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5" r:id="rId1"/>
    <p:sldMasterId id="2147484408" r:id="rId2"/>
    <p:sldMasterId id="2147484420" r:id="rId3"/>
    <p:sldMasterId id="2147484468" r:id="rId4"/>
  </p:sldMasterIdLst>
  <p:notesMasterIdLst>
    <p:notesMasterId r:id="rId78"/>
  </p:notesMasterIdLst>
  <p:handoutMasterIdLst>
    <p:handoutMasterId r:id="rId79"/>
  </p:handoutMasterIdLst>
  <p:sldIdLst>
    <p:sldId id="478" r:id="rId5"/>
    <p:sldId id="1102" r:id="rId6"/>
    <p:sldId id="383" r:id="rId7"/>
    <p:sldId id="384" r:id="rId8"/>
    <p:sldId id="385" r:id="rId9"/>
    <p:sldId id="547" r:id="rId10"/>
    <p:sldId id="386" r:id="rId11"/>
    <p:sldId id="387" r:id="rId12"/>
    <p:sldId id="388" r:id="rId13"/>
    <p:sldId id="389" r:id="rId14"/>
    <p:sldId id="1109" r:id="rId15"/>
    <p:sldId id="1111" r:id="rId16"/>
    <p:sldId id="1112" r:id="rId17"/>
    <p:sldId id="1113" r:id="rId18"/>
    <p:sldId id="393" r:id="rId19"/>
    <p:sldId id="394" r:id="rId20"/>
    <p:sldId id="395" r:id="rId21"/>
    <p:sldId id="396" r:id="rId22"/>
    <p:sldId id="1103" r:id="rId23"/>
    <p:sldId id="552" r:id="rId24"/>
    <p:sldId id="553" r:id="rId25"/>
    <p:sldId id="554" r:id="rId26"/>
    <p:sldId id="555" r:id="rId27"/>
    <p:sldId id="556" r:id="rId28"/>
    <p:sldId id="557" r:id="rId29"/>
    <p:sldId id="558" r:id="rId30"/>
    <p:sldId id="1107" r:id="rId31"/>
    <p:sldId id="560" r:id="rId32"/>
    <p:sldId id="561" r:id="rId33"/>
    <p:sldId id="562" r:id="rId34"/>
    <p:sldId id="563" r:id="rId35"/>
    <p:sldId id="564" r:id="rId36"/>
    <p:sldId id="565" r:id="rId37"/>
    <p:sldId id="1108" r:id="rId38"/>
    <p:sldId id="567" r:id="rId39"/>
    <p:sldId id="568" r:id="rId40"/>
    <p:sldId id="587" r:id="rId41"/>
    <p:sldId id="569" r:id="rId42"/>
    <p:sldId id="570" r:id="rId43"/>
    <p:sldId id="571" r:id="rId44"/>
    <p:sldId id="574" r:id="rId45"/>
    <p:sldId id="572" r:id="rId46"/>
    <p:sldId id="1105" r:id="rId47"/>
    <p:sldId id="575" r:id="rId48"/>
    <p:sldId id="1106" r:id="rId49"/>
    <p:sldId id="576" r:id="rId50"/>
    <p:sldId id="577" r:id="rId51"/>
    <p:sldId id="578" r:id="rId52"/>
    <p:sldId id="579" r:id="rId53"/>
    <p:sldId id="580" r:id="rId54"/>
    <p:sldId id="581" r:id="rId55"/>
    <p:sldId id="582" r:id="rId56"/>
    <p:sldId id="583" r:id="rId57"/>
    <p:sldId id="584" r:id="rId58"/>
    <p:sldId id="585" r:id="rId59"/>
    <p:sldId id="480" r:id="rId60"/>
    <p:sldId id="481" r:id="rId61"/>
    <p:sldId id="482" r:id="rId62"/>
    <p:sldId id="483" r:id="rId63"/>
    <p:sldId id="484" r:id="rId64"/>
    <p:sldId id="485" r:id="rId65"/>
    <p:sldId id="486" r:id="rId66"/>
    <p:sldId id="487" r:id="rId67"/>
    <p:sldId id="488" r:id="rId68"/>
    <p:sldId id="489" r:id="rId69"/>
    <p:sldId id="490" r:id="rId70"/>
    <p:sldId id="491" r:id="rId71"/>
    <p:sldId id="492" r:id="rId72"/>
    <p:sldId id="493" r:id="rId73"/>
    <p:sldId id="494" r:id="rId74"/>
    <p:sldId id="495" r:id="rId75"/>
    <p:sldId id="586" r:id="rId76"/>
    <p:sldId id="298" r:id="rId77"/>
  </p:sldIdLst>
  <p:sldSz cx="9144000" cy="6858000" type="screen4x3"/>
  <p:notesSz cx="6735763" cy="9866313"/>
  <p:defaultTextStyle>
    <a:defPPr>
      <a:defRPr lang="ja-JP"/>
    </a:defPPr>
    <a:lvl1pPr algn="l" rtl="0" fontAlgn="base">
      <a:spcBef>
        <a:spcPct val="0"/>
      </a:spcBef>
      <a:spcAft>
        <a:spcPct val="0"/>
      </a:spcAft>
      <a:defRPr kumimoji="1" sz="2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Arial" pitchFamily="34" charset="0"/>
        <a:ea typeface="宋体" pitchFamily="2" charset="-122"/>
        <a:cs typeface="+mn-cs"/>
      </a:defRPr>
    </a:lvl5pPr>
    <a:lvl6pPr marL="2286000" algn="l" defTabSz="914400" rtl="0" eaLnBrk="1" latinLnBrk="0" hangingPunct="1">
      <a:defRPr kumimoji="1" sz="2400" b="1" kern="1200">
        <a:solidFill>
          <a:schemeClr val="tx1"/>
        </a:solidFill>
        <a:latin typeface="Arial" pitchFamily="34" charset="0"/>
        <a:ea typeface="宋体" pitchFamily="2" charset="-122"/>
        <a:cs typeface="+mn-cs"/>
      </a:defRPr>
    </a:lvl6pPr>
    <a:lvl7pPr marL="2743200" algn="l" defTabSz="914400" rtl="0" eaLnBrk="1" latinLnBrk="0" hangingPunct="1">
      <a:defRPr kumimoji="1" sz="2400" b="1" kern="1200">
        <a:solidFill>
          <a:schemeClr val="tx1"/>
        </a:solidFill>
        <a:latin typeface="Arial" pitchFamily="34" charset="0"/>
        <a:ea typeface="宋体" pitchFamily="2" charset="-122"/>
        <a:cs typeface="+mn-cs"/>
      </a:defRPr>
    </a:lvl7pPr>
    <a:lvl8pPr marL="3200400" algn="l" defTabSz="914400" rtl="0" eaLnBrk="1" latinLnBrk="0" hangingPunct="1">
      <a:defRPr kumimoji="1" sz="2400" b="1" kern="1200">
        <a:solidFill>
          <a:schemeClr val="tx1"/>
        </a:solidFill>
        <a:latin typeface="Arial" pitchFamily="34" charset="0"/>
        <a:ea typeface="宋体" pitchFamily="2" charset="-122"/>
        <a:cs typeface="+mn-cs"/>
      </a:defRPr>
    </a:lvl8pPr>
    <a:lvl9pPr marL="3657600" algn="l" defTabSz="914400" rtl="0" eaLnBrk="1" latinLnBrk="0" hangingPunct="1">
      <a:defRPr kumimoji="1" sz="2400" b="1"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52">
          <p15:clr>
            <a:srgbClr val="A4A3A4"/>
          </p15:clr>
        </p15:guide>
        <p15:guide id="2" pos="2882">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000000"/>
    <a:srgbClr val="0000CC"/>
    <a:srgbClr val="CCECFF"/>
    <a:srgbClr val="FF5050"/>
    <a:srgbClr val="FF0000"/>
    <a:srgbClr val="FF0066"/>
    <a:srgbClr val="FFCCCC"/>
    <a:srgbClr val="FFFF66"/>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00" autoAdjust="0"/>
    <p:restoredTop sz="93875" autoAdjust="0"/>
  </p:normalViewPr>
  <p:slideViewPr>
    <p:cSldViewPr snapToGrid="0">
      <p:cViewPr varScale="1">
        <p:scale>
          <a:sx n="86" d="100"/>
          <a:sy n="86" d="100"/>
        </p:scale>
        <p:origin x="1344" y="62"/>
      </p:cViewPr>
      <p:guideLst>
        <p:guide orient="horz" pos="2152"/>
        <p:guide pos="288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350"/>
    </p:cViewPr>
  </p:sorterViewPr>
  <p:notesViewPr>
    <p:cSldViewPr snapToGrid="0">
      <p:cViewPr>
        <p:scale>
          <a:sx n="100" d="100"/>
          <a:sy n="100" d="100"/>
        </p:scale>
        <p:origin x="-1152" y="684"/>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19413"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45059" name="Rectangle 3"/>
          <p:cNvSpPr>
            <a:spLocks noGrp="1" noChangeArrowheads="1"/>
          </p:cNvSpPr>
          <p:nvPr>
            <p:ph type="dt" sz="quarter" idx="1"/>
          </p:nvPr>
        </p:nvSpPr>
        <p:spPr bwMode="auto">
          <a:xfrm>
            <a:off x="3814763" y="0"/>
            <a:ext cx="2919412"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r" defTabSz="908050">
              <a:defRPr sz="1200" b="0">
                <a:latin typeface="Arial" pitchFamily="34" charset="0"/>
                <a:ea typeface="MS PGothic" pitchFamily="34" charset="-128"/>
              </a:defRPr>
            </a:lvl1pPr>
          </a:lstStyle>
          <a:p>
            <a:pPr>
              <a:defRPr/>
            </a:pPr>
            <a:endParaRPr lang="en-US" altLang="ja-JP"/>
          </a:p>
        </p:txBody>
      </p:sp>
      <p:sp>
        <p:nvSpPr>
          <p:cNvPr id="45060" name="Rectangle 4"/>
          <p:cNvSpPr>
            <a:spLocks noGrp="1" noChangeArrowheads="1"/>
          </p:cNvSpPr>
          <p:nvPr>
            <p:ph type="ftr" sz="quarter" idx="2"/>
          </p:nvPr>
        </p:nvSpPr>
        <p:spPr bwMode="auto">
          <a:xfrm>
            <a:off x="0" y="9372600"/>
            <a:ext cx="2919413"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45061" name="Rectangle 5"/>
          <p:cNvSpPr>
            <a:spLocks noGrp="1" noChangeArrowheads="1"/>
          </p:cNvSpPr>
          <p:nvPr>
            <p:ph type="sldNum" sz="quarter" idx="3"/>
          </p:nvPr>
        </p:nvSpPr>
        <p:spPr bwMode="auto">
          <a:xfrm>
            <a:off x="3814763" y="9372600"/>
            <a:ext cx="2919412"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r" defTabSz="908050">
              <a:defRPr sz="1200" b="0">
                <a:latin typeface="Arial" pitchFamily="34" charset="0"/>
                <a:ea typeface="MS PGothic" pitchFamily="34" charset="-128"/>
              </a:defRPr>
            </a:lvl1pPr>
          </a:lstStyle>
          <a:p>
            <a:pPr>
              <a:defRPr/>
            </a:pPr>
            <a:fld id="{1ABA0ECA-718A-4B3E-8C25-B97E9311319A}" type="slidenum">
              <a:rPr lang="en-US" altLang="ja-JP"/>
              <a:pPr>
                <a:defRPr/>
              </a:pPr>
              <a:t>‹#›</a:t>
            </a:fld>
            <a:endParaRPr lang="en-US" altLang="ja-JP"/>
          </a:p>
        </p:txBody>
      </p:sp>
    </p:spTree>
    <p:extLst>
      <p:ext uri="{BB962C8B-B14F-4D97-AF65-F5344CB8AC3E}">
        <p14:creationId xmlns:p14="http://schemas.microsoft.com/office/powerpoint/2010/main" val="2880044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19413"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12291" name="Rectangle 3"/>
          <p:cNvSpPr>
            <a:spLocks noGrp="1" noChangeArrowheads="1"/>
          </p:cNvSpPr>
          <p:nvPr>
            <p:ph type="dt" idx="1"/>
          </p:nvPr>
        </p:nvSpPr>
        <p:spPr bwMode="auto">
          <a:xfrm>
            <a:off x="3814763" y="0"/>
            <a:ext cx="2919412"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r" defTabSz="908050">
              <a:defRPr sz="1200" b="0">
                <a:latin typeface="Arial" pitchFamily="34" charset="0"/>
                <a:ea typeface="MS PGothic" pitchFamily="34" charset="-128"/>
              </a:defRPr>
            </a:lvl1pPr>
          </a:lstStyle>
          <a:p>
            <a:pPr>
              <a:defRPr/>
            </a:pPr>
            <a:endParaRPr lang="en-US" altLang="ja-JP"/>
          </a:p>
        </p:txBody>
      </p:sp>
      <p:sp>
        <p:nvSpPr>
          <p:cNvPr id="258052" name="Rectangle 4"/>
          <p:cNvSpPr>
            <a:spLocks noGrp="1" noRot="1" noChangeAspect="1" noChangeArrowheads="1" noTextEdit="1"/>
          </p:cNvSpPr>
          <p:nvPr>
            <p:ph type="sldImg" idx="2"/>
          </p:nvPr>
        </p:nvSpPr>
        <p:spPr bwMode="auto">
          <a:xfrm>
            <a:off x="901700" y="741363"/>
            <a:ext cx="4932363" cy="3698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820738" y="4699000"/>
            <a:ext cx="5389562" cy="4440238"/>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2294" name="Rectangle 6"/>
          <p:cNvSpPr>
            <a:spLocks noGrp="1" noChangeArrowheads="1"/>
          </p:cNvSpPr>
          <p:nvPr>
            <p:ph type="ftr" sz="quarter" idx="4"/>
          </p:nvPr>
        </p:nvSpPr>
        <p:spPr bwMode="auto">
          <a:xfrm>
            <a:off x="0" y="9372600"/>
            <a:ext cx="2919413"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12295" name="Rectangle 7"/>
          <p:cNvSpPr>
            <a:spLocks noGrp="1" noChangeArrowheads="1"/>
          </p:cNvSpPr>
          <p:nvPr>
            <p:ph type="sldNum" sz="quarter" idx="5"/>
          </p:nvPr>
        </p:nvSpPr>
        <p:spPr bwMode="auto">
          <a:xfrm>
            <a:off x="3814763" y="9372600"/>
            <a:ext cx="2919412"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r" defTabSz="908050">
              <a:defRPr sz="1200" b="0">
                <a:latin typeface="Arial" pitchFamily="34" charset="0"/>
                <a:ea typeface="MS PGothic" pitchFamily="34" charset="-128"/>
              </a:defRPr>
            </a:lvl1pPr>
          </a:lstStyle>
          <a:p>
            <a:pPr>
              <a:defRPr/>
            </a:pPr>
            <a:fld id="{2D44F612-6E70-4630-AAF0-6C87F44533E2}" type="slidenum">
              <a:rPr lang="en-US" altLang="ja-JP"/>
              <a:pPr>
                <a:defRPr/>
              </a:pPr>
              <a:t>‹#›</a:t>
            </a:fld>
            <a:endParaRPr lang="en-US" altLang="ja-JP"/>
          </a:p>
        </p:txBody>
      </p:sp>
    </p:spTree>
    <p:extLst>
      <p:ext uri="{BB962C8B-B14F-4D97-AF65-F5344CB8AC3E}">
        <p14:creationId xmlns:p14="http://schemas.microsoft.com/office/powerpoint/2010/main" val="31162943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AD0CBCB-4BB0-4EE6-B090-D3CEA7CA3E20}" type="slidenum">
              <a:rPr lang="en-US" altLang="zh-CN" smtClean="0">
                <a:solidFill>
                  <a:srgbClr val="000000"/>
                </a:solidFill>
                <a:latin typeface="Arial" charset="0"/>
                <a:ea typeface="宋体" charset="-122"/>
              </a:rPr>
              <a:pPr/>
              <a:t>1</a:t>
            </a:fld>
            <a:endParaRPr lang="en-US" altLang="zh-CN">
              <a:solidFill>
                <a:srgbClr val="000000"/>
              </a:solidFill>
              <a:latin typeface="Arial" charset="0"/>
              <a:ea typeface="宋体" charset="-122"/>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898102" y="4686499"/>
            <a:ext cx="4939560" cy="4439841"/>
          </a:xfrm>
          <a:noFill/>
          <a:ln/>
        </p:spPr>
        <p:txBody>
          <a:bodyPr/>
          <a:lstStyle/>
          <a:p>
            <a:pPr eaLnBrk="1" hangingPunct="1"/>
            <a:endParaRPr lang="zh-CN" altLang="zh-CN">
              <a:solidFill>
                <a:srgbClr val="FF3300"/>
              </a:solidFill>
              <a:latin typeface="Arial" charset="0"/>
              <a:ea typeface="宋体" charset="-122"/>
            </a:endParaRPr>
          </a:p>
        </p:txBody>
      </p:sp>
    </p:spTree>
    <p:extLst>
      <p:ext uri="{BB962C8B-B14F-4D97-AF65-F5344CB8AC3E}">
        <p14:creationId xmlns:p14="http://schemas.microsoft.com/office/powerpoint/2010/main" val="2163242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pPr>
                <a:defRPr/>
              </a:pPr>
              <a:t>68</a:t>
            </a:fld>
            <a:endParaRPr lang="en-US" altLang="ja-JP"/>
          </a:p>
        </p:txBody>
      </p:sp>
    </p:spTree>
    <p:extLst>
      <p:ext uri="{BB962C8B-B14F-4D97-AF65-F5344CB8AC3E}">
        <p14:creationId xmlns:p14="http://schemas.microsoft.com/office/powerpoint/2010/main" val="1836277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F701FD5-82DA-43F1-A3FB-A1D3917457A4}" type="slidenum">
              <a:rPr lang="en-US" altLang="zh-CN" smtClean="0">
                <a:solidFill>
                  <a:srgbClr val="000000"/>
                </a:solidFill>
              </a:rPr>
              <a:pPr>
                <a:defRPr/>
              </a:pPr>
              <a:t>69</a:t>
            </a:fld>
            <a:endParaRPr lang="en-US" altLang="zh-CN">
              <a:solidFill>
                <a:srgbClr val="000000"/>
              </a:solidFill>
            </a:endParaRPr>
          </a:p>
        </p:txBody>
      </p:sp>
    </p:spTree>
    <p:extLst>
      <p:ext uri="{BB962C8B-B14F-4D97-AF65-F5344CB8AC3E}">
        <p14:creationId xmlns:p14="http://schemas.microsoft.com/office/powerpoint/2010/main" val="104546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F701FD5-82DA-43F1-A3FB-A1D3917457A4}" type="slidenum">
              <a:rPr lang="en-US" altLang="zh-CN" smtClean="0">
                <a:solidFill>
                  <a:srgbClr val="000000"/>
                </a:solidFill>
              </a:rPr>
              <a:pPr>
                <a:defRPr/>
              </a:pPr>
              <a:t>70</a:t>
            </a:fld>
            <a:endParaRPr lang="en-US" altLang="zh-CN">
              <a:solidFill>
                <a:srgbClr val="000000"/>
              </a:solidFill>
            </a:endParaRPr>
          </a:p>
        </p:txBody>
      </p:sp>
    </p:spTree>
    <p:extLst>
      <p:ext uri="{BB962C8B-B14F-4D97-AF65-F5344CB8AC3E}">
        <p14:creationId xmlns:p14="http://schemas.microsoft.com/office/powerpoint/2010/main" val="891720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2D44F612-6E70-4630-AAF0-6C87F44533E2}" type="slidenum">
              <a:rPr lang="en-US" altLang="ja-JP" smtClean="0"/>
              <a:pPr>
                <a:defRPr/>
              </a:pPr>
              <a:t>72</a:t>
            </a:fld>
            <a:endParaRPr lang="en-US" altLang="ja-JP"/>
          </a:p>
        </p:txBody>
      </p:sp>
    </p:spTree>
    <p:extLst>
      <p:ext uri="{BB962C8B-B14F-4D97-AF65-F5344CB8AC3E}">
        <p14:creationId xmlns:p14="http://schemas.microsoft.com/office/powerpoint/2010/main" val="3690267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pPr>
                <a:defRPr/>
              </a:pPr>
              <a:t>6</a:t>
            </a:fld>
            <a:endParaRPr lang="en-US" altLang="ja-JP"/>
          </a:p>
        </p:txBody>
      </p:sp>
    </p:spTree>
    <p:extLst>
      <p:ext uri="{BB962C8B-B14F-4D97-AF65-F5344CB8AC3E}">
        <p14:creationId xmlns:p14="http://schemas.microsoft.com/office/powerpoint/2010/main" val="491125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pPr>
                <a:defRPr/>
              </a:pPr>
              <a:t>8</a:t>
            </a:fld>
            <a:endParaRPr lang="en-US" altLang="ja-JP"/>
          </a:p>
        </p:txBody>
      </p:sp>
    </p:spTree>
    <p:extLst>
      <p:ext uri="{BB962C8B-B14F-4D97-AF65-F5344CB8AC3E}">
        <p14:creationId xmlns:p14="http://schemas.microsoft.com/office/powerpoint/2010/main" val="1425256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pPr>
                <a:defRPr/>
              </a:pPr>
              <a:t>11</a:t>
            </a:fld>
            <a:endParaRPr lang="en-US" altLang="ja-JP"/>
          </a:p>
        </p:txBody>
      </p:sp>
    </p:spTree>
    <p:extLst>
      <p:ext uri="{BB962C8B-B14F-4D97-AF65-F5344CB8AC3E}">
        <p14:creationId xmlns:p14="http://schemas.microsoft.com/office/powerpoint/2010/main" val="2776144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三个一度不可能，</a:t>
            </a:r>
            <a:r>
              <a:rPr lang="en-US" altLang="zh-CN" dirty="0"/>
              <a:t>1,1,2</a:t>
            </a:r>
            <a:r>
              <a:rPr lang="zh-CN" altLang="en-US" dirty="0"/>
              <a:t>一种，</a:t>
            </a:r>
            <a:r>
              <a:rPr lang="en-US" altLang="zh-CN" dirty="0"/>
              <a:t>1</a:t>
            </a:r>
            <a:r>
              <a:rPr lang="zh-CN" altLang="en-US" dirty="0"/>
              <a:t>，</a:t>
            </a:r>
            <a:r>
              <a:rPr lang="en-US" altLang="zh-CN" dirty="0"/>
              <a:t>2,2</a:t>
            </a:r>
            <a:r>
              <a:rPr lang="zh-CN" altLang="en-US" dirty="0"/>
              <a:t>有</a:t>
            </a:r>
            <a:r>
              <a:rPr lang="en-US" altLang="zh-CN" dirty="0"/>
              <a:t>2</a:t>
            </a:r>
            <a:r>
              <a:rPr lang="zh-CN" altLang="en-US" dirty="0"/>
              <a:t>种非同构</a:t>
            </a:r>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pPr>
                <a:defRPr/>
              </a:pPr>
              <a:t>16</a:t>
            </a:fld>
            <a:endParaRPr lang="en-US" altLang="ja-JP"/>
          </a:p>
        </p:txBody>
      </p:sp>
    </p:spTree>
    <p:extLst>
      <p:ext uri="{BB962C8B-B14F-4D97-AF65-F5344CB8AC3E}">
        <p14:creationId xmlns:p14="http://schemas.microsoft.com/office/powerpoint/2010/main" val="412120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pPr>
                <a:defRPr/>
              </a:pPr>
              <a:t>29</a:t>
            </a:fld>
            <a:endParaRPr lang="en-US" altLang="ja-JP"/>
          </a:p>
        </p:txBody>
      </p:sp>
    </p:spTree>
    <p:extLst>
      <p:ext uri="{BB962C8B-B14F-4D97-AF65-F5344CB8AC3E}">
        <p14:creationId xmlns:p14="http://schemas.microsoft.com/office/powerpoint/2010/main" val="1385626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marL="0" marR="0" lvl="0" indent="0" algn="r" defTabSz="908050" rtl="0" eaLnBrk="1" fontAlgn="base" latinLnBrk="0" hangingPunct="1">
              <a:lnSpc>
                <a:spcPct val="100000"/>
              </a:lnSpc>
              <a:spcBef>
                <a:spcPct val="0"/>
              </a:spcBef>
              <a:spcAft>
                <a:spcPct val="0"/>
              </a:spcAft>
              <a:buClrTx/>
              <a:buSzTx/>
              <a:buFontTx/>
              <a:buNone/>
              <a:tabLst/>
              <a:defRPr/>
            </a:pPr>
            <a:fld id="{2D44F612-6E70-4630-AAF0-6C87F44533E2}" type="slidenum">
              <a:rPr kumimoji="1" lang="en-US" altLang="ja-JP" sz="1200" b="0"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908050" rtl="0" eaLnBrk="1" fontAlgn="base" latinLnBrk="0" hangingPunct="1">
                <a:lnSpc>
                  <a:spcPct val="100000"/>
                </a:lnSpc>
                <a:spcBef>
                  <a:spcPct val="0"/>
                </a:spcBef>
                <a:spcAft>
                  <a:spcPct val="0"/>
                </a:spcAft>
                <a:buClrTx/>
                <a:buSzTx/>
                <a:buFontTx/>
                <a:buNone/>
                <a:tabLst/>
                <a:defRPr/>
              </a:pPr>
              <a:t>48</a:t>
            </a:fld>
            <a:endParaRPr kumimoji="1" lang="en-US" altLang="ja-JP"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Tree>
    <p:extLst>
      <p:ext uri="{BB962C8B-B14F-4D97-AF65-F5344CB8AC3E}">
        <p14:creationId xmlns:p14="http://schemas.microsoft.com/office/powerpoint/2010/main" val="2579699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pPr>
                <a:defRPr/>
              </a:pPr>
              <a:t>59</a:t>
            </a:fld>
            <a:endParaRPr lang="en-US" altLang="ja-JP"/>
          </a:p>
        </p:txBody>
      </p:sp>
    </p:spTree>
    <p:extLst>
      <p:ext uri="{BB962C8B-B14F-4D97-AF65-F5344CB8AC3E}">
        <p14:creationId xmlns:p14="http://schemas.microsoft.com/office/powerpoint/2010/main" val="2394094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pPr>
              <a:lnSpc>
                <a:spcPct val="80000"/>
              </a:lnSpc>
            </a:pPr>
            <a:endParaRPr lang="zh-CN" altLang="en-US" sz="1000" dirty="0">
              <a:latin typeface="Arial" charset="0"/>
              <a:ea typeface="宋体" charset="-122"/>
            </a:endParaRPr>
          </a:p>
        </p:txBody>
      </p:sp>
    </p:spTree>
    <p:extLst>
      <p:ext uri="{BB962C8B-B14F-4D97-AF65-F5344CB8AC3E}">
        <p14:creationId xmlns:p14="http://schemas.microsoft.com/office/powerpoint/2010/main" val="1162295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pPr>
                <a:defRPr/>
              </a:pPr>
              <a:t>‹#›</a:t>
            </a:fld>
            <a:endParaRPr lang="en-US" altLang="ja-JP"/>
          </a:p>
        </p:txBody>
      </p:sp>
    </p:spTree>
    <p:extLst>
      <p:ext uri="{BB962C8B-B14F-4D97-AF65-F5344CB8AC3E}">
        <p14:creationId xmlns:p14="http://schemas.microsoft.com/office/powerpoint/2010/main" val="231545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290075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325291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solidFill>
                <a:srgbClr val="4D5B6B">
                  <a:lumMod val="60000"/>
                  <a:lumOff val="40000"/>
                </a:srgbClr>
              </a:solidFill>
            </a:endParaRPr>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Tree>
    <p:extLst>
      <p:ext uri="{BB962C8B-B14F-4D97-AF65-F5344CB8AC3E}">
        <p14:creationId xmlns:p14="http://schemas.microsoft.com/office/powerpoint/2010/main" val="231545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dirty="0">
              <a:solidFill>
                <a:srgbClr val="4D5B6B">
                  <a:lumMod val="60000"/>
                  <a:lumOff val="40000"/>
                </a:srgbClr>
              </a:solidFill>
            </a:endParaRPr>
          </a:p>
        </p:txBody>
      </p:sp>
      <p:sp>
        <p:nvSpPr>
          <p:cNvPr id="5" name="Slide Number Placeholder 5"/>
          <p:cNvSpPr>
            <a:spLocks noGrp="1"/>
          </p:cNvSpPr>
          <p:nvPr>
            <p:ph type="sldNum" sz="quarter" idx="11"/>
          </p:nvPr>
        </p:nvSpPr>
        <p:spPr>
          <a:xfrm>
            <a:off x="8570685" y="6233886"/>
            <a:ext cx="381000" cy="365125"/>
          </a:xfrm>
        </p:spPr>
        <p:txBody>
          <a:bodyPr/>
          <a:lstStyle>
            <a:lvl1pPr>
              <a:defRPr/>
            </a:lvl1pPr>
          </a:lstStyle>
          <a:p>
            <a:pPr>
              <a:defRPr/>
            </a:pPr>
            <a:fld id="{0930A690-F317-4ED3-8476-06A468B1BCC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88829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a:xfrm>
            <a:off x="8570686" y="6291943"/>
            <a:ext cx="381000" cy="365125"/>
          </a:xfrm>
        </p:spPr>
        <p:txBody>
          <a:bodyPr/>
          <a:lstStyle>
            <a:lvl1pPr>
              <a:defRPr/>
            </a:lvl1pPr>
          </a:lstStyle>
          <a:p>
            <a:pPr>
              <a:defRPr/>
            </a:pPr>
            <a:fld id="{E5D0C2F3-97E3-4ABB-B9FC-6B2DF20DC0F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11996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072358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684212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98910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solidFill>
                <a:srgbClr val="4D5B6B">
                  <a:lumMod val="60000"/>
                  <a:lumOff val="40000"/>
                </a:srgbClr>
              </a:solidFill>
            </a:endParaRPr>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4469963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Content Placeholder 13"/>
          <p:cNvSpPr>
            <a:spLocks noGrp="1"/>
          </p:cNvSpPr>
          <p:nvPr>
            <p:ph sz="quarter" idx="13"/>
          </p:nvPr>
        </p:nvSpPr>
        <p:spPr>
          <a:xfrm>
            <a:off x="914400" y="381000"/>
            <a:ext cx="4800600" cy="594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94646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888291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7599625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2900754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3252913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latin typeface="Times New Roman" pitchFamily="18" charset="0"/>
                <a:ea typeface="楷体_GB2312" pitchFamily="49" charset="-122"/>
              </a:endParaRPr>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latin typeface="Times New Roman" pitchFamily="18" charset="0"/>
                <a:ea typeface="楷体_GB2312" pitchFamily="49" charset="-122"/>
              </a:endParaRPr>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latin typeface="Times New Roman" pitchFamily="18" charset="0"/>
                <a:ea typeface="楷体_GB2312" pitchFamily="49" charset="-122"/>
              </a:endParaRPr>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solidFill>
                <a:srgbClr val="4D5B6B">
                  <a:lumMod val="60000"/>
                  <a:lumOff val="40000"/>
                </a:srgbClr>
              </a:solidFill>
            </a:endParaRPr>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fld id="{5BE44E5F-2E60-4FC0-AC9C-9B4D140E3829}" type="slidenum">
              <a:rPr lang="zh-CN" altLang="en-US" smtClean="0">
                <a:solidFill>
                  <a:srgbClr val="675D59">
                    <a:lumMod val="60000"/>
                    <a:lumOff val="40000"/>
                  </a:srgbClr>
                </a:solidFill>
              </a:rPr>
              <a:pPr/>
              <a:t>‹#›</a:t>
            </a:fld>
            <a:endParaRPr lang="zh-CN" altLang="en-US" dirty="0">
              <a:solidFill>
                <a:srgbClr val="675D59">
                  <a:lumMod val="60000"/>
                  <a:lumOff val="40000"/>
                </a:srgbClr>
              </a:solidFill>
            </a:endParaRPr>
          </a:p>
        </p:txBody>
      </p:sp>
    </p:spTree>
    <p:extLst>
      <p:ext uri="{BB962C8B-B14F-4D97-AF65-F5344CB8AC3E}">
        <p14:creationId xmlns:p14="http://schemas.microsoft.com/office/powerpoint/2010/main" val="231545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a:t>单击此处编辑母版标题样式</a:t>
            </a:r>
            <a:endParaRPr lang="en-US" dirty="0"/>
          </a:p>
        </p:txBody>
      </p:sp>
      <p:sp>
        <p:nvSpPr>
          <p:cNvPr id="3" name="Content Placeholder 2"/>
          <p:cNvSpPr>
            <a:spLocks noGrp="1"/>
          </p:cNvSpPr>
          <p:nvPr>
            <p:ph idx="1"/>
          </p:nvPr>
        </p:nvSpPr>
        <p:spPr>
          <a:xfrm>
            <a:off x="611560" y="1268760"/>
            <a:ext cx="8026401"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a:xfrm>
            <a:off x="8686800" y="6439250"/>
            <a:ext cx="381000" cy="365125"/>
          </a:xfrm>
        </p:spPr>
        <p:txBody>
          <a:bodyPr/>
          <a:lstStyle>
            <a:lvl1pPr>
              <a:defRPr/>
            </a:lvl1pPr>
          </a:lstStyle>
          <a:p>
            <a:fld id="{5BE44E5F-2E60-4FC0-AC9C-9B4D140E3829}" type="slidenum">
              <a:rPr lang="zh-CN" altLang="en-US" smtClean="0">
                <a:solidFill>
                  <a:srgbClr val="675D59">
                    <a:lumMod val="60000"/>
                    <a:lumOff val="40000"/>
                  </a:srgbClr>
                </a:solidFill>
              </a:rPr>
              <a:pPr/>
              <a:t>‹#›</a:t>
            </a:fld>
            <a:endParaRPr lang="zh-CN" altLang="en-US" dirty="0">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888291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a:xfrm>
            <a:off x="8763000" y="6492875"/>
            <a:ext cx="381000" cy="365125"/>
          </a:xfrm>
        </p:spPr>
        <p:txBody>
          <a:bodyPr/>
          <a:lstStyle>
            <a:lvl1pPr>
              <a:defRPr/>
            </a:lvl1pPr>
          </a:lstStyle>
          <a:p>
            <a:pPr>
              <a:defRPr/>
            </a:pPr>
            <a:fld id="{E5D0C2F3-97E3-4ABB-B9FC-6B2DF20DC0F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119965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6"/>
          </p:nvPr>
        </p:nvSpPr>
        <p:spPr>
          <a:xfrm>
            <a:off x="8756957" y="6479117"/>
            <a:ext cx="381000" cy="365125"/>
          </a:xfrm>
        </p:spPr>
        <p:txBody>
          <a:bodyPr/>
          <a:lstStyle>
            <a:lvl1pPr>
              <a:defRPr/>
            </a:lvl1pPr>
          </a:lstStyle>
          <a:p>
            <a:fld id="{5BE44E5F-2E60-4FC0-AC9C-9B4D140E3829}" type="slidenum">
              <a:rPr lang="zh-CN" altLang="en-US" smtClean="0">
                <a:solidFill>
                  <a:srgbClr val="675D59">
                    <a:lumMod val="60000"/>
                    <a:lumOff val="40000"/>
                  </a:srgbClr>
                </a:solidFill>
              </a:rPr>
              <a:pPr/>
              <a:t>‹#›</a:t>
            </a:fld>
            <a:endParaRPr lang="zh-CN" altLang="en-US" dirty="0">
              <a:solidFill>
                <a:srgbClr val="675D59">
                  <a:lumMod val="60000"/>
                  <a:lumOff val="40000"/>
                </a:srgbClr>
              </a:solidFill>
            </a:endParaRPr>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0723586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8" name="Slide Number Placeholder 5"/>
          <p:cNvSpPr>
            <a:spLocks noGrp="1"/>
          </p:cNvSpPr>
          <p:nvPr>
            <p:ph type="sldNum" sz="quarter" idx="16"/>
          </p:nvPr>
        </p:nvSpPr>
        <p:spPr>
          <a:xfrm>
            <a:off x="8742636" y="6491390"/>
            <a:ext cx="381000" cy="365125"/>
          </a:xfrm>
        </p:spPr>
        <p:txBody>
          <a:bodyPr/>
          <a:lstStyle>
            <a:lvl1pPr>
              <a:defRPr/>
            </a:lvl1pPr>
          </a:lstStyle>
          <a:p>
            <a:pPr>
              <a:defRPr/>
            </a:pPr>
            <a:fld id="{3BC1C769-4ED5-4761-89EE-182A135D0915}"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6842121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4" name="Slide Number Placeholder 5"/>
          <p:cNvSpPr>
            <a:spLocks noGrp="1"/>
          </p:cNvSpPr>
          <p:nvPr>
            <p:ph type="sldNum" sz="quarter" idx="11"/>
          </p:nvPr>
        </p:nvSpPr>
        <p:spPr>
          <a:xfrm>
            <a:off x="8763000" y="6492875"/>
            <a:ext cx="381000" cy="365125"/>
          </a:xfrm>
        </p:spPr>
        <p:txBody>
          <a:bodyPr/>
          <a:lstStyle>
            <a:lvl1pPr>
              <a:defRPr/>
            </a:lvl1pPr>
          </a:lstStyle>
          <a:p>
            <a:fld id="{5BE44E5F-2E60-4FC0-AC9C-9B4D140E3829}" type="slidenum">
              <a:rPr lang="zh-CN" altLang="en-US" smtClean="0">
                <a:solidFill>
                  <a:srgbClr val="675D59">
                    <a:lumMod val="60000"/>
                    <a:lumOff val="40000"/>
                  </a:srgbClr>
                </a:solidFill>
              </a:rPr>
              <a:pPr/>
              <a:t>‹#›</a:t>
            </a:fld>
            <a:endParaRPr lang="zh-CN" altLang="en-US" dirty="0">
              <a:solidFill>
                <a:srgbClr val="675D59">
                  <a:lumMod val="60000"/>
                  <a:lumOff val="40000"/>
                </a:srgbClr>
              </a:solidFill>
            </a:endParaRPr>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989104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solidFill>
                <a:srgbClr val="4D5B6B">
                  <a:lumMod val="60000"/>
                  <a:lumOff val="40000"/>
                </a:srgbClr>
              </a:solidFill>
            </a:endParaRPr>
          </a:p>
        </p:txBody>
      </p:sp>
      <p:sp>
        <p:nvSpPr>
          <p:cNvPr id="3" name="Slide Number Placeholder 5"/>
          <p:cNvSpPr>
            <a:spLocks noGrp="1"/>
          </p:cNvSpPr>
          <p:nvPr>
            <p:ph type="sldNum" sz="quarter" idx="11"/>
          </p:nvPr>
        </p:nvSpPr>
        <p:spPr>
          <a:xfrm>
            <a:off x="8740589" y="6444335"/>
            <a:ext cx="381000" cy="365125"/>
          </a:xfrm>
        </p:spPr>
        <p:txBody>
          <a:bodyPr/>
          <a:lstStyle>
            <a:lvl1pPr>
              <a:defRPr/>
            </a:lvl1pPr>
          </a:lstStyle>
          <a:p>
            <a:fld id="{5BE44E5F-2E60-4FC0-AC9C-9B4D140E3829}" type="slidenum">
              <a:rPr lang="zh-CN" altLang="en-US" smtClean="0">
                <a:solidFill>
                  <a:srgbClr val="675D59">
                    <a:lumMod val="60000"/>
                    <a:lumOff val="40000"/>
                  </a:srgbClr>
                </a:solidFill>
              </a:rPr>
              <a:pPr/>
              <a:t>‹#›</a:t>
            </a:fld>
            <a:endParaRPr lang="zh-CN" altLang="en-US" dirty="0">
              <a:solidFill>
                <a:srgbClr val="675D59">
                  <a:lumMod val="60000"/>
                  <a:lumOff val="40000"/>
                </a:srgbClr>
              </a:solidFill>
            </a:endParaRPr>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446996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119965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Content Placeholder 13"/>
          <p:cNvSpPr>
            <a:spLocks noGrp="1"/>
          </p:cNvSpPr>
          <p:nvPr>
            <p:ph sz="quarter" idx="13"/>
          </p:nvPr>
        </p:nvSpPr>
        <p:spPr>
          <a:xfrm>
            <a:off x="914400" y="381000"/>
            <a:ext cx="4800600" cy="594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9464632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7599625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2900754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3252913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fld id="{5BE44E5F-2E60-4FC0-AC9C-9B4D140E3829}" type="slidenum">
              <a:rPr lang="zh-CN" altLang="en-US" smtClean="0"/>
              <a:pPr/>
              <a:t>‹#›</a:t>
            </a:fld>
            <a:endParaRPr lang="zh-CN" altLang="en-US" dirty="0"/>
          </a:p>
        </p:txBody>
      </p:sp>
    </p:spTree>
    <p:extLst>
      <p:ext uri="{BB962C8B-B14F-4D97-AF65-F5344CB8AC3E}">
        <p14:creationId xmlns:p14="http://schemas.microsoft.com/office/powerpoint/2010/main" val="141438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a:t>单击此处编辑母版标题样式</a:t>
            </a:r>
            <a:endParaRPr lang="en-US" dirty="0"/>
          </a:p>
        </p:txBody>
      </p:sp>
      <p:sp>
        <p:nvSpPr>
          <p:cNvPr id="3" name="Content Placeholder 2"/>
          <p:cNvSpPr>
            <a:spLocks noGrp="1"/>
          </p:cNvSpPr>
          <p:nvPr>
            <p:ph idx="1"/>
          </p:nvPr>
        </p:nvSpPr>
        <p:spPr>
          <a:xfrm>
            <a:off x="611560" y="1268760"/>
            <a:ext cx="8026401"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a:xfrm>
            <a:off x="8686800" y="6439250"/>
            <a:ext cx="381000" cy="365125"/>
          </a:xfrm>
        </p:spPr>
        <p:txBody>
          <a:bodyPr/>
          <a:lstStyle>
            <a:lvl1pPr>
              <a:defRPr/>
            </a:lvl1pPr>
          </a:lstStyle>
          <a:p>
            <a:fld id="{5BE44E5F-2E60-4FC0-AC9C-9B4D140E3829}" type="slidenum">
              <a:rPr lang="zh-CN" altLang="en-US" smtClean="0"/>
              <a:pPr/>
              <a:t>‹#›</a:t>
            </a:fld>
            <a:endParaRPr lang="zh-CN" altLang="en-US" dirty="0"/>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6508065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a:xfrm>
            <a:off x="8763000" y="6492875"/>
            <a:ext cx="381000" cy="365125"/>
          </a:xfrm>
        </p:spPr>
        <p:txBody>
          <a:bodyPr/>
          <a:lstStyle>
            <a:lvl1pPr>
              <a:defRPr/>
            </a:lvl1pPr>
          </a:lstStyle>
          <a:p>
            <a:pPr>
              <a:defRPr/>
            </a:pPr>
            <a:fld id="{E5D0C2F3-97E3-4ABB-B9FC-6B2DF20DC0F6}"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8274241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p>
        </p:txBody>
      </p:sp>
      <p:sp>
        <p:nvSpPr>
          <p:cNvPr id="6" name="Slide Number Placeholder 5"/>
          <p:cNvSpPr>
            <a:spLocks noGrp="1"/>
          </p:cNvSpPr>
          <p:nvPr>
            <p:ph type="sldNum" sz="quarter" idx="16"/>
          </p:nvPr>
        </p:nvSpPr>
        <p:spPr>
          <a:xfrm>
            <a:off x="8756957" y="6479117"/>
            <a:ext cx="381000" cy="365125"/>
          </a:xfrm>
        </p:spPr>
        <p:txBody>
          <a:bodyPr/>
          <a:lstStyle>
            <a:lvl1pPr>
              <a:defRPr/>
            </a:lvl1pPr>
          </a:lstStyle>
          <a:p>
            <a:fld id="{5BE44E5F-2E60-4FC0-AC9C-9B4D140E3829}" type="slidenum">
              <a:rPr lang="zh-CN" altLang="en-US" smtClean="0"/>
              <a:pPr/>
              <a:t>‹#›</a:t>
            </a:fld>
            <a:endParaRPr lang="zh-CN" altLang="en-US" dirty="0"/>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7587520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p>
        </p:txBody>
      </p:sp>
      <p:sp>
        <p:nvSpPr>
          <p:cNvPr id="8" name="Slide Number Placeholder 5"/>
          <p:cNvSpPr>
            <a:spLocks noGrp="1"/>
          </p:cNvSpPr>
          <p:nvPr>
            <p:ph type="sldNum" sz="quarter" idx="16"/>
          </p:nvPr>
        </p:nvSpPr>
        <p:spPr>
          <a:xfrm>
            <a:off x="8742636" y="6491390"/>
            <a:ext cx="381000" cy="365125"/>
          </a:xfrm>
        </p:spPr>
        <p:txBody>
          <a:bodyPr/>
          <a:lstStyle>
            <a:lvl1pPr>
              <a:defRPr/>
            </a:lvl1pPr>
          </a:lstStyle>
          <a:p>
            <a:pPr>
              <a:defRPr/>
            </a:pPr>
            <a:fld id="{3BC1C769-4ED5-4761-89EE-182A135D0915}" type="slidenum">
              <a:rPr lang="en-US" altLang="ja-JP"/>
              <a:pPr>
                <a:defRPr/>
              </a:pPr>
              <a:t>‹#›</a:t>
            </a:fld>
            <a:endParaRPr lang="en-US" altLang="ja-JP"/>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9549033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p>
        </p:txBody>
      </p:sp>
      <p:sp>
        <p:nvSpPr>
          <p:cNvPr id="4" name="Slide Number Placeholder 5"/>
          <p:cNvSpPr>
            <a:spLocks noGrp="1"/>
          </p:cNvSpPr>
          <p:nvPr>
            <p:ph type="sldNum" sz="quarter" idx="11"/>
          </p:nvPr>
        </p:nvSpPr>
        <p:spPr>
          <a:xfrm>
            <a:off x="8763000" y="6492875"/>
            <a:ext cx="381000" cy="365125"/>
          </a:xfrm>
        </p:spPr>
        <p:txBody>
          <a:bodyPr/>
          <a:lstStyle>
            <a:lvl1pPr>
              <a:defRPr/>
            </a:lvl1pPr>
          </a:lstStyle>
          <a:p>
            <a:fld id="{5BE44E5F-2E60-4FC0-AC9C-9B4D140E3829}" type="slidenum">
              <a:rPr lang="zh-CN" altLang="en-US" smtClean="0"/>
              <a:pPr/>
              <a:t>‹#›</a:t>
            </a:fld>
            <a:endParaRPr lang="zh-CN" altLang="en-US" dirty="0"/>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616618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pPr>
                <a:defRPr/>
              </a:pPr>
              <a:t>‹#›</a:t>
            </a:fld>
            <a:endParaRPr lang="en-US" altLang="ja-JP"/>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0723586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p>
        </p:txBody>
      </p:sp>
      <p:sp>
        <p:nvSpPr>
          <p:cNvPr id="3" name="Slide Number Placeholder 5"/>
          <p:cNvSpPr>
            <a:spLocks noGrp="1"/>
          </p:cNvSpPr>
          <p:nvPr>
            <p:ph type="sldNum" sz="quarter" idx="11"/>
          </p:nvPr>
        </p:nvSpPr>
        <p:spPr>
          <a:xfrm>
            <a:off x="8740589" y="6444335"/>
            <a:ext cx="381000" cy="365125"/>
          </a:xfrm>
        </p:spPr>
        <p:txBody>
          <a:bodyPr/>
          <a:lstStyle>
            <a:lvl1pPr>
              <a:defRPr/>
            </a:lvl1pPr>
          </a:lstStyle>
          <a:p>
            <a:fld id="{5BE44E5F-2E60-4FC0-AC9C-9B4D140E3829}" type="slidenum">
              <a:rPr lang="zh-CN" altLang="en-US" smtClean="0"/>
              <a:pPr/>
              <a:t>‹#›</a:t>
            </a:fld>
            <a:endParaRPr lang="zh-CN" altLang="en-US" dirty="0"/>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0708698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Content Placeholder 13"/>
          <p:cNvSpPr>
            <a:spLocks noGrp="1"/>
          </p:cNvSpPr>
          <p:nvPr>
            <p:ph sz="quarter" idx="13"/>
          </p:nvPr>
        </p:nvSpPr>
        <p:spPr>
          <a:xfrm>
            <a:off x="914400" y="381000"/>
            <a:ext cx="4800600" cy="594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pPr>
                <a:defRPr/>
              </a:pPr>
              <a:t>‹#›</a:t>
            </a:fld>
            <a:endParaRPr lang="en-US" altLang="ja-JP"/>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8899819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Footer Placeholder 4"/>
          <p:cNvSpPr>
            <a:spLocks noGrp="1"/>
          </p:cNvSpPr>
          <p:nvPr>
            <p:ph type="ftr" sz="quarter" idx="10"/>
          </p:nvPr>
        </p:nvSpPr>
        <p:spPr/>
        <p:txBody>
          <a:bodyPr/>
          <a:lstStyle>
            <a:lvl1pPr>
              <a:defRPr/>
            </a:lvl1pPr>
          </a:lstStyle>
          <a:p>
            <a:pPr>
              <a:defRPr/>
            </a:pPr>
            <a:endParaRPr lang="en-US" altLang="ja-JP"/>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pPr>
                <a:defRPr/>
              </a:pPr>
              <a:t>‹#›</a:t>
            </a:fld>
            <a:endParaRPr lang="en-US" altLang="ja-JP"/>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681480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1530109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78561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pPr>
                <a:defRPr/>
              </a:pPr>
              <a:t>‹#›</a:t>
            </a:fld>
            <a:endParaRPr lang="en-US" altLang="ja-JP"/>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68421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pPr>
                <a:defRPr/>
              </a:pPr>
              <a:t>‹#›</a:t>
            </a:fld>
            <a:endParaRPr lang="en-US" altLang="ja-JP"/>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9891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pPr>
                <a:defRPr/>
              </a:pPr>
              <a:t>‹#›</a:t>
            </a:fld>
            <a:endParaRPr lang="en-US" altLang="ja-JP"/>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44699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Content Placeholder 13"/>
          <p:cNvSpPr>
            <a:spLocks noGrp="1"/>
          </p:cNvSpPr>
          <p:nvPr>
            <p:ph sz="quarter" idx="13"/>
          </p:nvPr>
        </p:nvSpPr>
        <p:spPr>
          <a:xfrm>
            <a:off x="914400" y="381000"/>
            <a:ext cx="4800600" cy="594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pPr>
                <a:defRPr/>
              </a:pPr>
              <a:t>‹#›</a:t>
            </a:fld>
            <a:endParaRPr lang="en-US" altLang="ja-JP"/>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946463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Footer Placeholder 4"/>
          <p:cNvSpPr>
            <a:spLocks noGrp="1"/>
          </p:cNvSpPr>
          <p:nvPr>
            <p:ph type="ftr" sz="quarter" idx="10"/>
          </p:nvPr>
        </p:nvSpPr>
        <p:spPr/>
        <p:txBody>
          <a:bodyPr/>
          <a:lstStyle>
            <a:lvl1pPr>
              <a:defRPr/>
            </a:lvl1pPr>
          </a:lstStyle>
          <a:p>
            <a:pPr>
              <a:defRPr/>
            </a:pPr>
            <a:endParaRPr lang="en-US" altLang="ja-JP"/>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pPr>
                <a:defRPr/>
              </a:pPr>
              <a:t>‹#›</a:t>
            </a:fld>
            <a:endParaRPr lang="en-US" altLang="ja-JP"/>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75996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pPr>
                <a:defRPr/>
              </a:pPr>
              <a:t>‹#›</a:t>
            </a:fld>
            <a:endParaRPr lang="en-US" altLang="ja-JP"/>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a:defRPr/>
            </a:pPr>
            <a:endParaRPr lang="en-US"/>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407" r:id="rId1"/>
    <p:sldLayoutId id="2147484386" r:id="rId2"/>
    <p:sldLayoutId id="2147484387" r:id="rId3"/>
    <p:sldLayoutId id="2147484388" r:id="rId4"/>
    <p:sldLayoutId id="2147484389" r:id="rId5"/>
    <p:sldLayoutId id="2147484390" r:id="rId6"/>
    <p:sldLayoutId id="2147484391" r:id="rId7"/>
    <p:sldLayoutId id="2147484392" r:id="rId8"/>
    <p:sldLayoutId id="2147484393" r:id="rId9"/>
    <p:sldLayoutId id="2147484394" r:id="rId10"/>
    <p:sldLayoutId id="2147484395"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2800" kern="1200">
          <a:solidFill>
            <a:srgbClr val="000000"/>
          </a:solidFill>
          <a:latin typeface="+mn-lt"/>
          <a:ea typeface="MS Mincho" pitchFamily="49" charset="-128"/>
          <a:cs typeface="+mn-cs"/>
        </a:defRPr>
      </a:lvl1pPr>
      <a:lvl2pPr marL="742950" indent="-28575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2pPr>
      <a:lvl3pPr marL="1143000" indent="-228600" algn="l" rtl="0" eaLnBrk="0" fontAlgn="base" hangingPunct="0">
        <a:spcBef>
          <a:spcPct val="20000"/>
        </a:spcBef>
        <a:spcAft>
          <a:spcPct val="0"/>
        </a:spcAft>
        <a:buFont typeface="Calibri" pitchFamily="34" charset="0"/>
        <a:buChar char="+"/>
        <a:defRPr kern="1200">
          <a:solidFill>
            <a:srgbClr val="000000"/>
          </a:solidFill>
          <a:latin typeface="+mn-lt"/>
          <a:ea typeface="MS Mincho" pitchFamily="49" charset="-128"/>
          <a:cs typeface="+mn-cs"/>
        </a:defRPr>
      </a:lvl3pPr>
      <a:lvl4pPr marL="1600200" indent="-22860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4pPr>
      <a:lvl5pPr marL="2057400" indent="-22860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a:defRPr/>
            </a:pPr>
            <a:endParaRPr lang="en-US">
              <a:solidFill>
                <a:srgbClr val="4D5B6B"/>
              </a:solidFill>
            </a:endParaRPr>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2800" b="1" kern="1200">
          <a:solidFill>
            <a:srgbClr val="000000"/>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2pPr>
      <a:lvl3pPr marL="1143000" indent="-228600" algn="l" rtl="0" eaLnBrk="0" fontAlgn="base" hangingPunct="0">
        <a:spcBef>
          <a:spcPct val="20000"/>
        </a:spcBef>
        <a:spcAft>
          <a:spcPct val="0"/>
        </a:spcAft>
        <a:buFont typeface="Calibri" pitchFamily="34" charset="0"/>
        <a:buChar char="+"/>
        <a:defRPr b="1" kern="1200">
          <a:solidFill>
            <a:srgbClr val="000000"/>
          </a:solidFill>
          <a:latin typeface="+mn-ea"/>
          <a:ea typeface="+mn-ea"/>
          <a:cs typeface="+mn-cs"/>
        </a:defRPr>
      </a:lvl3pPr>
      <a:lvl4pPr marL="1600200" indent="-22860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4pPr>
      <a:lvl5pPr marL="2057400" indent="-22860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solidFill>
                <a:srgbClr val="4D5B6B">
                  <a:lumMod val="60000"/>
                  <a:lumOff val="40000"/>
                </a:srgbClr>
              </a:solidFill>
              <a:latin typeface="Times New Roman" pitchFamily="18" charset="0"/>
              <a:ea typeface="楷体_GB2312" pitchFamily="49" charset="-122"/>
            </a:endParaRPr>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fld id="{5BE44E5F-2E60-4FC0-AC9C-9B4D140E3829}" type="slidenum">
              <a:rPr lang="zh-CN" altLang="en-US" smtClean="0">
                <a:solidFill>
                  <a:srgbClr val="675D59">
                    <a:lumMod val="60000"/>
                    <a:lumOff val="40000"/>
                  </a:srgbClr>
                </a:solidFill>
                <a:latin typeface="Times New Roman" pitchFamily="18" charset="0"/>
                <a:ea typeface="楷体_GB2312" pitchFamily="49" charset="-122"/>
              </a:rPr>
              <a:pPr/>
              <a:t>‹#›</a:t>
            </a:fld>
            <a:endParaRPr lang="zh-CN" altLang="en-US" dirty="0">
              <a:solidFill>
                <a:srgbClr val="675D59">
                  <a:lumMod val="60000"/>
                  <a:lumOff val="40000"/>
                </a:srgbClr>
              </a:solidFill>
              <a:latin typeface="Times New Roman" pitchFamily="18" charset="0"/>
              <a:ea typeface="楷体_GB2312" pitchFamily="49" charset="-122"/>
            </a:endParaRPr>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a:defRPr/>
            </a:pPr>
            <a:endParaRPr lang="en-US">
              <a:solidFill>
                <a:srgbClr val="4D5B6B"/>
              </a:solidFill>
              <a:latin typeface="Times New Roman" pitchFamily="18" charset="0"/>
              <a:ea typeface="楷体_GB2312" pitchFamily="49" charset="-122"/>
            </a:endParaRPr>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latin typeface="Times New Roman" pitchFamily="18" charset="0"/>
              <a:ea typeface="楷体_GB2312" pitchFamily="49" charset="-122"/>
            </a:endParaRPr>
          </a:p>
        </p:txBody>
      </p:sp>
      <p:cxnSp>
        <p:nvCxnSpPr>
          <p:cNvPr id="11" name="直接连接符 10"/>
          <p:cNvCxnSpPr/>
          <p:nvPr/>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l" rtl="0" eaLnBrk="1" fontAlgn="base" hangingPunct="1">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1" fontAlgn="base" hangingPunct="1">
        <a:spcBef>
          <a:spcPct val="0"/>
        </a:spcBef>
        <a:spcAft>
          <a:spcPct val="0"/>
        </a:spcAft>
        <a:defRPr sz="7200" b="1">
          <a:solidFill>
            <a:schemeClr val="bg1"/>
          </a:solidFill>
          <a:latin typeface="Calibri" pitchFamily="34" charset="0"/>
          <a:ea typeface="MS PGothic" pitchFamily="34" charset="-128"/>
        </a:defRPr>
      </a:lvl2pPr>
      <a:lvl3pPr algn="l" rtl="0" eaLnBrk="1" fontAlgn="base" hangingPunct="1">
        <a:spcBef>
          <a:spcPct val="0"/>
        </a:spcBef>
        <a:spcAft>
          <a:spcPct val="0"/>
        </a:spcAft>
        <a:defRPr sz="7200" b="1">
          <a:solidFill>
            <a:schemeClr val="bg1"/>
          </a:solidFill>
          <a:latin typeface="Calibri" pitchFamily="34" charset="0"/>
          <a:ea typeface="MS PGothic" pitchFamily="34" charset="-128"/>
        </a:defRPr>
      </a:lvl3pPr>
      <a:lvl4pPr algn="l" rtl="0" eaLnBrk="1" fontAlgn="base" hangingPunct="1">
        <a:spcBef>
          <a:spcPct val="0"/>
        </a:spcBef>
        <a:spcAft>
          <a:spcPct val="0"/>
        </a:spcAft>
        <a:defRPr sz="7200" b="1">
          <a:solidFill>
            <a:schemeClr val="bg1"/>
          </a:solidFill>
          <a:latin typeface="Calibri" pitchFamily="34" charset="0"/>
          <a:ea typeface="MS PGothic" pitchFamily="34" charset="-128"/>
        </a:defRPr>
      </a:lvl4pPr>
      <a:lvl5pPr algn="l" rtl="0" eaLnBrk="1" fontAlgn="base" hangingPunct="1">
        <a:spcBef>
          <a:spcPct val="0"/>
        </a:spcBef>
        <a:spcAft>
          <a:spcPct val="0"/>
        </a:spcAft>
        <a:defRPr sz="7200" b="1">
          <a:solidFill>
            <a:schemeClr val="bg1"/>
          </a:solidFill>
          <a:latin typeface="Calibri" pitchFamily="34" charset="0"/>
          <a:ea typeface="MS PGothic" pitchFamily="34" charset="-128"/>
        </a:defRPr>
      </a:lvl5pPr>
      <a:lvl6pPr marL="457200" algn="l" rtl="0" eaLnBrk="1" fontAlgn="base" hangingPunct="1">
        <a:spcBef>
          <a:spcPct val="0"/>
        </a:spcBef>
        <a:spcAft>
          <a:spcPct val="0"/>
        </a:spcAft>
        <a:defRPr sz="7200" b="1">
          <a:solidFill>
            <a:schemeClr val="bg1"/>
          </a:solidFill>
          <a:latin typeface="Calibri" pitchFamily="34" charset="0"/>
          <a:ea typeface="MS PGothic" pitchFamily="34" charset="-128"/>
        </a:defRPr>
      </a:lvl6pPr>
      <a:lvl7pPr marL="914400" algn="l" rtl="0" eaLnBrk="1" fontAlgn="base" hangingPunct="1">
        <a:spcBef>
          <a:spcPct val="0"/>
        </a:spcBef>
        <a:spcAft>
          <a:spcPct val="0"/>
        </a:spcAft>
        <a:defRPr sz="7200" b="1">
          <a:solidFill>
            <a:schemeClr val="bg1"/>
          </a:solidFill>
          <a:latin typeface="Calibri" pitchFamily="34" charset="0"/>
          <a:ea typeface="MS PGothic" pitchFamily="34" charset="-128"/>
        </a:defRPr>
      </a:lvl7pPr>
      <a:lvl8pPr marL="1371600" algn="l" rtl="0" eaLnBrk="1" fontAlgn="base" hangingPunct="1">
        <a:spcBef>
          <a:spcPct val="0"/>
        </a:spcBef>
        <a:spcAft>
          <a:spcPct val="0"/>
        </a:spcAft>
        <a:defRPr sz="7200" b="1">
          <a:solidFill>
            <a:schemeClr val="bg1"/>
          </a:solidFill>
          <a:latin typeface="Calibri" pitchFamily="34" charset="0"/>
          <a:ea typeface="MS PGothic" pitchFamily="34" charset="-128"/>
        </a:defRPr>
      </a:lvl8pPr>
      <a:lvl9pPr marL="1828800" algn="l" rtl="0" eaLnBrk="1" fontAlgn="base" hangingPunct="1">
        <a:spcBef>
          <a:spcPct val="0"/>
        </a:spcBef>
        <a:spcAft>
          <a:spcPct val="0"/>
        </a:spcAft>
        <a:defRPr sz="7200" b="1">
          <a:solidFill>
            <a:schemeClr val="bg1"/>
          </a:solidFill>
          <a:latin typeface="Calibri" pitchFamily="34" charset="0"/>
          <a:ea typeface="MS PGothic" pitchFamily="34" charset="-128"/>
        </a:defRPr>
      </a:lvl9pPr>
    </p:titleStyle>
    <p:bodyStyle>
      <a:lvl1pPr marL="342900" indent="-342900" algn="l" rtl="0" eaLnBrk="1" fontAlgn="base" hangingPunct="1">
        <a:spcBef>
          <a:spcPct val="20000"/>
        </a:spcBef>
        <a:spcAft>
          <a:spcPct val="0"/>
        </a:spcAft>
        <a:buFont typeface="Arial" pitchFamily="34" charset="0"/>
        <a:buChar char="»"/>
        <a:defRPr sz="2800" kern="1200">
          <a:solidFill>
            <a:srgbClr val="000000"/>
          </a:solidFill>
          <a:latin typeface="+mn-lt"/>
          <a:ea typeface="MS Mincho" pitchFamily="49" charset="-128"/>
          <a:cs typeface="+mn-cs"/>
        </a:defRPr>
      </a:lvl1pPr>
      <a:lvl2pPr marL="742950" indent="-285750" algn="l" rtl="0" eaLnBrk="1" fontAlgn="base" hangingPunct="1">
        <a:spcBef>
          <a:spcPct val="20000"/>
        </a:spcBef>
        <a:spcAft>
          <a:spcPct val="0"/>
        </a:spcAft>
        <a:buFont typeface="Arial" pitchFamily="34" charset="0"/>
        <a:buChar char="˃"/>
        <a:defRPr kern="1200">
          <a:solidFill>
            <a:srgbClr val="000000"/>
          </a:solidFill>
          <a:latin typeface="+mn-lt"/>
          <a:ea typeface="MS Mincho" pitchFamily="49" charset="-128"/>
          <a:cs typeface="+mn-cs"/>
        </a:defRPr>
      </a:lvl2pPr>
      <a:lvl3pPr marL="1143000" indent="-228600" algn="l" rtl="0" eaLnBrk="1" fontAlgn="base" hangingPunct="1">
        <a:spcBef>
          <a:spcPct val="20000"/>
        </a:spcBef>
        <a:spcAft>
          <a:spcPct val="0"/>
        </a:spcAft>
        <a:buFont typeface="Calibri" pitchFamily="34" charset="0"/>
        <a:buChar char="+"/>
        <a:defRPr kern="1200">
          <a:solidFill>
            <a:srgbClr val="000000"/>
          </a:solidFill>
          <a:latin typeface="+mn-lt"/>
          <a:ea typeface="MS Mincho" pitchFamily="49" charset="-128"/>
          <a:cs typeface="+mn-cs"/>
        </a:defRPr>
      </a:lvl3pPr>
      <a:lvl4pPr marL="1600200" indent="-228600" algn="l" rtl="0" eaLnBrk="1" fontAlgn="base" hangingPunct="1">
        <a:spcBef>
          <a:spcPct val="20000"/>
        </a:spcBef>
        <a:spcAft>
          <a:spcPct val="0"/>
        </a:spcAft>
        <a:buFont typeface="Arial" pitchFamily="34" charset="0"/>
        <a:buChar char="–"/>
        <a:defRPr kern="1200">
          <a:solidFill>
            <a:srgbClr val="000000"/>
          </a:solidFill>
          <a:latin typeface="+mn-lt"/>
          <a:ea typeface="MS Mincho" pitchFamily="49" charset="-128"/>
          <a:cs typeface="+mn-cs"/>
        </a:defRPr>
      </a:lvl4pPr>
      <a:lvl5pPr marL="2057400" indent="-228600" algn="l" rtl="0" eaLnBrk="1" fontAlgn="base" hangingPunct="1">
        <a:spcBef>
          <a:spcPct val="20000"/>
        </a:spcBef>
        <a:spcAft>
          <a:spcPct val="0"/>
        </a:spcAft>
        <a:buFont typeface="Arial" pitchFamily="34" charset="0"/>
        <a:buChar char="»"/>
        <a:defRPr kern="1200">
          <a:solidFill>
            <a:srgbClr val="000000"/>
          </a:solidFill>
          <a:latin typeface="+mn-lt"/>
          <a:ea typeface="MS Mincho" pitchFamily="49" charset="-128"/>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fld id="{5BE44E5F-2E60-4FC0-AC9C-9B4D140E3829}" type="slidenum">
              <a:rPr lang="zh-CN" altLang="en-US" smtClean="0"/>
              <a:pPr/>
              <a:t>‹#›</a:t>
            </a:fld>
            <a:endParaRPr lang="zh-CN" altLang="en-US" dirty="0"/>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a:defRPr/>
            </a:pPr>
            <a:endParaRPr lang="en-US"/>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3193723"/>
      </p:ext>
    </p:extLst>
  </p:cSld>
  <p:clrMap bg1="lt1" tx1="dk1" bg2="lt2" tx2="dk2" accent1="accent1" accent2="accent2" accent3="accent3" accent4="accent4" accent5="accent5" accent6="accent6" hlink="hlink" folHlink="folHlink"/>
  <p:sldLayoutIdLst>
    <p:sldLayoutId id="2147484469" r:id="rId1"/>
    <p:sldLayoutId id="2147484470" r:id="rId2"/>
    <p:sldLayoutId id="2147484471" r:id="rId3"/>
    <p:sldLayoutId id="2147484472" r:id="rId4"/>
    <p:sldLayoutId id="2147484473" r:id="rId5"/>
    <p:sldLayoutId id="2147484474" r:id="rId6"/>
    <p:sldLayoutId id="2147484475" r:id="rId7"/>
    <p:sldLayoutId id="2147484476" r:id="rId8"/>
    <p:sldLayoutId id="2147484477" r:id="rId9"/>
    <p:sldLayoutId id="2147484478" r:id="rId10"/>
    <p:sldLayoutId id="2147484479"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l" rtl="0" eaLnBrk="1" fontAlgn="base" hangingPunct="1">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1" fontAlgn="base" hangingPunct="1">
        <a:spcBef>
          <a:spcPct val="0"/>
        </a:spcBef>
        <a:spcAft>
          <a:spcPct val="0"/>
        </a:spcAft>
        <a:defRPr sz="7200" b="1">
          <a:solidFill>
            <a:schemeClr val="bg1"/>
          </a:solidFill>
          <a:latin typeface="Calibri" pitchFamily="34" charset="0"/>
          <a:ea typeface="MS PGothic" pitchFamily="34" charset="-128"/>
        </a:defRPr>
      </a:lvl2pPr>
      <a:lvl3pPr algn="l" rtl="0" eaLnBrk="1" fontAlgn="base" hangingPunct="1">
        <a:spcBef>
          <a:spcPct val="0"/>
        </a:spcBef>
        <a:spcAft>
          <a:spcPct val="0"/>
        </a:spcAft>
        <a:defRPr sz="7200" b="1">
          <a:solidFill>
            <a:schemeClr val="bg1"/>
          </a:solidFill>
          <a:latin typeface="Calibri" pitchFamily="34" charset="0"/>
          <a:ea typeface="MS PGothic" pitchFamily="34" charset="-128"/>
        </a:defRPr>
      </a:lvl3pPr>
      <a:lvl4pPr algn="l" rtl="0" eaLnBrk="1" fontAlgn="base" hangingPunct="1">
        <a:spcBef>
          <a:spcPct val="0"/>
        </a:spcBef>
        <a:spcAft>
          <a:spcPct val="0"/>
        </a:spcAft>
        <a:defRPr sz="7200" b="1">
          <a:solidFill>
            <a:schemeClr val="bg1"/>
          </a:solidFill>
          <a:latin typeface="Calibri" pitchFamily="34" charset="0"/>
          <a:ea typeface="MS PGothic" pitchFamily="34" charset="-128"/>
        </a:defRPr>
      </a:lvl4pPr>
      <a:lvl5pPr algn="l" rtl="0" eaLnBrk="1" fontAlgn="base" hangingPunct="1">
        <a:spcBef>
          <a:spcPct val="0"/>
        </a:spcBef>
        <a:spcAft>
          <a:spcPct val="0"/>
        </a:spcAft>
        <a:defRPr sz="7200" b="1">
          <a:solidFill>
            <a:schemeClr val="bg1"/>
          </a:solidFill>
          <a:latin typeface="Calibri" pitchFamily="34" charset="0"/>
          <a:ea typeface="MS PGothic" pitchFamily="34" charset="-128"/>
        </a:defRPr>
      </a:lvl5pPr>
      <a:lvl6pPr marL="457200" algn="l" rtl="0" eaLnBrk="1" fontAlgn="base" hangingPunct="1">
        <a:spcBef>
          <a:spcPct val="0"/>
        </a:spcBef>
        <a:spcAft>
          <a:spcPct val="0"/>
        </a:spcAft>
        <a:defRPr sz="7200" b="1">
          <a:solidFill>
            <a:schemeClr val="bg1"/>
          </a:solidFill>
          <a:latin typeface="Calibri" pitchFamily="34" charset="0"/>
          <a:ea typeface="MS PGothic" pitchFamily="34" charset="-128"/>
        </a:defRPr>
      </a:lvl6pPr>
      <a:lvl7pPr marL="914400" algn="l" rtl="0" eaLnBrk="1" fontAlgn="base" hangingPunct="1">
        <a:spcBef>
          <a:spcPct val="0"/>
        </a:spcBef>
        <a:spcAft>
          <a:spcPct val="0"/>
        </a:spcAft>
        <a:defRPr sz="7200" b="1">
          <a:solidFill>
            <a:schemeClr val="bg1"/>
          </a:solidFill>
          <a:latin typeface="Calibri" pitchFamily="34" charset="0"/>
          <a:ea typeface="MS PGothic" pitchFamily="34" charset="-128"/>
        </a:defRPr>
      </a:lvl7pPr>
      <a:lvl8pPr marL="1371600" algn="l" rtl="0" eaLnBrk="1" fontAlgn="base" hangingPunct="1">
        <a:spcBef>
          <a:spcPct val="0"/>
        </a:spcBef>
        <a:spcAft>
          <a:spcPct val="0"/>
        </a:spcAft>
        <a:defRPr sz="7200" b="1">
          <a:solidFill>
            <a:schemeClr val="bg1"/>
          </a:solidFill>
          <a:latin typeface="Calibri" pitchFamily="34" charset="0"/>
          <a:ea typeface="MS PGothic" pitchFamily="34" charset="-128"/>
        </a:defRPr>
      </a:lvl8pPr>
      <a:lvl9pPr marL="1828800" algn="l" rtl="0" eaLnBrk="1" fontAlgn="base" hangingPunct="1">
        <a:spcBef>
          <a:spcPct val="0"/>
        </a:spcBef>
        <a:spcAft>
          <a:spcPct val="0"/>
        </a:spcAft>
        <a:defRPr sz="7200" b="1">
          <a:solidFill>
            <a:schemeClr val="bg1"/>
          </a:solidFill>
          <a:latin typeface="Calibri" pitchFamily="34" charset="0"/>
          <a:ea typeface="MS PGothic" pitchFamily="34" charset="-128"/>
        </a:defRPr>
      </a:lvl9pPr>
    </p:titleStyle>
    <p:bodyStyle>
      <a:lvl1pPr marL="342900" indent="-342900" algn="l" rtl="0" eaLnBrk="1" fontAlgn="base" hangingPunct="1">
        <a:spcBef>
          <a:spcPct val="20000"/>
        </a:spcBef>
        <a:spcAft>
          <a:spcPct val="0"/>
        </a:spcAft>
        <a:buFont typeface="Arial" pitchFamily="34" charset="0"/>
        <a:buChar char="»"/>
        <a:defRPr sz="2800" kern="1200">
          <a:solidFill>
            <a:srgbClr val="000000"/>
          </a:solidFill>
          <a:latin typeface="+mn-lt"/>
          <a:ea typeface="MS Mincho" pitchFamily="49" charset="-128"/>
          <a:cs typeface="+mn-cs"/>
        </a:defRPr>
      </a:lvl1pPr>
      <a:lvl2pPr marL="742950" indent="-285750" algn="l" rtl="0" eaLnBrk="1" fontAlgn="base" hangingPunct="1">
        <a:spcBef>
          <a:spcPct val="20000"/>
        </a:spcBef>
        <a:spcAft>
          <a:spcPct val="0"/>
        </a:spcAft>
        <a:buFont typeface="Arial" pitchFamily="34" charset="0"/>
        <a:buChar char="˃"/>
        <a:defRPr kern="1200">
          <a:solidFill>
            <a:srgbClr val="000000"/>
          </a:solidFill>
          <a:latin typeface="+mn-lt"/>
          <a:ea typeface="MS Mincho" pitchFamily="49" charset="-128"/>
          <a:cs typeface="+mn-cs"/>
        </a:defRPr>
      </a:lvl2pPr>
      <a:lvl3pPr marL="1143000" indent="-228600" algn="l" rtl="0" eaLnBrk="1" fontAlgn="base" hangingPunct="1">
        <a:spcBef>
          <a:spcPct val="20000"/>
        </a:spcBef>
        <a:spcAft>
          <a:spcPct val="0"/>
        </a:spcAft>
        <a:buFont typeface="Calibri" pitchFamily="34" charset="0"/>
        <a:buChar char="+"/>
        <a:defRPr kern="1200">
          <a:solidFill>
            <a:srgbClr val="000000"/>
          </a:solidFill>
          <a:latin typeface="+mn-lt"/>
          <a:ea typeface="MS Mincho" pitchFamily="49" charset="-128"/>
          <a:cs typeface="+mn-cs"/>
        </a:defRPr>
      </a:lvl3pPr>
      <a:lvl4pPr marL="1600200" indent="-228600" algn="l" rtl="0" eaLnBrk="1" fontAlgn="base" hangingPunct="1">
        <a:spcBef>
          <a:spcPct val="20000"/>
        </a:spcBef>
        <a:spcAft>
          <a:spcPct val="0"/>
        </a:spcAft>
        <a:buFont typeface="Arial" pitchFamily="34" charset="0"/>
        <a:buChar char="–"/>
        <a:defRPr kern="1200">
          <a:solidFill>
            <a:srgbClr val="000000"/>
          </a:solidFill>
          <a:latin typeface="+mn-lt"/>
          <a:ea typeface="MS Mincho" pitchFamily="49" charset="-128"/>
          <a:cs typeface="+mn-cs"/>
        </a:defRPr>
      </a:lvl4pPr>
      <a:lvl5pPr marL="2057400" indent="-228600" algn="l" rtl="0" eaLnBrk="1" fontAlgn="base" hangingPunct="1">
        <a:spcBef>
          <a:spcPct val="20000"/>
        </a:spcBef>
        <a:spcAft>
          <a:spcPct val="0"/>
        </a:spcAft>
        <a:buFont typeface="Arial" pitchFamily="34" charset="0"/>
        <a:buChar char="»"/>
        <a:defRPr kern="1200">
          <a:solidFill>
            <a:srgbClr val="000000"/>
          </a:solidFill>
          <a:latin typeface="+mn-lt"/>
          <a:ea typeface="MS Mincho" pitchFamily="49" charset="-128"/>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image" Target="../media/image9.tmp"/><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notesSlide" Target="../notesSlides/notesSlide4.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17" Type="http://schemas.openxmlformats.org/officeDocument/2006/relationships/image" Target="../media/image9.tmp"/><Relationship Id="rId2" Type="http://schemas.openxmlformats.org/officeDocument/2006/relationships/tags" Target="../tags/tag15.xml"/><Relationship Id="rId16" Type="http://schemas.openxmlformats.org/officeDocument/2006/relationships/image" Target="../media/image11.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image" Target="../media/image10.png"/><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image" Target="../media/image9.tmp"/><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18" Type="http://schemas.openxmlformats.org/officeDocument/2006/relationships/tags" Target="../tags/tag57.xml"/><Relationship Id="rId3" Type="http://schemas.openxmlformats.org/officeDocument/2006/relationships/tags" Target="../tags/tag42.xml"/><Relationship Id="rId21" Type="http://schemas.openxmlformats.org/officeDocument/2006/relationships/slideLayout" Target="../slideLayouts/slideLayout18.xml"/><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tags" Target="../tags/tag56.xml"/><Relationship Id="rId2" Type="http://schemas.openxmlformats.org/officeDocument/2006/relationships/tags" Target="../tags/tag41.xml"/><Relationship Id="rId16" Type="http://schemas.openxmlformats.org/officeDocument/2006/relationships/tags" Target="../tags/tag55.xml"/><Relationship Id="rId20" Type="http://schemas.openxmlformats.org/officeDocument/2006/relationships/tags" Target="../tags/tag59.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5" Type="http://schemas.openxmlformats.org/officeDocument/2006/relationships/tags" Target="../tags/tag54.xml"/><Relationship Id="rId10" Type="http://schemas.openxmlformats.org/officeDocument/2006/relationships/tags" Target="../tags/tag49.xml"/><Relationship Id="rId19" Type="http://schemas.openxmlformats.org/officeDocument/2006/relationships/tags" Target="../tags/tag58.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 Id="rId22" Type="http://schemas.openxmlformats.org/officeDocument/2006/relationships/image" Target="../media/image9.tmp"/></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9.bin"/><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w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1.bin"/><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2.bin"/><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3.wmf"/></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3.xml"/><Relationship Id="rId6" Type="http://schemas.openxmlformats.org/officeDocument/2006/relationships/oleObject" Target="../embeddings/oleObject3.bin"/><Relationship Id="rId5" Type="http://schemas.openxmlformats.org/officeDocument/2006/relationships/image" Target="../media/image3.e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4.bin"/><Relationship Id="rId1" Type="http://schemas.openxmlformats.org/officeDocument/2006/relationships/slideLayout" Target="../slideLayouts/slideLayout13.xml"/><Relationship Id="rId5" Type="http://schemas.openxmlformats.org/officeDocument/2006/relationships/image" Target="../media/image25.wmf"/><Relationship Id="rId4" Type="http://schemas.openxmlformats.org/officeDocument/2006/relationships/oleObject" Target="../embeddings/oleObject15.bin"/></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slideLayout" Target="../slideLayouts/slideLayout18.xml"/><Relationship Id="rId6" Type="http://schemas.openxmlformats.org/officeDocument/2006/relationships/oleObject" Target="../embeddings/oleObject6.bin"/><Relationship Id="rId11" Type="http://schemas.openxmlformats.org/officeDocument/2006/relationships/image" Target="../media/image2.emf"/><Relationship Id="rId5" Type="http://schemas.openxmlformats.org/officeDocument/2006/relationships/image" Target="../media/image4.e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6.emf"/></Relationships>
</file>

<file path=ppt/slides/_rels/slide40.xml.rels><?xml version="1.0" encoding="UTF-8" standalone="yes"?>
<Relationships xmlns="http://schemas.openxmlformats.org/package/2006/relationships"><Relationship Id="rId13" Type="http://schemas.openxmlformats.org/officeDocument/2006/relationships/image" Target="../media/image50.png"/><Relationship Id="rId26" Type="http://schemas.openxmlformats.org/officeDocument/2006/relationships/image" Target="../media/image291.png"/><Relationship Id="rId3" Type="http://schemas.openxmlformats.org/officeDocument/2006/relationships/image" Target="../media/image40.png"/><Relationship Id="rId21" Type="http://schemas.openxmlformats.org/officeDocument/2006/relationships/image" Target="../media/image58.png"/><Relationship Id="rId34" Type="http://schemas.openxmlformats.org/officeDocument/2006/relationships/image" Target="../media/image31.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30.png"/><Relationship Id="rId25" Type="http://schemas.openxmlformats.org/officeDocument/2006/relationships/image" Target="../media/image62.png"/><Relationship Id="rId33" Type="http://schemas.openxmlformats.org/officeDocument/2006/relationships/image" Target="../media/image70.png"/><Relationship Id="rId2" Type="http://schemas.openxmlformats.org/officeDocument/2006/relationships/image" Target="../media/image39.png"/><Relationship Id="rId16" Type="http://schemas.openxmlformats.org/officeDocument/2006/relationships/image" Target="../media/image29.png"/><Relationship Id="rId20" Type="http://schemas.openxmlformats.org/officeDocument/2006/relationships/image" Target="../media/image57.png"/><Relationship Id="rId29" Type="http://schemas.openxmlformats.org/officeDocument/2006/relationships/image" Target="../media/image66.png"/><Relationship Id="rId1" Type="http://schemas.openxmlformats.org/officeDocument/2006/relationships/slideLayout" Target="../slideLayouts/slideLayout18.xml"/><Relationship Id="rId6" Type="http://schemas.openxmlformats.org/officeDocument/2006/relationships/image" Target="../media/image43.png"/><Relationship Id="rId11" Type="http://schemas.openxmlformats.org/officeDocument/2006/relationships/image" Target="../media/image48.png"/><Relationship Id="rId24" Type="http://schemas.openxmlformats.org/officeDocument/2006/relationships/image" Target="../media/image281.png"/><Relationship Id="rId32" Type="http://schemas.openxmlformats.org/officeDocument/2006/relationships/image" Target="../media/image300.png"/><Relationship Id="rId5" Type="http://schemas.openxmlformats.org/officeDocument/2006/relationships/image" Target="../media/image42.png"/><Relationship Id="rId15" Type="http://schemas.openxmlformats.org/officeDocument/2006/relationships/image" Target="../media/image28.png"/><Relationship Id="rId23" Type="http://schemas.openxmlformats.org/officeDocument/2006/relationships/image" Target="../media/image60.png"/><Relationship Id="rId28" Type="http://schemas.openxmlformats.org/officeDocument/2006/relationships/image" Target="../media/image65.png"/><Relationship Id="rId10" Type="http://schemas.openxmlformats.org/officeDocument/2006/relationships/image" Target="../media/image47.png"/><Relationship Id="rId19" Type="http://schemas.openxmlformats.org/officeDocument/2006/relationships/image" Target="../media/image52.png"/><Relationship Id="rId31" Type="http://schemas.openxmlformats.org/officeDocument/2006/relationships/image" Target="../media/image68.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27.png"/><Relationship Id="rId22" Type="http://schemas.openxmlformats.org/officeDocument/2006/relationships/image" Target="../media/image59.png"/><Relationship Id="rId27" Type="http://schemas.openxmlformats.org/officeDocument/2006/relationships/image" Target="../media/image280.png"/><Relationship Id="rId30" Type="http://schemas.openxmlformats.org/officeDocument/2006/relationships/image" Target="../media/image67.png"/><Relationship Id="rId35" Type="http://schemas.openxmlformats.org/officeDocument/2006/relationships/image" Target="../media/image72.png"/><Relationship Id="rId8" Type="http://schemas.openxmlformats.org/officeDocument/2006/relationships/image" Target="../media/image45.png"/></Relationships>
</file>

<file path=ppt/slides/_rels/slide41.xml.rels><?xml version="1.0" encoding="UTF-8" standalone="yes"?>
<Relationships xmlns="http://schemas.openxmlformats.org/package/2006/relationships"><Relationship Id="rId13" Type="http://schemas.openxmlformats.org/officeDocument/2006/relationships/image" Target="../media/image43.png"/><Relationship Id="rId18" Type="http://schemas.openxmlformats.org/officeDocument/2006/relationships/image" Target="../media/image48.png"/><Relationship Id="rId26" Type="http://schemas.openxmlformats.org/officeDocument/2006/relationships/image" Target="../media/image119.png"/><Relationship Id="rId3" Type="http://schemas.openxmlformats.org/officeDocument/2006/relationships/image" Target="../media/image111.png"/><Relationship Id="rId21" Type="http://schemas.openxmlformats.org/officeDocument/2006/relationships/image" Target="../media/image32.png"/><Relationship Id="rId34" Type="http://schemas.openxmlformats.org/officeDocument/2006/relationships/image" Target="../media/image640.png"/><Relationship Id="rId7" Type="http://schemas.openxmlformats.org/officeDocument/2006/relationships/image" Target="../media/image115.png"/><Relationship Id="rId12" Type="http://schemas.openxmlformats.org/officeDocument/2006/relationships/image" Target="../media/image42.png"/><Relationship Id="rId17" Type="http://schemas.openxmlformats.org/officeDocument/2006/relationships/image" Target="../media/image47.png"/><Relationship Id="rId25" Type="http://schemas.openxmlformats.org/officeDocument/2006/relationships/image" Target="../media/image36.png"/><Relationship Id="rId33" Type="http://schemas.openxmlformats.org/officeDocument/2006/relationships/image" Target="../media/image125.png"/><Relationship Id="rId2" Type="http://schemas.openxmlformats.org/officeDocument/2006/relationships/image" Target="../media/image110.png"/><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121.png"/><Relationship Id="rId1" Type="http://schemas.openxmlformats.org/officeDocument/2006/relationships/slideLayout" Target="../slideLayouts/slideLayout18.xml"/><Relationship Id="rId6" Type="http://schemas.openxmlformats.org/officeDocument/2006/relationships/image" Target="../media/image114.png"/><Relationship Id="rId11" Type="http://schemas.openxmlformats.org/officeDocument/2006/relationships/image" Target="../media/image41.png"/><Relationship Id="rId24" Type="http://schemas.openxmlformats.org/officeDocument/2006/relationships/image" Target="../media/image35.png"/><Relationship Id="rId32" Type="http://schemas.openxmlformats.org/officeDocument/2006/relationships/image" Target="../media/image124.png"/><Relationship Id="rId5" Type="http://schemas.openxmlformats.org/officeDocument/2006/relationships/image" Target="../media/image113.png"/><Relationship Id="rId15" Type="http://schemas.openxmlformats.org/officeDocument/2006/relationships/image" Target="../media/image45.png"/><Relationship Id="rId23" Type="http://schemas.openxmlformats.org/officeDocument/2006/relationships/image" Target="../media/image34.png"/><Relationship Id="rId28" Type="http://schemas.openxmlformats.org/officeDocument/2006/relationships/image" Target="../media/image120.png"/><Relationship Id="rId10" Type="http://schemas.openxmlformats.org/officeDocument/2006/relationships/image" Target="../media/image40.png"/><Relationship Id="rId19" Type="http://schemas.openxmlformats.org/officeDocument/2006/relationships/image" Target="../media/image49.png"/><Relationship Id="rId31" Type="http://schemas.openxmlformats.org/officeDocument/2006/relationships/image" Target="../media/image123.png"/><Relationship Id="rId4" Type="http://schemas.openxmlformats.org/officeDocument/2006/relationships/image" Target="../media/image112.png"/><Relationship Id="rId9" Type="http://schemas.openxmlformats.org/officeDocument/2006/relationships/image" Target="../media/image72.png"/><Relationship Id="rId14" Type="http://schemas.openxmlformats.org/officeDocument/2006/relationships/image" Target="../media/image44.png"/><Relationship Id="rId22" Type="http://schemas.openxmlformats.org/officeDocument/2006/relationships/image" Target="../media/image33.png"/><Relationship Id="rId27" Type="http://schemas.openxmlformats.org/officeDocument/2006/relationships/image" Target="../media/image1190.png"/><Relationship Id="rId30" Type="http://schemas.openxmlformats.org/officeDocument/2006/relationships/image" Target="../media/image122.png"/><Relationship Id="rId8" Type="http://schemas.openxmlformats.org/officeDocument/2006/relationships/image" Target="../media/image116.png"/></Relationships>
</file>

<file path=ppt/slides/_rels/slide42.xml.rels><?xml version="1.0" encoding="UTF-8" standalone="yes"?>
<Relationships xmlns="http://schemas.openxmlformats.org/package/2006/relationships"><Relationship Id="rId13" Type="http://schemas.openxmlformats.org/officeDocument/2006/relationships/image" Target="../media/image38.png"/><Relationship Id="rId18" Type="http://schemas.openxmlformats.org/officeDocument/2006/relationships/image" Target="../media/image87.png"/><Relationship Id="rId26" Type="http://schemas.openxmlformats.org/officeDocument/2006/relationships/image" Target="../media/image93.png"/><Relationship Id="rId39" Type="http://schemas.openxmlformats.org/officeDocument/2006/relationships/image" Target="../media/image105.png"/><Relationship Id="rId21" Type="http://schemas.openxmlformats.org/officeDocument/2006/relationships/image" Target="../media/image90.png"/><Relationship Id="rId34" Type="http://schemas.openxmlformats.org/officeDocument/2006/relationships/image" Target="../media/image101.png"/><Relationship Id="rId42" Type="http://schemas.openxmlformats.org/officeDocument/2006/relationships/image" Target="../media/image108.png"/><Relationship Id="rId7" Type="http://schemas.openxmlformats.org/officeDocument/2006/relationships/image" Target="../media/image78.png"/><Relationship Id="rId2" Type="http://schemas.openxmlformats.org/officeDocument/2006/relationships/image" Target="../media/image73.png"/><Relationship Id="rId16" Type="http://schemas.openxmlformats.org/officeDocument/2006/relationships/image" Target="../media/image54.png"/><Relationship Id="rId20" Type="http://schemas.openxmlformats.org/officeDocument/2006/relationships/image" Target="../media/image89.png"/><Relationship Id="rId29" Type="http://schemas.openxmlformats.org/officeDocument/2006/relationships/image" Target="../media/image96.png"/><Relationship Id="rId41" Type="http://schemas.openxmlformats.org/officeDocument/2006/relationships/image" Target="../media/image107.png"/><Relationship Id="rId1" Type="http://schemas.openxmlformats.org/officeDocument/2006/relationships/slideLayout" Target="../slideLayouts/slideLayout18.xml"/><Relationship Id="rId6" Type="http://schemas.openxmlformats.org/officeDocument/2006/relationships/image" Target="../media/image77.png"/><Relationship Id="rId11" Type="http://schemas.openxmlformats.org/officeDocument/2006/relationships/image" Target="../media/image82.png"/><Relationship Id="rId24" Type="http://schemas.openxmlformats.org/officeDocument/2006/relationships/image" Target="../media/image92.png"/><Relationship Id="rId32" Type="http://schemas.openxmlformats.org/officeDocument/2006/relationships/image" Target="../media/image99.png"/><Relationship Id="rId37" Type="http://schemas.openxmlformats.org/officeDocument/2006/relationships/image" Target="../media/image104.png"/><Relationship Id="rId40" Type="http://schemas.openxmlformats.org/officeDocument/2006/relationships/image" Target="../media/image106.png"/><Relationship Id="rId5" Type="http://schemas.openxmlformats.org/officeDocument/2006/relationships/image" Target="../media/image76.png"/><Relationship Id="rId15" Type="http://schemas.openxmlformats.org/officeDocument/2006/relationships/image" Target="../media/image53.png"/><Relationship Id="rId23" Type="http://schemas.openxmlformats.org/officeDocument/2006/relationships/image" Target="../media/image91.png"/><Relationship Id="rId28" Type="http://schemas.openxmlformats.org/officeDocument/2006/relationships/image" Target="../media/image95.png"/><Relationship Id="rId36" Type="http://schemas.openxmlformats.org/officeDocument/2006/relationships/image" Target="../media/image103.png"/><Relationship Id="rId10" Type="http://schemas.openxmlformats.org/officeDocument/2006/relationships/image" Target="../media/image81.png"/><Relationship Id="rId19" Type="http://schemas.openxmlformats.org/officeDocument/2006/relationships/image" Target="../media/image88.png"/><Relationship Id="rId31" Type="http://schemas.openxmlformats.org/officeDocument/2006/relationships/image" Target="../media/image98.png"/><Relationship Id="rId4" Type="http://schemas.openxmlformats.org/officeDocument/2006/relationships/image" Target="../media/image75.png"/><Relationship Id="rId9" Type="http://schemas.openxmlformats.org/officeDocument/2006/relationships/image" Target="../media/image80.png"/><Relationship Id="rId14" Type="http://schemas.openxmlformats.org/officeDocument/2006/relationships/image" Target="../media/image51.png"/><Relationship Id="rId22" Type="http://schemas.openxmlformats.org/officeDocument/2006/relationships/image" Target="../media/image69.png"/><Relationship Id="rId27" Type="http://schemas.openxmlformats.org/officeDocument/2006/relationships/image" Target="../media/image94.png"/><Relationship Id="rId30" Type="http://schemas.openxmlformats.org/officeDocument/2006/relationships/image" Target="../media/image97.png"/><Relationship Id="rId35" Type="http://schemas.openxmlformats.org/officeDocument/2006/relationships/image" Target="../media/image102.png"/><Relationship Id="rId43" Type="http://schemas.openxmlformats.org/officeDocument/2006/relationships/image" Target="../media/image109.png"/><Relationship Id="rId8" Type="http://schemas.openxmlformats.org/officeDocument/2006/relationships/image" Target="../media/image79.png"/><Relationship Id="rId3" Type="http://schemas.openxmlformats.org/officeDocument/2006/relationships/image" Target="../media/image74.png"/><Relationship Id="rId12" Type="http://schemas.openxmlformats.org/officeDocument/2006/relationships/image" Target="../media/image37.png"/><Relationship Id="rId17" Type="http://schemas.openxmlformats.org/officeDocument/2006/relationships/image" Target="../media/image83.png"/><Relationship Id="rId25" Type="http://schemas.openxmlformats.org/officeDocument/2006/relationships/image" Target="../media/image72.png"/><Relationship Id="rId33" Type="http://schemas.openxmlformats.org/officeDocument/2006/relationships/image" Target="../media/image100.png"/><Relationship Id="rId38" Type="http://schemas.openxmlformats.org/officeDocument/2006/relationships/image" Target="../media/image29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image" Target="../media/image137.png"/><Relationship Id="rId18" Type="http://schemas.openxmlformats.org/officeDocument/2006/relationships/image" Target="../media/image142.png"/><Relationship Id="rId26" Type="http://schemas.openxmlformats.org/officeDocument/2006/relationships/image" Target="../media/image150.png"/><Relationship Id="rId3" Type="http://schemas.openxmlformats.org/officeDocument/2006/relationships/image" Target="../media/image127.png"/><Relationship Id="rId21" Type="http://schemas.openxmlformats.org/officeDocument/2006/relationships/image" Target="../media/image145.png"/><Relationship Id="rId7" Type="http://schemas.openxmlformats.org/officeDocument/2006/relationships/image" Target="../media/image131.png"/><Relationship Id="rId12" Type="http://schemas.openxmlformats.org/officeDocument/2006/relationships/image" Target="../media/image136.png"/><Relationship Id="rId17" Type="http://schemas.openxmlformats.org/officeDocument/2006/relationships/image" Target="../media/image141.png"/><Relationship Id="rId25" Type="http://schemas.openxmlformats.org/officeDocument/2006/relationships/image" Target="../media/image149.png"/><Relationship Id="rId2" Type="http://schemas.openxmlformats.org/officeDocument/2006/relationships/image" Target="../media/image126.png"/><Relationship Id="rId16" Type="http://schemas.openxmlformats.org/officeDocument/2006/relationships/image" Target="../media/image140.png"/><Relationship Id="rId20" Type="http://schemas.openxmlformats.org/officeDocument/2006/relationships/image" Target="../media/image144.png"/><Relationship Id="rId1" Type="http://schemas.openxmlformats.org/officeDocument/2006/relationships/slideLayout" Target="../slideLayouts/slideLayout18.xml"/><Relationship Id="rId6" Type="http://schemas.openxmlformats.org/officeDocument/2006/relationships/image" Target="../media/image130.png"/><Relationship Id="rId11" Type="http://schemas.openxmlformats.org/officeDocument/2006/relationships/image" Target="../media/image135.png"/><Relationship Id="rId24" Type="http://schemas.openxmlformats.org/officeDocument/2006/relationships/image" Target="../media/image148.png"/><Relationship Id="rId5" Type="http://schemas.openxmlformats.org/officeDocument/2006/relationships/image" Target="../media/image129.png"/><Relationship Id="rId15" Type="http://schemas.openxmlformats.org/officeDocument/2006/relationships/image" Target="../media/image139.png"/><Relationship Id="rId23" Type="http://schemas.openxmlformats.org/officeDocument/2006/relationships/image" Target="../media/image147.png"/><Relationship Id="rId10" Type="http://schemas.openxmlformats.org/officeDocument/2006/relationships/image" Target="../media/image134.png"/><Relationship Id="rId19" Type="http://schemas.openxmlformats.org/officeDocument/2006/relationships/image" Target="../media/image143.png"/><Relationship Id="rId4" Type="http://schemas.openxmlformats.org/officeDocument/2006/relationships/image" Target="../media/image128.png"/><Relationship Id="rId9" Type="http://schemas.openxmlformats.org/officeDocument/2006/relationships/image" Target="../media/image133.png"/><Relationship Id="rId14" Type="http://schemas.openxmlformats.org/officeDocument/2006/relationships/image" Target="../media/image138.png"/><Relationship Id="rId22" Type="http://schemas.openxmlformats.org/officeDocument/2006/relationships/image" Target="../media/image1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3" Type="http://schemas.openxmlformats.org/officeDocument/2006/relationships/image" Target="../media/image162.png"/><Relationship Id="rId18" Type="http://schemas.openxmlformats.org/officeDocument/2006/relationships/image" Target="../media/image167.png"/><Relationship Id="rId26" Type="http://schemas.openxmlformats.org/officeDocument/2006/relationships/image" Target="../media/image175.png"/><Relationship Id="rId39" Type="http://schemas.openxmlformats.org/officeDocument/2006/relationships/image" Target="../media/image188.png"/><Relationship Id="rId21" Type="http://schemas.openxmlformats.org/officeDocument/2006/relationships/image" Target="../media/image170.png"/><Relationship Id="rId34" Type="http://schemas.openxmlformats.org/officeDocument/2006/relationships/image" Target="../media/image64.png"/><Relationship Id="rId42" Type="http://schemas.openxmlformats.org/officeDocument/2006/relationships/image" Target="../media/image177.png"/><Relationship Id="rId7" Type="http://schemas.openxmlformats.org/officeDocument/2006/relationships/image" Target="../media/image156.png"/><Relationship Id="rId2" Type="http://schemas.openxmlformats.org/officeDocument/2006/relationships/image" Target="../media/image151.png"/><Relationship Id="rId16" Type="http://schemas.openxmlformats.org/officeDocument/2006/relationships/image" Target="../media/image165.png"/><Relationship Id="rId20" Type="http://schemas.openxmlformats.org/officeDocument/2006/relationships/image" Target="../media/image169.png"/><Relationship Id="rId29" Type="http://schemas.openxmlformats.org/officeDocument/2006/relationships/image" Target="../media/image56.png"/><Relationship Id="rId41" Type="http://schemas.openxmlformats.org/officeDocument/2006/relationships/image" Target="../media/image118.png"/><Relationship Id="rId1" Type="http://schemas.openxmlformats.org/officeDocument/2006/relationships/slideLayout" Target="../slideLayouts/slideLayout18.xml"/><Relationship Id="rId6" Type="http://schemas.openxmlformats.org/officeDocument/2006/relationships/image" Target="../media/image155.png"/><Relationship Id="rId11" Type="http://schemas.openxmlformats.org/officeDocument/2006/relationships/image" Target="../media/image160.png"/><Relationship Id="rId24" Type="http://schemas.openxmlformats.org/officeDocument/2006/relationships/image" Target="../media/image173.png"/><Relationship Id="rId32" Type="http://schemas.openxmlformats.org/officeDocument/2006/relationships/image" Target="../media/image181.png"/><Relationship Id="rId37" Type="http://schemas.openxmlformats.org/officeDocument/2006/relationships/image" Target="../media/image85.png"/><Relationship Id="rId40" Type="http://schemas.openxmlformats.org/officeDocument/2006/relationships/image" Target="../media/image117.png"/><Relationship Id="rId5" Type="http://schemas.openxmlformats.org/officeDocument/2006/relationships/image" Target="../media/image154.png"/><Relationship Id="rId15" Type="http://schemas.openxmlformats.org/officeDocument/2006/relationships/image" Target="../media/image164.png"/><Relationship Id="rId23" Type="http://schemas.openxmlformats.org/officeDocument/2006/relationships/image" Target="../media/image172.png"/><Relationship Id="rId28" Type="http://schemas.openxmlformats.org/officeDocument/2006/relationships/image" Target="../media/image55.png"/><Relationship Id="rId36" Type="http://schemas.openxmlformats.org/officeDocument/2006/relationships/image" Target="../media/image84.png"/><Relationship Id="rId10" Type="http://schemas.openxmlformats.org/officeDocument/2006/relationships/image" Target="../media/image159.png"/><Relationship Id="rId19" Type="http://schemas.openxmlformats.org/officeDocument/2006/relationships/image" Target="../media/image168.png"/><Relationship Id="rId31" Type="http://schemas.openxmlformats.org/officeDocument/2006/relationships/image" Target="../media/image61.png"/><Relationship Id="rId4" Type="http://schemas.openxmlformats.org/officeDocument/2006/relationships/image" Target="../media/image153.png"/><Relationship Id="rId9" Type="http://schemas.openxmlformats.org/officeDocument/2006/relationships/image" Target="../media/image158.png"/><Relationship Id="rId14" Type="http://schemas.openxmlformats.org/officeDocument/2006/relationships/image" Target="../media/image163.png"/><Relationship Id="rId22" Type="http://schemas.openxmlformats.org/officeDocument/2006/relationships/image" Target="../media/image171.png"/><Relationship Id="rId27" Type="http://schemas.openxmlformats.org/officeDocument/2006/relationships/image" Target="../media/image176.png"/><Relationship Id="rId30" Type="http://schemas.openxmlformats.org/officeDocument/2006/relationships/image" Target="../media/image179.png"/><Relationship Id="rId35" Type="http://schemas.openxmlformats.org/officeDocument/2006/relationships/image" Target="../media/image71.png"/><Relationship Id="rId43" Type="http://schemas.openxmlformats.org/officeDocument/2006/relationships/image" Target="../media/image178.png"/><Relationship Id="rId8" Type="http://schemas.openxmlformats.org/officeDocument/2006/relationships/image" Target="../media/image157.png"/><Relationship Id="rId3" Type="http://schemas.openxmlformats.org/officeDocument/2006/relationships/image" Target="../media/image152.png"/><Relationship Id="rId12" Type="http://schemas.openxmlformats.org/officeDocument/2006/relationships/image" Target="../media/image161.png"/><Relationship Id="rId17" Type="http://schemas.openxmlformats.org/officeDocument/2006/relationships/image" Target="../media/image166.png"/><Relationship Id="rId25" Type="http://schemas.openxmlformats.org/officeDocument/2006/relationships/image" Target="../media/image174.png"/><Relationship Id="rId33" Type="http://schemas.openxmlformats.org/officeDocument/2006/relationships/image" Target="../media/image63.png"/><Relationship Id="rId38" Type="http://schemas.openxmlformats.org/officeDocument/2006/relationships/image" Target="../media/image86.png"/></Relationships>
</file>

<file path=ppt/slides/_rels/slide47.xml.rels><?xml version="1.0" encoding="UTF-8" standalone="yes"?>
<Relationships xmlns="http://schemas.openxmlformats.org/package/2006/relationships"><Relationship Id="rId8" Type="http://schemas.openxmlformats.org/officeDocument/2006/relationships/image" Target="../media/image199.png"/><Relationship Id="rId13" Type="http://schemas.openxmlformats.org/officeDocument/2006/relationships/image" Target="../media/image189.png"/><Relationship Id="rId18" Type="http://schemas.openxmlformats.org/officeDocument/2006/relationships/image" Target="../media/image197.png"/><Relationship Id="rId26" Type="http://schemas.openxmlformats.org/officeDocument/2006/relationships/image" Target="../media/image217.png"/><Relationship Id="rId3" Type="http://schemas.openxmlformats.org/officeDocument/2006/relationships/image" Target="../media/image180.png"/><Relationship Id="rId21" Type="http://schemas.openxmlformats.org/officeDocument/2006/relationships/image" Target="../media/image201.png"/><Relationship Id="rId7" Type="http://schemas.openxmlformats.org/officeDocument/2006/relationships/image" Target="../media/image183.png"/><Relationship Id="rId12" Type="http://schemas.openxmlformats.org/officeDocument/2006/relationships/image" Target="../media/image187.png"/><Relationship Id="rId17" Type="http://schemas.openxmlformats.org/officeDocument/2006/relationships/image" Target="../media/image194.png"/><Relationship Id="rId25" Type="http://schemas.openxmlformats.org/officeDocument/2006/relationships/image" Target="../media/image216.png"/><Relationship Id="rId2" Type="http://schemas.openxmlformats.org/officeDocument/2006/relationships/image" Target="../media/image193.png"/><Relationship Id="rId16" Type="http://schemas.openxmlformats.org/officeDocument/2006/relationships/image" Target="../media/image192.png"/><Relationship Id="rId20" Type="http://schemas.openxmlformats.org/officeDocument/2006/relationships/image" Target="../media/image200.png"/><Relationship Id="rId29" Type="http://schemas.openxmlformats.org/officeDocument/2006/relationships/image" Target="../media/image220.png"/><Relationship Id="rId1" Type="http://schemas.openxmlformats.org/officeDocument/2006/relationships/slideLayout" Target="../slideLayouts/slideLayout18.xml"/><Relationship Id="rId6" Type="http://schemas.openxmlformats.org/officeDocument/2006/relationships/image" Target="../media/image182.png"/><Relationship Id="rId11" Type="http://schemas.openxmlformats.org/officeDocument/2006/relationships/image" Target="../media/image186.png"/><Relationship Id="rId24" Type="http://schemas.openxmlformats.org/officeDocument/2006/relationships/image" Target="../media/image215.png"/><Relationship Id="rId32" Type="http://schemas.openxmlformats.org/officeDocument/2006/relationships/image" Target="../media/image223.png"/><Relationship Id="rId5" Type="http://schemas.openxmlformats.org/officeDocument/2006/relationships/image" Target="../media/image196.png"/><Relationship Id="rId15" Type="http://schemas.openxmlformats.org/officeDocument/2006/relationships/image" Target="../media/image191.png"/><Relationship Id="rId23" Type="http://schemas.openxmlformats.org/officeDocument/2006/relationships/image" Target="../media/image203.png"/><Relationship Id="rId28" Type="http://schemas.openxmlformats.org/officeDocument/2006/relationships/image" Target="../media/image219.png"/><Relationship Id="rId10" Type="http://schemas.openxmlformats.org/officeDocument/2006/relationships/image" Target="../media/image185.png"/><Relationship Id="rId19" Type="http://schemas.openxmlformats.org/officeDocument/2006/relationships/image" Target="../media/image198.png"/><Relationship Id="rId31" Type="http://schemas.openxmlformats.org/officeDocument/2006/relationships/image" Target="../media/image222.png"/><Relationship Id="rId4" Type="http://schemas.openxmlformats.org/officeDocument/2006/relationships/image" Target="../media/image195.png"/><Relationship Id="rId9" Type="http://schemas.openxmlformats.org/officeDocument/2006/relationships/image" Target="../media/image184.png"/><Relationship Id="rId14" Type="http://schemas.openxmlformats.org/officeDocument/2006/relationships/image" Target="../media/image190.png"/><Relationship Id="rId22" Type="http://schemas.openxmlformats.org/officeDocument/2006/relationships/image" Target="../media/image202.png"/><Relationship Id="rId27" Type="http://schemas.openxmlformats.org/officeDocument/2006/relationships/image" Target="../media/image218.png"/><Relationship Id="rId30" Type="http://schemas.openxmlformats.org/officeDocument/2006/relationships/image" Target="../media/image221.png"/></Relationships>
</file>

<file path=ppt/slides/_rels/slide48.xml.rels><?xml version="1.0" encoding="UTF-8" standalone="yes"?>
<Relationships xmlns="http://schemas.openxmlformats.org/package/2006/relationships"><Relationship Id="rId13" Type="http://schemas.openxmlformats.org/officeDocument/2006/relationships/image" Target="../media/image187.png"/><Relationship Id="rId18" Type="http://schemas.openxmlformats.org/officeDocument/2006/relationships/image" Target="../media/image198.png"/><Relationship Id="rId26" Type="http://schemas.openxmlformats.org/officeDocument/2006/relationships/image" Target="../media/image220.png"/><Relationship Id="rId3" Type="http://schemas.openxmlformats.org/officeDocument/2006/relationships/image" Target="../media/image193.png"/><Relationship Id="rId21" Type="http://schemas.openxmlformats.org/officeDocument/2006/relationships/image" Target="../media/image215.png"/><Relationship Id="rId34" Type="http://schemas.openxmlformats.org/officeDocument/2006/relationships/image" Target="../media/image208.png"/><Relationship Id="rId7" Type="http://schemas.openxmlformats.org/officeDocument/2006/relationships/image" Target="../media/image182.png"/><Relationship Id="rId12" Type="http://schemas.openxmlformats.org/officeDocument/2006/relationships/image" Target="../media/image186.png"/><Relationship Id="rId17" Type="http://schemas.openxmlformats.org/officeDocument/2006/relationships/image" Target="../media/image197.png"/><Relationship Id="rId25" Type="http://schemas.openxmlformats.org/officeDocument/2006/relationships/image" Target="../media/image219.png"/><Relationship Id="rId33" Type="http://schemas.openxmlformats.org/officeDocument/2006/relationships/image" Target="../media/image207.png"/><Relationship Id="rId2" Type="http://schemas.openxmlformats.org/officeDocument/2006/relationships/notesSlide" Target="../notesSlides/notesSlide7.xml"/><Relationship Id="rId16" Type="http://schemas.openxmlformats.org/officeDocument/2006/relationships/image" Target="../media/image191.png"/><Relationship Id="rId20" Type="http://schemas.openxmlformats.org/officeDocument/2006/relationships/image" Target="../media/image203.png"/><Relationship Id="rId29" Type="http://schemas.openxmlformats.org/officeDocument/2006/relationships/image" Target="../media/image223.png"/><Relationship Id="rId1" Type="http://schemas.openxmlformats.org/officeDocument/2006/relationships/slideLayout" Target="../slideLayouts/slideLayout18.xml"/><Relationship Id="rId6" Type="http://schemas.openxmlformats.org/officeDocument/2006/relationships/image" Target="../media/image196.png"/><Relationship Id="rId11" Type="http://schemas.openxmlformats.org/officeDocument/2006/relationships/image" Target="../media/image185.png"/><Relationship Id="rId24" Type="http://schemas.openxmlformats.org/officeDocument/2006/relationships/image" Target="../media/image218.png"/><Relationship Id="rId32" Type="http://schemas.openxmlformats.org/officeDocument/2006/relationships/image" Target="../media/image206.png"/><Relationship Id="rId5" Type="http://schemas.openxmlformats.org/officeDocument/2006/relationships/image" Target="../media/image195.png"/><Relationship Id="rId15" Type="http://schemas.openxmlformats.org/officeDocument/2006/relationships/image" Target="../media/image190.png"/><Relationship Id="rId23" Type="http://schemas.openxmlformats.org/officeDocument/2006/relationships/image" Target="../media/image217.png"/><Relationship Id="rId28" Type="http://schemas.openxmlformats.org/officeDocument/2006/relationships/image" Target="../media/image222.png"/><Relationship Id="rId10" Type="http://schemas.openxmlformats.org/officeDocument/2006/relationships/image" Target="../media/image184.png"/><Relationship Id="rId19" Type="http://schemas.openxmlformats.org/officeDocument/2006/relationships/image" Target="../media/image202.png"/><Relationship Id="rId31" Type="http://schemas.openxmlformats.org/officeDocument/2006/relationships/image" Target="../media/image205.png"/><Relationship Id="rId4" Type="http://schemas.openxmlformats.org/officeDocument/2006/relationships/image" Target="../media/image180.png"/><Relationship Id="rId9" Type="http://schemas.openxmlformats.org/officeDocument/2006/relationships/image" Target="../media/image199.png"/><Relationship Id="rId14" Type="http://schemas.openxmlformats.org/officeDocument/2006/relationships/image" Target="../media/image189.png"/><Relationship Id="rId22" Type="http://schemas.openxmlformats.org/officeDocument/2006/relationships/image" Target="../media/image216.png"/><Relationship Id="rId27" Type="http://schemas.openxmlformats.org/officeDocument/2006/relationships/image" Target="../media/image221.png"/><Relationship Id="rId30" Type="http://schemas.openxmlformats.org/officeDocument/2006/relationships/image" Target="../media/image204.png"/><Relationship Id="rId8" Type="http://schemas.openxmlformats.org/officeDocument/2006/relationships/image" Target="../media/image18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8" Type="http://schemas.openxmlformats.org/officeDocument/2006/relationships/image" Target="../media/image235.png"/><Relationship Id="rId13" Type="http://schemas.openxmlformats.org/officeDocument/2006/relationships/image" Target="../media/image240.png"/><Relationship Id="rId18" Type="http://schemas.openxmlformats.org/officeDocument/2006/relationships/image" Target="../media/image245.png"/><Relationship Id="rId3" Type="http://schemas.openxmlformats.org/officeDocument/2006/relationships/image" Target="../media/image230.png"/><Relationship Id="rId7" Type="http://schemas.openxmlformats.org/officeDocument/2006/relationships/image" Target="../media/image234.png"/><Relationship Id="rId12" Type="http://schemas.openxmlformats.org/officeDocument/2006/relationships/image" Target="../media/image239.png"/><Relationship Id="rId17" Type="http://schemas.openxmlformats.org/officeDocument/2006/relationships/image" Target="../media/image244.png"/><Relationship Id="rId2" Type="http://schemas.openxmlformats.org/officeDocument/2006/relationships/image" Target="../media/image229.png"/><Relationship Id="rId16" Type="http://schemas.openxmlformats.org/officeDocument/2006/relationships/image" Target="../media/image243.png"/><Relationship Id="rId1" Type="http://schemas.openxmlformats.org/officeDocument/2006/relationships/slideLayout" Target="../slideLayouts/slideLayout13.xml"/><Relationship Id="rId6" Type="http://schemas.openxmlformats.org/officeDocument/2006/relationships/image" Target="../media/image214.png"/><Relationship Id="rId11" Type="http://schemas.openxmlformats.org/officeDocument/2006/relationships/image" Target="../media/image238.png"/><Relationship Id="rId5" Type="http://schemas.openxmlformats.org/officeDocument/2006/relationships/image" Target="../media/image232.png"/><Relationship Id="rId15" Type="http://schemas.openxmlformats.org/officeDocument/2006/relationships/image" Target="../media/image225.png"/><Relationship Id="rId10" Type="http://schemas.openxmlformats.org/officeDocument/2006/relationships/image" Target="../media/image224.png"/><Relationship Id="rId19" Type="http://schemas.openxmlformats.org/officeDocument/2006/relationships/image" Target="../media/image226.png"/><Relationship Id="rId4" Type="http://schemas.openxmlformats.org/officeDocument/2006/relationships/image" Target="../media/image231.png"/><Relationship Id="rId9" Type="http://schemas.openxmlformats.org/officeDocument/2006/relationships/image" Target="../media/image236.png"/><Relationship Id="rId14" Type="http://schemas.openxmlformats.org/officeDocument/2006/relationships/image" Target="../media/image241.png"/></Relationships>
</file>

<file path=ppt/slides/_rels/slide52.xml.rels><?xml version="1.0" encoding="UTF-8" standalone="yes"?>
<Relationships xmlns="http://schemas.openxmlformats.org/package/2006/relationships"><Relationship Id="rId8" Type="http://schemas.openxmlformats.org/officeDocument/2006/relationships/image" Target="../media/image253.png"/><Relationship Id="rId13" Type="http://schemas.openxmlformats.org/officeDocument/2006/relationships/image" Target="../media/image258.png"/><Relationship Id="rId18" Type="http://schemas.openxmlformats.org/officeDocument/2006/relationships/image" Target="../media/image263.png"/><Relationship Id="rId3" Type="http://schemas.openxmlformats.org/officeDocument/2006/relationships/image" Target="../media/image248.png"/><Relationship Id="rId7" Type="http://schemas.openxmlformats.org/officeDocument/2006/relationships/image" Target="../media/image252.png"/><Relationship Id="rId12" Type="http://schemas.openxmlformats.org/officeDocument/2006/relationships/image" Target="../media/image257.png"/><Relationship Id="rId17" Type="http://schemas.openxmlformats.org/officeDocument/2006/relationships/image" Target="../media/image262.png"/><Relationship Id="rId2" Type="http://schemas.openxmlformats.org/officeDocument/2006/relationships/image" Target="../media/image247.png"/><Relationship Id="rId16" Type="http://schemas.openxmlformats.org/officeDocument/2006/relationships/image" Target="../media/image261.png"/><Relationship Id="rId20" Type="http://schemas.openxmlformats.org/officeDocument/2006/relationships/image" Target="../media/image209.png"/><Relationship Id="rId1" Type="http://schemas.openxmlformats.org/officeDocument/2006/relationships/slideLayout" Target="../slideLayouts/slideLayout13.xml"/><Relationship Id="rId6" Type="http://schemas.openxmlformats.org/officeDocument/2006/relationships/image" Target="../media/image251.png"/><Relationship Id="rId11" Type="http://schemas.openxmlformats.org/officeDocument/2006/relationships/image" Target="../media/image256.png"/><Relationship Id="rId5" Type="http://schemas.openxmlformats.org/officeDocument/2006/relationships/image" Target="../media/image250.png"/><Relationship Id="rId15" Type="http://schemas.openxmlformats.org/officeDocument/2006/relationships/image" Target="../media/image260.png"/><Relationship Id="rId10" Type="http://schemas.openxmlformats.org/officeDocument/2006/relationships/image" Target="../media/image255.png"/><Relationship Id="rId19" Type="http://schemas.openxmlformats.org/officeDocument/2006/relationships/image" Target="../media/image264.png"/><Relationship Id="rId4" Type="http://schemas.openxmlformats.org/officeDocument/2006/relationships/image" Target="../media/image249.png"/><Relationship Id="rId9" Type="http://schemas.openxmlformats.org/officeDocument/2006/relationships/image" Target="../media/image254.png"/><Relationship Id="rId14" Type="http://schemas.openxmlformats.org/officeDocument/2006/relationships/image" Target="../media/image259.png"/></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210.wmf"/><Relationship Id="rId7" Type="http://schemas.openxmlformats.org/officeDocument/2006/relationships/image" Target="../media/image212.wmf"/><Relationship Id="rId2" Type="http://schemas.openxmlformats.org/officeDocument/2006/relationships/oleObject" Target="../embeddings/oleObject16.bin"/><Relationship Id="rId1" Type="http://schemas.openxmlformats.org/officeDocument/2006/relationships/slideLayout" Target="../slideLayouts/slideLayout15.xml"/><Relationship Id="rId6" Type="http://schemas.openxmlformats.org/officeDocument/2006/relationships/oleObject" Target="../embeddings/oleObject18.bin"/><Relationship Id="rId5" Type="http://schemas.openxmlformats.org/officeDocument/2006/relationships/image" Target="../media/image211.wmf"/><Relationship Id="rId4" Type="http://schemas.openxmlformats.org/officeDocument/2006/relationships/oleObject" Target="../embeddings/oleObject17.bin"/><Relationship Id="rId9" Type="http://schemas.openxmlformats.org/officeDocument/2006/relationships/image" Target="../media/image213.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image" Target="../media/image214.emf"/><Relationship Id="rId2" Type="http://schemas.openxmlformats.org/officeDocument/2006/relationships/oleObject" Target="../embeddings/oleObject20.bin"/><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28.png"/><Relationship Id="rId2" Type="http://schemas.openxmlformats.org/officeDocument/2006/relationships/image" Target="../media/image227.png"/><Relationship Id="rId1" Type="http://schemas.openxmlformats.org/officeDocument/2006/relationships/slideLayout" Target="../slideLayouts/slideLayout2.xml"/><Relationship Id="rId5" Type="http://schemas.openxmlformats.org/officeDocument/2006/relationships/image" Target="../media/image237.png"/><Relationship Id="rId4" Type="http://schemas.openxmlformats.org/officeDocument/2006/relationships/image" Target="../media/image23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4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48.jpeg"/><Relationship Id="rId2" Type="http://schemas.openxmlformats.org/officeDocument/2006/relationships/image" Target="../media/image247.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abs/1512.03547"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subTitle" idx="1"/>
          </p:nvPr>
        </p:nvSpPr>
        <p:spPr>
          <a:xfrm>
            <a:off x="3356866" y="5170378"/>
            <a:ext cx="5490610" cy="949569"/>
          </a:xfrm>
          <a:noFill/>
        </p:spPr>
        <p:txBody>
          <a:bodyPr anchor="ctr" anchorCtr="1">
            <a:normAutofit fontScale="85000" lnSpcReduction="20000"/>
          </a:bodyPr>
          <a:lstStyle/>
          <a:p>
            <a:pPr eaLnBrk="1" hangingPunct="1">
              <a:buFont typeface="Wingdings" pitchFamily="2" charset="2"/>
              <a:buNone/>
            </a:pPr>
            <a:r>
              <a:rPr lang="en-US" altLang="zh-CN"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陈莉</a:t>
            </a:r>
          </a:p>
          <a:p>
            <a:pPr eaLnBrk="1" hangingPunct="1">
              <a:buFont typeface="Wingdings" pitchFamily="2" charset="2"/>
              <a:buNone/>
            </a:pPr>
            <a:r>
              <a:rPr lang="zh-CN" altLang="en-US" dirty="0">
                <a:solidFill>
                  <a:schemeClr val="tx1"/>
                </a:solidFill>
                <a:latin typeface="黑体" panose="02010609060101010101" pitchFamily="49" charset="-122"/>
                <a:ea typeface="黑体" panose="02010609060101010101" pitchFamily="49" charset="-122"/>
              </a:rPr>
              <a:t>          清华大学软件学院</a:t>
            </a:r>
          </a:p>
          <a:p>
            <a:pPr eaLnBrk="1" hangingPunct="1">
              <a:buFont typeface="Wingdings" pitchFamily="2" charset="2"/>
              <a:buNone/>
            </a:pPr>
            <a:r>
              <a:rPr lang="zh-CN" altLang="en-US" dirty="0">
                <a:solidFill>
                  <a:schemeClr val="tx1"/>
                </a:solidFill>
                <a:latin typeface="黑体" panose="02010609060101010101" pitchFamily="49" charset="-122"/>
                <a:ea typeface="黑体" panose="02010609060101010101" pitchFamily="49" charset="-122"/>
              </a:rPr>
              <a:t>计算机辅助设计、图形与可视化研究所</a:t>
            </a:r>
            <a:endParaRPr lang="zh-CN" altLang="en-US" sz="2800" dirty="0">
              <a:solidFill>
                <a:schemeClr val="tx1"/>
              </a:solidFill>
              <a:latin typeface="黑体" panose="02010609060101010101" pitchFamily="49" charset="-122"/>
              <a:ea typeface="黑体" panose="02010609060101010101" pitchFamily="49" charset="-122"/>
            </a:endParaRPr>
          </a:p>
          <a:p>
            <a:pPr eaLnBrk="1" hangingPunct="1">
              <a:buFont typeface="Wingdings" pitchFamily="2" charset="2"/>
              <a:buNone/>
            </a:pP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7" name="矩形 9"/>
          <p:cNvSpPr>
            <a:spLocks noChangeArrowheads="1"/>
          </p:cNvSpPr>
          <p:nvPr/>
        </p:nvSpPr>
        <p:spPr bwMode="auto">
          <a:xfrm>
            <a:off x="6777245" y="6065954"/>
            <a:ext cx="1858962" cy="307777"/>
          </a:xfrm>
          <a:prstGeom prst="rect">
            <a:avLst/>
          </a:prstGeom>
          <a:noFill/>
          <a:ln w="9525">
            <a:noFill/>
            <a:miter lim="800000"/>
            <a:headEnd/>
            <a:tailEnd/>
          </a:ln>
        </p:spPr>
        <p:txBody>
          <a:bodyPr>
            <a:spAutoFit/>
          </a:bodyPr>
          <a:lstStyle/>
          <a:p>
            <a:pPr algn="ctr" eaLnBrk="0" hangingPunct="0"/>
            <a:fld id="{D2CAC426-C6FE-4338-ACBA-3820BE5C03D2}" type="datetime2">
              <a:rPr kumimoji="1" lang="zh-CN" altLang="en-US" sz="1400">
                <a:solidFill>
                  <a:schemeClr val="accent2"/>
                </a:solidFill>
                <a:latin typeface="黑体" panose="02010609060101010101" pitchFamily="49" charset="-122"/>
                <a:ea typeface="黑体" panose="02010609060101010101" pitchFamily="49" charset="-122"/>
                <a:cs typeface="Arial Unicode MS" pitchFamily="34" charset="-122"/>
              </a:rPr>
              <a:pPr algn="ctr" eaLnBrk="0" hangingPunct="0"/>
              <a:t>2021年3月7日</a:t>
            </a:fld>
            <a:endParaRPr lang="en-US" altLang="zh-CN" sz="1400" dirty="0">
              <a:solidFill>
                <a:schemeClr val="accent2"/>
              </a:solidFill>
              <a:latin typeface="黑体" panose="02010609060101010101" pitchFamily="49" charset="-122"/>
              <a:ea typeface="黑体" panose="02010609060101010101" pitchFamily="49" charset="-122"/>
              <a:cs typeface="Arial Unicode MS" pitchFamily="34" charset="-122"/>
            </a:endParaRPr>
          </a:p>
        </p:txBody>
      </p:sp>
      <p:sp>
        <p:nvSpPr>
          <p:cNvPr id="8" name="Rectangle 2"/>
          <p:cNvSpPr txBox="1">
            <a:spLocks noChangeArrowheads="1"/>
          </p:cNvSpPr>
          <p:nvPr/>
        </p:nvSpPr>
        <p:spPr>
          <a:xfrm>
            <a:off x="1241630" y="1682752"/>
            <a:ext cx="6750750" cy="4636986"/>
          </a:xfrm>
          <a:prstGeom prst="rect">
            <a:avLst/>
          </a:prstGeom>
        </p:spPr>
        <p:txBody>
          <a:bodyPr vert="horz" lIns="91440" tIns="45720" rIns="91440" bIns="45720" rtlCol="0" anchor="b">
            <a:noAutofit/>
          </a:bodyPr>
          <a:lst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a:lstStyle>
          <a:p>
            <a:pPr algn="just" eaLnBrk="1" fontAlgn="auto" hangingPunct="1">
              <a:spcAft>
                <a:spcPts val="0"/>
              </a:spcAft>
              <a:defRPr/>
            </a:pPr>
            <a:r>
              <a:rPr kumimoji="0" lang="zh-CN" altLang="en-US" sz="7200" dirty="0">
                <a:ln>
                  <a:noFill/>
                </a:ln>
                <a:solidFill>
                  <a:srgbClr val="C84340">
                    <a:lumMod val="75000"/>
                  </a:srgbClr>
                </a:solidFill>
              </a:rPr>
              <a:t>     </a:t>
            </a:r>
            <a:r>
              <a:rPr kumimoji="0" lang="zh-CN" altLang="en-US" sz="6000" dirty="0">
                <a:ln>
                  <a:noFill/>
                </a:ln>
                <a:solidFill>
                  <a:srgbClr val="C84340">
                    <a:lumMod val="75000"/>
                  </a:srgbClr>
                </a:solidFill>
                <a:latin typeface="黑体" pitchFamily="49" charset="-122"/>
                <a:ea typeface="黑体" pitchFamily="49" charset="-122"/>
              </a:rPr>
              <a:t>离散数学</a:t>
            </a:r>
            <a:r>
              <a:rPr kumimoji="0" lang="en-US" altLang="zh-CN" sz="6000" dirty="0">
                <a:ln>
                  <a:noFill/>
                </a:ln>
                <a:solidFill>
                  <a:srgbClr val="C84340">
                    <a:lumMod val="75000"/>
                  </a:srgbClr>
                </a:solidFill>
                <a:latin typeface="黑体" pitchFamily="49" charset="-122"/>
                <a:ea typeface="黑体" pitchFamily="49" charset="-122"/>
              </a:rPr>
              <a:t>II</a:t>
            </a:r>
            <a:br>
              <a:rPr kumimoji="0" lang="en-US" altLang="zh-CN" sz="6000" dirty="0">
                <a:ln>
                  <a:noFill/>
                </a:ln>
                <a:solidFill>
                  <a:srgbClr val="C84340">
                    <a:lumMod val="75000"/>
                  </a:srgbClr>
                </a:solidFill>
                <a:latin typeface="黑体" pitchFamily="49" charset="-122"/>
                <a:ea typeface="黑体" pitchFamily="49" charset="-122"/>
              </a:rPr>
            </a:br>
            <a:r>
              <a:rPr kumimoji="0" lang="en-US" altLang="zh-CN" sz="6000" dirty="0">
                <a:ln>
                  <a:noFill/>
                </a:ln>
                <a:solidFill>
                  <a:srgbClr val="C84340">
                    <a:lumMod val="75000"/>
                  </a:srgbClr>
                </a:solidFill>
                <a:latin typeface="黑体" pitchFamily="49" charset="-122"/>
                <a:ea typeface="黑体" pitchFamily="49" charset="-122"/>
              </a:rPr>
              <a:t>      </a:t>
            </a:r>
            <a:r>
              <a:rPr kumimoji="0" lang="en-US" altLang="zh-CN" sz="4800" dirty="0">
                <a:ln>
                  <a:noFill/>
                </a:ln>
                <a:solidFill>
                  <a:srgbClr val="C84340">
                    <a:lumMod val="75000"/>
                  </a:srgbClr>
                </a:solidFill>
                <a:latin typeface="黑体" pitchFamily="49" charset="-122"/>
                <a:ea typeface="黑体" pitchFamily="49" charset="-122"/>
              </a:rPr>
              <a:t>―</a:t>
            </a:r>
            <a:r>
              <a:rPr kumimoji="0" lang="zh-CN" altLang="en-US" sz="4800" dirty="0">
                <a:ln>
                  <a:noFill/>
                </a:ln>
                <a:solidFill>
                  <a:srgbClr val="C84340">
                    <a:lumMod val="75000"/>
                  </a:srgbClr>
                </a:solidFill>
                <a:latin typeface="黑体" pitchFamily="49" charset="-122"/>
                <a:ea typeface="黑体" pitchFamily="49" charset="-122"/>
              </a:rPr>
              <a:t>图论第二讲</a:t>
            </a:r>
            <a:br>
              <a:rPr kumimoji="0" lang="en-US" altLang="zh-CN" sz="4800" dirty="0">
                <a:ln>
                  <a:noFill/>
                </a:ln>
                <a:solidFill>
                  <a:srgbClr val="C84340">
                    <a:lumMod val="75000"/>
                  </a:srgbClr>
                </a:solidFill>
              </a:rPr>
            </a:br>
            <a:br>
              <a:rPr kumimoji="0" lang="en-US" altLang="zh-CN" sz="7200" dirty="0">
                <a:ln>
                  <a:noFill/>
                </a:ln>
                <a:solidFill>
                  <a:srgbClr val="C84340">
                    <a:lumMod val="75000"/>
                  </a:srgbClr>
                </a:solidFill>
              </a:rPr>
            </a:br>
            <a:endParaRPr kumimoji="0" lang="zh-CN" altLang="en-US" sz="7200" dirty="0">
              <a:ln>
                <a:noFill/>
              </a:ln>
              <a:solidFill>
                <a:srgbClr val="C84340">
                  <a:lumMod val="75000"/>
                </a:srgbClr>
              </a:solidFill>
            </a:endParaRPr>
          </a:p>
        </p:txBody>
      </p:sp>
    </p:spTree>
    <p:extLst>
      <p:ext uri="{BB962C8B-B14F-4D97-AF65-F5344CB8AC3E}">
        <p14:creationId xmlns:p14="http://schemas.microsoft.com/office/powerpoint/2010/main" val="412417563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ChangeArrowheads="1"/>
          </p:cNvSpPr>
          <p:nvPr/>
        </p:nvSpPr>
        <p:spPr bwMode="auto">
          <a:xfrm>
            <a:off x="395288" y="1341438"/>
            <a:ext cx="7772400" cy="3619500"/>
          </a:xfrm>
          <a:prstGeom prst="rect">
            <a:avLst/>
          </a:prstGeom>
          <a:noFill/>
          <a:ln w="57150">
            <a:noFill/>
            <a:miter lim="800000"/>
            <a:headEnd/>
            <a:tailEnd/>
          </a:ln>
        </p:spPr>
        <p:txBody>
          <a:bodyPr/>
          <a:lstStyle/>
          <a:p>
            <a:pPr marL="342900" indent="-342900">
              <a:spcBef>
                <a:spcPct val="20000"/>
              </a:spcBef>
              <a:buClr>
                <a:srgbClr val="89AAD3"/>
              </a:buClr>
              <a:buSzPct val="70000"/>
              <a:buFont typeface="Wingdings" pitchFamily="2" charset="2"/>
              <a:buNone/>
            </a:pPr>
            <a:r>
              <a:rPr lang="zh-CN" altLang="en-US" dirty="0">
                <a:solidFill>
                  <a:srgbClr val="000000"/>
                </a:solidFill>
                <a:latin typeface="Garamond" pitchFamily="18" charset="0"/>
              </a:rPr>
              <a:t>例</a:t>
            </a:r>
            <a:r>
              <a:rPr lang="en-US" altLang="zh-CN" dirty="0">
                <a:solidFill>
                  <a:srgbClr val="000000"/>
                </a:solidFill>
                <a:latin typeface="Garamond" pitchFamily="18" charset="0"/>
              </a:rPr>
              <a:t>1.13</a:t>
            </a:r>
            <a:r>
              <a:rPr lang="zh-CN" altLang="en-US" dirty="0">
                <a:solidFill>
                  <a:srgbClr val="000000"/>
                </a:solidFill>
                <a:latin typeface="Garamond" pitchFamily="18" charset="0"/>
              </a:rPr>
              <a:t>：</a:t>
            </a:r>
          </a:p>
          <a:p>
            <a:pPr marL="342900" indent="-342900">
              <a:spcBef>
                <a:spcPct val="20000"/>
              </a:spcBef>
              <a:buClr>
                <a:srgbClr val="89AAD3"/>
              </a:buClr>
              <a:buSzPct val="70000"/>
              <a:buFont typeface="Wingdings" pitchFamily="2" charset="2"/>
              <a:buNone/>
            </a:pPr>
            <a:r>
              <a:rPr lang="zh-CN" altLang="en-US" dirty="0">
                <a:solidFill>
                  <a:srgbClr val="000000"/>
                </a:solidFill>
                <a:latin typeface="Garamond" pitchFamily="18" charset="0"/>
              </a:rPr>
              <a:t>是否同构？</a:t>
            </a:r>
          </a:p>
        </p:txBody>
      </p:sp>
      <p:sp>
        <p:nvSpPr>
          <p:cNvPr id="200707" name="Oval 4"/>
          <p:cNvSpPr>
            <a:spLocks noChangeArrowheads="1"/>
          </p:cNvSpPr>
          <p:nvPr/>
        </p:nvSpPr>
        <p:spPr bwMode="auto">
          <a:xfrm>
            <a:off x="1655403" y="2669210"/>
            <a:ext cx="141287" cy="141287"/>
          </a:xfrm>
          <a:prstGeom prst="ellipse">
            <a:avLst/>
          </a:prstGeom>
          <a:solidFill>
            <a:srgbClr val="000000"/>
          </a:solidFill>
          <a:ln w="28575">
            <a:solidFill>
              <a:srgbClr val="000000"/>
            </a:solidFill>
            <a:round/>
            <a:headEnd/>
            <a:tailEnd/>
          </a:ln>
        </p:spPr>
        <p:txBody>
          <a:bodyPr wrap="none" anchor="ctr">
            <a:spAutoFit/>
          </a:bodyPr>
          <a:lstStyle/>
          <a:p>
            <a:endParaRPr lang="zh-CN" altLang="en-US">
              <a:solidFill>
                <a:srgbClr val="4D5B6B"/>
              </a:solidFill>
            </a:endParaRPr>
          </a:p>
        </p:txBody>
      </p:sp>
      <p:sp>
        <p:nvSpPr>
          <p:cNvPr id="200708" name="Oval 5"/>
          <p:cNvSpPr>
            <a:spLocks noChangeArrowheads="1"/>
          </p:cNvSpPr>
          <p:nvPr/>
        </p:nvSpPr>
        <p:spPr bwMode="auto">
          <a:xfrm>
            <a:off x="2338028" y="3543922"/>
            <a:ext cx="141287" cy="141288"/>
          </a:xfrm>
          <a:prstGeom prst="ellipse">
            <a:avLst/>
          </a:prstGeom>
          <a:solidFill>
            <a:srgbClr val="000000"/>
          </a:solidFill>
          <a:ln w="28575">
            <a:solidFill>
              <a:srgbClr val="000000"/>
            </a:solidFill>
            <a:round/>
            <a:headEnd/>
            <a:tailEnd/>
          </a:ln>
        </p:spPr>
        <p:txBody>
          <a:bodyPr wrap="none" anchor="ctr">
            <a:spAutoFit/>
          </a:bodyPr>
          <a:lstStyle/>
          <a:p>
            <a:endParaRPr lang="zh-CN" altLang="en-US">
              <a:solidFill>
                <a:srgbClr val="4D5B6B"/>
              </a:solidFill>
            </a:endParaRPr>
          </a:p>
        </p:txBody>
      </p:sp>
      <p:sp>
        <p:nvSpPr>
          <p:cNvPr id="200709" name="Oval 6"/>
          <p:cNvSpPr>
            <a:spLocks noChangeArrowheads="1"/>
          </p:cNvSpPr>
          <p:nvPr/>
        </p:nvSpPr>
        <p:spPr bwMode="auto">
          <a:xfrm>
            <a:off x="2776178" y="2851772"/>
            <a:ext cx="141287" cy="141288"/>
          </a:xfrm>
          <a:prstGeom prst="ellipse">
            <a:avLst/>
          </a:prstGeom>
          <a:solidFill>
            <a:srgbClr val="000000"/>
          </a:solidFill>
          <a:ln w="28575">
            <a:solidFill>
              <a:srgbClr val="000000"/>
            </a:solidFill>
            <a:round/>
            <a:headEnd/>
            <a:tailEnd/>
          </a:ln>
        </p:spPr>
        <p:txBody>
          <a:bodyPr wrap="none" anchor="ctr">
            <a:spAutoFit/>
          </a:bodyPr>
          <a:lstStyle/>
          <a:p>
            <a:endParaRPr lang="zh-CN" altLang="en-US">
              <a:solidFill>
                <a:srgbClr val="4D5B6B"/>
              </a:solidFill>
            </a:endParaRPr>
          </a:p>
        </p:txBody>
      </p:sp>
      <p:sp>
        <p:nvSpPr>
          <p:cNvPr id="200710" name="Oval 7"/>
          <p:cNvSpPr>
            <a:spLocks noChangeArrowheads="1"/>
          </p:cNvSpPr>
          <p:nvPr/>
        </p:nvSpPr>
        <p:spPr bwMode="auto">
          <a:xfrm>
            <a:off x="3009540" y="4174160"/>
            <a:ext cx="141288" cy="141287"/>
          </a:xfrm>
          <a:prstGeom prst="ellipse">
            <a:avLst/>
          </a:prstGeom>
          <a:solidFill>
            <a:srgbClr val="000000"/>
          </a:solidFill>
          <a:ln w="28575">
            <a:solidFill>
              <a:srgbClr val="000000"/>
            </a:solidFill>
            <a:round/>
            <a:headEnd/>
            <a:tailEnd/>
          </a:ln>
        </p:spPr>
        <p:txBody>
          <a:bodyPr wrap="none" anchor="ctr">
            <a:spAutoFit/>
          </a:bodyPr>
          <a:lstStyle/>
          <a:p>
            <a:endParaRPr lang="zh-CN" altLang="en-US">
              <a:solidFill>
                <a:srgbClr val="4D5B6B"/>
              </a:solidFill>
            </a:endParaRPr>
          </a:p>
        </p:txBody>
      </p:sp>
      <p:sp>
        <p:nvSpPr>
          <p:cNvPr id="200711" name="Oval 8"/>
          <p:cNvSpPr>
            <a:spLocks noChangeArrowheads="1"/>
          </p:cNvSpPr>
          <p:nvPr/>
        </p:nvSpPr>
        <p:spPr bwMode="auto">
          <a:xfrm>
            <a:off x="1596665" y="4299572"/>
            <a:ext cx="141288" cy="141288"/>
          </a:xfrm>
          <a:prstGeom prst="ellipse">
            <a:avLst/>
          </a:prstGeom>
          <a:solidFill>
            <a:srgbClr val="000000"/>
          </a:solidFill>
          <a:ln w="28575">
            <a:solidFill>
              <a:srgbClr val="000000"/>
            </a:solidFill>
            <a:round/>
            <a:headEnd/>
            <a:tailEnd/>
          </a:ln>
        </p:spPr>
        <p:txBody>
          <a:bodyPr wrap="none" anchor="ctr">
            <a:spAutoFit/>
          </a:bodyPr>
          <a:lstStyle/>
          <a:p>
            <a:endParaRPr lang="zh-CN" altLang="en-US">
              <a:solidFill>
                <a:srgbClr val="4D5B6B"/>
              </a:solidFill>
            </a:endParaRPr>
          </a:p>
        </p:txBody>
      </p:sp>
      <p:sp>
        <p:nvSpPr>
          <p:cNvPr id="200712" name="Oval 9"/>
          <p:cNvSpPr>
            <a:spLocks noChangeArrowheads="1"/>
          </p:cNvSpPr>
          <p:nvPr/>
        </p:nvSpPr>
        <p:spPr bwMode="auto">
          <a:xfrm>
            <a:off x="4276365" y="3008935"/>
            <a:ext cx="141288" cy="141287"/>
          </a:xfrm>
          <a:prstGeom prst="ellipse">
            <a:avLst/>
          </a:prstGeom>
          <a:solidFill>
            <a:srgbClr val="000000"/>
          </a:solidFill>
          <a:ln w="28575">
            <a:solidFill>
              <a:srgbClr val="000000"/>
            </a:solidFill>
            <a:round/>
            <a:headEnd/>
            <a:tailEnd/>
          </a:ln>
        </p:spPr>
        <p:txBody>
          <a:bodyPr wrap="none" anchor="ctr">
            <a:spAutoFit/>
          </a:bodyPr>
          <a:lstStyle/>
          <a:p>
            <a:endParaRPr lang="zh-CN" altLang="en-US">
              <a:solidFill>
                <a:srgbClr val="4D5B6B"/>
              </a:solidFill>
            </a:endParaRPr>
          </a:p>
        </p:txBody>
      </p:sp>
      <p:sp>
        <p:nvSpPr>
          <p:cNvPr id="200713" name="Oval 10"/>
          <p:cNvSpPr>
            <a:spLocks noChangeArrowheads="1"/>
          </p:cNvSpPr>
          <p:nvPr/>
        </p:nvSpPr>
        <p:spPr bwMode="auto">
          <a:xfrm>
            <a:off x="5054240" y="2712072"/>
            <a:ext cx="141288" cy="141288"/>
          </a:xfrm>
          <a:prstGeom prst="ellipse">
            <a:avLst/>
          </a:prstGeom>
          <a:solidFill>
            <a:srgbClr val="000000"/>
          </a:solidFill>
          <a:ln w="28575">
            <a:solidFill>
              <a:srgbClr val="000000"/>
            </a:solidFill>
            <a:round/>
            <a:headEnd/>
            <a:tailEnd/>
          </a:ln>
        </p:spPr>
        <p:txBody>
          <a:bodyPr wrap="none" anchor="ctr">
            <a:spAutoFit/>
          </a:bodyPr>
          <a:lstStyle/>
          <a:p>
            <a:endParaRPr lang="zh-CN" altLang="en-US">
              <a:solidFill>
                <a:srgbClr val="4D5B6B"/>
              </a:solidFill>
            </a:endParaRPr>
          </a:p>
        </p:txBody>
      </p:sp>
      <p:sp>
        <p:nvSpPr>
          <p:cNvPr id="200714" name="Oval 11"/>
          <p:cNvSpPr>
            <a:spLocks noChangeArrowheads="1"/>
          </p:cNvSpPr>
          <p:nvPr/>
        </p:nvSpPr>
        <p:spPr bwMode="auto">
          <a:xfrm>
            <a:off x="4403365" y="4228135"/>
            <a:ext cx="141288" cy="141287"/>
          </a:xfrm>
          <a:prstGeom prst="ellipse">
            <a:avLst/>
          </a:prstGeom>
          <a:solidFill>
            <a:srgbClr val="000000"/>
          </a:solidFill>
          <a:ln w="28575">
            <a:solidFill>
              <a:srgbClr val="000000"/>
            </a:solidFill>
            <a:round/>
            <a:headEnd/>
            <a:tailEnd/>
          </a:ln>
        </p:spPr>
        <p:txBody>
          <a:bodyPr wrap="none" anchor="ctr">
            <a:spAutoFit/>
          </a:bodyPr>
          <a:lstStyle/>
          <a:p>
            <a:endParaRPr lang="zh-CN" altLang="en-US">
              <a:solidFill>
                <a:srgbClr val="4D5B6B"/>
              </a:solidFill>
            </a:endParaRPr>
          </a:p>
        </p:txBody>
      </p:sp>
      <p:sp>
        <p:nvSpPr>
          <p:cNvPr id="200715" name="Oval 12"/>
          <p:cNvSpPr>
            <a:spLocks noChangeArrowheads="1"/>
          </p:cNvSpPr>
          <p:nvPr/>
        </p:nvSpPr>
        <p:spPr bwMode="auto">
          <a:xfrm>
            <a:off x="5247915" y="3724897"/>
            <a:ext cx="141288" cy="141288"/>
          </a:xfrm>
          <a:prstGeom prst="ellipse">
            <a:avLst/>
          </a:prstGeom>
          <a:solidFill>
            <a:srgbClr val="000000"/>
          </a:solidFill>
          <a:ln w="28575">
            <a:solidFill>
              <a:srgbClr val="000000"/>
            </a:solidFill>
            <a:round/>
            <a:headEnd/>
            <a:tailEnd/>
          </a:ln>
        </p:spPr>
        <p:txBody>
          <a:bodyPr wrap="none" anchor="ctr">
            <a:spAutoFit/>
          </a:bodyPr>
          <a:lstStyle/>
          <a:p>
            <a:endParaRPr lang="zh-CN" altLang="en-US">
              <a:solidFill>
                <a:srgbClr val="4D5B6B"/>
              </a:solidFill>
            </a:endParaRPr>
          </a:p>
        </p:txBody>
      </p:sp>
      <p:sp>
        <p:nvSpPr>
          <p:cNvPr id="200716" name="Oval 13"/>
          <p:cNvSpPr>
            <a:spLocks noChangeArrowheads="1"/>
          </p:cNvSpPr>
          <p:nvPr/>
        </p:nvSpPr>
        <p:spPr bwMode="auto">
          <a:xfrm>
            <a:off x="4784365" y="3466135"/>
            <a:ext cx="141288" cy="141287"/>
          </a:xfrm>
          <a:prstGeom prst="ellipse">
            <a:avLst/>
          </a:prstGeom>
          <a:solidFill>
            <a:srgbClr val="000000"/>
          </a:solidFill>
          <a:ln w="28575">
            <a:solidFill>
              <a:srgbClr val="000000"/>
            </a:solidFill>
            <a:round/>
            <a:headEnd/>
            <a:tailEnd/>
          </a:ln>
        </p:spPr>
        <p:txBody>
          <a:bodyPr wrap="none" anchor="ctr">
            <a:spAutoFit/>
          </a:bodyPr>
          <a:lstStyle/>
          <a:p>
            <a:endParaRPr lang="zh-CN" altLang="en-US">
              <a:solidFill>
                <a:srgbClr val="4D5B6B"/>
              </a:solidFill>
            </a:endParaRPr>
          </a:p>
        </p:txBody>
      </p:sp>
      <p:sp>
        <p:nvSpPr>
          <p:cNvPr id="200717" name="Freeform 14"/>
          <p:cNvSpPr>
            <a:spLocks/>
          </p:cNvSpPr>
          <p:nvPr/>
        </p:nvSpPr>
        <p:spPr bwMode="auto">
          <a:xfrm>
            <a:off x="1744303" y="2704135"/>
            <a:ext cx="1130300" cy="207962"/>
          </a:xfrm>
          <a:custGeom>
            <a:avLst/>
            <a:gdLst>
              <a:gd name="T0" fmla="*/ 0 w 712"/>
              <a:gd name="T1" fmla="*/ 2147483647 h 131"/>
              <a:gd name="T2" fmla="*/ 2147483647 w 712"/>
              <a:gd name="T3" fmla="*/ 2147483647 h 131"/>
              <a:gd name="T4" fmla="*/ 2147483647 w 712"/>
              <a:gd name="T5" fmla="*/ 2147483647 h 131"/>
              <a:gd name="T6" fmla="*/ 0 60000 65536"/>
              <a:gd name="T7" fmla="*/ 0 60000 65536"/>
              <a:gd name="T8" fmla="*/ 0 60000 65536"/>
              <a:gd name="T9" fmla="*/ 0 w 712"/>
              <a:gd name="T10" fmla="*/ 0 h 131"/>
              <a:gd name="T11" fmla="*/ 712 w 712"/>
              <a:gd name="T12" fmla="*/ 131 h 131"/>
            </a:gdLst>
            <a:ahLst/>
            <a:cxnLst>
              <a:cxn ang="T6">
                <a:pos x="T0" y="T1"/>
              </a:cxn>
              <a:cxn ang="T7">
                <a:pos x="T2" y="T3"/>
              </a:cxn>
              <a:cxn ang="T8">
                <a:pos x="T4" y="T5"/>
              </a:cxn>
            </a:cxnLst>
            <a:rect l="T9" t="T10" r="T11" b="T12"/>
            <a:pathLst>
              <a:path w="712" h="131">
                <a:moveTo>
                  <a:pt x="0" y="19"/>
                </a:moveTo>
                <a:cubicBezTo>
                  <a:pt x="86" y="9"/>
                  <a:pt x="173" y="0"/>
                  <a:pt x="292" y="19"/>
                </a:cubicBezTo>
                <a:cubicBezTo>
                  <a:pt x="411" y="38"/>
                  <a:pt x="644" y="112"/>
                  <a:pt x="712" y="131"/>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18" name="Freeform 15"/>
          <p:cNvSpPr>
            <a:spLocks/>
          </p:cNvSpPr>
          <p:nvPr/>
        </p:nvSpPr>
        <p:spPr bwMode="auto">
          <a:xfrm>
            <a:off x="1341078" y="2734297"/>
            <a:ext cx="376237" cy="1646238"/>
          </a:xfrm>
          <a:custGeom>
            <a:avLst/>
            <a:gdLst>
              <a:gd name="T0" fmla="*/ 2147483647 w 237"/>
              <a:gd name="T1" fmla="*/ 0 h 1037"/>
              <a:gd name="T2" fmla="*/ 2147483647 w 237"/>
              <a:gd name="T3" fmla="*/ 2147483647 h 1037"/>
              <a:gd name="T4" fmla="*/ 2147483647 w 237"/>
              <a:gd name="T5" fmla="*/ 2147483647 h 1037"/>
              <a:gd name="T6" fmla="*/ 0 60000 65536"/>
              <a:gd name="T7" fmla="*/ 0 60000 65536"/>
              <a:gd name="T8" fmla="*/ 0 60000 65536"/>
              <a:gd name="T9" fmla="*/ 0 w 237"/>
              <a:gd name="T10" fmla="*/ 0 h 1037"/>
              <a:gd name="T11" fmla="*/ 237 w 237"/>
              <a:gd name="T12" fmla="*/ 1037 h 1037"/>
            </a:gdLst>
            <a:ahLst/>
            <a:cxnLst>
              <a:cxn ang="T6">
                <a:pos x="T0" y="T1"/>
              </a:cxn>
              <a:cxn ang="T7">
                <a:pos x="T2" y="T3"/>
              </a:cxn>
              <a:cxn ang="T8">
                <a:pos x="T4" y="T5"/>
              </a:cxn>
            </a:cxnLst>
            <a:rect l="T9" t="T10" r="T11" b="T12"/>
            <a:pathLst>
              <a:path w="237" h="1037">
                <a:moveTo>
                  <a:pt x="237" y="0"/>
                </a:moveTo>
                <a:cubicBezTo>
                  <a:pt x="124" y="123"/>
                  <a:pt x="12" y="247"/>
                  <a:pt x="6" y="420"/>
                </a:cubicBezTo>
                <a:cubicBezTo>
                  <a:pt x="0" y="593"/>
                  <a:pt x="101" y="815"/>
                  <a:pt x="203" y="1037"/>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19" name="Freeform 16"/>
          <p:cNvSpPr>
            <a:spLocks/>
          </p:cNvSpPr>
          <p:nvPr/>
        </p:nvSpPr>
        <p:spPr bwMode="auto">
          <a:xfrm>
            <a:off x="1496653" y="2912097"/>
            <a:ext cx="1404937" cy="1455738"/>
          </a:xfrm>
          <a:custGeom>
            <a:avLst/>
            <a:gdLst>
              <a:gd name="T0" fmla="*/ 2147483647 w 885"/>
              <a:gd name="T1" fmla="*/ 2147483647 h 917"/>
              <a:gd name="T2" fmla="*/ 2147483647 w 885"/>
              <a:gd name="T3" fmla="*/ 2147483647 h 917"/>
              <a:gd name="T4" fmla="*/ 2147483647 w 885"/>
              <a:gd name="T5" fmla="*/ 0 h 917"/>
              <a:gd name="T6" fmla="*/ 0 60000 65536"/>
              <a:gd name="T7" fmla="*/ 0 60000 65536"/>
              <a:gd name="T8" fmla="*/ 0 60000 65536"/>
              <a:gd name="T9" fmla="*/ 0 w 885"/>
              <a:gd name="T10" fmla="*/ 0 h 917"/>
              <a:gd name="T11" fmla="*/ 885 w 885"/>
              <a:gd name="T12" fmla="*/ 917 h 917"/>
            </a:gdLst>
            <a:ahLst/>
            <a:cxnLst>
              <a:cxn ang="T6">
                <a:pos x="T0" y="T1"/>
              </a:cxn>
              <a:cxn ang="T7">
                <a:pos x="T2" y="T3"/>
              </a:cxn>
              <a:cxn ang="T8">
                <a:pos x="T4" y="T5"/>
              </a:cxn>
            </a:cxnLst>
            <a:rect l="T9" t="T10" r="T11" b="T12"/>
            <a:pathLst>
              <a:path w="885" h="917">
                <a:moveTo>
                  <a:pt x="96" y="917"/>
                </a:moveTo>
                <a:cubicBezTo>
                  <a:pt x="48" y="757"/>
                  <a:pt x="0" y="598"/>
                  <a:pt x="131" y="445"/>
                </a:cubicBezTo>
                <a:cubicBezTo>
                  <a:pt x="262" y="292"/>
                  <a:pt x="573" y="146"/>
                  <a:pt x="885" y="0"/>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20" name="Freeform 17"/>
          <p:cNvSpPr>
            <a:spLocks/>
          </p:cNvSpPr>
          <p:nvPr/>
        </p:nvSpPr>
        <p:spPr bwMode="auto">
          <a:xfrm>
            <a:off x="1707790" y="2742235"/>
            <a:ext cx="708025" cy="871537"/>
          </a:xfrm>
          <a:custGeom>
            <a:avLst/>
            <a:gdLst>
              <a:gd name="T0" fmla="*/ 0 w 446"/>
              <a:gd name="T1" fmla="*/ 0 h 549"/>
              <a:gd name="T2" fmla="*/ 2147483647 w 446"/>
              <a:gd name="T3" fmla="*/ 2147483647 h 549"/>
              <a:gd name="T4" fmla="*/ 2147483647 w 446"/>
              <a:gd name="T5" fmla="*/ 2147483647 h 549"/>
              <a:gd name="T6" fmla="*/ 0 60000 65536"/>
              <a:gd name="T7" fmla="*/ 0 60000 65536"/>
              <a:gd name="T8" fmla="*/ 0 60000 65536"/>
              <a:gd name="T9" fmla="*/ 0 w 446"/>
              <a:gd name="T10" fmla="*/ 0 h 549"/>
              <a:gd name="T11" fmla="*/ 446 w 446"/>
              <a:gd name="T12" fmla="*/ 549 h 549"/>
            </a:gdLst>
            <a:ahLst/>
            <a:cxnLst>
              <a:cxn ang="T6">
                <a:pos x="T0" y="T1"/>
              </a:cxn>
              <a:cxn ang="T7">
                <a:pos x="T2" y="T3"/>
              </a:cxn>
              <a:cxn ang="T8">
                <a:pos x="T4" y="T5"/>
              </a:cxn>
            </a:cxnLst>
            <a:rect l="T9" t="T10" r="T11" b="T12"/>
            <a:pathLst>
              <a:path w="446" h="549">
                <a:moveTo>
                  <a:pt x="0" y="0"/>
                </a:moveTo>
                <a:cubicBezTo>
                  <a:pt x="36" y="100"/>
                  <a:pt x="72" y="201"/>
                  <a:pt x="146" y="292"/>
                </a:cubicBezTo>
                <a:cubicBezTo>
                  <a:pt x="220" y="383"/>
                  <a:pt x="333" y="466"/>
                  <a:pt x="446" y="549"/>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21" name="Freeform 18"/>
          <p:cNvSpPr>
            <a:spLocks/>
          </p:cNvSpPr>
          <p:nvPr/>
        </p:nvSpPr>
        <p:spPr bwMode="auto">
          <a:xfrm>
            <a:off x="2425340" y="3605835"/>
            <a:ext cx="625475" cy="639762"/>
          </a:xfrm>
          <a:custGeom>
            <a:avLst/>
            <a:gdLst>
              <a:gd name="T0" fmla="*/ 0 w 394"/>
              <a:gd name="T1" fmla="*/ 0 h 403"/>
              <a:gd name="T2" fmla="*/ 2147483647 w 394"/>
              <a:gd name="T3" fmla="*/ 2147483647 h 403"/>
              <a:gd name="T4" fmla="*/ 2147483647 w 394"/>
              <a:gd name="T5" fmla="*/ 2147483647 h 403"/>
              <a:gd name="T6" fmla="*/ 0 60000 65536"/>
              <a:gd name="T7" fmla="*/ 0 60000 65536"/>
              <a:gd name="T8" fmla="*/ 0 60000 65536"/>
              <a:gd name="T9" fmla="*/ 0 w 394"/>
              <a:gd name="T10" fmla="*/ 0 h 403"/>
              <a:gd name="T11" fmla="*/ 394 w 394"/>
              <a:gd name="T12" fmla="*/ 403 h 403"/>
            </a:gdLst>
            <a:ahLst/>
            <a:cxnLst>
              <a:cxn ang="T6">
                <a:pos x="T0" y="T1"/>
              </a:cxn>
              <a:cxn ang="T7">
                <a:pos x="T2" y="T3"/>
              </a:cxn>
              <a:cxn ang="T8">
                <a:pos x="T4" y="T5"/>
              </a:cxn>
            </a:cxnLst>
            <a:rect l="T9" t="T10" r="T11" b="T12"/>
            <a:pathLst>
              <a:path w="394" h="403">
                <a:moveTo>
                  <a:pt x="0" y="0"/>
                </a:moveTo>
                <a:cubicBezTo>
                  <a:pt x="91" y="18"/>
                  <a:pt x="182" y="36"/>
                  <a:pt x="248" y="103"/>
                </a:cubicBezTo>
                <a:cubicBezTo>
                  <a:pt x="314" y="170"/>
                  <a:pt x="354" y="286"/>
                  <a:pt x="394" y="403"/>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22" name="Freeform 19"/>
          <p:cNvSpPr>
            <a:spLocks/>
          </p:cNvSpPr>
          <p:nvPr/>
        </p:nvSpPr>
        <p:spPr bwMode="auto">
          <a:xfrm>
            <a:off x="1598253" y="4245597"/>
            <a:ext cx="1493837" cy="352425"/>
          </a:xfrm>
          <a:custGeom>
            <a:avLst/>
            <a:gdLst>
              <a:gd name="T0" fmla="*/ 2147483647 w 941"/>
              <a:gd name="T1" fmla="*/ 2147483647 h 222"/>
              <a:gd name="T2" fmla="*/ 2147483647 w 941"/>
              <a:gd name="T3" fmla="*/ 2147483647 h 222"/>
              <a:gd name="T4" fmla="*/ 2147483647 w 941"/>
              <a:gd name="T5" fmla="*/ 2147483647 h 222"/>
              <a:gd name="T6" fmla="*/ 2147483647 w 941"/>
              <a:gd name="T7" fmla="*/ 0 h 222"/>
              <a:gd name="T8" fmla="*/ 0 60000 65536"/>
              <a:gd name="T9" fmla="*/ 0 60000 65536"/>
              <a:gd name="T10" fmla="*/ 0 60000 65536"/>
              <a:gd name="T11" fmla="*/ 0 60000 65536"/>
              <a:gd name="T12" fmla="*/ 0 w 941"/>
              <a:gd name="T13" fmla="*/ 0 h 222"/>
              <a:gd name="T14" fmla="*/ 941 w 941"/>
              <a:gd name="T15" fmla="*/ 222 h 222"/>
            </a:gdLst>
            <a:ahLst/>
            <a:cxnLst>
              <a:cxn ang="T8">
                <a:pos x="T0" y="T1"/>
              </a:cxn>
              <a:cxn ang="T9">
                <a:pos x="T2" y="T3"/>
              </a:cxn>
              <a:cxn ang="T10">
                <a:pos x="T4" y="T5"/>
              </a:cxn>
              <a:cxn ang="T11">
                <a:pos x="T6" y="T7"/>
              </a:cxn>
            </a:cxnLst>
            <a:rect l="T12" t="T13" r="T14" b="T15"/>
            <a:pathLst>
              <a:path w="941" h="222">
                <a:moveTo>
                  <a:pt x="24" y="85"/>
                </a:moveTo>
                <a:cubicBezTo>
                  <a:pt x="12" y="83"/>
                  <a:pt x="0" y="82"/>
                  <a:pt x="84" y="102"/>
                </a:cubicBezTo>
                <a:cubicBezTo>
                  <a:pt x="168" y="122"/>
                  <a:pt x="386" y="222"/>
                  <a:pt x="529" y="205"/>
                </a:cubicBezTo>
                <a:cubicBezTo>
                  <a:pt x="672" y="188"/>
                  <a:pt x="874" y="34"/>
                  <a:pt x="941" y="0"/>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23" name="Freeform 20"/>
          <p:cNvSpPr>
            <a:spLocks/>
          </p:cNvSpPr>
          <p:nvPr/>
        </p:nvSpPr>
        <p:spPr bwMode="auto">
          <a:xfrm>
            <a:off x="2833328" y="2939085"/>
            <a:ext cx="354012" cy="1306512"/>
          </a:xfrm>
          <a:custGeom>
            <a:avLst/>
            <a:gdLst>
              <a:gd name="T0" fmla="*/ 0 w 223"/>
              <a:gd name="T1" fmla="*/ 0 h 823"/>
              <a:gd name="T2" fmla="*/ 2147483647 w 223"/>
              <a:gd name="T3" fmla="*/ 2147483647 h 823"/>
              <a:gd name="T4" fmla="*/ 2147483647 w 223"/>
              <a:gd name="T5" fmla="*/ 2147483647 h 823"/>
              <a:gd name="T6" fmla="*/ 0 60000 65536"/>
              <a:gd name="T7" fmla="*/ 0 60000 65536"/>
              <a:gd name="T8" fmla="*/ 0 60000 65536"/>
              <a:gd name="T9" fmla="*/ 0 w 223"/>
              <a:gd name="T10" fmla="*/ 0 h 823"/>
              <a:gd name="T11" fmla="*/ 223 w 223"/>
              <a:gd name="T12" fmla="*/ 823 h 823"/>
            </a:gdLst>
            <a:ahLst/>
            <a:cxnLst>
              <a:cxn ang="T6">
                <a:pos x="T0" y="T1"/>
              </a:cxn>
              <a:cxn ang="T7">
                <a:pos x="T2" y="T3"/>
              </a:cxn>
              <a:cxn ang="T8">
                <a:pos x="T4" y="T5"/>
              </a:cxn>
            </a:cxnLst>
            <a:rect l="T9" t="T10" r="T11" b="T12"/>
            <a:pathLst>
              <a:path w="223" h="823">
                <a:moveTo>
                  <a:pt x="0" y="0"/>
                </a:moveTo>
                <a:cubicBezTo>
                  <a:pt x="85" y="73"/>
                  <a:pt x="171" y="146"/>
                  <a:pt x="197" y="283"/>
                </a:cubicBezTo>
                <a:cubicBezTo>
                  <a:pt x="223" y="420"/>
                  <a:pt x="188" y="621"/>
                  <a:pt x="154" y="823"/>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24" name="Freeform 21"/>
          <p:cNvSpPr>
            <a:spLocks/>
          </p:cNvSpPr>
          <p:nvPr/>
        </p:nvSpPr>
        <p:spPr bwMode="auto">
          <a:xfrm>
            <a:off x="4325578" y="2669210"/>
            <a:ext cx="788987" cy="404812"/>
          </a:xfrm>
          <a:custGeom>
            <a:avLst/>
            <a:gdLst>
              <a:gd name="T0" fmla="*/ 0 w 497"/>
              <a:gd name="T1" fmla="*/ 2147483647 h 255"/>
              <a:gd name="T2" fmla="*/ 2147483647 w 497"/>
              <a:gd name="T3" fmla="*/ 2147483647 h 255"/>
              <a:gd name="T4" fmla="*/ 2147483647 w 497"/>
              <a:gd name="T5" fmla="*/ 2147483647 h 255"/>
              <a:gd name="T6" fmla="*/ 0 60000 65536"/>
              <a:gd name="T7" fmla="*/ 0 60000 65536"/>
              <a:gd name="T8" fmla="*/ 0 60000 65536"/>
              <a:gd name="T9" fmla="*/ 0 w 497"/>
              <a:gd name="T10" fmla="*/ 0 h 255"/>
              <a:gd name="T11" fmla="*/ 497 w 497"/>
              <a:gd name="T12" fmla="*/ 255 h 255"/>
            </a:gdLst>
            <a:ahLst/>
            <a:cxnLst>
              <a:cxn ang="T6">
                <a:pos x="T0" y="T1"/>
              </a:cxn>
              <a:cxn ang="T7">
                <a:pos x="T2" y="T3"/>
              </a:cxn>
              <a:cxn ang="T8">
                <a:pos x="T4" y="T5"/>
              </a:cxn>
            </a:cxnLst>
            <a:rect l="T9" t="T10" r="T11" b="T12"/>
            <a:pathLst>
              <a:path w="497" h="255">
                <a:moveTo>
                  <a:pt x="0" y="255"/>
                </a:moveTo>
                <a:cubicBezTo>
                  <a:pt x="65" y="160"/>
                  <a:pt x="131" y="66"/>
                  <a:pt x="214" y="33"/>
                </a:cubicBezTo>
                <a:cubicBezTo>
                  <a:pt x="297" y="0"/>
                  <a:pt x="453" y="52"/>
                  <a:pt x="497" y="58"/>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25" name="Freeform 22"/>
          <p:cNvSpPr>
            <a:spLocks/>
          </p:cNvSpPr>
          <p:nvPr/>
        </p:nvSpPr>
        <p:spPr bwMode="auto">
          <a:xfrm>
            <a:off x="4071578" y="3074022"/>
            <a:ext cx="388937" cy="1252538"/>
          </a:xfrm>
          <a:custGeom>
            <a:avLst/>
            <a:gdLst>
              <a:gd name="T0" fmla="*/ 2147483647 w 245"/>
              <a:gd name="T1" fmla="*/ 0 h 789"/>
              <a:gd name="T2" fmla="*/ 2147483647 w 245"/>
              <a:gd name="T3" fmla="*/ 2147483647 h 789"/>
              <a:gd name="T4" fmla="*/ 2147483647 w 245"/>
              <a:gd name="T5" fmla="*/ 2147483647 h 789"/>
              <a:gd name="T6" fmla="*/ 0 60000 65536"/>
              <a:gd name="T7" fmla="*/ 0 60000 65536"/>
              <a:gd name="T8" fmla="*/ 0 60000 65536"/>
              <a:gd name="T9" fmla="*/ 0 w 245"/>
              <a:gd name="T10" fmla="*/ 0 h 789"/>
              <a:gd name="T11" fmla="*/ 245 w 245"/>
              <a:gd name="T12" fmla="*/ 789 h 789"/>
            </a:gdLst>
            <a:ahLst/>
            <a:cxnLst>
              <a:cxn ang="T6">
                <a:pos x="T0" y="T1"/>
              </a:cxn>
              <a:cxn ang="T7">
                <a:pos x="T2" y="T3"/>
              </a:cxn>
              <a:cxn ang="T8">
                <a:pos x="T4" y="T5"/>
              </a:cxn>
            </a:cxnLst>
            <a:rect l="T9" t="T10" r="T11" b="T12"/>
            <a:pathLst>
              <a:path w="245" h="789">
                <a:moveTo>
                  <a:pt x="160" y="0"/>
                </a:moveTo>
                <a:cubicBezTo>
                  <a:pt x="80" y="54"/>
                  <a:pt x="0" y="109"/>
                  <a:pt x="14" y="240"/>
                </a:cubicBezTo>
                <a:cubicBezTo>
                  <a:pt x="28" y="371"/>
                  <a:pt x="136" y="580"/>
                  <a:pt x="245" y="789"/>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26" name="Freeform 23"/>
          <p:cNvSpPr>
            <a:spLocks/>
          </p:cNvSpPr>
          <p:nvPr/>
        </p:nvSpPr>
        <p:spPr bwMode="auto">
          <a:xfrm>
            <a:off x="4439878" y="3537572"/>
            <a:ext cx="401637" cy="762000"/>
          </a:xfrm>
          <a:custGeom>
            <a:avLst/>
            <a:gdLst>
              <a:gd name="T0" fmla="*/ 2147483647 w 253"/>
              <a:gd name="T1" fmla="*/ 2147483647 h 480"/>
              <a:gd name="T2" fmla="*/ 2147483647 w 253"/>
              <a:gd name="T3" fmla="*/ 2147483647 h 480"/>
              <a:gd name="T4" fmla="*/ 2147483647 w 253"/>
              <a:gd name="T5" fmla="*/ 0 h 480"/>
              <a:gd name="T6" fmla="*/ 0 60000 65536"/>
              <a:gd name="T7" fmla="*/ 0 60000 65536"/>
              <a:gd name="T8" fmla="*/ 0 60000 65536"/>
              <a:gd name="T9" fmla="*/ 0 w 253"/>
              <a:gd name="T10" fmla="*/ 0 h 480"/>
              <a:gd name="T11" fmla="*/ 253 w 253"/>
              <a:gd name="T12" fmla="*/ 480 h 480"/>
            </a:gdLst>
            <a:ahLst/>
            <a:cxnLst>
              <a:cxn ang="T6">
                <a:pos x="T0" y="T1"/>
              </a:cxn>
              <a:cxn ang="T7">
                <a:pos x="T2" y="T3"/>
              </a:cxn>
              <a:cxn ang="T8">
                <a:pos x="T4" y="T5"/>
              </a:cxn>
            </a:cxnLst>
            <a:rect l="T9" t="T10" r="T11" b="T12"/>
            <a:pathLst>
              <a:path w="253" h="480">
                <a:moveTo>
                  <a:pt x="22" y="480"/>
                </a:moveTo>
                <a:cubicBezTo>
                  <a:pt x="11" y="374"/>
                  <a:pt x="0" y="268"/>
                  <a:pt x="39" y="188"/>
                </a:cubicBezTo>
                <a:cubicBezTo>
                  <a:pt x="78" y="108"/>
                  <a:pt x="165" y="54"/>
                  <a:pt x="253" y="0"/>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27" name="Freeform 24"/>
          <p:cNvSpPr>
            <a:spLocks/>
          </p:cNvSpPr>
          <p:nvPr/>
        </p:nvSpPr>
        <p:spPr bwMode="auto">
          <a:xfrm>
            <a:off x="4841515" y="2775572"/>
            <a:ext cx="325438" cy="747713"/>
          </a:xfrm>
          <a:custGeom>
            <a:avLst/>
            <a:gdLst>
              <a:gd name="T0" fmla="*/ 0 w 205"/>
              <a:gd name="T1" fmla="*/ 2147483647 h 471"/>
              <a:gd name="T2" fmla="*/ 2147483647 w 205"/>
              <a:gd name="T3" fmla="*/ 2147483647 h 471"/>
              <a:gd name="T4" fmla="*/ 2147483647 w 205"/>
              <a:gd name="T5" fmla="*/ 0 h 471"/>
              <a:gd name="T6" fmla="*/ 0 60000 65536"/>
              <a:gd name="T7" fmla="*/ 0 60000 65536"/>
              <a:gd name="T8" fmla="*/ 0 60000 65536"/>
              <a:gd name="T9" fmla="*/ 0 w 205"/>
              <a:gd name="T10" fmla="*/ 0 h 471"/>
              <a:gd name="T11" fmla="*/ 205 w 205"/>
              <a:gd name="T12" fmla="*/ 471 h 471"/>
            </a:gdLst>
            <a:ahLst/>
            <a:cxnLst>
              <a:cxn ang="T6">
                <a:pos x="T0" y="T1"/>
              </a:cxn>
              <a:cxn ang="T7">
                <a:pos x="T2" y="T3"/>
              </a:cxn>
              <a:cxn ang="T8">
                <a:pos x="T4" y="T5"/>
              </a:cxn>
            </a:cxnLst>
            <a:rect l="T9" t="T10" r="T11" b="T12"/>
            <a:pathLst>
              <a:path w="205" h="471">
                <a:moveTo>
                  <a:pt x="0" y="471"/>
                </a:moveTo>
                <a:cubicBezTo>
                  <a:pt x="69" y="420"/>
                  <a:pt x="139" y="369"/>
                  <a:pt x="172" y="291"/>
                </a:cubicBezTo>
                <a:cubicBezTo>
                  <a:pt x="205" y="213"/>
                  <a:pt x="201" y="106"/>
                  <a:pt x="198" y="0"/>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28" name="Freeform 25"/>
          <p:cNvSpPr>
            <a:spLocks/>
          </p:cNvSpPr>
          <p:nvPr/>
        </p:nvSpPr>
        <p:spPr bwMode="auto">
          <a:xfrm>
            <a:off x="5114565" y="2761285"/>
            <a:ext cx="246063" cy="1035050"/>
          </a:xfrm>
          <a:custGeom>
            <a:avLst/>
            <a:gdLst>
              <a:gd name="T0" fmla="*/ 0 w 155"/>
              <a:gd name="T1" fmla="*/ 0 h 652"/>
              <a:gd name="T2" fmla="*/ 2147483647 w 155"/>
              <a:gd name="T3" fmla="*/ 2147483647 h 652"/>
              <a:gd name="T4" fmla="*/ 2147483647 w 155"/>
              <a:gd name="T5" fmla="*/ 2147483647 h 652"/>
              <a:gd name="T6" fmla="*/ 2147483647 w 155"/>
              <a:gd name="T7" fmla="*/ 2147483647 h 652"/>
              <a:gd name="T8" fmla="*/ 0 60000 65536"/>
              <a:gd name="T9" fmla="*/ 0 60000 65536"/>
              <a:gd name="T10" fmla="*/ 0 60000 65536"/>
              <a:gd name="T11" fmla="*/ 0 60000 65536"/>
              <a:gd name="T12" fmla="*/ 0 w 155"/>
              <a:gd name="T13" fmla="*/ 0 h 652"/>
              <a:gd name="T14" fmla="*/ 155 w 155"/>
              <a:gd name="T15" fmla="*/ 652 h 652"/>
            </a:gdLst>
            <a:ahLst/>
            <a:cxnLst>
              <a:cxn ang="T8">
                <a:pos x="T0" y="T1"/>
              </a:cxn>
              <a:cxn ang="T9">
                <a:pos x="T2" y="T3"/>
              </a:cxn>
              <a:cxn ang="T10">
                <a:pos x="T4" y="T5"/>
              </a:cxn>
              <a:cxn ang="T11">
                <a:pos x="T6" y="T7"/>
              </a:cxn>
            </a:cxnLst>
            <a:rect l="T12" t="T13" r="T14" b="T15"/>
            <a:pathLst>
              <a:path w="155" h="652">
                <a:moveTo>
                  <a:pt x="0" y="0"/>
                </a:moveTo>
                <a:cubicBezTo>
                  <a:pt x="47" y="43"/>
                  <a:pt x="94" y="86"/>
                  <a:pt x="120" y="172"/>
                </a:cubicBezTo>
                <a:cubicBezTo>
                  <a:pt x="146" y="258"/>
                  <a:pt x="153" y="435"/>
                  <a:pt x="154" y="515"/>
                </a:cubicBezTo>
                <a:cubicBezTo>
                  <a:pt x="155" y="595"/>
                  <a:pt x="134" y="629"/>
                  <a:pt x="128" y="652"/>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29" name="Freeform 26"/>
          <p:cNvSpPr>
            <a:spLocks/>
          </p:cNvSpPr>
          <p:nvPr/>
        </p:nvSpPr>
        <p:spPr bwMode="auto">
          <a:xfrm>
            <a:off x="4474803" y="3796335"/>
            <a:ext cx="830262" cy="503237"/>
          </a:xfrm>
          <a:custGeom>
            <a:avLst/>
            <a:gdLst>
              <a:gd name="T0" fmla="*/ 0 w 523"/>
              <a:gd name="T1" fmla="*/ 2147483647 h 317"/>
              <a:gd name="T2" fmla="*/ 2147483647 w 523"/>
              <a:gd name="T3" fmla="*/ 2147483647 h 317"/>
              <a:gd name="T4" fmla="*/ 2147483647 w 523"/>
              <a:gd name="T5" fmla="*/ 2147483647 h 317"/>
              <a:gd name="T6" fmla="*/ 2147483647 w 523"/>
              <a:gd name="T7" fmla="*/ 0 h 317"/>
              <a:gd name="T8" fmla="*/ 0 60000 65536"/>
              <a:gd name="T9" fmla="*/ 0 60000 65536"/>
              <a:gd name="T10" fmla="*/ 0 60000 65536"/>
              <a:gd name="T11" fmla="*/ 0 60000 65536"/>
              <a:gd name="T12" fmla="*/ 0 w 523"/>
              <a:gd name="T13" fmla="*/ 0 h 317"/>
              <a:gd name="T14" fmla="*/ 523 w 523"/>
              <a:gd name="T15" fmla="*/ 317 h 317"/>
            </a:gdLst>
            <a:ahLst/>
            <a:cxnLst>
              <a:cxn ang="T8">
                <a:pos x="T0" y="T1"/>
              </a:cxn>
              <a:cxn ang="T9">
                <a:pos x="T2" y="T3"/>
              </a:cxn>
              <a:cxn ang="T10">
                <a:pos x="T4" y="T5"/>
              </a:cxn>
              <a:cxn ang="T11">
                <a:pos x="T6" y="T7"/>
              </a:cxn>
            </a:cxnLst>
            <a:rect l="T12" t="T13" r="T14" b="T15"/>
            <a:pathLst>
              <a:path w="523" h="317">
                <a:moveTo>
                  <a:pt x="0" y="317"/>
                </a:moveTo>
                <a:cubicBezTo>
                  <a:pt x="76" y="314"/>
                  <a:pt x="152" y="312"/>
                  <a:pt x="206" y="283"/>
                </a:cubicBezTo>
                <a:cubicBezTo>
                  <a:pt x="260" y="254"/>
                  <a:pt x="273" y="192"/>
                  <a:pt x="326" y="145"/>
                </a:cubicBezTo>
                <a:cubicBezTo>
                  <a:pt x="379" y="98"/>
                  <a:pt x="451" y="49"/>
                  <a:pt x="523" y="0"/>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30" name="Freeform 27"/>
          <p:cNvSpPr>
            <a:spLocks/>
          </p:cNvSpPr>
          <p:nvPr/>
        </p:nvSpPr>
        <p:spPr bwMode="auto">
          <a:xfrm>
            <a:off x="4474803" y="2761285"/>
            <a:ext cx="1268412" cy="1739900"/>
          </a:xfrm>
          <a:custGeom>
            <a:avLst/>
            <a:gdLst>
              <a:gd name="T0" fmla="*/ 0 w 799"/>
              <a:gd name="T1" fmla="*/ 2147483647 h 1096"/>
              <a:gd name="T2" fmla="*/ 2147483647 w 799"/>
              <a:gd name="T3" fmla="*/ 2147483647 h 1096"/>
              <a:gd name="T4" fmla="*/ 2147483647 w 799"/>
              <a:gd name="T5" fmla="*/ 2147483647 h 1096"/>
              <a:gd name="T6" fmla="*/ 2147483647 w 799"/>
              <a:gd name="T7" fmla="*/ 2147483647 h 1096"/>
              <a:gd name="T8" fmla="*/ 2147483647 w 799"/>
              <a:gd name="T9" fmla="*/ 2147483647 h 1096"/>
              <a:gd name="T10" fmla="*/ 2147483647 w 799"/>
              <a:gd name="T11" fmla="*/ 2147483647 h 1096"/>
              <a:gd name="T12" fmla="*/ 2147483647 w 799"/>
              <a:gd name="T13" fmla="*/ 0 h 1096"/>
              <a:gd name="T14" fmla="*/ 0 60000 65536"/>
              <a:gd name="T15" fmla="*/ 0 60000 65536"/>
              <a:gd name="T16" fmla="*/ 0 60000 65536"/>
              <a:gd name="T17" fmla="*/ 0 60000 65536"/>
              <a:gd name="T18" fmla="*/ 0 60000 65536"/>
              <a:gd name="T19" fmla="*/ 0 60000 65536"/>
              <a:gd name="T20" fmla="*/ 0 60000 65536"/>
              <a:gd name="T21" fmla="*/ 0 w 799"/>
              <a:gd name="T22" fmla="*/ 0 h 1096"/>
              <a:gd name="T23" fmla="*/ 799 w 799"/>
              <a:gd name="T24" fmla="*/ 1096 h 10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096">
                <a:moveTo>
                  <a:pt x="0" y="977"/>
                </a:moveTo>
                <a:cubicBezTo>
                  <a:pt x="41" y="1029"/>
                  <a:pt x="83" y="1082"/>
                  <a:pt x="171" y="1089"/>
                </a:cubicBezTo>
                <a:cubicBezTo>
                  <a:pt x="259" y="1096"/>
                  <a:pt x="432" y="1073"/>
                  <a:pt x="531" y="1020"/>
                </a:cubicBezTo>
                <a:cubicBezTo>
                  <a:pt x="630" y="967"/>
                  <a:pt x="727" y="876"/>
                  <a:pt x="763" y="772"/>
                </a:cubicBezTo>
                <a:cubicBezTo>
                  <a:pt x="799" y="668"/>
                  <a:pt x="766" y="506"/>
                  <a:pt x="746" y="395"/>
                </a:cubicBezTo>
                <a:cubicBezTo>
                  <a:pt x="726" y="284"/>
                  <a:pt x="694" y="169"/>
                  <a:pt x="643" y="103"/>
                </a:cubicBezTo>
                <a:cubicBezTo>
                  <a:pt x="592" y="37"/>
                  <a:pt x="514" y="18"/>
                  <a:pt x="437" y="0"/>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200731" name="Text Box 28"/>
          <p:cNvSpPr txBox="1">
            <a:spLocks noChangeArrowheads="1"/>
          </p:cNvSpPr>
          <p:nvPr/>
        </p:nvSpPr>
        <p:spPr bwMode="auto">
          <a:xfrm>
            <a:off x="1412515" y="2383460"/>
            <a:ext cx="336550" cy="457200"/>
          </a:xfrm>
          <a:prstGeom prst="rect">
            <a:avLst/>
          </a:prstGeom>
          <a:noFill/>
          <a:ln w="28575">
            <a:noFill/>
            <a:miter lim="800000"/>
            <a:headEnd/>
            <a:tailEnd/>
          </a:ln>
        </p:spPr>
        <p:txBody>
          <a:bodyPr wrap="none" anchor="ctr">
            <a:spAutoFit/>
          </a:bodyPr>
          <a:lstStyle/>
          <a:p>
            <a:pPr algn="ctr" eaLnBrk="0" hangingPunct="0"/>
            <a:r>
              <a:rPr lang="en-US" altLang="zh-CN" i="1">
                <a:solidFill>
                  <a:srgbClr val="000000"/>
                </a:solidFill>
              </a:rPr>
              <a:t>a</a:t>
            </a:r>
          </a:p>
        </p:txBody>
      </p:sp>
      <p:sp>
        <p:nvSpPr>
          <p:cNvPr id="200732" name="Text Box 29"/>
          <p:cNvSpPr txBox="1">
            <a:spLocks noChangeArrowheads="1"/>
          </p:cNvSpPr>
          <p:nvPr/>
        </p:nvSpPr>
        <p:spPr bwMode="auto">
          <a:xfrm>
            <a:off x="2841265" y="2683497"/>
            <a:ext cx="336550" cy="457200"/>
          </a:xfrm>
          <a:prstGeom prst="rect">
            <a:avLst/>
          </a:prstGeom>
          <a:noFill/>
          <a:ln w="28575">
            <a:noFill/>
            <a:miter lim="800000"/>
            <a:headEnd/>
            <a:tailEnd/>
          </a:ln>
        </p:spPr>
        <p:txBody>
          <a:bodyPr wrap="none" anchor="ctr">
            <a:spAutoFit/>
          </a:bodyPr>
          <a:lstStyle/>
          <a:p>
            <a:pPr algn="ctr" eaLnBrk="0" hangingPunct="0"/>
            <a:r>
              <a:rPr lang="en-US" altLang="zh-CN" i="1">
                <a:solidFill>
                  <a:srgbClr val="000000"/>
                </a:solidFill>
              </a:rPr>
              <a:t>b</a:t>
            </a:r>
          </a:p>
        </p:txBody>
      </p:sp>
      <p:sp>
        <p:nvSpPr>
          <p:cNvPr id="200733" name="Text Box 30"/>
          <p:cNvSpPr txBox="1">
            <a:spLocks noChangeArrowheads="1"/>
          </p:cNvSpPr>
          <p:nvPr/>
        </p:nvSpPr>
        <p:spPr bwMode="auto">
          <a:xfrm>
            <a:off x="1287103" y="4369422"/>
            <a:ext cx="319087" cy="457200"/>
          </a:xfrm>
          <a:prstGeom prst="rect">
            <a:avLst/>
          </a:prstGeom>
          <a:noFill/>
          <a:ln w="28575">
            <a:noFill/>
            <a:miter lim="800000"/>
            <a:headEnd/>
            <a:tailEnd/>
          </a:ln>
        </p:spPr>
        <p:txBody>
          <a:bodyPr wrap="none" anchor="ctr">
            <a:spAutoFit/>
          </a:bodyPr>
          <a:lstStyle/>
          <a:p>
            <a:pPr algn="ctr" eaLnBrk="0" hangingPunct="0"/>
            <a:r>
              <a:rPr lang="en-US" altLang="zh-CN" i="1">
                <a:solidFill>
                  <a:srgbClr val="000000"/>
                </a:solidFill>
              </a:rPr>
              <a:t>c</a:t>
            </a:r>
          </a:p>
        </p:txBody>
      </p:sp>
      <p:sp>
        <p:nvSpPr>
          <p:cNvPr id="200734" name="Text Box 31"/>
          <p:cNvSpPr txBox="1">
            <a:spLocks noChangeArrowheads="1"/>
          </p:cNvSpPr>
          <p:nvPr/>
        </p:nvSpPr>
        <p:spPr bwMode="auto">
          <a:xfrm>
            <a:off x="2120540" y="3758235"/>
            <a:ext cx="336550" cy="457200"/>
          </a:xfrm>
          <a:prstGeom prst="rect">
            <a:avLst/>
          </a:prstGeom>
          <a:noFill/>
          <a:ln w="28575">
            <a:noFill/>
            <a:miter lim="800000"/>
            <a:headEnd/>
            <a:tailEnd/>
          </a:ln>
        </p:spPr>
        <p:txBody>
          <a:bodyPr wrap="none" anchor="ctr">
            <a:spAutoFit/>
          </a:bodyPr>
          <a:lstStyle/>
          <a:p>
            <a:pPr algn="ctr" eaLnBrk="0" hangingPunct="0"/>
            <a:r>
              <a:rPr lang="en-US" altLang="zh-CN" i="1">
                <a:solidFill>
                  <a:srgbClr val="000000"/>
                </a:solidFill>
              </a:rPr>
              <a:t>d</a:t>
            </a:r>
          </a:p>
        </p:txBody>
      </p:sp>
      <p:sp>
        <p:nvSpPr>
          <p:cNvPr id="200735" name="Text Box 32"/>
          <p:cNvSpPr txBox="1">
            <a:spLocks noChangeArrowheads="1"/>
          </p:cNvSpPr>
          <p:nvPr/>
        </p:nvSpPr>
        <p:spPr bwMode="auto">
          <a:xfrm>
            <a:off x="3109553" y="4274172"/>
            <a:ext cx="319087" cy="457200"/>
          </a:xfrm>
          <a:prstGeom prst="rect">
            <a:avLst/>
          </a:prstGeom>
          <a:noFill/>
          <a:ln w="28575">
            <a:noFill/>
            <a:miter lim="800000"/>
            <a:headEnd/>
            <a:tailEnd/>
          </a:ln>
        </p:spPr>
        <p:txBody>
          <a:bodyPr wrap="none" anchor="ctr">
            <a:spAutoFit/>
          </a:bodyPr>
          <a:lstStyle/>
          <a:p>
            <a:pPr algn="ctr" eaLnBrk="0" hangingPunct="0"/>
            <a:r>
              <a:rPr lang="en-US" altLang="zh-CN" i="1">
                <a:solidFill>
                  <a:srgbClr val="000000"/>
                </a:solidFill>
              </a:rPr>
              <a:t>e</a:t>
            </a:r>
          </a:p>
        </p:txBody>
      </p:sp>
      <p:sp>
        <p:nvSpPr>
          <p:cNvPr id="141345" name="Oval 33"/>
          <p:cNvSpPr>
            <a:spLocks noChangeArrowheads="1"/>
          </p:cNvSpPr>
          <p:nvPr/>
        </p:nvSpPr>
        <p:spPr bwMode="auto">
          <a:xfrm>
            <a:off x="2207853" y="3428035"/>
            <a:ext cx="407987" cy="368300"/>
          </a:xfrm>
          <a:prstGeom prst="ellipse">
            <a:avLst/>
          </a:prstGeom>
          <a:noFill/>
          <a:ln w="38100">
            <a:solidFill>
              <a:srgbClr val="FF0000"/>
            </a:solidFill>
            <a:round/>
            <a:headEnd/>
            <a:tailEnd/>
          </a:ln>
        </p:spPr>
        <p:txBody>
          <a:bodyPr anchor="ctr">
            <a:spAutoFit/>
          </a:bodyPr>
          <a:lstStyle/>
          <a:p>
            <a:endParaRPr lang="zh-CN" altLang="en-US">
              <a:solidFill>
                <a:srgbClr val="4D5B6B"/>
              </a:solidFill>
            </a:endParaRPr>
          </a:p>
        </p:txBody>
      </p:sp>
      <p:sp>
        <p:nvSpPr>
          <p:cNvPr id="141346" name="Oval 34"/>
          <p:cNvSpPr>
            <a:spLocks noChangeArrowheads="1"/>
          </p:cNvSpPr>
          <p:nvPr/>
        </p:nvSpPr>
        <p:spPr bwMode="auto">
          <a:xfrm>
            <a:off x="5130440" y="3580435"/>
            <a:ext cx="407988" cy="368300"/>
          </a:xfrm>
          <a:prstGeom prst="ellipse">
            <a:avLst/>
          </a:prstGeom>
          <a:noFill/>
          <a:ln w="38100">
            <a:solidFill>
              <a:srgbClr val="FF0000"/>
            </a:solidFill>
            <a:round/>
            <a:headEnd/>
            <a:tailEnd/>
          </a:ln>
        </p:spPr>
        <p:txBody>
          <a:bodyPr anchor="ctr">
            <a:spAutoFit/>
          </a:bodyPr>
          <a:lstStyle/>
          <a:p>
            <a:endParaRPr lang="zh-CN" altLang="en-US">
              <a:solidFill>
                <a:srgbClr val="4D5B6B"/>
              </a:solidFill>
            </a:endParaRPr>
          </a:p>
        </p:txBody>
      </p:sp>
      <p:sp>
        <p:nvSpPr>
          <p:cNvPr id="141347" name="Oval 35"/>
          <p:cNvSpPr>
            <a:spLocks noChangeArrowheads="1"/>
          </p:cNvSpPr>
          <p:nvPr/>
        </p:nvSpPr>
        <p:spPr bwMode="auto">
          <a:xfrm>
            <a:off x="4643078" y="3364535"/>
            <a:ext cx="407987" cy="368300"/>
          </a:xfrm>
          <a:prstGeom prst="ellipse">
            <a:avLst/>
          </a:prstGeom>
          <a:noFill/>
          <a:ln w="38100">
            <a:solidFill>
              <a:srgbClr val="FF0000"/>
            </a:solidFill>
            <a:round/>
            <a:headEnd/>
            <a:tailEnd/>
          </a:ln>
        </p:spPr>
        <p:txBody>
          <a:bodyPr anchor="ctr">
            <a:spAutoFit/>
          </a:bodyPr>
          <a:lstStyle/>
          <a:p>
            <a:endParaRPr lang="zh-CN" altLang="en-US">
              <a:solidFill>
                <a:srgbClr val="4D5B6B"/>
              </a:solidFill>
            </a:endParaRPr>
          </a:p>
        </p:txBody>
      </p:sp>
      <p:sp>
        <p:nvSpPr>
          <p:cNvPr id="141348" name="Oval 36"/>
          <p:cNvSpPr>
            <a:spLocks noChangeArrowheads="1"/>
          </p:cNvSpPr>
          <p:nvPr/>
        </p:nvSpPr>
        <p:spPr bwMode="auto">
          <a:xfrm>
            <a:off x="4130315" y="2891460"/>
            <a:ext cx="407988" cy="368300"/>
          </a:xfrm>
          <a:prstGeom prst="ellipse">
            <a:avLst/>
          </a:prstGeom>
          <a:noFill/>
          <a:ln w="38100">
            <a:solidFill>
              <a:srgbClr val="FF0000"/>
            </a:solidFill>
            <a:round/>
            <a:headEnd/>
            <a:tailEnd/>
          </a:ln>
        </p:spPr>
        <p:txBody>
          <a:bodyPr anchor="ctr">
            <a:spAutoFit/>
          </a:bodyPr>
          <a:lstStyle/>
          <a:p>
            <a:endParaRPr lang="zh-CN" altLang="en-US">
              <a:solidFill>
                <a:srgbClr val="4D5B6B"/>
              </a:solidFill>
            </a:endParaRPr>
          </a:p>
        </p:txBody>
      </p:sp>
      <p:sp>
        <p:nvSpPr>
          <p:cNvPr id="141349" name="Text Box 37"/>
          <p:cNvSpPr txBox="1">
            <a:spLocks noChangeArrowheads="1"/>
          </p:cNvSpPr>
          <p:nvPr/>
        </p:nvSpPr>
        <p:spPr bwMode="auto">
          <a:xfrm>
            <a:off x="5967413" y="4464050"/>
            <a:ext cx="2474912" cy="457200"/>
          </a:xfrm>
          <a:prstGeom prst="rect">
            <a:avLst/>
          </a:prstGeom>
          <a:noFill/>
          <a:ln w="28575">
            <a:noFill/>
            <a:miter lim="800000"/>
            <a:headEnd/>
            <a:tailEnd/>
          </a:ln>
        </p:spPr>
        <p:txBody>
          <a:bodyPr anchor="ctr">
            <a:spAutoFit/>
          </a:bodyPr>
          <a:lstStyle/>
          <a:p>
            <a:pPr marL="176213" indent="-176213" eaLnBrk="0" hangingPunct="0">
              <a:buFontTx/>
              <a:buChar char="•"/>
            </a:pPr>
            <a:r>
              <a:rPr lang="en-US" altLang="zh-CN">
                <a:solidFill>
                  <a:srgbClr val="FF0000"/>
                </a:solidFill>
              </a:rPr>
              <a:t> </a:t>
            </a:r>
            <a:r>
              <a:rPr lang="zh-CN" altLang="en-US">
                <a:solidFill>
                  <a:srgbClr val="FF0000"/>
                </a:solidFill>
              </a:rPr>
              <a:t>结点数相同</a:t>
            </a:r>
          </a:p>
        </p:txBody>
      </p:sp>
      <p:sp>
        <p:nvSpPr>
          <p:cNvPr id="141350" name="Text Box 38"/>
          <p:cNvSpPr txBox="1">
            <a:spLocks noChangeArrowheads="1"/>
          </p:cNvSpPr>
          <p:nvPr/>
        </p:nvSpPr>
        <p:spPr bwMode="auto">
          <a:xfrm>
            <a:off x="5967413" y="5049838"/>
            <a:ext cx="2205037" cy="457200"/>
          </a:xfrm>
          <a:prstGeom prst="rect">
            <a:avLst/>
          </a:prstGeom>
          <a:noFill/>
          <a:ln w="28575">
            <a:noFill/>
            <a:miter lim="800000"/>
            <a:headEnd/>
            <a:tailEnd/>
          </a:ln>
        </p:spPr>
        <p:txBody>
          <a:bodyPr anchor="ctr">
            <a:spAutoFit/>
          </a:bodyPr>
          <a:lstStyle/>
          <a:p>
            <a:pPr marL="176213" indent="-176213" eaLnBrk="0" hangingPunct="0">
              <a:buFontTx/>
              <a:buChar char="•"/>
            </a:pPr>
            <a:r>
              <a:rPr lang="en-US" altLang="zh-CN">
                <a:solidFill>
                  <a:srgbClr val="FF0000"/>
                </a:solidFill>
              </a:rPr>
              <a:t> </a:t>
            </a:r>
            <a:r>
              <a:rPr lang="zh-CN" altLang="en-US">
                <a:solidFill>
                  <a:srgbClr val="FF0000"/>
                </a:solidFill>
              </a:rPr>
              <a:t>边数相同</a:t>
            </a:r>
          </a:p>
        </p:txBody>
      </p:sp>
      <p:sp>
        <p:nvSpPr>
          <p:cNvPr id="141351" name="Text Box 39"/>
          <p:cNvSpPr txBox="1">
            <a:spLocks noChangeArrowheads="1"/>
          </p:cNvSpPr>
          <p:nvPr/>
        </p:nvSpPr>
        <p:spPr bwMode="auto">
          <a:xfrm>
            <a:off x="5967413" y="5589588"/>
            <a:ext cx="2925762" cy="457200"/>
          </a:xfrm>
          <a:prstGeom prst="rect">
            <a:avLst/>
          </a:prstGeom>
          <a:noFill/>
          <a:ln w="28575">
            <a:noFill/>
            <a:miter lim="800000"/>
            <a:headEnd/>
            <a:tailEnd/>
          </a:ln>
        </p:spPr>
        <p:txBody>
          <a:bodyPr anchor="ctr">
            <a:spAutoFit/>
          </a:bodyPr>
          <a:lstStyle/>
          <a:p>
            <a:pPr marL="176213" indent="-176213" eaLnBrk="0" hangingPunct="0">
              <a:buFontTx/>
              <a:buChar char="•"/>
            </a:pPr>
            <a:r>
              <a:rPr lang="en-US" altLang="zh-CN" dirty="0">
                <a:solidFill>
                  <a:srgbClr val="FF0000"/>
                </a:solidFill>
              </a:rPr>
              <a:t> </a:t>
            </a:r>
            <a:r>
              <a:rPr lang="zh-CN" altLang="en-US" dirty="0">
                <a:solidFill>
                  <a:srgbClr val="FF0000"/>
                </a:solidFill>
              </a:rPr>
              <a:t>结点度序列不同</a:t>
            </a:r>
          </a:p>
        </p:txBody>
      </p:sp>
      <p:sp>
        <p:nvSpPr>
          <p:cNvPr id="40" name="标题 3"/>
          <p:cNvSpPr txBox="1">
            <a:spLocks/>
          </p:cNvSpPr>
          <p:nvPr/>
        </p:nvSpPr>
        <p:spPr>
          <a:xfrm>
            <a:off x="457200" y="333375"/>
            <a:ext cx="8229600" cy="719138"/>
          </a:xfrm>
          <a:prstGeom prst="rect">
            <a:avLst/>
          </a:prstGeom>
        </p:spPr>
        <p:txBody>
          <a:bodyPr/>
          <a:lstStyle/>
          <a:p>
            <a:pPr eaLnBrk="0" hangingPunct="0">
              <a:defRPr/>
            </a:pPr>
            <a:r>
              <a:rPr lang="zh-CN" altLang="en-US" sz="4400" dirty="0">
                <a:ln w="12700">
                  <a:solidFill>
                    <a:srgbClr val="675D59"/>
                  </a:solidFill>
                </a:ln>
                <a:solidFill>
                  <a:srgbClr val="675D59">
                    <a:lumMod val="75000"/>
                  </a:srgbClr>
                </a:solidFill>
                <a:latin typeface="宋体"/>
                <a:ea typeface="宋体"/>
              </a:rPr>
              <a:t>图的基本概念：同构判定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1349"/>
                                        </p:tgtEl>
                                        <p:attrNameLst>
                                          <p:attrName>style.visibility</p:attrName>
                                        </p:attrNameLst>
                                      </p:cBhvr>
                                      <p:to>
                                        <p:strVal val="visible"/>
                                      </p:to>
                                    </p:set>
                                    <p:anim calcmode="lin" valueType="num">
                                      <p:cBhvr additive="base">
                                        <p:cTn id="7" dur="500" fill="hold"/>
                                        <p:tgtEl>
                                          <p:spTgt spid="141349"/>
                                        </p:tgtEl>
                                        <p:attrNameLst>
                                          <p:attrName>ppt_x</p:attrName>
                                        </p:attrNameLst>
                                      </p:cBhvr>
                                      <p:tavLst>
                                        <p:tav tm="0">
                                          <p:val>
                                            <p:strVal val="#ppt_x"/>
                                          </p:val>
                                        </p:tav>
                                        <p:tav tm="100000">
                                          <p:val>
                                            <p:strVal val="#ppt_x"/>
                                          </p:val>
                                        </p:tav>
                                      </p:tavLst>
                                    </p:anim>
                                    <p:anim calcmode="lin" valueType="num">
                                      <p:cBhvr additive="base">
                                        <p:cTn id="8" dur="500" fill="hold"/>
                                        <p:tgtEl>
                                          <p:spTgt spid="1413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1350"/>
                                        </p:tgtEl>
                                        <p:attrNameLst>
                                          <p:attrName>style.visibility</p:attrName>
                                        </p:attrNameLst>
                                      </p:cBhvr>
                                      <p:to>
                                        <p:strVal val="visible"/>
                                      </p:to>
                                    </p:set>
                                    <p:anim calcmode="lin" valueType="num">
                                      <p:cBhvr additive="base">
                                        <p:cTn id="13" dur="500" fill="hold"/>
                                        <p:tgtEl>
                                          <p:spTgt spid="141350"/>
                                        </p:tgtEl>
                                        <p:attrNameLst>
                                          <p:attrName>ppt_x</p:attrName>
                                        </p:attrNameLst>
                                      </p:cBhvr>
                                      <p:tavLst>
                                        <p:tav tm="0">
                                          <p:val>
                                            <p:strVal val="#ppt_x"/>
                                          </p:val>
                                        </p:tav>
                                        <p:tav tm="100000">
                                          <p:val>
                                            <p:strVal val="#ppt_x"/>
                                          </p:val>
                                        </p:tav>
                                      </p:tavLst>
                                    </p:anim>
                                    <p:anim calcmode="lin" valueType="num">
                                      <p:cBhvr additive="base">
                                        <p:cTn id="14" dur="500" fill="hold"/>
                                        <p:tgtEl>
                                          <p:spTgt spid="1413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1351"/>
                                        </p:tgtEl>
                                        <p:attrNameLst>
                                          <p:attrName>style.visibility</p:attrName>
                                        </p:attrNameLst>
                                      </p:cBhvr>
                                      <p:to>
                                        <p:strVal val="visible"/>
                                      </p:to>
                                    </p:set>
                                    <p:anim calcmode="lin" valueType="num">
                                      <p:cBhvr additive="base">
                                        <p:cTn id="19" dur="500" fill="hold"/>
                                        <p:tgtEl>
                                          <p:spTgt spid="141351"/>
                                        </p:tgtEl>
                                        <p:attrNameLst>
                                          <p:attrName>ppt_x</p:attrName>
                                        </p:attrNameLst>
                                      </p:cBhvr>
                                      <p:tavLst>
                                        <p:tav tm="0">
                                          <p:val>
                                            <p:strVal val="#ppt_x"/>
                                          </p:val>
                                        </p:tav>
                                        <p:tav tm="100000">
                                          <p:val>
                                            <p:strVal val="#ppt_x"/>
                                          </p:val>
                                        </p:tav>
                                      </p:tavLst>
                                    </p:anim>
                                    <p:anim calcmode="lin" valueType="num">
                                      <p:cBhvr additive="base">
                                        <p:cTn id="20" dur="500" fill="hold"/>
                                        <p:tgtEl>
                                          <p:spTgt spid="14135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141345"/>
                                        </p:tgtEl>
                                        <p:attrNameLst>
                                          <p:attrName>style.visibility</p:attrName>
                                        </p:attrNameLst>
                                      </p:cBhvr>
                                      <p:to>
                                        <p:strVal val="visible"/>
                                      </p:to>
                                    </p:set>
                                    <p:anim calcmode="lin" valueType="num">
                                      <p:cBhvr>
                                        <p:cTn id="25" dur="500" fill="hold"/>
                                        <p:tgtEl>
                                          <p:spTgt spid="141345"/>
                                        </p:tgtEl>
                                        <p:attrNameLst>
                                          <p:attrName>ppt_w</p:attrName>
                                        </p:attrNameLst>
                                      </p:cBhvr>
                                      <p:tavLst>
                                        <p:tav tm="0">
                                          <p:val>
                                            <p:strVal val="4*#ppt_w"/>
                                          </p:val>
                                        </p:tav>
                                        <p:tav tm="100000">
                                          <p:val>
                                            <p:strVal val="#ppt_w"/>
                                          </p:val>
                                        </p:tav>
                                      </p:tavLst>
                                    </p:anim>
                                    <p:anim calcmode="lin" valueType="num">
                                      <p:cBhvr>
                                        <p:cTn id="26" dur="500" fill="hold"/>
                                        <p:tgtEl>
                                          <p:spTgt spid="141345"/>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141346"/>
                                        </p:tgtEl>
                                        <p:attrNameLst>
                                          <p:attrName>style.visibility</p:attrName>
                                        </p:attrNameLst>
                                      </p:cBhvr>
                                      <p:to>
                                        <p:strVal val="visible"/>
                                      </p:to>
                                    </p:set>
                                    <p:anim calcmode="lin" valueType="num">
                                      <p:cBhvr>
                                        <p:cTn id="31" dur="500" fill="hold"/>
                                        <p:tgtEl>
                                          <p:spTgt spid="141346"/>
                                        </p:tgtEl>
                                        <p:attrNameLst>
                                          <p:attrName>ppt_w</p:attrName>
                                        </p:attrNameLst>
                                      </p:cBhvr>
                                      <p:tavLst>
                                        <p:tav tm="0">
                                          <p:val>
                                            <p:strVal val="4*#ppt_w"/>
                                          </p:val>
                                        </p:tav>
                                        <p:tav tm="100000">
                                          <p:val>
                                            <p:strVal val="#ppt_w"/>
                                          </p:val>
                                        </p:tav>
                                      </p:tavLst>
                                    </p:anim>
                                    <p:anim calcmode="lin" valueType="num">
                                      <p:cBhvr>
                                        <p:cTn id="32" dur="500" fill="hold"/>
                                        <p:tgtEl>
                                          <p:spTgt spid="141346"/>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141347"/>
                                        </p:tgtEl>
                                        <p:attrNameLst>
                                          <p:attrName>style.visibility</p:attrName>
                                        </p:attrNameLst>
                                      </p:cBhvr>
                                      <p:to>
                                        <p:strVal val="visible"/>
                                      </p:to>
                                    </p:set>
                                    <p:anim calcmode="lin" valueType="num">
                                      <p:cBhvr>
                                        <p:cTn id="37" dur="500" fill="hold"/>
                                        <p:tgtEl>
                                          <p:spTgt spid="141347"/>
                                        </p:tgtEl>
                                        <p:attrNameLst>
                                          <p:attrName>ppt_w</p:attrName>
                                        </p:attrNameLst>
                                      </p:cBhvr>
                                      <p:tavLst>
                                        <p:tav tm="0">
                                          <p:val>
                                            <p:strVal val="4*#ppt_w"/>
                                          </p:val>
                                        </p:tav>
                                        <p:tav tm="100000">
                                          <p:val>
                                            <p:strVal val="#ppt_w"/>
                                          </p:val>
                                        </p:tav>
                                      </p:tavLst>
                                    </p:anim>
                                    <p:anim calcmode="lin" valueType="num">
                                      <p:cBhvr>
                                        <p:cTn id="38" dur="500" fill="hold"/>
                                        <p:tgtEl>
                                          <p:spTgt spid="141347"/>
                                        </p:tgtEl>
                                        <p:attrNameLst>
                                          <p:attrName>ppt_h</p:attrName>
                                        </p:attrNameLst>
                                      </p:cBhvr>
                                      <p:tavLst>
                                        <p:tav tm="0">
                                          <p:val>
                                            <p:strVal val="4*#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32" fill="hold" grpId="0" nodeType="clickEffect">
                                  <p:stCondLst>
                                    <p:cond delay="0"/>
                                  </p:stCondLst>
                                  <p:childTnLst>
                                    <p:set>
                                      <p:cBhvr>
                                        <p:cTn id="42" dur="1" fill="hold">
                                          <p:stCondLst>
                                            <p:cond delay="0"/>
                                          </p:stCondLst>
                                        </p:cTn>
                                        <p:tgtEl>
                                          <p:spTgt spid="141348"/>
                                        </p:tgtEl>
                                        <p:attrNameLst>
                                          <p:attrName>style.visibility</p:attrName>
                                        </p:attrNameLst>
                                      </p:cBhvr>
                                      <p:to>
                                        <p:strVal val="visible"/>
                                      </p:to>
                                    </p:set>
                                    <p:anim calcmode="lin" valueType="num">
                                      <p:cBhvr>
                                        <p:cTn id="43" dur="500" fill="hold"/>
                                        <p:tgtEl>
                                          <p:spTgt spid="141348"/>
                                        </p:tgtEl>
                                        <p:attrNameLst>
                                          <p:attrName>ppt_w</p:attrName>
                                        </p:attrNameLst>
                                      </p:cBhvr>
                                      <p:tavLst>
                                        <p:tav tm="0">
                                          <p:val>
                                            <p:strVal val="4*#ppt_w"/>
                                          </p:val>
                                        </p:tav>
                                        <p:tav tm="100000">
                                          <p:val>
                                            <p:strVal val="#ppt_w"/>
                                          </p:val>
                                        </p:tav>
                                      </p:tavLst>
                                    </p:anim>
                                    <p:anim calcmode="lin" valueType="num">
                                      <p:cBhvr>
                                        <p:cTn id="44" dur="500" fill="hold"/>
                                        <p:tgtEl>
                                          <p:spTgt spid="14134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45" grpId="0" animBg="1"/>
      <p:bldP spid="141346" grpId="0" animBg="1"/>
      <p:bldP spid="141347" grpId="0" animBg="1"/>
      <p:bldP spid="141348" grpId="0" animBg="1"/>
      <p:bldP spid="141349" grpId="0" autoUpdateAnimBg="0"/>
      <p:bldP spid="141350" grpId="0" autoUpdateAnimBg="0"/>
      <p:bldP spid="14135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2665" y="480444"/>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下面图中同构的是：</a:t>
            </a:r>
          </a:p>
        </p:txBody>
      </p:sp>
      <p:sp>
        <p:nvSpPr>
          <p:cNvPr id="8" name="矩形 7"/>
          <p:cNvSpPr>
            <a:spLocks noChangeAspect="1"/>
          </p:cNvSpPr>
          <p:nvPr>
            <p:custDataLst>
              <p:tags r:id="rId3"/>
            </p:custDataLst>
          </p:nvPr>
        </p:nvSpPr>
        <p:spPr>
          <a:xfrm>
            <a:off x="1011555" y="2043430"/>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4"/>
            </p:custDataLst>
          </p:nvPr>
        </p:nvSpPr>
        <p:spPr>
          <a:xfrm>
            <a:off x="2110862" y="203247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5"/>
            </p:custDataLst>
          </p:nvPr>
        </p:nvSpPr>
        <p:spPr>
          <a:xfrm>
            <a:off x="3539612" y="203247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6"/>
            </p:custDataLst>
          </p:nvPr>
        </p:nvSpPr>
        <p:spPr>
          <a:xfrm>
            <a:off x="4965577" y="2016509"/>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7"/>
            </p:custDataLst>
          </p:nvPr>
        </p:nvSpPr>
        <p:spPr>
          <a:xfrm>
            <a:off x="6722110" y="2286794"/>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Group 3"/>
          <p:cNvGrpSpPr>
            <a:grpSpLocks/>
          </p:cNvGrpSpPr>
          <p:nvPr/>
        </p:nvGrpSpPr>
        <p:grpSpPr bwMode="auto">
          <a:xfrm>
            <a:off x="4741321" y="3031952"/>
            <a:ext cx="1988273" cy="1447800"/>
            <a:chOff x="336" y="2448"/>
            <a:chExt cx="1193" cy="912"/>
          </a:xfrm>
        </p:grpSpPr>
        <p:sp>
          <p:nvSpPr>
            <p:cNvPr id="20" name="Text Box 4"/>
            <p:cNvSpPr txBox="1">
              <a:spLocks noChangeArrowheads="1"/>
            </p:cNvSpPr>
            <p:nvPr/>
          </p:nvSpPr>
          <p:spPr bwMode="auto">
            <a:xfrm>
              <a:off x="576" y="2448"/>
              <a:ext cx="384"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Arial" pitchFamily="34" charset="0"/>
                  <a:ea typeface="宋体" pitchFamily="2" charset="-122"/>
                  <a:sym typeface="MT Extra" pitchFamily="18" charset="2"/>
                </a:rPr>
                <a:t>a</a:t>
              </a:r>
            </a:p>
          </p:txBody>
        </p:sp>
        <p:sp>
          <p:nvSpPr>
            <p:cNvPr id="21" name="Line 5"/>
            <p:cNvSpPr>
              <a:spLocks noChangeShapeType="1"/>
            </p:cNvSpPr>
            <p:nvPr/>
          </p:nvSpPr>
          <p:spPr bwMode="auto">
            <a:xfrm flipH="1">
              <a:off x="528" y="2592"/>
              <a:ext cx="240" cy="336"/>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22" name="Text Box 6"/>
            <p:cNvSpPr txBox="1">
              <a:spLocks noChangeArrowheads="1"/>
            </p:cNvSpPr>
            <p:nvPr/>
          </p:nvSpPr>
          <p:spPr bwMode="auto">
            <a:xfrm>
              <a:off x="1018" y="2448"/>
              <a:ext cx="288" cy="288"/>
            </a:xfrm>
            <a:prstGeom prst="rect">
              <a:avLst/>
            </a:prstGeom>
            <a:noFill/>
            <a:ln w="9525">
              <a:noFill/>
              <a:miter lim="800000"/>
              <a:headEnd/>
              <a:tailEnd/>
            </a:ln>
          </p:spPr>
          <p:txBody>
            <a:bodyPr>
              <a:spAutoFit/>
            </a:bodyPr>
            <a:lstStyle/>
            <a:p>
              <a:pPr>
                <a:spcBef>
                  <a:spcPct val="50000"/>
                </a:spcBef>
              </a:pPr>
              <a:r>
                <a:rPr lang="en-US" altLang="zh-CN" dirty="0">
                  <a:solidFill>
                    <a:srgbClr val="FF0000"/>
                  </a:solidFill>
                  <a:latin typeface="Arial" pitchFamily="34" charset="0"/>
                  <a:ea typeface="宋体" pitchFamily="2" charset="-122"/>
                  <a:sym typeface="MT Extra" pitchFamily="18" charset="2"/>
                </a:rPr>
                <a:t>f</a:t>
              </a:r>
            </a:p>
          </p:txBody>
        </p:sp>
        <p:sp>
          <p:nvSpPr>
            <p:cNvPr id="23" name="Text Box 7"/>
            <p:cNvSpPr txBox="1">
              <a:spLocks noChangeArrowheads="1"/>
            </p:cNvSpPr>
            <p:nvPr/>
          </p:nvSpPr>
          <p:spPr bwMode="auto">
            <a:xfrm>
              <a:off x="336" y="2784"/>
              <a:ext cx="336"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Arial" pitchFamily="34" charset="0"/>
                  <a:ea typeface="宋体" pitchFamily="2" charset="-122"/>
                  <a:sym typeface="MT Extra" pitchFamily="18" charset="2"/>
                </a:rPr>
                <a:t>b</a:t>
              </a:r>
            </a:p>
          </p:txBody>
        </p:sp>
        <p:sp>
          <p:nvSpPr>
            <p:cNvPr id="24" name="Text Box 8"/>
            <p:cNvSpPr txBox="1">
              <a:spLocks noChangeArrowheads="1"/>
            </p:cNvSpPr>
            <p:nvPr/>
          </p:nvSpPr>
          <p:spPr bwMode="auto">
            <a:xfrm>
              <a:off x="1241" y="2777"/>
              <a:ext cx="288" cy="288"/>
            </a:xfrm>
            <a:prstGeom prst="rect">
              <a:avLst/>
            </a:prstGeom>
            <a:noFill/>
            <a:ln w="9525">
              <a:noFill/>
              <a:miter lim="800000"/>
              <a:headEnd/>
              <a:tailEnd/>
            </a:ln>
          </p:spPr>
          <p:txBody>
            <a:bodyPr>
              <a:spAutoFit/>
            </a:bodyPr>
            <a:lstStyle/>
            <a:p>
              <a:pPr>
                <a:spcBef>
                  <a:spcPct val="50000"/>
                </a:spcBef>
              </a:pPr>
              <a:r>
                <a:rPr lang="en-US" altLang="zh-CN" dirty="0">
                  <a:solidFill>
                    <a:srgbClr val="FF0000"/>
                  </a:solidFill>
                  <a:latin typeface="Arial" pitchFamily="34" charset="0"/>
                  <a:ea typeface="宋体" pitchFamily="2" charset="-122"/>
                  <a:sym typeface="MT Extra" pitchFamily="18" charset="2"/>
                </a:rPr>
                <a:t>e</a:t>
              </a:r>
            </a:p>
          </p:txBody>
        </p:sp>
        <p:sp>
          <p:nvSpPr>
            <p:cNvPr id="25" name="Text Box 9"/>
            <p:cNvSpPr txBox="1">
              <a:spLocks noChangeArrowheads="1"/>
            </p:cNvSpPr>
            <p:nvPr/>
          </p:nvSpPr>
          <p:spPr bwMode="auto">
            <a:xfrm>
              <a:off x="552" y="3060"/>
              <a:ext cx="336" cy="288"/>
            </a:xfrm>
            <a:prstGeom prst="rect">
              <a:avLst/>
            </a:prstGeom>
            <a:noFill/>
            <a:ln w="9525">
              <a:noFill/>
              <a:miter lim="800000"/>
              <a:headEnd/>
              <a:tailEnd/>
            </a:ln>
          </p:spPr>
          <p:txBody>
            <a:bodyPr wrap="square">
              <a:spAutoFit/>
            </a:bodyPr>
            <a:lstStyle/>
            <a:p>
              <a:pPr>
                <a:spcBef>
                  <a:spcPct val="50000"/>
                </a:spcBef>
              </a:pPr>
              <a:r>
                <a:rPr lang="en-US" altLang="zh-CN" dirty="0">
                  <a:solidFill>
                    <a:srgbClr val="FF0000"/>
                  </a:solidFill>
                  <a:latin typeface="Arial" pitchFamily="34" charset="0"/>
                  <a:ea typeface="宋体" pitchFamily="2" charset="-122"/>
                  <a:sym typeface="MT Extra" pitchFamily="18" charset="2"/>
                </a:rPr>
                <a:t>c</a:t>
              </a:r>
            </a:p>
          </p:txBody>
        </p:sp>
        <p:sp>
          <p:nvSpPr>
            <p:cNvPr id="26" name="Text Box 10"/>
            <p:cNvSpPr txBox="1">
              <a:spLocks noChangeArrowheads="1"/>
            </p:cNvSpPr>
            <p:nvPr/>
          </p:nvSpPr>
          <p:spPr bwMode="auto">
            <a:xfrm>
              <a:off x="1008" y="3072"/>
              <a:ext cx="384"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Arial" pitchFamily="34" charset="0"/>
                  <a:ea typeface="宋体" pitchFamily="2" charset="-122"/>
                  <a:sym typeface="MT Extra" pitchFamily="18" charset="2"/>
                </a:rPr>
                <a:t>d</a:t>
              </a:r>
            </a:p>
          </p:txBody>
        </p:sp>
        <p:sp>
          <p:nvSpPr>
            <p:cNvPr id="27" name="Line 11"/>
            <p:cNvSpPr>
              <a:spLocks noChangeShapeType="1"/>
            </p:cNvSpPr>
            <p:nvPr/>
          </p:nvSpPr>
          <p:spPr bwMode="auto">
            <a:xfrm>
              <a:off x="528" y="2928"/>
              <a:ext cx="240" cy="288"/>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28" name="Line 12"/>
            <p:cNvSpPr>
              <a:spLocks noChangeShapeType="1"/>
            </p:cNvSpPr>
            <p:nvPr/>
          </p:nvSpPr>
          <p:spPr bwMode="auto">
            <a:xfrm>
              <a:off x="1104" y="2592"/>
              <a:ext cx="240" cy="336"/>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29" name="Line 13"/>
            <p:cNvSpPr>
              <a:spLocks noChangeShapeType="1"/>
            </p:cNvSpPr>
            <p:nvPr/>
          </p:nvSpPr>
          <p:spPr bwMode="auto">
            <a:xfrm flipH="1">
              <a:off x="1104" y="2928"/>
              <a:ext cx="240" cy="288"/>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30" name="Line 14"/>
            <p:cNvSpPr>
              <a:spLocks noChangeShapeType="1"/>
            </p:cNvSpPr>
            <p:nvPr/>
          </p:nvSpPr>
          <p:spPr bwMode="auto">
            <a:xfrm>
              <a:off x="768" y="3216"/>
              <a:ext cx="336" cy="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31" name="Line 15"/>
            <p:cNvSpPr>
              <a:spLocks noChangeShapeType="1"/>
            </p:cNvSpPr>
            <p:nvPr/>
          </p:nvSpPr>
          <p:spPr bwMode="auto">
            <a:xfrm>
              <a:off x="528" y="2928"/>
              <a:ext cx="816" cy="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32" name="Line 16"/>
            <p:cNvSpPr>
              <a:spLocks noChangeShapeType="1"/>
            </p:cNvSpPr>
            <p:nvPr/>
          </p:nvSpPr>
          <p:spPr bwMode="auto">
            <a:xfrm flipV="1">
              <a:off x="768" y="2640"/>
              <a:ext cx="336" cy="576"/>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33" name="Line 17"/>
            <p:cNvSpPr>
              <a:spLocks noChangeShapeType="1"/>
            </p:cNvSpPr>
            <p:nvPr/>
          </p:nvSpPr>
          <p:spPr bwMode="auto">
            <a:xfrm flipH="1">
              <a:off x="768" y="2592"/>
              <a:ext cx="336" cy="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34" name="Line 18"/>
            <p:cNvSpPr>
              <a:spLocks noChangeShapeType="1"/>
            </p:cNvSpPr>
            <p:nvPr/>
          </p:nvSpPr>
          <p:spPr bwMode="auto">
            <a:xfrm>
              <a:off x="768" y="2592"/>
              <a:ext cx="336" cy="624"/>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grpSp>
      <p:grpSp>
        <p:nvGrpSpPr>
          <p:cNvPr id="35" name="Group 19"/>
          <p:cNvGrpSpPr>
            <a:grpSpLocks/>
          </p:cNvGrpSpPr>
          <p:nvPr/>
        </p:nvGrpSpPr>
        <p:grpSpPr bwMode="auto">
          <a:xfrm>
            <a:off x="6672445" y="3162850"/>
            <a:ext cx="1905000" cy="1295400"/>
            <a:chOff x="1872" y="2496"/>
            <a:chExt cx="1200" cy="816"/>
          </a:xfrm>
        </p:grpSpPr>
        <p:sp>
          <p:nvSpPr>
            <p:cNvPr id="36" name="Text Box 20"/>
            <p:cNvSpPr txBox="1">
              <a:spLocks noChangeArrowheads="1"/>
            </p:cNvSpPr>
            <p:nvPr/>
          </p:nvSpPr>
          <p:spPr bwMode="auto">
            <a:xfrm>
              <a:off x="2352" y="2496"/>
              <a:ext cx="384"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Arial" pitchFamily="34" charset="0"/>
                  <a:ea typeface="宋体" pitchFamily="2" charset="-122"/>
                  <a:sym typeface="MT Extra" pitchFamily="18" charset="2"/>
                </a:rPr>
                <a:t>3</a:t>
              </a:r>
            </a:p>
          </p:txBody>
        </p:sp>
        <p:sp>
          <p:nvSpPr>
            <p:cNvPr id="37" name="Line 21"/>
            <p:cNvSpPr>
              <a:spLocks noChangeShapeType="1"/>
            </p:cNvSpPr>
            <p:nvPr/>
          </p:nvSpPr>
          <p:spPr bwMode="auto">
            <a:xfrm flipH="1">
              <a:off x="2448" y="2688"/>
              <a:ext cx="0" cy="48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38" name="Text Box 22"/>
            <p:cNvSpPr txBox="1">
              <a:spLocks noChangeArrowheads="1"/>
            </p:cNvSpPr>
            <p:nvPr/>
          </p:nvSpPr>
          <p:spPr bwMode="auto">
            <a:xfrm>
              <a:off x="2688" y="2496"/>
              <a:ext cx="384"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Arial" pitchFamily="34" charset="0"/>
                  <a:ea typeface="宋体" pitchFamily="2" charset="-122"/>
                  <a:sym typeface="MT Extra" pitchFamily="18" charset="2"/>
                </a:rPr>
                <a:t>5</a:t>
              </a:r>
            </a:p>
          </p:txBody>
        </p:sp>
        <p:sp>
          <p:nvSpPr>
            <p:cNvPr id="39" name="Text Box 23"/>
            <p:cNvSpPr txBox="1">
              <a:spLocks noChangeArrowheads="1"/>
            </p:cNvSpPr>
            <p:nvPr/>
          </p:nvSpPr>
          <p:spPr bwMode="auto">
            <a:xfrm>
              <a:off x="1872" y="2496"/>
              <a:ext cx="384"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Arial" pitchFamily="34" charset="0"/>
                  <a:ea typeface="宋体" pitchFamily="2" charset="-122"/>
                  <a:sym typeface="MT Extra" pitchFamily="18" charset="2"/>
                </a:rPr>
                <a:t>1</a:t>
              </a:r>
            </a:p>
          </p:txBody>
        </p:sp>
        <p:sp>
          <p:nvSpPr>
            <p:cNvPr id="40" name="Text Box 24"/>
            <p:cNvSpPr txBox="1">
              <a:spLocks noChangeArrowheads="1"/>
            </p:cNvSpPr>
            <p:nvPr/>
          </p:nvSpPr>
          <p:spPr bwMode="auto">
            <a:xfrm>
              <a:off x="2688" y="3012"/>
              <a:ext cx="384" cy="288"/>
            </a:xfrm>
            <a:prstGeom prst="rect">
              <a:avLst/>
            </a:prstGeom>
            <a:noFill/>
            <a:ln w="9525">
              <a:noFill/>
              <a:miter lim="800000"/>
              <a:headEnd/>
              <a:tailEnd/>
            </a:ln>
          </p:spPr>
          <p:txBody>
            <a:bodyPr>
              <a:spAutoFit/>
            </a:bodyPr>
            <a:lstStyle/>
            <a:p>
              <a:pPr>
                <a:spcBef>
                  <a:spcPct val="50000"/>
                </a:spcBef>
              </a:pPr>
              <a:r>
                <a:rPr lang="en-US" altLang="zh-CN" dirty="0">
                  <a:solidFill>
                    <a:srgbClr val="FF0000"/>
                  </a:solidFill>
                  <a:latin typeface="Arial" pitchFamily="34" charset="0"/>
                  <a:ea typeface="宋体" pitchFamily="2" charset="-122"/>
                  <a:sym typeface="MT Extra" pitchFamily="18" charset="2"/>
                </a:rPr>
                <a:t>6</a:t>
              </a:r>
            </a:p>
          </p:txBody>
        </p:sp>
        <p:sp>
          <p:nvSpPr>
            <p:cNvPr id="41" name="Text Box 25"/>
            <p:cNvSpPr txBox="1">
              <a:spLocks noChangeArrowheads="1"/>
            </p:cNvSpPr>
            <p:nvPr/>
          </p:nvSpPr>
          <p:spPr bwMode="auto">
            <a:xfrm>
              <a:off x="1872" y="3024"/>
              <a:ext cx="384"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Arial" pitchFamily="34" charset="0"/>
                  <a:ea typeface="宋体" pitchFamily="2" charset="-122"/>
                  <a:sym typeface="MT Extra" pitchFamily="18" charset="2"/>
                </a:rPr>
                <a:t>2</a:t>
              </a:r>
            </a:p>
          </p:txBody>
        </p:sp>
        <p:sp>
          <p:nvSpPr>
            <p:cNvPr id="42" name="Text Box 26"/>
            <p:cNvSpPr txBox="1">
              <a:spLocks noChangeArrowheads="1"/>
            </p:cNvSpPr>
            <p:nvPr/>
          </p:nvSpPr>
          <p:spPr bwMode="auto">
            <a:xfrm>
              <a:off x="2256" y="3024"/>
              <a:ext cx="384"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Arial" pitchFamily="34" charset="0"/>
                  <a:ea typeface="宋体" pitchFamily="2" charset="-122"/>
                  <a:sym typeface="MT Extra" pitchFamily="18" charset="2"/>
                </a:rPr>
                <a:t>4</a:t>
              </a:r>
            </a:p>
          </p:txBody>
        </p:sp>
        <p:sp>
          <p:nvSpPr>
            <p:cNvPr id="43" name="Line 27"/>
            <p:cNvSpPr>
              <a:spLocks noChangeShapeType="1"/>
            </p:cNvSpPr>
            <p:nvPr/>
          </p:nvSpPr>
          <p:spPr bwMode="auto">
            <a:xfrm>
              <a:off x="2064" y="2640"/>
              <a:ext cx="0" cy="528"/>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44" name="Line 28"/>
            <p:cNvSpPr>
              <a:spLocks noChangeShapeType="1"/>
            </p:cNvSpPr>
            <p:nvPr/>
          </p:nvSpPr>
          <p:spPr bwMode="auto">
            <a:xfrm>
              <a:off x="2784" y="2688"/>
              <a:ext cx="0" cy="48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45" name="Line 29"/>
            <p:cNvSpPr>
              <a:spLocks noChangeShapeType="1"/>
            </p:cNvSpPr>
            <p:nvPr/>
          </p:nvSpPr>
          <p:spPr bwMode="auto">
            <a:xfrm flipH="1">
              <a:off x="2453" y="2640"/>
              <a:ext cx="331" cy="557"/>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46" name="Line 30"/>
            <p:cNvSpPr>
              <a:spLocks noChangeShapeType="1"/>
            </p:cNvSpPr>
            <p:nvPr/>
          </p:nvSpPr>
          <p:spPr bwMode="auto">
            <a:xfrm flipV="1">
              <a:off x="2064" y="2640"/>
              <a:ext cx="384" cy="528"/>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47" name="Line 31"/>
            <p:cNvSpPr>
              <a:spLocks noChangeShapeType="1"/>
            </p:cNvSpPr>
            <p:nvPr/>
          </p:nvSpPr>
          <p:spPr bwMode="auto">
            <a:xfrm>
              <a:off x="2064" y="2640"/>
              <a:ext cx="384" cy="528"/>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48" name="Line 32"/>
            <p:cNvSpPr>
              <a:spLocks noChangeShapeType="1"/>
            </p:cNvSpPr>
            <p:nvPr/>
          </p:nvSpPr>
          <p:spPr bwMode="auto">
            <a:xfrm flipV="1">
              <a:off x="2064" y="2640"/>
              <a:ext cx="720" cy="528"/>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49" name="Line 33"/>
            <p:cNvSpPr>
              <a:spLocks noChangeShapeType="1"/>
            </p:cNvSpPr>
            <p:nvPr/>
          </p:nvSpPr>
          <p:spPr bwMode="auto">
            <a:xfrm>
              <a:off x="2448" y="2640"/>
              <a:ext cx="336" cy="528"/>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50" name="Line 34"/>
            <p:cNvSpPr>
              <a:spLocks noChangeShapeType="1"/>
            </p:cNvSpPr>
            <p:nvPr/>
          </p:nvSpPr>
          <p:spPr bwMode="auto">
            <a:xfrm>
              <a:off x="2064" y="2640"/>
              <a:ext cx="720" cy="528"/>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grpSp>
      <p:grpSp>
        <p:nvGrpSpPr>
          <p:cNvPr id="51" name="Group 48"/>
          <p:cNvGrpSpPr>
            <a:grpSpLocks/>
          </p:cNvGrpSpPr>
          <p:nvPr/>
        </p:nvGrpSpPr>
        <p:grpSpPr bwMode="auto">
          <a:xfrm>
            <a:off x="2627136" y="5072735"/>
            <a:ext cx="1295400" cy="1143000"/>
            <a:chOff x="2256" y="1776"/>
            <a:chExt cx="816" cy="720"/>
          </a:xfrm>
        </p:grpSpPr>
        <p:sp>
          <p:nvSpPr>
            <p:cNvPr id="52" name="Text Box 49"/>
            <p:cNvSpPr txBox="1">
              <a:spLocks noChangeArrowheads="1"/>
            </p:cNvSpPr>
            <p:nvPr/>
          </p:nvSpPr>
          <p:spPr bwMode="auto">
            <a:xfrm>
              <a:off x="2256" y="2208"/>
              <a:ext cx="288"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Arial" pitchFamily="34" charset="0"/>
                  <a:ea typeface="宋体" pitchFamily="2" charset="-122"/>
                  <a:sym typeface="MT Extra" pitchFamily="18" charset="2"/>
                </a:rPr>
                <a:t></a:t>
              </a:r>
            </a:p>
          </p:txBody>
        </p:sp>
        <p:sp>
          <p:nvSpPr>
            <p:cNvPr id="53" name="Text Box 50"/>
            <p:cNvSpPr txBox="1">
              <a:spLocks noChangeArrowheads="1"/>
            </p:cNvSpPr>
            <p:nvPr/>
          </p:nvSpPr>
          <p:spPr bwMode="auto">
            <a:xfrm>
              <a:off x="2256" y="1968"/>
              <a:ext cx="288"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Arial" pitchFamily="34" charset="0"/>
                  <a:ea typeface="宋体" pitchFamily="2" charset="-122"/>
                  <a:sym typeface="MT Extra" pitchFamily="18" charset="2"/>
                </a:rPr>
                <a:t></a:t>
              </a:r>
            </a:p>
          </p:txBody>
        </p:sp>
        <p:sp>
          <p:nvSpPr>
            <p:cNvPr id="54" name="Text Box 51"/>
            <p:cNvSpPr txBox="1">
              <a:spLocks noChangeArrowheads="1"/>
            </p:cNvSpPr>
            <p:nvPr/>
          </p:nvSpPr>
          <p:spPr bwMode="auto">
            <a:xfrm>
              <a:off x="2544" y="1776"/>
              <a:ext cx="288"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Arial" pitchFamily="34" charset="0"/>
                  <a:ea typeface="宋体" pitchFamily="2" charset="-122"/>
                  <a:sym typeface="MT Extra" pitchFamily="18" charset="2"/>
                </a:rPr>
                <a:t></a:t>
              </a:r>
            </a:p>
          </p:txBody>
        </p:sp>
        <p:sp>
          <p:nvSpPr>
            <p:cNvPr id="55" name="Text Box 52"/>
            <p:cNvSpPr txBox="1">
              <a:spLocks noChangeArrowheads="1"/>
            </p:cNvSpPr>
            <p:nvPr/>
          </p:nvSpPr>
          <p:spPr bwMode="auto">
            <a:xfrm>
              <a:off x="2784" y="2208"/>
              <a:ext cx="288"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Arial" pitchFamily="34" charset="0"/>
                  <a:ea typeface="宋体" pitchFamily="2" charset="-122"/>
                  <a:sym typeface="MT Extra" pitchFamily="18" charset="2"/>
                </a:rPr>
                <a:t></a:t>
              </a:r>
            </a:p>
          </p:txBody>
        </p:sp>
        <p:sp>
          <p:nvSpPr>
            <p:cNvPr id="56" name="Text Box 53"/>
            <p:cNvSpPr txBox="1">
              <a:spLocks noChangeArrowheads="1"/>
            </p:cNvSpPr>
            <p:nvPr/>
          </p:nvSpPr>
          <p:spPr bwMode="auto">
            <a:xfrm>
              <a:off x="2784" y="1968"/>
              <a:ext cx="288"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Arial" pitchFamily="34" charset="0"/>
                  <a:ea typeface="宋体" pitchFamily="2" charset="-122"/>
                  <a:sym typeface="MT Extra" pitchFamily="18" charset="2"/>
                </a:rPr>
                <a:t></a:t>
              </a:r>
            </a:p>
          </p:txBody>
        </p:sp>
        <p:sp>
          <p:nvSpPr>
            <p:cNvPr id="57" name="Line 54"/>
            <p:cNvSpPr>
              <a:spLocks noChangeShapeType="1"/>
            </p:cNvSpPr>
            <p:nvPr/>
          </p:nvSpPr>
          <p:spPr bwMode="auto">
            <a:xfrm>
              <a:off x="2640" y="1920"/>
              <a:ext cx="240" cy="192"/>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58" name="Line 55"/>
            <p:cNvSpPr>
              <a:spLocks noChangeShapeType="1"/>
            </p:cNvSpPr>
            <p:nvPr/>
          </p:nvSpPr>
          <p:spPr bwMode="auto">
            <a:xfrm flipH="1">
              <a:off x="2352" y="1920"/>
              <a:ext cx="288" cy="192"/>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59" name="Line 56"/>
            <p:cNvSpPr>
              <a:spLocks noChangeShapeType="1"/>
            </p:cNvSpPr>
            <p:nvPr/>
          </p:nvSpPr>
          <p:spPr bwMode="auto">
            <a:xfrm>
              <a:off x="2352" y="2112"/>
              <a:ext cx="0" cy="24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60" name="Line 57"/>
            <p:cNvSpPr>
              <a:spLocks noChangeShapeType="1"/>
            </p:cNvSpPr>
            <p:nvPr/>
          </p:nvSpPr>
          <p:spPr bwMode="auto">
            <a:xfrm flipV="1">
              <a:off x="2352" y="2112"/>
              <a:ext cx="528" cy="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61" name="Line 58"/>
            <p:cNvSpPr>
              <a:spLocks noChangeShapeType="1"/>
            </p:cNvSpPr>
            <p:nvPr/>
          </p:nvSpPr>
          <p:spPr bwMode="auto">
            <a:xfrm>
              <a:off x="2880" y="2112"/>
              <a:ext cx="0" cy="24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62" name="Line 59"/>
            <p:cNvSpPr>
              <a:spLocks noChangeShapeType="1"/>
            </p:cNvSpPr>
            <p:nvPr/>
          </p:nvSpPr>
          <p:spPr bwMode="auto">
            <a:xfrm>
              <a:off x="2352" y="2352"/>
              <a:ext cx="528" cy="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grpSp>
      <p:grpSp>
        <p:nvGrpSpPr>
          <p:cNvPr id="63" name="Group 60"/>
          <p:cNvGrpSpPr>
            <a:grpSpLocks/>
          </p:cNvGrpSpPr>
          <p:nvPr/>
        </p:nvGrpSpPr>
        <p:grpSpPr bwMode="auto">
          <a:xfrm>
            <a:off x="294149" y="5311668"/>
            <a:ext cx="2438400" cy="1371600"/>
            <a:chOff x="384" y="2064"/>
            <a:chExt cx="1536" cy="864"/>
          </a:xfrm>
        </p:grpSpPr>
        <p:sp>
          <p:nvSpPr>
            <p:cNvPr id="64" name="Arc 61"/>
            <p:cNvSpPr>
              <a:spLocks/>
            </p:cNvSpPr>
            <p:nvPr/>
          </p:nvSpPr>
          <p:spPr bwMode="auto">
            <a:xfrm rot="5460494" flipH="1" flipV="1">
              <a:off x="653" y="1891"/>
              <a:ext cx="864" cy="1209"/>
            </a:xfrm>
            <a:custGeom>
              <a:avLst/>
              <a:gdLst>
                <a:gd name="T0" fmla="*/ 0 w 21600"/>
                <a:gd name="T1" fmla="*/ 0 h 31988"/>
                <a:gd name="T2" fmla="*/ 0 w 21600"/>
                <a:gd name="T3" fmla="*/ 0 h 31988"/>
                <a:gd name="T4" fmla="*/ 0 w 21600"/>
                <a:gd name="T5" fmla="*/ 0 h 31988"/>
                <a:gd name="T6" fmla="*/ 0 60000 65536"/>
                <a:gd name="T7" fmla="*/ 0 60000 65536"/>
                <a:gd name="T8" fmla="*/ 0 60000 65536"/>
                <a:gd name="T9" fmla="*/ 0 w 21600"/>
                <a:gd name="T10" fmla="*/ 0 h 31988"/>
                <a:gd name="T11" fmla="*/ 21600 w 21600"/>
                <a:gd name="T12" fmla="*/ 31988 h 31988"/>
              </a:gdLst>
              <a:ahLst/>
              <a:cxnLst>
                <a:cxn ang="T6">
                  <a:pos x="T0" y="T1"/>
                </a:cxn>
                <a:cxn ang="T7">
                  <a:pos x="T2" y="T3"/>
                </a:cxn>
                <a:cxn ang="T8">
                  <a:pos x="T4" y="T5"/>
                </a:cxn>
              </a:cxnLst>
              <a:rect l="T9" t="T10" r="T11" b="T12"/>
              <a:pathLst>
                <a:path w="21600" h="31988" fill="none" extrusionOk="0">
                  <a:moveTo>
                    <a:pt x="13908" y="0"/>
                  </a:moveTo>
                  <a:cubicBezTo>
                    <a:pt x="18785" y="4104"/>
                    <a:pt x="21600" y="10152"/>
                    <a:pt x="21600" y="16526"/>
                  </a:cubicBezTo>
                  <a:cubicBezTo>
                    <a:pt x="21600" y="22347"/>
                    <a:pt x="19250" y="27922"/>
                    <a:pt x="15082" y="31987"/>
                  </a:cubicBezTo>
                </a:path>
                <a:path w="21600" h="31988" stroke="0" extrusionOk="0">
                  <a:moveTo>
                    <a:pt x="13908" y="0"/>
                  </a:moveTo>
                  <a:cubicBezTo>
                    <a:pt x="18785" y="4104"/>
                    <a:pt x="21600" y="10152"/>
                    <a:pt x="21600" y="16526"/>
                  </a:cubicBezTo>
                  <a:cubicBezTo>
                    <a:pt x="21600" y="22347"/>
                    <a:pt x="19250" y="27922"/>
                    <a:pt x="15082" y="31987"/>
                  </a:cubicBezTo>
                  <a:lnTo>
                    <a:pt x="0" y="16526"/>
                  </a:lnTo>
                  <a:close/>
                </a:path>
              </a:pathLst>
            </a:cu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65" name="Text Box 62"/>
            <p:cNvSpPr txBox="1">
              <a:spLocks noChangeArrowheads="1"/>
            </p:cNvSpPr>
            <p:nvPr/>
          </p:nvSpPr>
          <p:spPr bwMode="auto">
            <a:xfrm>
              <a:off x="1056" y="2208"/>
              <a:ext cx="288"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Arial" pitchFamily="34" charset="0"/>
                  <a:ea typeface="宋体" pitchFamily="2" charset="-122"/>
                  <a:sym typeface="MT Extra" pitchFamily="18" charset="2"/>
                </a:rPr>
                <a:t></a:t>
              </a:r>
            </a:p>
          </p:txBody>
        </p:sp>
        <p:sp>
          <p:nvSpPr>
            <p:cNvPr id="66" name="Text Box 63"/>
            <p:cNvSpPr txBox="1">
              <a:spLocks noChangeArrowheads="1"/>
            </p:cNvSpPr>
            <p:nvPr/>
          </p:nvSpPr>
          <p:spPr bwMode="auto">
            <a:xfrm>
              <a:off x="720" y="2208"/>
              <a:ext cx="288"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Arial" pitchFamily="34" charset="0"/>
                  <a:ea typeface="宋体" pitchFamily="2" charset="-122"/>
                  <a:sym typeface="MT Extra" pitchFamily="18" charset="2"/>
                </a:rPr>
                <a:t></a:t>
              </a:r>
            </a:p>
          </p:txBody>
        </p:sp>
        <p:sp>
          <p:nvSpPr>
            <p:cNvPr id="67" name="Text Box 64"/>
            <p:cNvSpPr txBox="1">
              <a:spLocks noChangeArrowheads="1"/>
            </p:cNvSpPr>
            <p:nvPr/>
          </p:nvSpPr>
          <p:spPr bwMode="auto">
            <a:xfrm>
              <a:off x="384" y="2208"/>
              <a:ext cx="288"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Arial" pitchFamily="34" charset="0"/>
                  <a:ea typeface="宋体" pitchFamily="2" charset="-122"/>
                  <a:sym typeface="MT Extra" pitchFamily="18" charset="2"/>
                </a:rPr>
                <a:t></a:t>
              </a:r>
            </a:p>
          </p:txBody>
        </p:sp>
        <p:sp>
          <p:nvSpPr>
            <p:cNvPr id="68" name="Text Box 65"/>
            <p:cNvSpPr txBox="1">
              <a:spLocks noChangeArrowheads="1"/>
            </p:cNvSpPr>
            <p:nvPr/>
          </p:nvSpPr>
          <p:spPr bwMode="auto">
            <a:xfrm>
              <a:off x="1632" y="2208"/>
              <a:ext cx="288"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Arial" pitchFamily="34" charset="0"/>
                  <a:ea typeface="宋体" pitchFamily="2" charset="-122"/>
                  <a:sym typeface="MT Extra" pitchFamily="18" charset="2"/>
                </a:rPr>
                <a:t></a:t>
              </a:r>
            </a:p>
          </p:txBody>
        </p:sp>
        <p:sp>
          <p:nvSpPr>
            <p:cNvPr id="69" name="Text Box 66"/>
            <p:cNvSpPr txBox="1">
              <a:spLocks noChangeArrowheads="1"/>
            </p:cNvSpPr>
            <p:nvPr/>
          </p:nvSpPr>
          <p:spPr bwMode="auto">
            <a:xfrm>
              <a:off x="1344" y="2208"/>
              <a:ext cx="288" cy="288"/>
            </a:xfrm>
            <a:prstGeom prst="rect">
              <a:avLst/>
            </a:prstGeom>
            <a:noFill/>
            <a:ln w="9525">
              <a:noFill/>
              <a:miter lim="800000"/>
              <a:headEnd/>
              <a:tailEnd/>
            </a:ln>
          </p:spPr>
          <p:txBody>
            <a:bodyPr>
              <a:spAutoFit/>
            </a:bodyPr>
            <a:lstStyle/>
            <a:p>
              <a:pPr>
                <a:spcBef>
                  <a:spcPct val="50000"/>
                </a:spcBef>
              </a:pPr>
              <a:r>
                <a:rPr lang="en-US" altLang="zh-CN" dirty="0">
                  <a:solidFill>
                    <a:srgbClr val="FF0000"/>
                  </a:solidFill>
                  <a:latin typeface="Arial" pitchFamily="34" charset="0"/>
                  <a:ea typeface="宋体" pitchFamily="2" charset="-122"/>
                  <a:sym typeface="MT Extra" pitchFamily="18" charset="2"/>
                </a:rPr>
                <a:t></a:t>
              </a:r>
            </a:p>
          </p:txBody>
        </p:sp>
        <p:sp>
          <p:nvSpPr>
            <p:cNvPr id="70" name="Line 67"/>
            <p:cNvSpPr>
              <a:spLocks noChangeShapeType="1"/>
            </p:cNvSpPr>
            <p:nvPr/>
          </p:nvSpPr>
          <p:spPr bwMode="auto">
            <a:xfrm>
              <a:off x="480" y="2352"/>
              <a:ext cx="1248" cy="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71" name="Arc 68"/>
            <p:cNvSpPr>
              <a:spLocks/>
            </p:cNvSpPr>
            <p:nvPr/>
          </p:nvSpPr>
          <p:spPr bwMode="auto">
            <a:xfrm rot="15863751" flipV="1">
              <a:off x="1041" y="2012"/>
              <a:ext cx="471" cy="859"/>
            </a:xfrm>
            <a:custGeom>
              <a:avLst/>
              <a:gdLst>
                <a:gd name="T0" fmla="*/ 0 w 21600"/>
                <a:gd name="T1" fmla="*/ 0 h 29500"/>
                <a:gd name="T2" fmla="*/ 0 w 21600"/>
                <a:gd name="T3" fmla="*/ 0 h 29500"/>
                <a:gd name="T4" fmla="*/ 0 w 21600"/>
                <a:gd name="T5" fmla="*/ 0 h 29500"/>
                <a:gd name="T6" fmla="*/ 0 60000 65536"/>
                <a:gd name="T7" fmla="*/ 0 60000 65536"/>
                <a:gd name="T8" fmla="*/ 0 60000 65536"/>
                <a:gd name="T9" fmla="*/ 0 w 21600"/>
                <a:gd name="T10" fmla="*/ 0 h 29500"/>
                <a:gd name="T11" fmla="*/ 21600 w 21600"/>
                <a:gd name="T12" fmla="*/ 29500 h 29500"/>
              </a:gdLst>
              <a:ahLst/>
              <a:cxnLst>
                <a:cxn ang="T6">
                  <a:pos x="T0" y="T1"/>
                </a:cxn>
                <a:cxn ang="T7">
                  <a:pos x="T2" y="T3"/>
                </a:cxn>
                <a:cxn ang="T8">
                  <a:pos x="T4" y="T5"/>
                </a:cxn>
              </a:cxnLst>
              <a:rect l="T9" t="T10" r="T11" b="T12"/>
              <a:pathLst>
                <a:path w="21600" h="29500" fill="none" extrusionOk="0">
                  <a:moveTo>
                    <a:pt x="12957" y="-1"/>
                  </a:moveTo>
                  <a:cubicBezTo>
                    <a:pt x="18397" y="4078"/>
                    <a:pt x="21600" y="10481"/>
                    <a:pt x="21600" y="17282"/>
                  </a:cubicBezTo>
                  <a:cubicBezTo>
                    <a:pt x="21600" y="21643"/>
                    <a:pt x="20279" y="25902"/>
                    <a:pt x="17812" y="29499"/>
                  </a:cubicBezTo>
                </a:path>
                <a:path w="21600" h="29500" stroke="0" extrusionOk="0">
                  <a:moveTo>
                    <a:pt x="12957" y="-1"/>
                  </a:moveTo>
                  <a:cubicBezTo>
                    <a:pt x="18397" y="4078"/>
                    <a:pt x="21600" y="10481"/>
                    <a:pt x="21600" y="17282"/>
                  </a:cubicBezTo>
                  <a:cubicBezTo>
                    <a:pt x="21600" y="21643"/>
                    <a:pt x="20279" y="25902"/>
                    <a:pt x="17812" y="29499"/>
                  </a:cubicBezTo>
                  <a:lnTo>
                    <a:pt x="0" y="17282"/>
                  </a:lnTo>
                  <a:close/>
                </a:path>
              </a:pathLst>
            </a:cu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grpSp>
      <p:grpSp>
        <p:nvGrpSpPr>
          <p:cNvPr id="72" name="Group 133"/>
          <p:cNvGrpSpPr>
            <a:grpSpLocks/>
          </p:cNvGrpSpPr>
          <p:nvPr/>
        </p:nvGrpSpPr>
        <p:grpSpPr bwMode="auto">
          <a:xfrm>
            <a:off x="665624" y="3023955"/>
            <a:ext cx="3324224" cy="1504950"/>
            <a:chOff x="412" y="935"/>
            <a:chExt cx="2094" cy="948"/>
          </a:xfrm>
        </p:grpSpPr>
        <p:sp>
          <p:nvSpPr>
            <p:cNvPr id="73" name="Text Box 70"/>
            <p:cNvSpPr txBox="1">
              <a:spLocks noChangeArrowheads="1"/>
            </p:cNvSpPr>
            <p:nvPr/>
          </p:nvSpPr>
          <p:spPr bwMode="auto">
            <a:xfrm>
              <a:off x="863" y="935"/>
              <a:ext cx="384"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Arial" pitchFamily="34" charset="0"/>
                  <a:ea typeface="宋体" pitchFamily="2" charset="-122"/>
                  <a:sym typeface="MT Extra" pitchFamily="18" charset="2"/>
                </a:rPr>
                <a:t>a</a:t>
              </a:r>
            </a:p>
          </p:txBody>
        </p:sp>
        <p:sp>
          <p:nvSpPr>
            <p:cNvPr id="74" name="Text Box 71"/>
            <p:cNvSpPr txBox="1">
              <a:spLocks noChangeArrowheads="1"/>
            </p:cNvSpPr>
            <p:nvPr/>
          </p:nvSpPr>
          <p:spPr bwMode="auto">
            <a:xfrm>
              <a:off x="412" y="1216"/>
              <a:ext cx="384" cy="288"/>
            </a:xfrm>
            <a:prstGeom prst="rect">
              <a:avLst/>
            </a:prstGeom>
            <a:noFill/>
            <a:ln w="9525">
              <a:noFill/>
              <a:miter lim="800000"/>
              <a:headEnd/>
              <a:tailEnd/>
            </a:ln>
          </p:spPr>
          <p:txBody>
            <a:bodyPr>
              <a:spAutoFit/>
            </a:bodyPr>
            <a:lstStyle/>
            <a:p>
              <a:pPr>
                <a:spcBef>
                  <a:spcPct val="50000"/>
                </a:spcBef>
              </a:pPr>
              <a:r>
                <a:rPr lang="en-US" altLang="zh-CN" dirty="0">
                  <a:solidFill>
                    <a:srgbClr val="FF0000"/>
                  </a:solidFill>
                  <a:latin typeface="Arial" pitchFamily="34" charset="0"/>
                  <a:ea typeface="宋体" pitchFamily="2" charset="-122"/>
                  <a:sym typeface="MT Extra" pitchFamily="18" charset="2"/>
                </a:rPr>
                <a:t>b</a:t>
              </a:r>
            </a:p>
          </p:txBody>
        </p:sp>
        <p:sp>
          <p:nvSpPr>
            <p:cNvPr id="75" name="Text Box 72"/>
            <p:cNvSpPr txBox="1">
              <a:spLocks noChangeArrowheads="1"/>
            </p:cNvSpPr>
            <p:nvPr/>
          </p:nvSpPr>
          <p:spPr bwMode="auto">
            <a:xfrm>
              <a:off x="1136" y="1214"/>
              <a:ext cx="448" cy="288"/>
            </a:xfrm>
            <a:prstGeom prst="rect">
              <a:avLst/>
            </a:prstGeom>
            <a:noFill/>
            <a:ln w="9525">
              <a:noFill/>
              <a:miter lim="800000"/>
              <a:headEnd/>
              <a:tailEnd/>
            </a:ln>
          </p:spPr>
          <p:txBody>
            <a:bodyPr wrap="square">
              <a:spAutoFit/>
            </a:bodyPr>
            <a:lstStyle/>
            <a:p>
              <a:pPr>
                <a:spcBef>
                  <a:spcPct val="50000"/>
                </a:spcBef>
              </a:pPr>
              <a:r>
                <a:rPr lang="en-US" altLang="zh-CN" dirty="0">
                  <a:solidFill>
                    <a:srgbClr val="FF0000"/>
                  </a:solidFill>
                  <a:latin typeface="Arial" pitchFamily="34" charset="0"/>
                  <a:ea typeface="宋体" pitchFamily="2" charset="-122"/>
                  <a:sym typeface="MT Extra" pitchFamily="18" charset="2"/>
                </a:rPr>
                <a:t>e</a:t>
              </a:r>
            </a:p>
          </p:txBody>
        </p:sp>
        <p:sp>
          <p:nvSpPr>
            <p:cNvPr id="76" name="Text Box 73"/>
            <p:cNvSpPr txBox="1">
              <a:spLocks noChangeArrowheads="1"/>
            </p:cNvSpPr>
            <p:nvPr/>
          </p:nvSpPr>
          <p:spPr bwMode="auto">
            <a:xfrm>
              <a:off x="532" y="1559"/>
              <a:ext cx="336" cy="288"/>
            </a:xfrm>
            <a:prstGeom prst="rect">
              <a:avLst/>
            </a:prstGeom>
            <a:noFill/>
            <a:ln w="9525">
              <a:noFill/>
              <a:miter lim="800000"/>
              <a:headEnd/>
              <a:tailEnd/>
            </a:ln>
          </p:spPr>
          <p:txBody>
            <a:bodyPr>
              <a:spAutoFit/>
            </a:bodyPr>
            <a:lstStyle/>
            <a:p>
              <a:pPr>
                <a:spcBef>
                  <a:spcPct val="50000"/>
                </a:spcBef>
              </a:pPr>
              <a:r>
                <a:rPr lang="en-US" altLang="zh-CN" dirty="0">
                  <a:solidFill>
                    <a:srgbClr val="FF0000"/>
                  </a:solidFill>
                  <a:latin typeface="Arial" pitchFamily="34" charset="0"/>
                  <a:ea typeface="宋体" pitchFamily="2" charset="-122"/>
                  <a:sym typeface="MT Extra" pitchFamily="18" charset="2"/>
                </a:rPr>
                <a:t>c</a:t>
              </a:r>
            </a:p>
          </p:txBody>
        </p:sp>
        <p:sp>
          <p:nvSpPr>
            <p:cNvPr id="77" name="Text Box 74"/>
            <p:cNvSpPr txBox="1">
              <a:spLocks noChangeArrowheads="1"/>
            </p:cNvSpPr>
            <p:nvPr/>
          </p:nvSpPr>
          <p:spPr bwMode="auto">
            <a:xfrm>
              <a:off x="1110" y="1595"/>
              <a:ext cx="336" cy="288"/>
            </a:xfrm>
            <a:prstGeom prst="rect">
              <a:avLst/>
            </a:prstGeom>
            <a:noFill/>
            <a:ln w="9525">
              <a:noFill/>
              <a:miter lim="800000"/>
              <a:headEnd/>
              <a:tailEnd/>
            </a:ln>
          </p:spPr>
          <p:txBody>
            <a:bodyPr>
              <a:spAutoFit/>
            </a:bodyPr>
            <a:lstStyle/>
            <a:p>
              <a:pPr>
                <a:spcBef>
                  <a:spcPct val="50000"/>
                </a:spcBef>
              </a:pPr>
              <a:r>
                <a:rPr lang="en-US" altLang="zh-CN" dirty="0">
                  <a:solidFill>
                    <a:srgbClr val="FF0000"/>
                  </a:solidFill>
                  <a:latin typeface="Arial" pitchFamily="34" charset="0"/>
                  <a:ea typeface="宋体" pitchFamily="2" charset="-122"/>
                  <a:sym typeface="MT Extra" pitchFamily="18" charset="2"/>
                </a:rPr>
                <a:t>d</a:t>
              </a:r>
            </a:p>
          </p:txBody>
        </p:sp>
        <p:sp>
          <p:nvSpPr>
            <p:cNvPr id="78" name="Line 75"/>
            <p:cNvSpPr>
              <a:spLocks noChangeShapeType="1"/>
            </p:cNvSpPr>
            <p:nvPr/>
          </p:nvSpPr>
          <p:spPr bwMode="auto">
            <a:xfrm>
              <a:off x="623" y="1367"/>
              <a:ext cx="48" cy="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79" name="Line 76"/>
            <p:cNvSpPr>
              <a:spLocks noChangeShapeType="1"/>
            </p:cNvSpPr>
            <p:nvPr/>
          </p:nvSpPr>
          <p:spPr bwMode="auto">
            <a:xfrm>
              <a:off x="623" y="1367"/>
              <a:ext cx="624" cy="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80" name="Line 77"/>
            <p:cNvSpPr>
              <a:spLocks noChangeShapeType="1"/>
            </p:cNvSpPr>
            <p:nvPr/>
          </p:nvSpPr>
          <p:spPr bwMode="auto">
            <a:xfrm flipH="1">
              <a:off x="748" y="1367"/>
              <a:ext cx="499" cy="339"/>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81" name="Line 78"/>
            <p:cNvSpPr>
              <a:spLocks noChangeShapeType="1"/>
            </p:cNvSpPr>
            <p:nvPr/>
          </p:nvSpPr>
          <p:spPr bwMode="auto">
            <a:xfrm flipV="1">
              <a:off x="748" y="1079"/>
              <a:ext cx="211" cy="627"/>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82" name="Line 79"/>
            <p:cNvSpPr>
              <a:spLocks noChangeShapeType="1"/>
            </p:cNvSpPr>
            <p:nvPr/>
          </p:nvSpPr>
          <p:spPr bwMode="auto">
            <a:xfrm>
              <a:off x="959" y="1079"/>
              <a:ext cx="240" cy="672"/>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83" name="Line 80"/>
            <p:cNvSpPr>
              <a:spLocks noChangeShapeType="1"/>
            </p:cNvSpPr>
            <p:nvPr/>
          </p:nvSpPr>
          <p:spPr bwMode="auto">
            <a:xfrm>
              <a:off x="623" y="1367"/>
              <a:ext cx="576" cy="384"/>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grpSp>
          <p:nvGrpSpPr>
            <p:cNvPr id="84" name="Group 81"/>
            <p:cNvGrpSpPr>
              <a:grpSpLocks/>
            </p:cNvGrpSpPr>
            <p:nvPr/>
          </p:nvGrpSpPr>
          <p:grpSpPr bwMode="auto">
            <a:xfrm>
              <a:off x="1402" y="941"/>
              <a:ext cx="1104" cy="900"/>
              <a:chOff x="3936" y="1536"/>
              <a:chExt cx="1104" cy="900"/>
            </a:xfrm>
          </p:grpSpPr>
          <p:sp>
            <p:nvSpPr>
              <p:cNvPr id="85" name="Line 82"/>
              <p:cNvSpPr>
                <a:spLocks noChangeShapeType="1"/>
              </p:cNvSpPr>
              <p:nvPr/>
            </p:nvSpPr>
            <p:spPr bwMode="auto">
              <a:xfrm flipH="1">
                <a:off x="4128" y="1680"/>
                <a:ext cx="336" cy="288"/>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86" name="Text Box 83"/>
              <p:cNvSpPr txBox="1">
                <a:spLocks noChangeArrowheads="1"/>
              </p:cNvSpPr>
              <p:nvPr/>
            </p:nvSpPr>
            <p:spPr bwMode="auto">
              <a:xfrm>
                <a:off x="4368" y="1536"/>
                <a:ext cx="432"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Arial" pitchFamily="34" charset="0"/>
                    <a:ea typeface="宋体" pitchFamily="2" charset="-122"/>
                    <a:sym typeface="MT Extra" pitchFamily="18" charset="2"/>
                  </a:rPr>
                  <a:t>1</a:t>
                </a:r>
              </a:p>
            </p:txBody>
          </p:sp>
          <p:sp>
            <p:nvSpPr>
              <p:cNvPr id="87" name="Text Box 84"/>
              <p:cNvSpPr txBox="1">
                <a:spLocks noChangeArrowheads="1"/>
              </p:cNvSpPr>
              <p:nvPr/>
            </p:nvSpPr>
            <p:spPr bwMode="auto">
              <a:xfrm>
                <a:off x="3936" y="1824"/>
                <a:ext cx="336"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Arial" pitchFamily="34" charset="0"/>
                    <a:ea typeface="宋体" pitchFamily="2" charset="-122"/>
                    <a:sym typeface="MT Extra" pitchFamily="18" charset="2"/>
                  </a:rPr>
                  <a:t>3</a:t>
                </a:r>
              </a:p>
            </p:txBody>
          </p:sp>
          <p:sp>
            <p:nvSpPr>
              <p:cNvPr id="88" name="Text Box 85"/>
              <p:cNvSpPr txBox="1">
                <a:spLocks noChangeArrowheads="1"/>
              </p:cNvSpPr>
              <p:nvPr/>
            </p:nvSpPr>
            <p:spPr bwMode="auto">
              <a:xfrm>
                <a:off x="4656" y="1824"/>
                <a:ext cx="384" cy="288"/>
              </a:xfrm>
              <a:prstGeom prst="rect">
                <a:avLst/>
              </a:prstGeom>
              <a:noFill/>
              <a:ln w="9525">
                <a:noFill/>
                <a:miter lim="800000"/>
                <a:headEnd/>
                <a:tailEnd/>
              </a:ln>
            </p:spPr>
            <p:txBody>
              <a:bodyPr>
                <a:spAutoFit/>
              </a:bodyPr>
              <a:lstStyle/>
              <a:p>
                <a:pPr>
                  <a:spcBef>
                    <a:spcPct val="50000"/>
                  </a:spcBef>
                </a:pPr>
                <a:r>
                  <a:rPr lang="en-US" altLang="zh-CN">
                    <a:solidFill>
                      <a:srgbClr val="FF0000"/>
                    </a:solidFill>
                    <a:latin typeface="Arial" pitchFamily="34" charset="0"/>
                    <a:ea typeface="宋体" pitchFamily="2" charset="-122"/>
                    <a:sym typeface="MT Extra" pitchFamily="18" charset="2"/>
                  </a:rPr>
                  <a:t>4</a:t>
                </a:r>
              </a:p>
            </p:txBody>
          </p:sp>
          <p:sp>
            <p:nvSpPr>
              <p:cNvPr id="89" name="Text Box 86"/>
              <p:cNvSpPr txBox="1">
                <a:spLocks noChangeArrowheads="1"/>
              </p:cNvSpPr>
              <p:nvPr/>
            </p:nvSpPr>
            <p:spPr bwMode="auto">
              <a:xfrm>
                <a:off x="4080" y="2148"/>
                <a:ext cx="336" cy="288"/>
              </a:xfrm>
              <a:prstGeom prst="rect">
                <a:avLst/>
              </a:prstGeom>
              <a:noFill/>
              <a:ln w="9525">
                <a:noFill/>
                <a:miter lim="800000"/>
                <a:headEnd/>
                <a:tailEnd/>
              </a:ln>
            </p:spPr>
            <p:txBody>
              <a:bodyPr>
                <a:spAutoFit/>
              </a:bodyPr>
              <a:lstStyle/>
              <a:p>
                <a:pPr>
                  <a:spcBef>
                    <a:spcPct val="50000"/>
                  </a:spcBef>
                </a:pPr>
                <a:r>
                  <a:rPr lang="en-US" altLang="zh-CN" dirty="0">
                    <a:solidFill>
                      <a:srgbClr val="FF0000"/>
                    </a:solidFill>
                    <a:latin typeface="Arial" pitchFamily="34" charset="0"/>
                    <a:ea typeface="宋体" pitchFamily="2" charset="-122"/>
                    <a:sym typeface="MT Extra" pitchFamily="18" charset="2"/>
                  </a:rPr>
                  <a:t>5</a:t>
                </a:r>
              </a:p>
            </p:txBody>
          </p:sp>
          <p:sp>
            <p:nvSpPr>
              <p:cNvPr id="90" name="Text Box 87"/>
              <p:cNvSpPr txBox="1">
                <a:spLocks noChangeArrowheads="1"/>
              </p:cNvSpPr>
              <p:nvPr/>
            </p:nvSpPr>
            <p:spPr bwMode="auto">
              <a:xfrm>
                <a:off x="4500" y="2148"/>
                <a:ext cx="384" cy="288"/>
              </a:xfrm>
              <a:prstGeom prst="rect">
                <a:avLst/>
              </a:prstGeom>
              <a:noFill/>
              <a:ln w="9525">
                <a:noFill/>
                <a:miter lim="800000"/>
                <a:headEnd/>
                <a:tailEnd/>
              </a:ln>
            </p:spPr>
            <p:txBody>
              <a:bodyPr>
                <a:spAutoFit/>
              </a:bodyPr>
              <a:lstStyle/>
              <a:p>
                <a:pPr>
                  <a:spcBef>
                    <a:spcPct val="50000"/>
                  </a:spcBef>
                </a:pPr>
                <a:r>
                  <a:rPr lang="en-US" altLang="zh-CN" dirty="0">
                    <a:solidFill>
                      <a:srgbClr val="FF0000"/>
                    </a:solidFill>
                    <a:latin typeface="Arial" pitchFamily="34" charset="0"/>
                    <a:ea typeface="宋体" pitchFamily="2" charset="-122"/>
                    <a:sym typeface="MT Extra" pitchFamily="18" charset="2"/>
                  </a:rPr>
                  <a:t>2</a:t>
                </a:r>
              </a:p>
            </p:txBody>
          </p:sp>
          <p:sp>
            <p:nvSpPr>
              <p:cNvPr id="91" name="Line 88"/>
              <p:cNvSpPr>
                <a:spLocks noChangeShapeType="1"/>
              </p:cNvSpPr>
              <p:nvPr/>
            </p:nvSpPr>
            <p:spPr bwMode="auto">
              <a:xfrm>
                <a:off x="4128" y="1968"/>
                <a:ext cx="144" cy="336"/>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92" name="Line 89"/>
              <p:cNvSpPr>
                <a:spLocks noChangeShapeType="1"/>
              </p:cNvSpPr>
              <p:nvPr/>
            </p:nvSpPr>
            <p:spPr bwMode="auto">
              <a:xfrm>
                <a:off x="4464" y="1680"/>
                <a:ext cx="288" cy="288"/>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93" name="Line 90"/>
              <p:cNvSpPr>
                <a:spLocks noChangeShapeType="1"/>
              </p:cNvSpPr>
              <p:nvPr/>
            </p:nvSpPr>
            <p:spPr bwMode="auto">
              <a:xfrm flipH="1">
                <a:off x="4608" y="1968"/>
                <a:ext cx="144" cy="336"/>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94" name="Line 91"/>
              <p:cNvSpPr>
                <a:spLocks noChangeShapeType="1"/>
              </p:cNvSpPr>
              <p:nvPr/>
            </p:nvSpPr>
            <p:spPr bwMode="auto">
              <a:xfrm>
                <a:off x="4272" y="2304"/>
                <a:ext cx="336" cy="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grpSp>
      </p:grpSp>
      <p:grpSp>
        <p:nvGrpSpPr>
          <p:cNvPr id="95" name="Group 93"/>
          <p:cNvGrpSpPr>
            <a:grpSpLocks/>
          </p:cNvGrpSpPr>
          <p:nvPr/>
        </p:nvGrpSpPr>
        <p:grpSpPr bwMode="auto">
          <a:xfrm>
            <a:off x="6852465" y="4980534"/>
            <a:ext cx="1905000" cy="1447800"/>
            <a:chOff x="3744" y="2736"/>
            <a:chExt cx="1200" cy="912"/>
          </a:xfrm>
        </p:grpSpPr>
        <p:sp>
          <p:nvSpPr>
            <p:cNvPr id="96" name="Text Box 94"/>
            <p:cNvSpPr txBox="1">
              <a:spLocks noChangeArrowheads="1"/>
            </p:cNvSpPr>
            <p:nvPr/>
          </p:nvSpPr>
          <p:spPr bwMode="auto">
            <a:xfrm>
              <a:off x="4032" y="3168"/>
              <a:ext cx="288" cy="288"/>
            </a:xfrm>
            <a:prstGeom prst="rect">
              <a:avLst/>
            </a:prstGeom>
            <a:noFill/>
            <a:ln w="9525">
              <a:noFill/>
              <a:miter lim="800000"/>
              <a:headEnd/>
              <a:tailEnd/>
            </a:ln>
          </p:spPr>
          <p:txBody>
            <a:bodyPr>
              <a:spAutoFit/>
            </a:bodyPr>
            <a:lstStyle/>
            <a:p>
              <a:pPr>
                <a:spcBef>
                  <a:spcPct val="50000"/>
                </a:spcBef>
              </a:pPr>
              <a:r>
                <a:rPr lang="en-US" altLang="zh-CN">
                  <a:solidFill>
                    <a:srgbClr val="9900FF"/>
                  </a:solidFill>
                  <a:latin typeface="Arial" pitchFamily="34" charset="0"/>
                  <a:ea typeface="宋体" pitchFamily="2" charset="-122"/>
                  <a:sym typeface="MT Extra" pitchFamily="18" charset="2"/>
                </a:rPr>
                <a:t></a:t>
              </a:r>
            </a:p>
          </p:txBody>
        </p:sp>
        <p:sp>
          <p:nvSpPr>
            <p:cNvPr id="97" name="Text Box 95"/>
            <p:cNvSpPr txBox="1">
              <a:spLocks noChangeArrowheads="1"/>
            </p:cNvSpPr>
            <p:nvPr/>
          </p:nvSpPr>
          <p:spPr bwMode="auto">
            <a:xfrm>
              <a:off x="4416" y="3168"/>
              <a:ext cx="288" cy="288"/>
            </a:xfrm>
            <a:prstGeom prst="rect">
              <a:avLst/>
            </a:prstGeom>
            <a:noFill/>
            <a:ln w="9525">
              <a:noFill/>
              <a:miter lim="800000"/>
              <a:headEnd/>
              <a:tailEnd/>
            </a:ln>
          </p:spPr>
          <p:txBody>
            <a:bodyPr>
              <a:spAutoFit/>
            </a:bodyPr>
            <a:lstStyle/>
            <a:p>
              <a:pPr>
                <a:spcBef>
                  <a:spcPct val="50000"/>
                </a:spcBef>
              </a:pPr>
              <a:r>
                <a:rPr lang="en-US" altLang="zh-CN">
                  <a:solidFill>
                    <a:srgbClr val="9900FF"/>
                  </a:solidFill>
                  <a:latin typeface="Arial" pitchFamily="34" charset="0"/>
                  <a:ea typeface="宋体" pitchFamily="2" charset="-122"/>
                  <a:sym typeface="MT Extra" pitchFamily="18" charset="2"/>
                </a:rPr>
                <a:t></a:t>
              </a:r>
            </a:p>
          </p:txBody>
        </p:sp>
        <p:sp>
          <p:nvSpPr>
            <p:cNvPr id="98" name="Text Box 96"/>
            <p:cNvSpPr txBox="1">
              <a:spLocks noChangeArrowheads="1"/>
            </p:cNvSpPr>
            <p:nvPr/>
          </p:nvSpPr>
          <p:spPr bwMode="auto">
            <a:xfrm>
              <a:off x="3744" y="2736"/>
              <a:ext cx="288" cy="288"/>
            </a:xfrm>
            <a:prstGeom prst="rect">
              <a:avLst/>
            </a:prstGeom>
            <a:noFill/>
            <a:ln w="9525">
              <a:noFill/>
              <a:miter lim="800000"/>
              <a:headEnd/>
              <a:tailEnd/>
            </a:ln>
          </p:spPr>
          <p:txBody>
            <a:bodyPr>
              <a:spAutoFit/>
            </a:bodyPr>
            <a:lstStyle/>
            <a:p>
              <a:pPr>
                <a:spcBef>
                  <a:spcPct val="50000"/>
                </a:spcBef>
              </a:pPr>
              <a:r>
                <a:rPr lang="en-US" altLang="zh-CN" dirty="0">
                  <a:solidFill>
                    <a:srgbClr val="9900FF"/>
                  </a:solidFill>
                  <a:latin typeface="Arial" pitchFamily="34" charset="0"/>
                  <a:ea typeface="宋体" pitchFamily="2" charset="-122"/>
                  <a:sym typeface="MT Extra" pitchFamily="18" charset="2"/>
                </a:rPr>
                <a:t></a:t>
              </a:r>
            </a:p>
          </p:txBody>
        </p:sp>
        <p:sp>
          <p:nvSpPr>
            <p:cNvPr id="99" name="Text Box 97"/>
            <p:cNvSpPr txBox="1">
              <a:spLocks noChangeArrowheads="1"/>
            </p:cNvSpPr>
            <p:nvPr/>
          </p:nvSpPr>
          <p:spPr bwMode="auto">
            <a:xfrm>
              <a:off x="3744" y="3360"/>
              <a:ext cx="288" cy="288"/>
            </a:xfrm>
            <a:prstGeom prst="rect">
              <a:avLst/>
            </a:prstGeom>
            <a:noFill/>
            <a:ln w="9525">
              <a:noFill/>
              <a:miter lim="800000"/>
              <a:headEnd/>
              <a:tailEnd/>
            </a:ln>
          </p:spPr>
          <p:txBody>
            <a:bodyPr>
              <a:spAutoFit/>
            </a:bodyPr>
            <a:lstStyle/>
            <a:p>
              <a:pPr>
                <a:spcBef>
                  <a:spcPct val="50000"/>
                </a:spcBef>
              </a:pPr>
              <a:r>
                <a:rPr lang="en-US" altLang="zh-CN">
                  <a:solidFill>
                    <a:srgbClr val="9900FF"/>
                  </a:solidFill>
                  <a:latin typeface="Arial" pitchFamily="34" charset="0"/>
                  <a:ea typeface="宋体" pitchFamily="2" charset="-122"/>
                  <a:sym typeface="MT Extra" pitchFamily="18" charset="2"/>
                </a:rPr>
                <a:t></a:t>
              </a:r>
            </a:p>
          </p:txBody>
        </p:sp>
        <p:sp>
          <p:nvSpPr>
            <p:cNvPr id="100" name="Text Box 98"/>
            <p:cNvSpPr txBox="1">
              <a:spLocks noChangeArrowheads="1"/>
            </p:cNvSpPr>
            <p:nvPr/>
          </p:nvSpPr>
          <p:spPr bwMode="auto">
            <a:xfrm>
              <a:off x="4416" y="2928"/>
              <a:ext cx="288" cy="288"/>
            </a:xfrm>
            <a:prstGeom prst="rect">
              <a:avLst/>
            </a:prstGeom>
            <a:noFill/>
            <a:ln w="9525">
              <a:noFill/>
              <a:miter lim="800000"/>
              <a:headEnd/>
              <a:tailEnd/>
            </a:ln>
          </p:spPr>
          <p:txBody>
            <a:bodyPr>
              <a:spAutoFit/>
            </a:bodyPr>
            <a:lstStyle/>
            <a:p>
              <a:pPr>
                <a:spcBef>
                  <a:spcPct val="50000"/>
                </a:spcBef>
              </a:pPr>
              <a:r>
                <a:rPr lang="en-US" altLang="zh-CN">
                  <a:solidFill>
                    <a:srgbClr val="9900FF"/>
                  </a:solidFill>
                  <a:latin typeface="Arial" pitchFamily="34" charset="0"/>
                  <a:ea typeface="宋体" pitchFamily="2" charset="-122"/>
                  <a:sym typeface="MT Extra" pitchFamily="18" charset="2"/>
                </a:rPr>
                <a:t></a:t>
              </a:r>
            </a:p>
          </p:txBody>
        </p:sp>
        <p:sp>
          <p:nvSpPr>
            <p:cNvPr id="101" name="Text Box 99"/>
            <p:cNvSpPr txBox="1">
              <a:spLocks noChangeArrowheads="1"/>
            </p:cNvSpPr>
            <p:nvPr/>
          </p:nvSpPr>
          <p:spPr bwMode="auto">
            <a:xfrm>
              <a:off x="4032" y="2928"/>
              <a:ext cx="288" cy="288"/>
            </a:xfrm>
            <a:prstGeom prst="rect">
              <a:avLst/>
            </a:prstGeom>
            <a:noFill/>
            <a:ln w="9525">
              <a:noFill/>
              <a:miter lim="800000"/>
              <a:headEnd/>
              <a:tailEnd/>
            </a:ln>
          </p:spPr>
          <p:txBody>
            <a:bodyPr>
              <a:spAutoFit/>
            </a:bodyPr>
            <a:lstStyle/>
            <a:p>
              <a:pPr>
                <a:spcBef>
                  <a:spcPct val="50000"/>
                </a:spcBef>
              </a:pPr>
              <a:r>
                <a:rPr lang="en-US" altLang="zh-CN" dirty="0">
                  <a:solidFill>
                    <a:srgbClr val="9900FF"/>
                  </a:solidFill>
                  <a:latin typeface="Arial" pitchFamily="34" charset="0"/>
                  <a:ea typeface="宋体" pitchFamily="2" charset="-122"/>
                  <a:sym typeface="MT Extra" pitchFamily="18" charset="2"/>
                </a:rPr>
                <a:t></a:t>
              </a:r>
            </a:p>
          </p:txBody>
        </p:sp>
        <p:sp>
          <p:nvSpPr>
            <p:cNvPr id="102" name="Text Box 100"/>
            <p:cNvSpPr txBox="1">
              <a:spLocks noChangeArrowheads="1"/>
            </p:cNvSpPr>
            <p:nvPr/>
          </p:nvSpPr>
          <p:spPr bwMode="auto">
            <a:xfrm>
              <a:off x="4656" y="2736"/>
              <a:ext cx="288" cy="288"/>
            </a:xfrm>
            <a:prstGeom prst="rect">
              <a:avLst/>
            </a:prstGeom>
            <a:noFill/>
            <a:ln w="9525">
              <a:noFill/>
              <a:miter lim="800000"/>
              <a:headEnd/>
              <a:tailEnd/>
            </a:ln>
          </p:spPr>
          <p:txBody>
            <a:bodyPr>
              <a:spAutoFit/>
            </a:bodyPr>
            <a:lstStyle/>
            <a:p>
              <a:pPr>
                <a:spcBef>
                  <a:spcPct val="50000"/>
                </a:spcBef>
              </a:pPr>
              <a:r>
                <a:rPr lang="en-US" altLang="zh-CN">
                  <a:solidFill>
                    <a:srgbClr val="9900FF"/>
                  </a:solidFill>
                  <a:latin typeface="Arial" pitchFamily="34" charset="0"/>
                  <a:ea typeface="宋体" pitchFamily="2" charset="-122"/>
                  <a:sym typeface="MT Extra" pitchFamily="18" charset="2"/>
                </a:rPr>
                <a:t></a:t>
              </a:r>
            </a:p>
          </p:txBody>
        </p:sp>
        <p:sp>
          <p:nvSpPr>
            <p:cNvPr id="103" name="Text Box 101"/>
            <p:cNvSpPr txBox="1">
              <a:spLocks noChangeArrowheads="1"/>
            </p:cNvSpPr>
            <p:nvPr/>
          </p:nvSpPr>
          <p:spPr bwMode="auto">
            <a:xfrm>
              <a:off x="4656" y="3360"/>
              <a:ext cx="288" cy="288"/>
            </a:xfrm>
            <a:prstGeom prst="rect">
              <a:avLst/>
            </a:prstGeom>
            <a:noFill/>
            <a:ln w="9525">
              <a:noFill/>
              <a:miter lim="800000"/>
              <a:headEnd/>
              <a:tailEnd/>
            </a:ln>
          </p:spPr>
          <p:txBody>
            <a:bodyPr>
              <a:spAutoFit/>
            </a:bodyPr>
            <a:lstStyle/>
            <a:p>
              <a:pPr>
                <a:spcBef>
                  <a:spcPct val="50000"/>
                </a:spcBef>
              </a:pPr>
              <a:r>
                <a:rPr lang="en-US" altLang="zh-CN">
                  <a:solidFill>
                    <a:srgbClr val="9900FF"/>
                  </a:solidFill>
                  <a:latin typeface="Arial" pitchFamily="34" charset="0"/>
                  <a:ea typeface="宋体" pitchFamily="2" charset="-122"/>
                  <a:sym typeface="MT Extra" pitchFamily="18" charset="2"/>
                </a:rPr>
                <a:t></a:t>
              </a:r>
            </a:p>
          </p:txBody>
        </p:sp>
        <p:sp>
          <p:nvSpPr>
            <p:cNvPr id="104" name="Line 102"/>
            <p:cNvSpPr>
              <a:spLocks noChangeShapeType="1"/>
            </p:cNvSpPr>
            <p:nvPr/>
          </p:nvSpPr>
          <p:spPr bwMode="auto">
            <a:xfrm>
              <a:off x="3840" y="2880"/>
              <a:ext cx="912" cy="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105" name="Line 103"/>
            <p:cNvSpPr>
              <a:spLocks noChangeShapeType="1"/>
            </p:cNvSpPr>
            <p:nvPr/>
          </p:nvSpPr>
          <p:spPr bwMode="auto">
            <a:xfrm>
              <a:off x="3840" y="2928"/>
              <a:ext cx="0" cy="576"/>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106" name="Line 104"/>
            <p:cNvSpPr>
              <a:spLocks noChangeShapeType="1"/>
            </p:cNvSpPr>
            <p:nvPr/>
          </p:nvSpPr>
          <p:spPr bwMode="auto">
            <a:xfrm>
              <a:off x="3840" y="3504"/>
              <a:ext cx="912" cy="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107" name="Line 105"/>
            <p:cNvSpPr>
              <a:spLocks noChangeShapeType="1"/>
            </p:cNvSpPr>
            <p:nvPr/>
          </p:nvSpPr>
          <p:spPr bwMode="auto">
            <a:xfrm>
              <a:off x="4752" y="2928"/>
              <a:ext cx="0" cy="576"/>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108" name="Line 106"/>
            <p:cNvSpPr>
              <a:spLocks noChangeShapeType="1"/>
            </p:cNvSpPr>
            <p:nvPr/>
          </p:nvSpPr>
          <p:spPr bwMode="auto">
            <a:xfrm>
              <a:off x="4128" y="3072"/>
              <a:ext cx="0" cy="24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109" name="Line 107"/>
            <p:cNvSpPr>
              <a:spLocks noChangeShapeType="1"/>
            </p:cNvSpPr>
            <p:nvPr/>
          </p:nvSpPr>
          <p:spPr bwMode="auto">
            <a:xfrm>
              <a:off x="4128" y="3072"/>
              <a:ext cx="384" cy="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110" name="Line 108"/>
            <p:cNvSpPr>
              <a:spLocks noChangeShapeType="1"/>
            </p:cNvSpPr>
            <p:nvPr/>
          </p:nvSpPr>
          <p:spPr bwMode="auto">
            <a:xfrm>
              <a:off x="4512" y="3072"/>
              <a:ext cx="0" cy="24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111" name="Line 109"/>
            <p:cNvSpPr>
              <a:spLocks noChangeShapeType="1"/>
            </p:cNvSpPr>
            <p:nvPr/>
          </p:nvSpPr>
          <p:spPr bwMode="auto">
            <a:xfrm>
              <a:off x="4128" y="3312"/>
              <a:ext cx="384" cy="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112" name="Line 110"/>
            <p:cNvSpPr>
              <a:spLocks noChangeShapeType="1"/>
            </p:cNvSpPr>
            <p:nvPr/>
          </p:nvSpPr>
          <p:spPr bwMode="auto">
            <a:xfrm flipV="1">
              <a:off x="4512" y="2880"/>
              <a:ext cx="240" cy="192"/>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113" name="Line 111"/>
            <p:cNvSpPr>
              <a:spLocks noChangeShapeType="1"/>
            </p:cNvSpPr>
            <p:nvPr/>
          </p:nvSpPr>
          <p:spPr bwMode="auto">
            <a:xfrm flipH="1">
              <a:off x="3840" y="3312"/>
              <a:ext cx="288" cy="192"/>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grpSp>
      <p:grpSp>
        <p:nvGrpSpPr>
          <p:cNvPr id="114" name="Group 112"/>
          <p:cNvGrpSpPr>
            <a:grpSpLocks/>
          </p:cNvGrpSpPr>
          <p:nvPr/>
        </p:nvGrpSpPr>
        <p:grpSpPr bwMode="auto">
          <a:xfrm>
            <a:off x="4658946" y="4996535"/>
            <a:ext cx="1905000" cy="1447800"/>
            <a:chOff x="2256" y="2784"/>
            <a:chExt cx="1200" cy="912"/>
          </a:xfrm>
        </p:grpSpPr>
        <p:sp>
          <p:nvSpPr>
            <p:cNvPr id="115" name="Text Box 113"/>
            <p:cNvSpPr txBox="1">
              <a:spLocks noChangeArrowheads="1"/>
            </p:cNvSpPr>
            <p:nvPr/>
          </p:nvSpPr>
          <p:spPr bwMode="auto">
            <a:xfrm>
              <a:off x="2544" y="3216"/>
              <a:ext cx="288" cy="288"/>
            </a:xfrm>
            <a:prstGeom prst="rect">
              <a:avLst/>
            </a:prstGeom>
            <a:noFill/>
            <a:ln w="9525">
              <a:noFill/>
              <a:miter lim="800000"/>
              <a:headEnd/>
              <a:tailEnd/>
            </a:ln>
          </p:spPr>
          <p:txBody>
            <a:bodyPr>
              <a:spAutoFit/>
            </a:bodyPr>
            <a:lstStyle/>
            <a:p>
              <a:pPr>
                <a:spcBef>
                  <a:spcPct val="50000"/>
                </a:spcBef>
              </a:pPr>
              <a:r>
                <a:rPr lang="en-US" altLang="zh-CN">
                  <a:solidFill>
                    <a:srgbClr val="9900FF"/>
                  </a:solidFill>
                  <a:latin typeface="Arial" pitchFamily="34" charset="0"/>
                  <a:ea typeface="宋体" pitchFamily="2" charset="-122"/>
                  <a:sym typeface="MT Extra" pitchFamily="18" charset="2"/>
                </a:rPr>
                <a:t></a:t>
              </a:r>
            </a:p>
          </p:txBody>
        </p:sp>
        <p:sp>
          <p:nvSpPr>
            <p:cNvPr id="116" name="Text Box 114"/>
            <p:cNvSpPr txBox="1">
              <a:spLocks noChangeArrowheads="1"/>
            </p:cNvSpPr>
            <p:nvPr/>
          </p:nvSpPr>
          <p:spPr bwMode="auto">
            <a:xfrm>
              <a:off x="2928" y="3216"/>
              <a:ext cx="288" cy="288"/>
            </a:xfrm>
            <a:prstGeom prst="rect">
              <a:avLst/>
            </a:prstGeom>
            <a:noFill/>
            <a:ln w="9525">
              <a:noFill/>
              <a:miter lim="800000"/>
              <a:headEnd/>
              <a:tailEnd/>
            </a:ln>
          </p:spPr>
          <p:txBody>
            <a:bodyPr>
              <a:spAutoFit/>
            </a:bodyPr>
            <a:lstStyle/>
            <a:p>
              <a:pPr>
                <a:spcBef>
                  <a:spcPct val="50000"/>
                </a:spcBef>
              </a:pPr>
              <a:r>
                <a:rPr lang="en-US" altLang="zh-CN">
                  <a:solidFill>
                    <a:srgbClr val="9900FF"/>
                  </a:solidFill>
                  <a:latin typeface="Arial" pitchFamily="34" charset="0"/>
                  <a:ea typeface="宋体" pitchFamily="2" charset="-122"/>
                  <a:sym typeface="MT Extra" pitchFamily="18" charset="2"/>
                </a:rPr>
                <a:t></a:t>
              </a:r>
            </a:p>
          </p:txBody>
        </p:sp>
        <p:sp>
          <p:nvSpPr>
            <p:cNvPr id="117" name="Text Box 115"/>
            <p:cNvSpPr txBox="1">
              <a:spLocks noChangeArrowheads="1"/>
            </p:cNvSpPr>
            <p:nvPr/>
          </p:nvSpPr>
          <p:spPr bwMode="auto">
            <a:xfrm>
              <a:off x="2256" y="2784"/>
              <a:ext cx="288" cy="288"/>
            </a:xfrm>
            <a:prstGeom prst="rect">
              <a:avLst/>
            </a:prstGeom>
            <a:noFill/>
            <a:ln w="9525">
              <a:noFill/>
              <a:miter lim="800000"/>
              <a:headEnd/>
              <a:tailEnd/>
            </a:ln>
          </p:spPr>
          <p:txBody>
            <a:bodyPr>
              <a:spAutoFit/>
            </a:bodyPr>
            <a:lstStyle/>
            <a:p>
              <a:pPr>
                <a:spcBef>
                  <a:spcPct val="50000"/>
                </a:spcBef>
              </a:pPr>
              <a:r>
                <a:rPr lang="en-US" altLang="zh-CN">
                  <a:solidFill>
                    <a:srgbClr val="9900FF"/>
                  </a:solidFill>
                  <a:latin typeface="Arial" pitchFamily="34" charset="0"/>
                  <a:ea typeface="宋体" pitchFamily="2" charset="-122"/>
                  <a:sym typeface="MT Extra" pitchFamily="18" charset="2"/>
                </a:rPr>
                <a:t></a:t>
              </a:r>
            </a:p>
          </p:txBody>
        </p:sp>
        <p:sp>
          <p:nvSpPr>
            <p:cNvPr id="118" name="Text Box 116"/>
            <p:cNvSpPr txBox="1">
              <a:spLocks noChangeArrowheads="1"/>
            </p:cNvSpPr>
            <p:nvPr/>
          </p:nvSpPr>
          <p:spPr bwMode="auto">
            <a:xfrm>
              <a:off x="2256" y="3408"/>
              <a:ext cx="288" cy="288"/>
            </a:xfrm>
            <a:prstGeom prst="rect">
              <a:avLst/>
            </a:prstGeom>
            <a:noFill/>
            <a:ln w="9525">
              <a:noFill/>
              <a:miter lim="800000"/>
              <a:headEnd/>
              <a:tailEnd/>
            </a:ln>
          </p:spPr>
          <p:txBody>
            <a:bodyPr>
              <a:spAutoFit/>
            </a:bodyPr>
            <a:lstStyle/>
            <a:p>
              <a:pPr>
                <a:spcBef>
                  <a:spcPct val="50000"/>
                </a:spcBef>
              </a:pPr>
              <a:r>
                <a:rPr lang="en-US" altLang="zh-CN">
                  <a:solidFill>
                    <a:srgbClr val="9900FF"/>
                  </a:solidFill>
                  <a:latin typeface="Arial" pitchFamily="34" charset="0"/>
                  <a:ea typeface="宋体" pitchFamily="2" charset="-122"/>
                  <a:sym typeface="MT Extra" pitchFamily="18" charset="2"/>
                </a:rPr>
                <a:t></a:t>
              </a:r>
            </a:p>
          </p:txBody>
        </p:sp>
        <p:sp>
          <p:nvSpPr>
            <p:cNvPr id="119" name="Text Box 117"/>
            <p:cNvSpPr txBox="1">
              <a:spLocks noChangeArrowheads="1"/>
            </p:cNvSpPr>
            <p:nvPr/>
          </p:nvSpPr>
          <p:spPr bwMode="auto">
            <a:xfrm>
              <a:off x="2928" y="2976"/>
              <a:ext cx="288" cy="288"/>
            </a:xfrm>
            <a:prstGeom prst="rect">
              <a:avLst/>
            </a:prstGeom>
            <a:noFill/>
            <a:ln w="9525">
              <a:noFill/>
              <a:miter lim="800000"/>
              <a:headEnd/>
              <a:tailEnd/>
            </a:ln>
          </p:spPr>
          <p:txBody>
            <a:bodyPr>
              <a:spAutoFit/>
            </a:bodyPr>
            <a:lstStyle/>
            <a:p>
              <a:pPr>
                <a:spcBef>
                  <a:spcPct val="50000"/>
                </a:spcBef>
              </a:pPr>
              <a:r>
                <a:rPr lang="en-US" altLang="zh-CN">
                  <a:solidFill>
                    <a:srgbClr val="9900FF"/>
                  </a:solidFill>
                  <a:latin typeface="Arial" pitchFamily="34" charset="0"/>
                  <a:ea typeface="宋体" pitchFamily="2" charset="-122"/>
                  <a:sym typeface="MT Extra" pitchFamily="18" charset="2"/>
                </a:rPr>
                <a:t></a:t>
              </a:r>
            </a:p>
          </p:txBody>
        </p:sp>
        <p:sp>
          <p:nvSpPr>
            <p:cNvPr id="120" name="Text Box 118"/>
            <p:cNvSpPr txBox="1">
              <a:spLocks noChangeArrowheads="1"/>
            </p:cNvSpPr>
            <p:nvPr/>
          </p:nvSpPr>
          <p:spPr bwMode="auto">
            <a:xfrm>
              <a:off x="2544" y="2976"/>
              <a:ext cx="288" cy="288"/>
            </a:xfrm>
            <a:prstGeom prst="rect">
              <a:avLst/>
            </a:prstGeom>
            <a:noFill/>
            <a:ln w="9525">
              <a:noFill/>
              <a:miter lim="800000"/>
              <a:headEnd/>
              <a:tailEnd/>
            </a:ln>
          </p:spPr>
          <p:txBody>
            <a:bodyPr>
              <a:spAutoFit/>
            </a:bodyPr>
            <a:lstStyle/>
            <a:p>
              <a:pPr>
                <a:spcBef>
                  <a:spcPct val="50000"/>
                </a:spcBef>
              </a:pPr>
              <a:r>
                <a:rPr lang="en-US" altLang="zh-CN">
                  <a:solidFill>
                    <a:srgbClr val="9900FF"/>
                  </a:solidFill>
                  <a:latin typeface="Arial" pitchFamily="34" charset="0"/>
                  <a:ea typeface="宋体" pitchFamily="2" charset="-122"/>
                  <a:sym typeface="MT Extra" pitchFamily="18" charset="2"/>
                </a:rPr>
                <a:t></a:t>
              </a:r>
            </a:p>
          </p:txBody>
        </p:sp>
        <p:sp>
          <p:nvSpPr>
            <p:cNvPr id="121" name="Text Box 119"/>
            <p:cNvSpPr txBox="1">
              <a:spLocks noChangeArrowheads="1"/>
            </p:cNvSpPr>
            <p:nvPr/>
          </p:nvSpPr>
          <p:spPr bwMode="auto">
            <a:xfrm>
              <a:off x="3168" y="2784"/>
              <a:ext cx="288" cy="288"/>
            </a:xfrm>
            <a:prstGeom prst="rect">
              <a:avLst/>
            </a:prstGeom>
            <a:noFill/>
            <a:ln w="9525">
              <a:noFill/>
              <a:miter lim="800000"/>
              <a:headEnd/>
              <a:tailEnd/>
            </a:ln>
          </p:spPr>
          <p:txBody>
            <a:bodyPr>
              <a:spAutoFit/>
            </a:bodyPr>
            <a:lstStyle/>
            <a:p>
              <a:pPr>
                <a:spcBef>
                  <a:spcPct val="50000"/>
                </a:spcBef>
              </a:pPr>
              <a:r>
                <a:rPr lang="en-US" altLang="zh-CN">
                  <a:solidFill>
                    <a:srgbClr val="9900FF"/>
                  </a:solidFill>
                  <a:latin typeface="Arial" pitchFamily="34" charset="0"/>
                  <a:ea typeface="宋体" pitchFamily="2" charset="-122"/>
                  <a:sym typeface="MT Extra" pitchFamily="18" charset="2"/>
                </a:rPr>
                <a:t></a:t>
              </a:r>
            </a:p>
          </p:txBody>
        </p:sp>
        <p:sp>
          <p:nvSpPr>
            <p:cNvPr id="122" name="Text Box 120"/>
            <p:cNvSpPr txBox="1">
              <a:spLocks noChangeArrowheads="1"/>
            </p:cNvSpPr>
            <p:nvPr/>
          </p:nvSpPr>
          <p:spPr bwMode="auto">
            <a:xfrm>
              <a:off x="3168" y="3408"/>
              <a:ext cx="288" cy="288"/>
            </a:xfrm>
            <a:prstGeom prst="rect">
              <a:avLst/>
            </a:prstGeom>
            <a:noFill/>
            <a:ln w="9525">
              <a:noFill/>
              <a:miter lim="800000"/>
              <a:headEnd/>
              <a:tailEnd/>
            </a:ln>
          </p:spPr>
          <p:txBody>
            <a:bodyPr>
              <a:spAutoFit/>
            </a:bodyPr>
            <a:lstStyle/>
            <a:p>
              <a:pPr>
                <a:spcBef>
                  <a:spcPct val="50000"/>
                </a:spcBef>
              </a:pPr>
              <a:r>
                <a:rPr lang="en-US" altLang="zh-CN">
                  <a:solidFill>
                    <a:srgbClr val="9900FF"/>
                  </a:solidFill>
                  <a:latin typeface="Arial" pitchFamily="34" charset="0"/>
                  <a:ea typeface="宋体" pitchFamily="2" charset="-122"/>
                  <a:sym typeface="MT Extra" pitchFamily="18" charset="2"/>
                </a:rPr>
                <a:t></a:t>
              </a:r>
            </a:p>
          </p:txBody>
        </p:sp>
        <p:sp>
          <p:nvSpPr>
            <p:cNvPr id="123" name="Line 121"/>
            <p:cNvSpPr>
              <a:spLocks noChangeShapeType="1"/>
            </p:cNvSpPr>
            <p:nvPr/>
          </p:nvSpPr>
          <p:spPr bwMode="auto">
            <a:xfrm>
              <a:off x="2352" y="2928"/>
              <a:ext cx="912" cy="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124" name="Line 122"/>
            <p:cNvSpPr>
              <a:spLocks noChangeShapeType="1"/>
            </p:cNvSpPr>
            <p:nvPr/>
          </p:nvSpPr>
          <p:spPr bwMode="auto">
            <a:xfrm>
              <a:off x="2352" y="2976"/>
              <a:ext cx="0" cy="576"/>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125" name="Line 123"/>
            <p:cNvSpPr>
              <a:spLocks noChangeShapeType="1"/>
            </p:cNvSpPr>
            <p:nvPr/>
          </p:nvSpPr>
          <p:spPr bwMode="auto">
            <a:xfrm>
              <a:off x="2352" y="3552"/>
              <a:ext cx="912" cy="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126" name="Line 124"/>
            <p:cNvSpPr>
              <a:spLocks noChangeShapeType="1"/>
            </p:cNvSpPr>
            <p:nvPr/>
          </p:nvSpPr>
          <p:spPr bwMode="auto">
            <a:xfrm>
              <a:off x="3264" y="2976"/>
              <a:ext cx="0" cy="576"/>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127" name="Line 125"/>
            <p:cNvSpPr>
              <a:spLocks noChangeShapeType="1"/>
            </p:cNvSpPr>
            <p:nvPr/>
          </p:nvSpPr>
          <p:spPr bwMode="auto">
            <a:xfrm>
              <a:off x="2640" y="3120"/>
              <a:ext cx="0" cy="24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128" name="Line 126"/>
            <p:cNvSpPr>
              <a:spLocks noChangeShapeType="1"/>
            </p:cNvSpPr>
            <p:nvPr/>
          </p:nvSpPr>
          <p:spPr bwMode="auto">
            <a:xfrm>
              <a:off x="2640" y="3120"/>
              <a:ext cx="384" cy="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129" name="Line 127"/>
            <p:cNvSpPr>
              <a:spLocks noChangeShapeType="1"/>
            </p:cNvSpPr>
            <p:nvPr/>
          </p:nvSpPr>
          <p:spPr bwMode="auto">
            <a:xfrm>
              <a:off x="3024" y="3120"/>
              <a:ext cx="0" cy="24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130" name="Line 128"/>
            <p:cNvSpPr>
              <a:spLocks noChangeShapeType="1"/>
            </p:cNvSpPr>
            <p:nvPr/>
          </p:nvSpPr>
          <p:spPr bwMode="auto">
            <a:xfrm>
              <a:off x="2640" y="3360"/>
              <a:ext cx="384" cy="0"/>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131" name="Line 129"/>
            <p:cNvSpPr>
              <a:spLocks noChangeShapeType="1"/>
            </p:cNvSpPr>
            <p:nvPr/>
          </p:nvSpPr>
          <p:spPr bwMode="auto">
            <a:xfrm flipH="1" flipV="1">
              <a:off x="2352" y="2951"/>
              <a:ext cx="288" cy="169"/>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132" name="Line 130"/>
            <p:cNvSpPr>
              <a:spLocks noChangeShapeType="1"/>
            </p:cNvSpPr>
            <p:nvPr/>
          </p:nvSpPr>
          <p:spPr bwMode="auto">
            <a:xfrm flipH="1">
              <a:off x="2352" y="3360"/>
              <a:ext cx="288" cy="192"/>
            </a:xfrm>
            <a:prstGeom prst="line">
              <a:avLst/>
            </a:prstGeom>
            <a:noFill/>
            <a:ln w="9525">
              <a:solidFill>
                <a:srgbClr val="000000"/>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grpSp>
      <p:grpSp>
        <p:nvGrpSpPr>
          <p:cNvPr id="17" name="组合 16"/>
          <p:cNvGrpSpPr/>
          <p:nvPr>
            <p:custDataLst>
              <p:tags r:id="rId8"/>
            </p:custDataLst>
          </p:nvPr>
        </p:nvGrpSpPr>
        <p:grpSpPr>
          <a:xfrm>
            <a:off x="0" y="0"/>
            <a:ext cx="9144000" cy="635000"/>
            <a:chOff x="0" y="0"/>
            <a:chExt cx="9144000" cy="635000"/>
          </a:xfrm>
        </p:grpSpPr>
        <p:sp>
          <p:nvSpPr>
            <p:cNvPr id="13" name="TitleBackground"/>
            <p:cNvSpPr/>
            <p:nvPr>
              <p:custDataLst>
                <p:tags r:id="rId10"/>
              </p:custDataLst>
            </p:nvPr>
          </p:nvSpPr>
          <p:spPr>
            <a:xfrm>
              <a:off x="0" y="0"/>
              <a:ext cx="9144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1"/>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9"/>
            </p:custDataLst>
          </p:nvPr>
        </p:nvPicPr>
        <p:blipFill>
          <a:blip r:embed="rId16">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60720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下图是否同构</a:t>
            </a:r>
          </a:p>
        </p:txBody>
      </p:sp>
      <p:sp>
        <p:nvSpPr>
          <p:cNvPr id="4" name="文本框 3"/>
          <p:cNvSpPr txBox="1"/>
          <p:nvPr>
            <p:custDataLst>
              <p:tags r:id="rId3"/>
            </p:custDataLst>
          </p:nvPr>
        </p:nvSpPr>
        <p:spPr>
          <a:xfrm>
            <a:off x="1828800" y="2078850"/>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同构</a:t>
            </a:r>
          </a:p>
        </p:txBody>
      </p:sp>
      <p:sp>
        <p:nvSpPr>
          <p:cNvPr id="5" name="文本框 4"/>
          <p:cNvSpPr txBox="1"/>
          <p:nvPr>
            <p:custDataLst>
              <p:tags r:id="rId4"/>
            </p:custDataLst>
          </p:nvPr>
        </p:nvSpPr>
        <p:spPr>
          <a:xfrm>
            <a:off x="1828800" y="2936100"/>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不同构</a:t>
            </a:r>
          </a:p>
        </p:txBody>
      </p:sp>
      <p:sp>
        <p:nvSpPr>
          <p:cNvPr id="8" name="椭圆 7"/>
          <p:cNvSpPr>
            <a:spLocks noChangeAspect="1"/>
          </p:cNvSpPr>
          <p:nvPr>
            <p:custDataLst>
              <p:tags r:id="rId5"/>
            </p:custDataLst>
          </p:nvPr>
        </p:nvSpPr>
        <p:spPr>
          <a:xfrm>
            <a:off x="1114425" y="214314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6"/>
            </p:custDataLst>
          </p:nvPr>
        </p:nvSpPr>
        <p:spPr>
          <a:xfrm>
            <a:off x="1114425" y="300039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0" name="Picture 4" descr="同构2(1)"/>
          <p:cNvPicPr>
            <a:picLocks noChangeAspect="1" noChangeArrowheads="1"/>
          </p:cNvPicPr>
          <p:nvPr/>
        </p:nvPicPr>
        <p:blipFill>
          <a:blip r:embed="rId15" cstate="print"/>
          <a:srcRect/>
          <a:stretch>
            <a:fillRect/>
          </a:stretch>
        </p:blipFill>
        <p:spPr bwMode="auto">
          <a:xfrm>
            <a:off x="4860007" y="4139632"/>
            <a:ext cx="1524000" cy="1222375"/>
          </a:xfrm>
          <a:prstGeom prst="rect">
            <a:avLst/>
          </a:prstGeom>
          <a:noFill/>
          <a:ln w="9525">
            <a:noFill/>
            <a:miter lim="800000"/>
            <a:headEnd/>
            <a:tailEnd/>
          </a:ln>
        </p:spPr>
      </p:pic>
      <p:pic>
        <p:nvPicPr>
          <p:cNvPr id="21" name="Picture 5" descr="同构2(2)"/>
          <p:cNvPicPr>
            <a:picLocks noChangeAspect="1" noChangeArrowheads="1"/>
          </p:cNvPicPr>
          <p:nvPr/>
        </p:nvPicPr>
        <p:blipFill>
          <a:blip r:embed="rId16" cstate="print"/>
          <a:srcRect/>
          <a:stretch>
            <a:fillRect/>
          </a:stretch>
        </p:blipFill>
        <p:spPr bwMode="auto">
          <a:xfrm>
            <a:off x="2051720" y="4284095"/>
            <a:ext cx="1524000" cy="1217612"/>
          </a:xfrm>
          <a:prstGeom prst="rect">
            <a:avLst/>
          </a:prstGeom>
          <a:noFill/>
          <a:ln w="9525">
            <a:noFill/>
            <a:miter lim="800000"/>
            <a:headEnd/>
            <a:tailEnd/>
          </a:ln>
        </p:spPr>
      </p:pic>
      <p:grpSp>
        <p:nvGrpSpPr>
          <p:cNvPr id="17" name="组合 16"/>
          <p:cNvGrpSpPr/>
          <p:nvPr>
            <p:custDataLst>
              <p:tags r:id="rId8"/>
            </p:custDataLst>
          </p:nvPr>
        </p:nvGrpSpPr>
        <p:grpSpPr>
          <a:xfrm>
            <a:off x="0" y="0"/>
            <a:ext cx="9144000" cy="635000"/>
            <a:chOff x="0" y="0"/>
            <a:chExt cx="9144000" cy="635000"/>
          </a:xfrm>
        </p:grpSpPr>
        <p:sp>
          <p:nvSpPr>
            <p:cNvPr id="13" name="TitleBackground"/>
            <p:cNvSpPr/>
            <p:nvPr>
              <p:custDataLst>
                <p:tags r:id="rId10"/>
              </p:custDataLst>
            </p:nvPr>
          </p:nvSpPr>
          <p:spPr>
            <a:xfrm>
              <a:off x="0" y="0"/>
              <a:ext cx="9144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1"/>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9"/>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031179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下图是否同构</a:t>
            </a:r>
          </a:p>
        </p:txBody>
      </p:sp>
      <p:sp>
        <p:nvSpPr>
          <p:cNvPr id="4" name="文本框 3"/>
          <p:cNvSpPr txBox="1"/>
          <p:nvPr>
            <p:custDataLst>
              <p:tags r:id="rId3"/>
            </p:custDataLst>
          </p:nvPr>
        </p:nvSpPr>
        <p:spPr>
          <a:xfrm>
            <a:off x="1828800" y="2078850"/>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同构</a:t>
            </a:r>
          </a:p>
        </p:txBody>
      </p:sp>
      <p:sp>
        <p:nvSpPr>
          <p:cNvPr id="5" name="文本框 4"/>
          <p:cNvSpPr txBox="1"/>
          <p:nvPr>
            <p:custDataLst>
              <p:tags r:id="rId4"/>
            </p:custDataLst>
          </p:nvPr>
        </p:nvSpPr>
        <p:spPr>
          <a:xfrm>
            <a:off x="1828800" y="2936100"/>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不同构</a:t>
            </a:r>
          </a:p>
        </p:txBody>
      </p:sp>
      <p:sp>
        <p:nvSpPr>
          <p:cNvPr id="8" name="椭圆 7"/>
          <p:cNvSpPr>
            <a:spLocks noChangeAspect="1"/>
          </p:cNvSpPr>
          <p:nvPr>
            <p:custDataLst>
              <p:tags r:id="rId5"/>
            </p:custDataLst>
          </p:nvPr>
        </p:nvSpPr>
        <p:spPr>
          <a:xfrm>
            <a:off x="1114425" y="214314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6"/>
            </p:custDataLst>
          </p:nvPr>
        </p:nvSpPr>
        <p:spPr>
          <a:xfrm>
            <a:off x="1114425" y="300039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18" name="Oval 9"/>
          <p:cNvSpPr>
            <a:spLocks noChangeArrowheads="1"/>
          </p:cNvSpPr>
          <p:nvPr/>
        </p:nvSpPr>
        <p:spPr bwMode="auto">
          <a:xfrm>
            <a:off x="2732523" y="4522331"/>
            <a:ext cx="124088" cy="88957"/>
          </a:xfrm>
          <a:prstGeom prst="ellipse">
            <a:avLst/>
          </a:prstGeom>
          <a:solidFill>
            <a:schemeClr val="accent1"/>
          </a:solidFill>
          <a:ln w="28575">
            <a:solidFill>
              <a:schemeClr val="tx1">
                <a:lumMod val="50000"/>
              </a:schemeClr>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19" name="Oval 10"/>
          <p:cNvSpPr>
            <a:spLocks noChangeArrowheads="1"/>
          </p:cNvSpPr>
          <p:nvPr/>
        </p:nvSpPr>
        <p:spPr bwMode="auto">
          <a:xfrm>
            <a:off x="1990725" y="5585899"/>
            <a:ext cx="124088" cy="88957"/>
          </a:xfrm>
          <a:prstGeom prst="ellipse">
            <a:avLst/>
          </a:prstGeom>
          <a:solidFill>
            <a:schemeClr val="accent1"/>
          </a:solidFill>
          <a:ln w="28575">
            <a:solidFill>
              <a:schemeClr val="tx1">
                <a:lumMod val="50000"/>
              </a:schemeClr>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22" name="Oval 11"/>
          <p:cNvSpPr>
            <a:spLocks noChangeArrowheads="1"/>
          </p:cNvSpPr>
          <p:nvPr/>
        </p:nvSpPr>
        <p:spPr bwMode="auto">
          <a:xfrm>
            <a:off x="2732523" y="4965159"/>
            <a:ext cx="124088" cy="88957"/>
          </a:xfrm>
          <a:prstGeom prst="ellipse">
            <a:avLst/>
          </a:prstGeom>
          <a:solidFill>
            <a:schemeClr val="accent1"/>
          </a:solidFill>
          <a:ln w="28575">
            <a:solidFill>
              <a:schemeClr val="tx1">
                <a:lumMod val="50000"/>
              </a:schemeClr>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23" name="Oval 12"/>
          <p:cNvSpPr>
            <a:spLocks noChangeArrowheads="1"/>
          </p:cNvSpPr>
          <p:nvPr/>
        </p:nvSpPr>
        <p:spPr bwMode="auto">
          <a:xfrm>
            <a:off x="3351597" y="5585899"/>
            <a:ext cx="124088" cy="88957"/>
          </a:xfrm>
          <a:prstGeom prst="ellipse">
            <a:avLst/>
          </a:prstGeom>
          <a:solidFill>
            <a:schemeClr val="accent1"/>
          </a:solidFill>
          <a:ln w="28575">
            <a:solidFill>
              <a:schemeClr val="tx1">
                <a:lumMod val="50000"/>
              </a:schemeClr>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24" name="Oval 13"/>
          <p:cNvSpPr>
            <a:spLocks noChangeArrowheads="1"/>
          </p:cNvSpPr>
          <p:nvPr/>
        </p:nvSpPr>
        <p:spPr bwMode="auto">
          <a:xfrm>
            <a:off x="2980698" y="5320007"/>
            <a:ext cx="124088" cy="88957"/>
          </a:xfrm>
          <a:prstGeom prst="ellipse">
            <a:avLst/>
          </a:prstGeom>
          <a:solidFill>
            <a:schemeClr val="accent1"/>
          </a:solidFill>
          <a:ln w="28575">
            <a:solidFill>
              <a:schemeClr val="tx1">
                <a:lumMod val="50000"/>
              </a:schemeClr>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25" name="Oval 14"/>
          <p:cNvSpPr>
            <a:spLocks noChangeArrowheads="1"/>
          </p:cNvSpPr>
          <p:nvPr/>
        </p:nvSpPr>
        <p:spPr bwMode="auto">
          <a:xfrm>
            <a:off x="2485711" y="5320007"/>
            <a:ext cx="124088" cy="88957"/>
          </a:xfrm>
          <a:prstGeom prst="ellipse">
            <a:avLst/>
          </a:prstGeom>
          <a:solidFill>
            <a:schemeClr val="accent1"/>
          </a:solidFill>
          <a:ln w="28575">
            <a:solidFill>
              <a:schemeClr val="tx1">
                <a:lumMod val="50000"/>
              </a:schemeClr>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26" name="Oval 15"/>
          <p:cNvSpPr>
            <a:spLocks noChangeArrowheads="1"/>
          </p:cNvSpPr>
          <p:nvPr/>
        </p:nvSpPr>
        <p:spPr bwMode="auto">
          <a:xfrm>
            <a:off x="4897918" y="4610310"/>
            <a:ext cx="124088" cy="88957"/>
          </a:xfrm>
          <a:prstGeom prst="ellipse">
            <a:avLst/>
          </a:prstGeom>
          <a:solidFill>
            <a:schemeClr val="accent1"/>
          </a:solidFill>
          <a:ln w="38100">
            <a:solidFill>
              <a:schemeClr val="tx1"/>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27" name="Oval 16"/>
          <p:cNvSpPr>
            <a:spLocks noChangeArrowheads="1"/>
          </p:cNvSpPr>
          <p:nvPr/>
        </p:nvSpPr>
        <p:spPr bwMode="auto">
          <a:xfrm>
            <a:off x="5763803" y="4610310"/>
            <a:ext cx="124088" cy="88957"/>
          </a:xfrm>
          <a:prstGeom prst="ellipse">
            <a:avLst/>
          </a:prstGeom>
          <a:solidFill>
            <a:schemeClr val="accent1"/>
          </a:solidFill>
          <a:ln w="38100">
            <a:solidFill>
              <a:schemeClr val="tx1"/>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28" name="Oval 17"/>
          <p:cNvSpPr>
            <a:spLocks noChangeArrowheads="1"/>
          </p:cNvSpPr>
          <p:nvPr/>
        </p:nvSpPr>
        <p:spPr bwMode="auto">
          <a:xfrm>
            <a:off x="6691050" y="4610310"/>
            <a:ext cx="124088" cy="88957"/>
          </a:xfrm>
          <a:prstGeom prst="ellipse">
            <a:avLst/>
          </a:prstGeom>
          <a:solidFill>
            <a:schemeClr val="accent1"/>
          </a:solidFill>
          <a:ln w="38100">
            <a:solidFill>
              <a:schemeClr val="tx1"/>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29" name="Oval 18"/>
          <p:cNvSpPr>
            <a:spLocks noChangeArrowheads="1"/>
          </p:cNvSpPr>
          <p:nvPr/>
        </p:nvSpPr>
        <p:spPr bwMode="auto">
          <a:xfrm>
            <a:off x="4897918" y="5541910"/>
            <a:ext cx="124088" cy="88957"/>
          </a:xfrm>
          <a:prstGeom prst="ellipse">
            <a:avLst/>
          </a:prstGeom>
          <a:solidFill>
            <a:schemeClr val="accent1"/>
          </a:solidFill>
          <a:ln w="38100">
            <a:solidFill>
              <a:schemeClr val="tx1"/>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30" name="Oval 19"/>
          <p:cNvSpPr>
            <a:spLocks noChangeArrowheads="1"/>
          </p:cNvSpPr>
          <p:nvPr/>
        </p:nvSpPr>
        <p:spPr bwMode="auto">
          <a:xfrm>
            <a:off x="5825165" y="5541910"/>
            <a:ext cx="124088" cy="88957"/>
          </a:xfrm>
          <a:prstGeom prst="ellipse">
            <a:avLst/>
          </a:prstGeom>
          <a:solidFill>
            <a:schemeClr val="accent1"/>
          </a:solidFill>
          <a:ln w="38100">
            <a:solidFill>
              <a:schemeClr val="tx1"/>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31" name="Oval 20"/>
          <p:cNvSpPr>
            <a:spLocks noChangeArrowheads="1"/>
          </p:cNvSpPr>
          <p:nvPr/>
        </p:nvSpPr>
        <p:spPr bwMode="auto">
          <a:xfrm>
            <a:off x="6691050" y="5541910"/>
            <a:ext cx="124088" cy="88957"/>
          </a:xfrm>
          <a:prstGeom prst="ellipse">
            <a:avLst/>
          </a:prstGeom>
          <a:solidFill>
            <a:schemeClr val="accent1"/>
          </a:solidFill>
          <a:ln w="38100">
            <a:solidFill>
              <a:schemeClr val="tx1"/>
            </a:solidFill>
            <a:round/>
            <a:headEnd/>
            <a:tailEnd/>
          </a:ln>
        </p:spPr>
        <p:txBody>
          <a:bodyPr wrap="none" anchor="ctr"/>
          <a:lstStyle/>
          <a:p>
            <a:endParaRPr lang="zh-CN" altLang="en-US">
              <a:solidFill>
                <a:srgbClr val="4D5B6B"/>
              </a:solidFill>
              <a:latin typeface="Arial" pitchFamily="34" charset="0"/>
              <a:ea typeface="宋体" pitchFamily="2" charset="-122"/>
            </a:endParaRPr>
          </a:p>
        </p:txBody>
      </p:sp>
      <p:sp>
        <p:nvSpPr>
          <p:cNvPr id="32" name="Line 21"/>
          <p:cNvSpPr>
            <a:spLocks noChangeShapeType="1"/>
          </p:cNvSpPr>
          <p:nvPr/>
        </p:nvSpPr>
        <p:spPr bwMode="auto">
          <a:xfrm>
            <a:off x="2795248" y="4566321"/>
            <a:ext cx="617710" cy="1019579"/>
          </a:xfrm>
          <a:prstGeom prst="line">
            <a:avLst/>
          </a:prstGeom>
          <a:noFill/>
          <a:ln w="28575">
            <a:solidFill>
              <a:schemeClr val="tx1">
                <a:lumMod val="50000"/>
              </a:schemeClr>
            </a:solidFill>
            <a:round/>
            <a:headEnd/>
            <a:tailEnd/>
          </a:ln>
        </p:spPr>
        <p:txBody>
          <a:bodyPr/>
          <a:lstStyle/>
          <a:p>
            <a:endParaRPr lang="zh-CN" altLang="en-US">
              <a:solidFill>
                <a:srgbClr val="4D5B6B"/>
              </a:solidFill>
              <a:latin typeface="Arial" pitchFamily="34" charset="0"/>
              <a:ea typeface="宋体" pitchFamily="2" charset="-122"/>
            </a:endParaRPr>
          </a:p>
        </p:txBody>
      </p:sp>
      <p:sp>
        <p:nvSpPr>
          <p:cNvPr id="33" name="Line 22"/>
          <p:cNvSpPr>
            <a:spLocks noChangeShapeType="1"/>
          </p:cNvSpPr>
          <p:nvPr/>
        </p:nvSpPr>
        <p:spPr bwMode="auto">
          <a:xfrm>
            <a:off x="2795248" y="5010126"/>
            <a:ext cx="246811" cy="353871"/>
          </a:xfrm>
          <a:prstGeom prst="line">
            <a:avLst/>
          </a:prstGeom>
          <a:noFill/>
          <a:ln w="28575">
            <a:solidFill>
              <a:schemeClr val="tx1">
                <a:lumMod val="50000"/>
              </a:schemeClr>
            </a:solidFill>
            <a:round/>
            <a:headEnd/>
            <a:tailEnd/>
          </a:ln>
        </p:spPr>
        <p:txBody>
          <a:bodyPr/>
          <a:lstStyle/>
          <a:p>
            <a:endParaRPr lang="zh-CN" altLang="en-US">
              <a:solidFill>
                <a:srgbClr val="4D5B6B"/>
              </a:solidFill>
              <a:latin typeface="Arial" pitchFamily="34" charset="0"/>
              <a:ea typeface="宋体" pitchFamily="2" charset="-122"/>
            </a:endParaRPr>
          </a:p>
        </p:txBody>
      </p:sp>
      <p:sp>
        <p:nvSpPr>
          <p:cNvPr id="34" name="Line 23"/>
          <p:cNvSpPr>
            <a:spLocks noChangeShapeType="1"/>
          </p:cNvSpPr>
          <p:nvPr/>
        </p:nvSpPr>
        <p:spPr bwMode="auto">
          <a:xfrm>
            <a:off x="2052087" y="5630866"/>
            <a:ext cx="1299510" cy="0"/>
          </a:xfrm>
          <a:prstGeom prst="line">
            <a:avLst/>
          </a:prstGeom>
          <a:noFill/>
          <a:ln w="28575">
            <a:solidFill>
              <a:schemeClr val="tx1">
                <a:lumMod val="50000"/>
              </a:schemeClr>
            </a:solidFill>
            <a:round/>
            <a:headEnd/>
            <a:tailEnd/>
          </a:ln>
        </p:spPr>
        <p:txBody>
          <a:bodyPr/>
          <a:lstStyle/>
          <a:p>
            <a:endParaRPr lang="zh-CN" altLang="en-US">
              <a:solidFill>
                <a:srgbClr val="4D5B6B"/>
              </a:solidFill>
              <a:latin typeface="Arial" pitchFamily="34" charset="0"/>
              <a:ea typeface="宋体" pitchFamily="2" charset="-122"/>
            </a:endParaRPr>
          </a:p>
        </p:txBody>
      </p:sp>
      <p:sp>
        <p:nvSpPr>
          <p:cNvPr id="35" name="Line 24"/>
          <p:cNvSpPr>
            <a:spLocks noChangeShapeType="1"/>
          </p:cNvSpPr>
          <p:nvPr/>
        </p:nvSpPr>
        <p:spPr bwMode="auto">
          <a:xfrm>
            <a:off x="2547073" y="5363997"/>
            <a:ext cx="494986" cy="0"/>
          </a:xfrm>
          <a:prstGeom prst="line">
            <a:avLst/>
          </a:prstGeom>
          <a:noFill/>
          <a:ln w="28575">
            <a:solidFill>
              <a:schemeClr val="tx1">
                <a:lumMod val="50000"/>
              </a:schemeClr>
            </a:solidFill>
            <a:round/>
            <a:headEnd/>
            <a:tailEnd/>
          </a:ln>
        </p:spPr>
        <p:txBody>
          <a:bodyPr/>
          <a:lstStyle/>
          <a:p>
            <a:endParaRPr lang="zh-CN" altLang="en-US">
              <a:solidFill>
                <a:srgbClr val="4D5B6B"/>
              </a:solidFill>
              <a:latin typeface="Arial" pitchFamily="34" charset="0"/>
              <a:ea typeface="宋体" pitchFamily="2" charset="-122"/>
            </a:endParaRPr>
          </a:p>
        </p:txBody>
      </p:sp>
      <p:sp>
        <p:nvSpPr>
          <p:cNvPr id="36" name="Line 25"/>
          <p:cNvSpPr>
            <a:spLocks noChangeShapeType="1"/>
          </p:cNvSpPr>
          <p:nvPr/>
        </p:nvSpPr>
        <p:spPr bwMode="auto">
          <a:xfrm flipH="1">
            <a:off x="2547073" y="5010126"/>
            <a:ext cx="248175" cy="353871"/>
          </a:xfrm>
          <a:prstGeom prst="line">
            <a:avLst/>
          </a:prstGeom>
          <a:noFill/>
          <a:ln w="28575">
            <a:solidFill>
              <a:schemeClr val="tx1">
                <a:lumMod val="50000"/>
              </a:schemeClr>
            </a:solidFill>
            <a:round/>
            <a:headEnd/>
            <a:tailEnd/>
          </a:ln>
        </p:spPr>
        <p:txBody>
          <a:bodyPr/>
          <a:lstStyle/>
          <a:p>
            <a:endParaRPr lang="zh-CN" altLang="en-US">
              <a:solidFill>
                <a:srgbClr val="4D5B6B"/>
              </a:solidFill>
              <a:latin typeface="Arial" pitchFamily="34" charset="0"/>
              <a:ea typeface="宋体" pitchFamily="2" charset="-122"/>
            </a:endParaRPr>
          </a:p>
        </p:txBody>
      </p:sp>
      <p:sp>
        <p:nvSpPr>
          <p:cNvPr id="37" name="Line 26"/>
          <p:cNvSpPr>
            <a:spLocks noChangeShapeType="1"/>
          </p:cNvSpPr>
          <p:nvPr/>
        </p:nvSpPr>
        <p:spPr bwMode="auto">
          <a:xfrm flipH="1">
            <a:off x="2114813" y="4566321"/>
            <a:ext cx="680436" cy="1019579"/>
          </a:xfrm>
          <a:prstGeom prst="line">
            <a:avLst/>
          </a:prstGeom>
          <a:noFill/>
          <a:ln w="28575">
            <a:solidFill>
              <a:schemeClr val="tx1">
                <a:lumMod val="50000"/>
              </a:schemeClr>
            </a:solidFill>
            <a:round/>
            <a:headEnd/>
            <a:tailEnd/>
          </a:ln>
        </p:spPr>
        <p:txBody>
          <a:bodyPr/>
          <a:lstStyle/>
          <a:p>
            <a:endParaRPr lang="zh-CN" altLang="en-US">
              <a:solidFill>
                <a:srgbClr val="4D5B6B"/>
              </a:solidFill>
              <a:latin typeface="Arial" pitchFamily="34" charset="0"/>
              <a:ea typeface="宋体" pitchFamily="2" charset="-122"/>
            </a:endParaRPr>
          </a:p>
        </p:txBody>
      </p:sp>
      <p:sp>
        <p:nvSpPr>
          <p:cNvPr id="38" name="Line 27"/>
          <p:cNvSpPr>
            <a:spLocks noChangeShapeType="1"/>
          </p:cNvSpPr>
          <p:nvPr/>
        </p:nvSpPr>
        <p:spPr bwMode="auto">
          <a:xfrm>
            <a:off x="3042060" y="5363997"/>
            <a:ext cx="309537" cy="221903"/>
          </a:xfrm>
          <a:prstGeom prst="line">
            <a:avLst/>
          </a:prstGeom>
          <a:noFill/>
          <a:ln w="28575">
            <a:solidFill>
              <a:schemeClr val="tx1">
                <a:lumMod val="50000"/>
              </a:schemeClr>
            </a:solidFill>
            <a:round/>
            <a:headEnd/>
            <a:tailEnd/>
          </a:ln>
        </p:spPr>
        <p:txBody>
          <a:bodyPr/>
          <a:lstStyle/>
          <a:p>
            <a:endParaRPr lang="zh-CN" altLang="en-US">
              <a:solidFill>
                <a:srgbClr val="4D5B6B"/>
              </a:solidFill>
              <a:latin typeface="Arial" pitchFamily="34" charset="0"/>
              <a:ea typeface="宋体" pitchFamily="2" charset="-122"/>
            </a:endParaRPr>
          </a:p>
        </p:txBody>
      </p:sp>
      <p:sp>
        <p:nvSpPr>
          <p:cNvPr id="39" name="Line 28"/>
          <p:cNvSpPr>
            <a:spLocks noChangeShapeType="1"/>
          </p:cNvSpPr>
          <p:nvPr/>
        </p:nvSpPr>
        <p:spPr bwMode="auto">
          <a:xfrm>
            <a:off x="2795248" y="4566321"/>
            <a:ext cx="0" cy="443805"/>
          </a:xfrm>
          <a:prstGeom prst="line">
            <a:avLst/>
          </a:prstGeom>
          <a:noFill/>
          <a:ln w="28575">
            <a:solidFill>
              <a:schemeClr val="tx1">
                <a:lumMod val="50000"/>
              </a:schemeClr>
            </a:solidFill>
            <a:round/>
            <a:headEnd/>
            <a:tailEnd/>
          </a:ln>
        </p:spPr>
        <p:txBody>
          <a:bodyPr/>
          <a:lstStyle/>
          <a:p>
            <a:endParaRPr lang="zh-CN" altLang="en-US">
              <a:solidFill>
                <a:srgbClr val="4D5B6B"/>
              </a:solidFill>
              <a:latin typeface="Arial" pitchFamily="34" charset="0"/>
              <a:ea typeface="宋体" pitchFamily="2" charset="-122"/>
            </a:endParaRPr>
          </a:p>
        </p:txBody>
      </p:sp>
      <p:sp>
        <p:nvSpPr>
          <p:cNvPr id="40" name="Line 29"/>
          <p:cNvSpPr>
            <a:spLocks noChangeShapeType="1"/>
          </p:cNvSpPr>
          <p:nvPr/>
        </p:nvSpPr>
        <p:spPr bwMode="auto">
          <a:xfrm flipH="1">
            <a:off x="2052087" y="5363997"/>
            <a:ext cx="494986" cy="266870"/>
          </a:xfrm>
          <a:prstGeom prst="line">
            <a:avLst/>
          </a:prstGeom>
          <a:noFill/>
          <a:ln w="28575">
            <a:solidFill>
              <a:schemeClr val="tx1">
                <a:lumMod val="50000"/>
              </a:schemeClr>
            </a:solidFill>
            <a:round/>
            <a:headEnd/>
            <a:tailEnd/>
          </a:ln>
        </p:spPr>
        <p:txBody>
          <a:bodyPr/>
          <a:lstStyle/>
          <a:p>
            <a:endParaRPr lang="zh-CN" altLang="en-US">
              <a:solidFill>
                <a:srgbClr val="4D5B6B"/>
              </a:solidFill>
              <a:latin typeface="Arial" pitchFamily="34" charset="0"/>
              <a:ea typeface="宋体" pitchFamily="2" charset="-122"/>
            </a:endParaRPr>
          </a:p>
        </p:txBody>
      </p:sp>
      <p:sp>
        <p:nvSpPr>
          <p:cNvPr id="41" name="Line 30"/>
          <p:cNvSpPr>
            <a:spLocks noChangeShapeType="1"/>
          </p:cNvSpPr>
          <p:nvPr/>
        </p:nvSpPr>
        <p:spPr bwMode="auto">
          <a:xfrm>
            <a:off x="4959280" y="4655277"/>
            <a:ext cx="0" cy="930622"/>
          </a:xfrm>
          <a:prstGeom prst="line">
            <a:avLst/>
          </a:prstGeom>
          <a:noFill/>
          <a:ln w="38100">
            <a:solidFill>
              <a:schemeClr val="tx1"/>
            </a:solidFill>
            <a:round/>
            <a:headEnd/>
            <a:tailEnd/>
          </a:ln>
        </p:spPr>
        <p:txBody>
          <a:bodyPr/>
          <a:lstStyle/>
          <a:p>
            <a:endParaRPr lang="zh-CN" altLang="en-US">
              <a:solidFill>
                <a:srgbClr val="4D5B6B"/>
              </a:solidFill>
              <a:latin typeface="Arial" pitchFamily="34" charset="0"/>
              <a:ea typeface="宋体" pitchFamily="2" charset="-122"/>
            </a:endParaRPr>
          </a:p>
        </p:txBody>
      </p:sp>
      <p:sp>
        <p:nvSpPr>
          <p:cNvPr id="42" name="Line 31"/>
          <p:cNvSpPr>
            <a:spLocks noChangeShapeType="1"/>
          </p:cNvSpPr>
          <p:nvPr/>
        </p:nvSpPr>
        <p:spPr bwMode="auto">
          <a:xfrm>
            <a:off x="4959280" y="4699267"/>
            <a:ext cx="1794496" cy="886633"/>
          </a:xfrm>
          <a:prstGeom prst="line">
            <a:avLst/>
          </a:prstGeom>
          <a:noFill/>
          <a:ln w="38100">
            <a:solidFill>
              <a:schemeClr val="tx1"/>
            </a:solidFill>
            <a:round/>
            <a:headEnd/>
            <a:tailEnd/>
          </a:ln>
        </p:spPr>
        <p:txBody>
          <a:bodyPr/>
          <a:lstStyle/>
          <a:p>
            <a:endParaRPr lang="zh-CN" altLang="en-US">
              <a:solidFill>
                <a:srgbClr val="4D5B6B"/>
              </a:solidFill>
              <a:latin typeface="Arial" pitchFamily="34" charset="0"/>
              <a:ea typeface="宋体" pitchFamily="2" charset="-122"/>
            </a:endParaRPr>
          </a:p>
        </p:txBody>
      </p:sp>
      <p:sp>
        <p:nvSpPr>
          <p:cNvPr id="43" name="Line 32"/>
          <p:cNvSpPr>
            <a:spLocks noChangeShapeType="1"/>
          </p:cNvSpPr>
          <p:nvPr/>
        </p:nvSpPr>
        <p:spPr bwMode="auto">
          <a:xfrm>
            <a:off x="4959280" y="4699267"/>
            <a:ext cx="928611" cy="842643"/>
          </a:xfrm>
          <a:prstGeom prst="line">
            <a:avLst/>
          </a:prstGeom>
          <a:noFill/>
          <a:ln w="38100">
            <a:solidFill>
              <a:schemeClr val="tx1"/>
            </a:solidFill>
            <a:round/>
            <a:headEnd/>
            <a:tailEnd/>
          </a:ln>
        </p:spPr>
        <p:txBody>
          <a:bodyPr/>
          <a:lstStyle/>
          <a:p>
            <a:endParaRPr lang="zh-CN" altLang="en-US">
              <a:solidFill>
                <a:srgbClr val="4D5B6B"/>
              </a:solidFill>
              <a:latin typeface="Arial" pitchFamily="34" charset="0"/>
              <a:ea typeface="宋体" pitchFamily="2" charset="-122"/>
            </a:endParaRPr>
          </a:p>
        </p:txBody>
      </p:sp>
      <p:sp>
        <p:nvSpPr>
          <p:cNvPr id="44" name="Line 33"/>
          <p:cNvSpPr>
            <a:spLocks noChangeShapeType="1"/>
          </p:cNvSpPr>
          <p:nvPr/>
        </p:nvSpPr>
        <p:spPr bwMode="auto">
          <a:xfrm flipH="1">
            <a:off x="4959280" y="4655277"/>
            <a:ext cx="865885" cy="930622"/>
          </a:xfrm>
          <a:prstGeom prst="line">
            <a:avLst/>
          </a:prstGeom>
          <a:noFill/>
          <a:ln w="38100">
            <a:solidFill>
              <a:schemeClr val="tx1"/>
            </a:solidFill>
            <a:round/>
            <a:headEnd/>
            <a:tailEnd/>
          </a:ln>
        </p:spPr>
        <p:txBody>
          <a:bodyPr/>
          <a:lstStyle/>
          <a:p>
            <a:endParaRPr lang="zh-CN" altLang="en-US">
              <a:solidFill>
                <a:srgbClr val="4D5B6B"/>
              </a:solidFill>
              <a:latin typeface="Arial" pitchFamily="34" charset="0"/>
              <a:ea typeface="宋体" pitchFamily="2" charset="-122"/>
            </a:endParaRPr>
          </a:p>
        </p:txBody>
      </p:sp>
      <p:sp>
        <p:nvSpPr>
          <p:cNvPr id="45" name="Line 34"/>
          <p:cNvSpPr>
            <a:spLocks noChangeShapeType="1"/>
          </p:cNvSpPr>
          <p:nvPr/>
        </p:nvSpPr>
        <p:spPr bwMode="auto">
          <a:xfrm>
            <a:off x="5825165" y="4655277"/>
            <a:ext cx="62726" cy="930622"/>
          </a:xfrm>
          <a:prstGeom prst="line">
            <a:avLst/>
          </a:prstGeom>
          <a:noFill/>
          <a:ln w="38100">
            <a:solidFill>
              <a:schemeClr val="tx1"/>
            </a:solidFill>
            <a:round/>
            <a:headEnd/>
            <a:tailEnd/>
          </a:ln>
        </p:spPr>
        <p:txBody>
          <a:bodyPr/>
          <a:lstStyle/>
          <a:p>
            <a:endParaRPr lang="zh-CN" altLang="en-US">
              <a:solidFill>
                <a:srgbClr val="4D5B6B"/>
              </a:solidFill>
              <a:latin typeface="Arial" pitchFamily="34" charset="0"/>
              <a:ea typeface="宋体" pitchFamily="2" charset="-122"/>
            </a:endParaRPr>
          </a:p>
        </p:txBody>
      </p:sp>
      <p:sp>
        <p:nvSpPr>
          <p:cNvPr id="46" name="Line 35"/>
          <p:cNvSpPr>
            <a:spLocks noChangeShapeType="1"/>
          </p:cNvSpPr>
          <p:nvPr/>
        </p:nvSpPr>
        <p:spPr bwMode="auto">
          <a:xfrm>
            <a:off x="5825165" y="4655277"/>
            <a:ext cx="928611" cy="930622"/>
          </a:xfrm>
          <a:prstGeom prst="line">
            <a:avLst/>
          </a:prstGeom>
          <a:noFill/>
          <a:ln w="38100">
            <a:solidFill>
              <a:schemeClr val="tx1"/>
            </a:solidFill>
            <a:round/>
            <a:headEnd/>
            <a:tailEnd/>
          </a:ln>
        </p:spPr>
        <p:txBody>
          <a:bodyPr/>
          <a:lstStyle/>
          <a:p>
            <a:endParaRPr lang="zh-CN" altLang="en-US">
              <a:solidFill>
                <a:srgbClr val="4D5B6B"/>
              </a:solidFill>
              <a:latin typeface="Arial" pitchFamily="34" charset="0"/>
              <a:ea typeface="宋体" pitchFamily="2" charset="-122"/>
            </a:endParaRPr>
          </a:p>
        </p:txBody>
      </p:sp>
      <p:sp>
        <p:nvSpPr>
          <p:cNvPr id="47" name="Line 36"/>
          <p:cNvSpPr>
            <a:spLocks noChangeShapeType="1"/>
          </p:cNvSpPr>
          <p:nvPr/>
        </p:nvSpPr>
        <p:spPr bwMode="auto">
          <a:xfrm flipH="1">
            <a:off x="4959280" y="4655277"/>
            <a:ext cx="1731771" cy="930622"/>
          </a:xfrm>
          <a:prstGeom prst="line">
            <a:avLst/>
          </a:prstGeom>
          <a:noFill/>
          <a:ln w="38100">
            <a:solidFill>
              <a:schemeClr val="tx1"/>
            </a:solidFill>
            <a:round/>
            <a:headEnd/>
            <a:tailEnd/>
          </a:ln>
        </p:spPr>
        <p:txBody>
          <a:bodyPr/>
          <a:lstStyle/>
          <a:p>
            <a:endParaRPr lang="zh-CN" altLang="en-US">
              <a:solidFill>
                <a:srgbClr val="4D5B6B"/>
              </a:solidFill>
              <a:latin typeface="Arial" pitchFamily="34" charset="0"/>
              <a:ea typeface="宋体" pitchFamily="2" charset="-122"/>
            </a:endParaRPr>
          </a:p>
        </p:txBody>
      </p:sp>
      <p:sp>
        <p:nvSpPr>
          <p:cNvPr id="48" name="Line 37"/>
          <p:cNvSpPr>
            <a:spLocks noChangeShapeType="1"/>
          </p:cNvSpPr>
          <p:nvPr/>
        </p:nvSpPr>
        <p:spPr bwMode="auto">
          <a:xfrm flipH="1">
            <a:off x="5825165" y="4655277"/>
            <a:ext cx="928611" cy="930622"/>
          </a:xfrm>
          <a:prstGeom prst="line">
            <a:avLst/>
          </a:prstGeom>
          <a:noFill/>
          <a:ln w="38100">
            <a:solidFill>
              <a:schemeClr val="tx1"/>
            </a:solidFill>
            <a:round/>
            <a:headEnd/>
            <a:tailEnd/>
          </a:ln>
        </p:spPr>
        <p:txBody>
          <a:bodyPr/>
          <a:lstStyle/>
          <a:p>
            <a:endParaRPr lang="zh-CN" altLang="en-US">
              <a:solidFill>
                <a:srgbClr val="4D5B6B"/>
              </a:solidFill>
              <a:latin typeface="Arial" pitchFamily="34" charset="0"/>
              <a:ea typeface="宋体" pitchFamily="2" charset="-122"/>
            </a:endParaRPr>
          </a:p>
        </p:txBody>
      </p:sp>
      <p:sp>
        <p:nvSpPr>
          <p:cNvPr id="49" name="Line 38"/>
          <p:cNvSpPr>
            <a:spLocks noChangeShapeType="1"/>
          </p:cNvSpPr>
          <p:nvPr/>
        </p:nvSpPr>
        <p:spPr bwMode="auto">
          <a:xfrm>
            <a:off x="6753776" y="4655277"/>
            <a:ext cx="0" cy="930622"/>
          </a:xfrm>
          <a:prstGeom prst="line">
            <a:avLst/>
          </a:prstGeom>
          <a:noFill/>
          <a:ln w="38100">
            <a:solidFill>
              <a:schemeClr val="tx1"/>
            </a:solidFill>
            <a:round/>
            <a:headEnd/>
            <a:tailEnd/>
          </a:ln>
        </p:spPr>
        <p:txBody>
          <a:bodyPr/>
          <a:lstStyle/>
          <a:p>
            <a:endParaRPr lang="zh-CN" altLang="en-US">
              <a:solidFill>
                <a:srgbClr val="4D5B6B"/>
              </a:solidFill>
              <a:latin typeface="Arial" pitchFamily="34" charset="0"/>
              <a:ea typeface="宋体" pitchFamily="2" charset="-122"/>
            </a:endParaRPr>
          </a:p>
        </p:txBody>
      </p:sp>
      <p:grpSp>
        <p:nvGrpSpPr>
          <p:cNvPr id="17" name="组合 16"/>
          <p:cNvGrpSpPr/>
          <p:nvPr>
            <p:custDataLst>
              <p:tags r:id="rId8"/>
            </p:custDataLst>
          </p:nvPr>
        </p:nvGrpSpPr>
        <p:grpSpPr>
          <a:xfrm>
            <a:off x="0" y="0"/>
            <a:ext cx="9144000" cy="635000"/>
            <a:chOff x="0" y="0"/>
            <a:chExt cx="9144000" cy="635000"/>
          </a:xfrm>
        </p:grpSpPr>
        <p:sp>
          <p:nvSpPr>
            <p:cNvPr id="13" name="TitleBackground"/>
            <p:cNvSpPr/>
            <p:nvPr>
              <p:custDataLst>
                <p:tags r:id="rId10"/>
              </p:custDataLst>
            </p:nvPr>
          </p:nvSpPr>
          <p:spPr>
            <a:xfrm>
              <a:off x="0" y="0"/>
              <a:ext cx="9144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1"/>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22937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试画出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阶</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条边的所有非同构的无向简单图。</a:t>
            </a:r>
          </a:p>
        </p:txBody>
      </p:sp>
      <p:sp>
        <p:nvSpPr>
          <p:cNvPr id="6" name="圆角矩形 5"/>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矩形 11"/>
          <p:cNvSpPr/>
          <p:nvPr>
            <p:custDataLst>
              <p:tags r:id="rId4"/>
            </p:custDataLst>
          </p:nvPr>
        </p:nvSpPr>
        <p:spPr>
          <a:xfrm>
            <a:off x="0" y="5849303"/>
            <a:ext cx="9144000" cy="365760"/>
          </a:xfrm>
          <a:prstGeom prst="rect">
            <a:avLst/>
          </a:prstGeom>
          <a:solidFill>
            <a:srgbClr val="FBFAEF"/>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3" name="矩形 12" hidden="1"/>
          <p:cNvSpPr/>
          <p:nvPr>
            <p:custDataLst>
              <p:tags r:id="rId5"/>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8" name="文本框 17" hidden="1"/>
          <p:cNvSpPr txBox="1"/>
          <p:nvPr>
            <p:custDataLst>
              <p:tags r:id="rId6"/>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grpSp>
        <p:nvGrpSpPr>
          <p:cNvPr id="17" name="组合 16" hidden="1"/>
          <p:cNvGrpSpPr/>
          <p:nvPr>
            <p:custDataLst>
              <p:tags r:id="rId7"/>
            </p:custDataLst>
          </p:nvPr>
        </p:nvGrpSpPr>
        <p:grpSpPr>
          <a:xfrm>
            <a:off x="9537700" y="0"/>
            <a:ext cx="3815080" cy="647700"/>
            <a:chOff x="9537700" y="0"/>
            <a:chExt cx="3815080" cy="647700"/>
          </a:xfrm>
        </p:grpSpPr>
        <p:sp>
          <p:nvSpPr>
            <p:cNvPr id="14" name="RemarkBack" hidden="1"/>
            <p:cNvSpPr/>
            <p:nvPr>
              <p:custDataLst>
                <p:tags r:id="rId18"/>
              </p:custDataLst>
            </p:nvPr>
          </p:nvSpPr>
          <p:spPr>
            <a:xfrm>
              <a:off x="9537700" y="12700"/>
              <a:ext cx="381508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markBlock" hidden="1"/>
            <p:cNvSpPr/>
            <p:nvPr>
              <p:custDataLst>
                <p:tags r:id="rId19"/>
              </p:custDataLst>
            </p:nvPr>
          </p:nvSpPr>
          <p:spPr>
            <a:xfrm>
              <a:off x="9537700" y="127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markTitleText" hidden="1"/>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hidden="1"/>
          <p:cNvSpPr/>
          <p:nvPr>
            <p:custDataLst>
              <p:tags r:id="rId8"/>
            </p:custDataLst>
          </p:nvPr>
        </p:nvSpPr>
        <p:spPr>
          <a:xfrm>
            <a:off x="9537700" y="12700"/>
            <a:ext cx="381508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hidden="1"/>
          <p:cNvSpPr/>
          <p:nvPr>
            <p:custDataLst>
              <p:tags r:id="rId9"/>
            </p:custDataLst>
          </p:nvPr>
        </p:nvSpPr>
        <p:spPr>
          <a:xfrm>
            <a:off x="9537700" y="127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markTitleText" hidden="1"/>
          <p:cNvSpPr txBox="1"/>
          <p:nvPr>
            <p:custDataLst>
              <p:tags r:id="rId10"/>
            </p:custDataLst>
          </p:nvPr>
        </p:nvSpPr>
        <p:spPr>
          <a:xfrm>
            <a:off x="9779000" y="0"/>
            <a:ext cx="1905000" cy="635000"/>
          </a:xfrm>
          <a:prstGeom prst="rect">
            <a:avLst/>
          </a:prstGeom>
          <a:noFill/>
        </p:spPr>
        <p:txBody>
          <a:bodyPr vert="horz" wrap="none" rtlCol="0" anchor="ctr" anchorCtr="0">
            <a:noAutofit/>
          </a:bodyPr>
          <a:lstStyle/>
          <a:p>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sp>
        <p:nvSpPr>
          <p:cNvPr id="27" name="文本框 26" hidden="1"/>
          <p:cNvSpPr txBox="1"/>
          <p:nvPr>
            <p:custDataLst>
              <p:tags r:id="rId11"/>
            </p:custDataLst>
          </p:nvPr>
        </p:nvSpPr>
        <p:spPr>
          <a:xfrm>
            <a:off x="9779000" y="1270000"/>
            <a:ext cx="3332480" cy="2246769"/>
          </a:xfrm>
          <a:prstGeom prst="rect">
            <a:avLst/>
          </a:prstGeom>
          <a:noFill/>
        </p:spPr>
        <p:txBody>
          <a:bodyPr vert="horz" rtlCol="0" anchor="t" anchorCtr="0">
            <a:spAutoFit/>
          </a:body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由握手定理得，总度数为</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 </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分配给</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个顶点</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最大度为</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 </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且奇度顶点数必须为偶数</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有下述</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个度数列</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(1) 1,1,2,2;   (2)1,1,1,3;   (3)0,2,2,2.</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1" name="组合 10"/>
          <p:cNvGrpSpPr/>
          <p:nvPr>
            <p:custDataLst>
              <p:tags r:id="rId12"/>
            </p:custDataLst>
          </p:nvPr>
        </p:nvGrpSpPr>
        <p:grpSpPr>
          <a:xfrm>
            <a:off x="0" y="0"/>
            <a:ext cx="9144000" cy="635000"/>
            <a:chOff x="0" y="0"/>
            <a:chExt cx="9144000" cy="635000"/>
          </a:xfrm>
        </p:grpSpPr>
        <p:sp>
          <p:nvSpPr>
            <p:cNvPr id="7" name="TitleBackground"/>
            <p:cNvSpPr/>
            <p:nvPr>
              <p:custDataLst>
                <p:tags r:id="rId14"/>
              </p:custDataLst>
            </p:nvPr>
          </p:nvSpPr>
          <p:spPr>
            <a:xfrm>
              <a:off x="0" y="0"/>
              <a:ext cx="9144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15"/>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0"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53491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body" idx="1"/>
          </p:nvPr>
        </p:nvSpPr>
        <p:spPr>
          <a:xfrm>
            <a:off x="657225" y="1223963"/>
            <a:ext cx="8075613" cy="4800600"/>
          </a:xfrm>
          <a:noFill/>
        </p:spPr>
        <p:txBody>
          <a:bodyPr/>
          <a:lstStyle/>
          <a:p>
            <a:pPr>
              <a:buFont typeface="Wingdings" pitchFamily="2" charset="2"/>
              <a:buNone/>
            </a:pPr>
            <a:r>
              <a:rPr lang="zh-CN" altLang="en-US" sz="2400" dirty="0">
                <a:latin typeface="Times New Roman" pitchFamily="18" charset="0"/>
              </a:rPr>
              <a:t>例</a:t>
            </a:r>
            <a:r>
              <a:rPr lang="en-US" altLang="zh-CN" sz="2400" dirty="0">
                <a:latin typeface="Times New Roman" pitchFamily="18" charset="0"/>
              </a:rPr>
              <a:t>1.17</a:t>
            </a:r>
            <a:r>
              <a:rPr lang="zh-CN" altLang="en-US" sz="2400" dirty="0">
                <a:latin typeface="Times New Roman" pitchFamily="18" charset="0"/>
              </a:rPr>
              <a:t>：试画出</a:t>
            </a:r>
            <a:r>
              <a:rPr lang="en-US" altLang="zh-CN" sz="2400" dirty="0">
                <a:latin typeface="Times New Roman" pitchFamily="18" charset="0"/>
              </a:rPr>
              <a:t>4</a:t>
            </a:r>
            <a:r>
              <a:rPr lang="zh-CN" altLang="en-US" sz="2400" dirty="0">
                <a:latin typeface="Times New Roman" pitchFamily="18" charset="0"/>
              </a:rPr>
              <a:t>阶</a:t>
            </a:r>
            <a:r>
              <a:rPr lang="en-US" altLang="zh-CN" sz="2400" dirty="0">
                <a:latin typeface="Times New Roman" pitchFamily="18" charset="0"/>
              </a:rPr>
              <a:t>3</a:t>
            </a:r>
            <a:r>
              <a:rPr lang="zh-CN" altLang="en-US" sz="2400" dirty="0">
                <a:latin typeface="Times New Roman" pitchFamily="18" charset="0"/>
              </a:rPr>
              <a:t>条边的所有非同构的无向简单图</a:t>
            </a:r>
          </a:p>
          <a:p>
            <a:pPr>
              <a:buFont typeface="Wingdings" pitchFamily="2" charset="2"/>
              <a:buNone/>
            </a:pPr>
            <a:r>
              <a:rPr lang="zh-CN" altLang="en-US" sz="2400" dirty="0"/>
              <a:t>解：由握手定理得，总度数为</a:t>
            </a:r>
            <a:r>
              <a:rPr lang="en-US" altLang="zh-CN" sz="2400" dirty="0"/>
              <a:t>6, </a:t>
            </a:r>
            <a:r>
              <a:rPr lang="zh-CN" altLang="en-US" sz="2400" dirty="0"/>
              <a:t>分配给</a:t>
            </a:r>
            <a:r>
              <a:rPr lang="en-US" altLang="zh-CN" sz="2400" dirty="0"/>
              <a:t>4</a:t>
            </a:r>
            <a:r>
              <a:rPr lang="zh-CN" altLang="en-US" sz="2400" dirty="0"/>
              <a:t>个顶点</a:t>
            </a:r>
            <a:r>
              <a:rPr lang="en-US" altLang="zh-CN" sz="2400" dirty="0"/>
              <a:t>, </a:t>
            </a:r>
          </a:p>
          <a:p>
            <a:pPr>
              <a:buFont typeface="Wingdings" pitchFamily="2" charset="2"/>
              <a:buNone/>
            </a:pPr>
            <a:r>
              <a:rPr lang="en-US" altLang="zh-CN" sz="2400" dirty="0"/>
              <a:t>     </a:t>
            </a:r>
            <a:r>
              <a:rPr lang="zh-CN" altLang="en-US" sz="2400" dirty="0"/>
              <a:t>最大度为</a:t>
            </a:r>
            <a:r>
              <a:rPr lang="en-US" altLang="zh-CN" sz="2400" dirty="0"/>
              <a:t>3, </a:t>
            </a:r>
            <a:r>
              <a:rPr lang="zh-CN" altLang="en-US" sz="2400" dirty="0"/>
              <a:t>且奇度顶点数必须为偶数</a:t>
            </a:r>
            <a:r>
              <a:rPr lang="en-US" altLang="zh-CN" sz="2400" dirty="0"/>
              <a:t>, </a:t>
            </a:r>
          </a:p>
          <a:p>
            <a:pPr>
              <a:buFont typeface="Wingdings" pitchFamily="2" charset="2"/>
              <a:buNone/>
            </a:pPr>
            <a:r>
              <a:rPr lang="en-US" altLang="zh-CN" sz="2400" dirty="0"/>
              <a:t>     </a:t>
            </a:r>
            <a:r>
              <a:rPr lang="zh-CN" altLang="en-US" sz="2400" dirty="0"/>
              <a:t>有下述</a:t>
            </a:r>
            <a:r>
              <a:rPr lang="en-US" altLang="zh-CN" sz="2400" dirty="0"/>
              <a:t>3</a:t>
            </a:r>
            <a:r>
              <a:rPr lang="zh-CN" altLang="en-US" sz="2400" dirty="0"/>
              <a:t>个度数列</a:t>
            </a:r>
            <a:r>
              <a:rPr lang="en-US" altLang="zh-CN" sz="2400" dirty="0"/>
              <a:t>: </a:t>
            </a:r>
          </a:p>
          <a:p>
            <a:pPr>
              <a:buFont typeface="Wingdings" pitchFamily="2" charset="2"/>
              <a:buNone/>
            </a:pPr>
            <a:r>
              <a:rPr lang="en-US" altLang="zh-CN" sz="2400" dirty="0"/>
              <a:t>    (1) 1,1,2,2;   (2)1,1,1,3;   (3)0,2,2,2.</a:t>
            </a:r>
          </a:p>
          <a:p>
            <a:pPr>
              <a:buFont typeface="Wingdings" pitchFamily="2" charset="2"/>
              <a:buNone/>
            </a:pPr>
            <a:endParaRPr lang="en-US" altLang="zh-CN" sz="2400" dirty="0">
              <a:latin typeface="Times New Roman" pitchFamily="18" charset="0"/>
            </a:endParaRPr>
          </a:p>
          <a:p>
            <a:pPr>
              <a:buFont typeface="Wingdings" pitchFamily="2" charset="2"/>
              <a:buNone/>
            </a:pPr>
            <a:endParaRPr lang="en-US" altLang="zh-CN" sz="2400" dirty="0">
              <a:latin typeface="Times New Roman" pitchFamily="18" charset="0"/>
            </a:endParaRPr>
          </a:p>
          <a:p>
            <a:pPr>
              <a:buFont typeface="Wingdings" pitchFamily="2" charset="2"/>
              <a:buNone/>
            </a:pPr>
            <a:endParaRPr lang="en-US" altLang="zh-CN" sz="2400" dirty="0">
              <a:latin typeface="Times New Roman" pitchFamily="18" charset="0"/>
            </a:endParaRPr>
          </a:p>
          <a:p>
            <a:pPr>
              <a:buFont typeface="Wingdings" pitchFamily="2" charset="2"/>
              <a:buNone/>
            </a:pPr>
            <a:endParaRPr lang="en-US" altLang="zh-CN" sz="2800" dirty="0">
              <a:latin typeface="Times New Roman" pitchFamily="18" charset="0"/>
            </a:endParaRPr>
          </a:p>
        </p:txBody>
      </p:sp>
      <p:sp>
        <p:nvSpPr>
          <p:cNvPr id="204803" name="Rectangle 3"/>
          <p:cNvSpPr>
            <a:spLocks noChangeArrowheads="1"/>
          </p:cNvSpPr>
          <p:nvPr/>
        </p:nvSpPr>
        <p:spPr bwMode="auto">
          <a:xfrm>
            <a:off x="2762250" y="2971800"/>
            <a:ext cx="9144000" cy="0"/>
          </a:xfrm>
          <a:prstGeom prst="rect">
            <a:avLst/>
          </a:prstGeom>
          <a:noFill/>
          <a:ln w="9525">
            <a:noFill/>
            <a:miter lim="800000"/>
            <a:headEnd/>
            <a:tailEnd/>
          </a:ln>
        </p:spPr>
        <p:txBody>
          <a:bodyPr>
            <a:spAutoFit/>
          </a:bodyPr>
          <a:lstStyle/>
          <a:p>
            <a:endParaRPr lang="zh-CN" altLang="en-US">
              <a:solidFill>
                <a:srgbClr val="4D5B6B"/>
              </a:solidFill>
            </a:endParaRPr>
          </a:p>
        </p:txBody>
      </p:sp>
      <p:sp>
        <p:nvSpPr>
          <p:cNvPr id="204804" name="Rectangle 4"/>
          <p:cNvSpPr>
            <a:spLocks noChangeArrowheads="1"/>
          </p:cNvSpPr>
          <p:nvPr/>
        </p:nvSpPr>
        <p:spPr bwMode="auto">
          <a:xfrm>
            <a:off x="3524250" y="3014663"/>
            <a:ext cx="9144000" cy="0"/>
          </a:xfrm>
          <a:prstGeom prst="rect">
            <a:avLst/>
          </a:prstGeom>
          <a:noFill/>
          <a:ln w="9525">
            <a:noFill/>
            <a:miter lim="800000"/>
            <a:headEnd/>
            <a:tailEnd/>
          </a:ln>
        </p:spPr>
        <p:txBody>
          <a:bodyPr>
            <a:spAutoFit/>
          </a:bodyPr>
          <a:lstStyle/>
          <a:p>
            <a:endParaRPr lang="zh-CN" altLang="en-US">
              <a:solidFill>
                <a:srgbClr val="4D5B6B"/>
              </a:solidFill>
            </a:endParaRPr>
          </a:p>
        </p:txBody>
      </p:sp>
      <p:pic>
        <p:nvPicPr>
          <p:cNvPr id="144391" name="Picture 7" descr="14-11"/>
          <p:cNvPicPr>
            <a:picLocks noChangeAspect="1" noChangeArrowheads="1"/>
          </p:cNvPicPr>
          <p:nvPr/>
        </p:nvPicPr>
        <p:blipFill>
          <a:blip r:embed="rId2" cstate="print"/>
          <a:srcRect/>
          <a:stretch>
            <a:fillRect/>
          </a:stretch>
        </p:blipFill>
        <p:spPr bwMode="auto">
          <a:xfrm>
            <a:off x="1476375" y="3716338"/>
            <a:ext cx="5688013" cy="1298575"/>
          </a:xfrm>
          <a:prstGeom prst="rect">
            <a:avLst/>
          </a:prstGeom>
          <a:noFill/>
          <a:ln w="9525">
            <a:noFill/>
            <a:miter lim="800000"/>
            <a:headEnd/>
            <a:tailEnd/>
          </a:ln>
        </p:spPr>
      </p:pic>
      <p:sp>
        <p:nvSpPr>
          <p:cNvPr id="7" name="标题 3"/>
          <p:cNvSpPr txBox="1">
            <a:spLocks/>
          </p:cNvSpPr>
          <p:nvPr/>
        </p:nvSpPr>
        <p:spPr>
          <a:xfrm>
            <a:off x="457200" y="333375"/>
            <a:ext cx="8229600" cy="719138"/>
          </a:xfrm>
          <a:prstGeom prst="rect">
            <a:avLst/>
          </a:prstGeom>
        </p:spPr>
        <p:txBody>
          <a:bodyPr/>
          <a:lstStyle/>
          <a:p>
            <a:pPr eaLnBrk="0" hangingPunct="0">
              <a:defRPr/>
            </a:pPr>
            <a:r>
              <a:rPr lang="zh-CN" altLang="en-US" sz="4400" dirty="0">
                <a:ln w="12700">
                  <a:solidFill>
                    <a:srgbClr val="675D59"/>
                  </a:solidFill>
                </a:ln>
                <a:solidFill>
                  <a:srgbClr val="675D59">
                    <a:lumMod val="75000"/>
                  </a:srgbClr>
                </a:solidFill>
                <a:latin typeface="宋体"/>
                <a:ea typeface="宋体"/>
              </a:rPr>
              <a:t>图的基本概念：同构例题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4386">
                                            <p:txEl>
                                              <p:pRg st="1" end="1"/>
                                            </p:txEl>
                                          </p:spTgt>
                                        </p:tgtEl>
                                        <p:attrNameLst>
                                          <p:attrName>style.visibility</p:attrName>
                                        </p:attrNameLst>
                                      </p:cBhvr>
                                      <p:to>
                                        <p:strVal val="visible"/>
                                      </p:to>
                                    </p:set>
                                    <p:animEffect transition="in" filter="blinds(horizontal)">
                                      <p:cBhvr>
                                        <p:cTn id="7" dur="500"/>
                                        <p:tgtEl>
                                          <p:spTgt spid="14438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4386">
                                            <p:txEl>
                                              <p:pRg st="2" end="2"/>
                                            </p:txEl>
                                          </p:spTgt>
                                        </p:tgtEl>
                                        <p:attrNameLst>
                                          <p:attrName>style.visibility</p:attrName>
                                        </p:attrNameLst>
                                      </p:cBhvr>
                                      <p:to>
                                        <p:strVal val="visible"/>
                                      </p:to>
                                    </p:set>
                                    <p:animEffect transition="in" filter="blinds(horizontal)">
                                      <p:cBhvr>
                                        <p:cTn id="12" dur="500"/>
                                        <p:tgtEl>
                                          <p:spTgt spid="14438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4386">
                                            <p:txEl>
                                              <p:pRg st="3" end="3"/>
                                            </p:txEl>
                                          </p:spTgt>
                                        </p:tgtEl>
                                        <p:attrNameLst>
                                          <p:attrName>style.visibility</p:attrName>
                                        </p:attrNameLst>
                                      </p:cBhvr>
                                      <p:to>
                                        <p:strVal val="visible"/>
                                      </p:to>
                                    </p:set>
                                    <p:animEffect transition="in" filter="blinds(horizontal)">
                                      <p:cBhvr>
                                        <p:cTn id="17" dur="500"/>
                                        <p:tgtEl>
                                          <p:spTgt spid="14438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4386">
                                            <p:txEl>
                                              <p:pRg st="4" end="4"/>
                                            </p:txEl>
                                          </p:spTgt>
                                        </p:tgtEl>
                                        <p:attrNameLst>
                                          <p:attrName>style.visibility</p:attrName>
                                        </p:attrNameLst>
                                      </p:cBhvr>
                                      <p:to>
                                        <p:strVal val="visible"/>
                                      </p:to>
                                    </p:set>
                                    <p:animEffect transition="in" filter="blinds(horizontal)">
                                      <p:cBhvr>
                                        <p:cTn id="22" dur="500"/>
                                        <p:tgtEl>
                                          <p:spTgt spid="14438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4391"/>
                                        </p:tgtEl>
                                        <p:attrNameLst>
                                          <p:attrName>style.visibility</p:attrName>
                                        </p:attrNameLst>
                                      </p:cBhvr>
                                      <p:to>
                                        <p:strVal val="visible"/>
                                      </p:to>
                                    </p:set>
                                    <p:animEffect transition="in" filter="blinds(horizontal)">
                                      <p:cBhvr>
                                        <p:cTn id="27" dur="500"/>
                                        <p:tgtEl>
                                          <p:spTgt spid="144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3"/>
          <p:cNvSpPr>
            <a:spLocks noChangeArrowheads="1"/>
          </p:cNvSpPr>
          <p:nvPr/>
        </p:nvSpPr>
        <p:spPr bwMode="auto">
          <a:xfrm>
            <a:off x="701675" y="1538288"/>
            <a:ext cx="7772400" cy="3505200"/>
          </a:xfrm>
          <a:prstGeom prst="rect">
            <a:avLst/>
          </a:prstGeom>
          <a:noFill/>
          <a:ln w="9525">
            <a:noFill/>
            <a:miter lim="800000"/>
            <a:headEnd/>
            <a:tailEnd/>
          </a:ln>
        </p:spPr>
        <p:txBody>
          <a:bodyPr/>
          <a:lstStyle/>
          <a:p>
            <a:pPr marL="342900" indent="-342900">
              <a:spcBef>
                <a:spcPct val="20000"/>
              </a:spcBef>
              <a:buClr>
                <a:srgbClr val="89AAD3"/>
              </a:buClr>
              <a:buSzPct val="70000"/>
              <a:buFont typeface="Wingdings" pitchFamily="2" charset="2"/>
              <a:buNone/>
            </a:pPr>
            <a:r>
              <a:rPr lang="zh-CN" altLang="en-US" sz="2800" dirty="0">
                <a:solidFill>
                  <a:srgbClr val="000000"/>
                </a:solidFill>
                <a:latin typeface="Garamond" pitchFamily="18" charset="0"/>
              </a:rPr>
              <a:t>例</a:t>
            </a:r>
            <a:r>
              <a:rPr lang="en-US" altLang="zh-CN" sz="2800" dirty="0">
                <a:solidFill>
                  <a:srgbClr val="000000"/>
                </a:solidFill>
                <a:latin typeface="Garamond" pitchFamily="18" charset="0"/>
              </a:rPr>
              <a:t>1.18</a:t>
            </a:r>
            <a:r>
              <a:rPr lang="zh-CN" altLang="en-US" sz="2800" dirty="0">
                <a:solidFill>
                  <a:srgbClr val="000000"/>
                </a:solidFill>
                <a:latin typeface="Garamond" pitchFamily="18" charset="0"/>
              </a:rPr>
              <a:t>： 画出</a:t>
            </a:r>
            <a:r>
              <a:rPr lang="en-US" altLang="zh-CN" sz="2800" dirty="0">
                <a:solidFill>
                  <a:srgbClr val="000000"/>
                </a:solidFill>
                <a:latin typeface="Garamond" pitchFamily="18" charset="0"/>
              </a:rPr>
              <a:t>3</a:t>
            </a:r>
            <a:r>
              <a:rPr lang="zh-CN" altLang="en-US" sz="2800" dirty="0">
                <a:solidFill>
                  <a:srgbClr val="000000"/>
                </a:solidFill>
                <a:latin typeface="Garamond" pitchFamily="18" charset="0"/>
              </a:rPr>
              <a:t>个以</a:t>
            </a:r>
            <a:r>
              <a:rPr lang="en-US" altLang="zh-CN" sz="2800" dirty="0">
                <a:solidFill>
                  <a:srgbClr val="000000"/>
                </a:solidFill>
                <a:latin typeface="Garamond" pitchFamily="18" charset="0"/>
              </a:rPr>
              <a:t>1,1,1,2,2,3</a:t>
            </a:r>
            <a:r>
              <a:rPr lang="zh-CN" altLang="en-US" sz="2800" dirty="0">
                <a:solidFill>
                  <a:srgbClr val="000000"/>
                </a:solidFill>
                <a:latin typeface="Garamond" pitchFamily="18" charset="0"/>
              </a:rPr>
              <a:t>为度数列的非同构的   </a:t>
            </a:r>
          </a:p>
          <a:p>
            <a:pPr marL="342900" indent="-342900">
              <a:spcBef>
                <a:spcPct val="20000"/>
              </a:spcBef>
              <a:buClr>
                <a:srgbClr val="89AAD3"/>
              </a:buClr>
              <a:buSzPct val="70000"/>
              <a:buFont typeface="Wingdings" pitchFamily="2" charset="2"/>
              <a:buNone/>
            </a:pPr>
            <a:r>
              <a:rPr lang="zh-CN" altLang="en-US" sz="2800" dirty="0">
                <a:solidFill>
                  <a:srgbClr val="000000"/>
                </a:solidFill>
                <a:latin typeface="Garamond" pitchFamily="18" charset="0"/>
              </a:rPr>
              <a:t>               无向简单图</a:t>
            </a:r>
          </a:p>
        </p:txBody>
      </p:sp>
      <p:pic>
        <p:nvPicPr>
          <p:cNvPr id="146436" name="Picture 4" descr="例6"/>
          <p:cNvPicPr>
            <a:picLocks noChangeAspect="1" noChangeArrowheads="1"/>
          </p:cNvPicPr>
          <p:nvPr/>
        </p:nvPicPr>
        <p:blipFill>
          <a:blip r:embed="rId3" cstate="print"/>
          <a:srcRect/>
          <a:stretch>
            <a:fillRect/>
          </a:stretch>
        </p:blipFill>
        <p:spPr bwMode="auto">
          <a:xfrm>
            <a:off x="1006475" y="2938463"/>
            <a:ext cx="1828800" cy="1746250"/>
          </a:xfrm>
          <a:prstGeom prst="rect">
            <a:avLst/>
          </a:prstGeom>
          <a:noFill/>
          <a:ln w="9525">
            <a:noFill/>
            <a:miter lim="800000"/>
            <a:headEnd/>
            <a:tailEnd/>
          </a:ln>
        </p:spPr>
      </p:pic>
      <p:pic>
        <p:nvPicPr>
          <p:cNvPr id="146437" name="Picture 5" descr="例6"/>
          <p:cNvPicPr>
            <a:picLocks noChangeAspect="1" noChangeArrowheads="1"/>
          </p:cNvPicPr>
          <p:nvPr/>
        </p:nvPicPr>
        <p:blipFill>
          <a:blip r:embed="rId4" cstate="print"/>
          <a:srcRect/>
          <a:stretch>
            <a:fillRect/>
          </a:stretch>
        </p:blipFill>
        <p:spPr bwMode="auto">
          <a:xfrm>
            <a:off x="3597275" y="2938463"/>
            <a:ext cx="1828800" cy="1746250"/>
          </a:xfrm>
          <a:prstGeom prst="rect">
            <a:avLst/>
          </a:prstGeom>
          <a:noFill/>
          <a:ln w="9525">
            <a:noFill/>
            <a:miter lim="800000"/>
            <a:headEnd/>
            <a:tailEnd/>
          </a:ln>
        </p:spPr>
      </p:pic>
      <p:pic>
        <p:nvPicPr>
          <p:cNvPr id="146438" name="Picture 6" descr="例6"/>
          <p:cNvPicPr>
            <a:picLocks noChangeAspect="1" noChangeArrowheads="1"/>
          </p:cNvPicPr>
          <p:nvPr/>
        </p:nvPicPr>
        <p:blipFill>
          <a:blip r:embed="rId5" cstate="print"/>
          <a:srcRect/>
          <a:stretch>
            <a:fillRect/>
          </a:stretch>
        </p:blipFill>
        <p:spPr bwMode="auto">
          <a:xfrm>
            <a:off x="6416675" y="2938463"/>
            <a:ext cx="1357313" cy="1752600"/>
          </a:xfrm>
          <a:prstGeom prst="rect">
            <a:avLst/>
          </a:prstGeom>
          <a:noFill/>
          <a:ln w="9525">
            <a:noFill/>
            <a:miter lim="800000"/>
            <a:headEnd/>
            <a:tailEnd/>
          </a:ln>
        </p:spPr>
      </p:pic>
      <p:sp>
        <p:nvSpPr>
          <p:cNvPr id="7" name="标题 3"/>
          <p:cNvSpPr txBox="1">
            <a:spLocks/>
          </p:cNvSpPr>
          <p:nvPr/>
        </p:nvSpPr>
        <p:spPr>
          <a:xfrm>
            <a:off x="457200" y="333375"/>
            <a:ext cx="8229600" cy="719138"/>
          </a:xfrm>
          <a:prstGeom prst="rect">
            <a:avLst/>
          </a:prstGeom>
        </p:spPr>
        <p:txBody>
          <a:bodyPr/>
          <a:lstStyle/>
          <a:p>
            <a:pPr eaLnBrk="0" hangingPunct="0">
              <a:defRPr/>
            </a:pPr>
            <a:r>
              <a:rPr lang="zh-CN" altLang="en-US" sz="4400" dirty="0">
                <a:ln w="12700">
                  <a:solidFill>
                    <a:srgbClr val="675D59"/>
                  </a:solidFill>
                </a:ln>
                <a:solidFill>
                  <a:srgbClr val="675D59">
                    <a:lumMod val="75000"/>
                  </a:srgbClr>
                </a:solidFill>
                <a:latin typeface="宋体"/>
                <a:ea typeface="宋体"/>
              </a:rPr>
              <a:t>图的基本概念：同构例题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6436"/>
                                        </p:tgtEl>
                                        <p:attrNameLst>
                                          <p:attrName>style.visibility</p:attrName>
                                        </p:attrNameLst>
                                      </p:cBhvr>
                                      <p:to>
                                        <p:strVal val="visible"/>
                                      </p:to>
                                    </p:set>
                                    <p:anim calcmode="lin" valueType="num">
                                      <p:cBhvr additive="base">
                                        <p:cTn id="7" dur="500" fill="hold"/>
                                        <p:tgtEl>
                                          <p:spTgt spid="146436"/>
                                        </p:tgtEl>
                                        <p:attrNameLst>
                                          <p:attrName>ppt_x</p:attrName>
                                        </p:attrNameLst>
                                      </p:cBhvr>
                                      <p:tavLst>
                                        <p:tav tm="0">
                                          <p:val>
                                            <p:strVal val="0-#ppt_w/2"/>
                                          </p:val>
                                        </p:tav>
                                        <p:tav tm="100000">
                                          <p:val>
                                            <p:strVal val="#ppt_x"/>
                                          </p:val>
                                        </p:tav>
                                      </p:tavLst>
                                    </p:anim>
                                    <p:anim calcmode="lin" valueType="num">
                                      <p:cBhvr additive="base">
                                        <p:cTn id="8" dur="500" fill="hold"/>
                                        <p:tgtEl>
                                          <p:spTgt spid="1464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6437"/>
                                        </p:tgtEl>
                                        <p:attrNameLst>
                                          <p:attrName>style.visibility</p:attrName>
                                        </p:attrNameLst>
                                      </p:cBhvr>
                                      <p:to>
                                        <p:strVal val="visible"/>
                                      </p:to>
                                    </p:set>
                                    <p:anim calcmode="lin" valueType="num">
                                      <p:cBhvr additive="base">
                                        <p:cTn id="13" dur="500" fill="hold"/>
                                        <p:tgtEl>
                                          <p:spTgt spid="146437"/>
                                        </p:tgtEl>
                                        <p:attrNameLst>
                                          <p:attrName>ppt_x</p:attrName>
                                        </p:attrNameLst>
                                      </p:cBhvr>
                                      <p:tavLst>
                                        <p:tav tm="0">
                                          <p:val>
                                            <p:strVal val="0-#ppt_w/2"/>
                                          </p:val>
                                        </p:tav>
                                        <p:tav tm="100000">
                                          <p:val>
                                            <p:strVal val="#ppt_x"/>
                                          </p:val>
                                        </p:tav>
                                      </p:tavLst>
                                    </p:anim>
                                    <p:anim calcmode="lin" valueType="num">
                                      <p:cBhvr additive="base">
                                        <p:cTn id="14" dur="500" fill="hold"/>
                                        <p:tgtEl>
                                          <p:spTgt spid="1464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6438"/>
                                        </p:tgtEl>
                                        <p:attrNameLst>
                                          <p:attrName>style.visibility</p:attrName>
                                        </p:attrNameLst>
                                      </p:cBhvr>
                                      <p:to>
                                        <p:strVal val="visible"/>
                                      </p:to>
                                    </p:set>
                                    <p:anim calcmode="lin" valueType="num">
                                      <p:cBhvr additive="base">
                                        <p:cTn id="19" dur="500" fill="hold"/>
                                        <p:tgtEl>
                                          <p:spTgt spid="146438"/>
                                        </p:tgtEl>
                                        <p:attrNameLst>
                                          <p:attrName>ppt_x</p:attrName>
                                        </p:attrNameLst>
                                      </p:cBhvr>
                                      <p:tavLst>
                                        <p:tav tm="0">
                                          <p:val>
                                            <p:strVal val="0-#ppt_w/2"/>
                                          </p:val>
                                        </p:tav>
                                        <p:tav tm="100000">
                                          <p:val>
                                            <p:strVal val="#ppt_x"/>
                                          </p:val>
                                        </p:tav>
                                      </p:tavLst>
                                    </p:anim>
                                    <p:anim calcmode="lin" valueType="num">
                                      <p:cBhvr additive="base">
                                        <p:cTn id="20" dur="500" fill="hold"/>
                                        <p:tgtEl>
                                          <p:spTgt spid="1464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a:xfrm>
            <a:off x="457200" y="1600200"/>
            <a:ext cx="8229600" cy="4800600"/>
          </a:xfrm>
          <a:noFill/>
        </p:spPr>
        <p:txBody>
          <a:bodyPr/>
          <a:lstStyle/>
          <a:p>
            <a:pPr>
              <a:buFont typeface="Wingdings" pitchFamily="2" charset="2"/>
              <a:buNone/>
            </a:pPr>
            <a:r>
              <a:rPr lang="zh-CN" altLang="en-US" sz="2800">
                <a:latin typeface="Times New Roman" pitchFamily="18" charset="0"/>
              </a:rPr>
              <a:t>例</a:t>
            </a:r>
            <a:r>
              <a:rPr lang="en-US" altLang="zh-CN" sz="2800">
                <a:latin typeface="Times New Roman" pitchFamily="18" charset="0"/>
              </a:rPr>
              <a:t>1.19 </a:t>
            </a:r>
            <a:r>
              <a:rPr lang="zh-CN" altLang="en-US" sz="2800">
                <a:latin typeface="Times New Roman" pitchFamily="18" charset="0"/>
              </a:rPr>
              <a:t>画出</a:t>
            </a:r>
            <a:r>
              <a:rPr lang="en-US" altLang="zh-CN" sz="2800" i="1">
                <a:latin typeface="Times New Roman" pitchFamily="18" charset="0"/>
              </a:rPr>
              <a:t>K</a:t>
            </a:r>
            <a:r>
              <a:rPr lang="en-US" altLang="zh-CN" sz="2800" baseline="-30000">
                <a:latin typeface="Times New Roman" pitchFamily="18" charset="0"/>
              </a:rPr>
              <a:t>4</a:t>
            </a:r>
            <a:r>
              <a:rPr lang="zh-CN" altLang="en-US" sz="2800">
                <a:latin typeface="Times New Roman" pitchFamily="18" charset="0"/>
              </a:rPr>
              <a:t>的所有非同构的生成子图</a:t>
            </a:r>
            <a:r>
              <a:rPr lang="zh-CN" altLang="en-US" sz="2800" b="0">
                <a:latin typeface="Times New Roman" pitchFamily="18" charset="0"/>
              </a:rPr>
              <a:t> </a:t>
            </a:r>
          </a:p>
        </p:txBody>
      </p:sp>
      <p:sp>
        <p:nvSpPr>
          <p:cNvPr id="206851" name="Rectangle 3"/>
          <p:cNvSpPr>
            <a:spLocks noChangeArrowheads="1"/>
          </p:cNvSpPr>
          <p:nvPr/>
        </p:nvSpPr>
        <p:spPr bwMode="auto">
          <a:xfrm>
            <a:off x="2366963" y="2416175"/>
            <a:ext cx="9144000" cy="0"/>
          </a:xfrm>
          <a:prstGeom prst="rect">
            <a:avLst/>
          </a:prstGeom>
          <a:noFill/>
          <a:ln w="9525">
            <a:noFill/>
            <a:miter lim="800000"/>
            <a:headEnd/>
            <a:tailEnd/>
          </a:ln>
        </p:spPr>
        <p:txBody>
          <a:bodyPr>
            <a:spAutoFit/>
          </a:bodyPr>
          <a:lstStyle/>
          <a:p>
            <a:endParaRPr lang="zh-CN" altLang="en-US">
              <a:solidFill>
                <a:srgbClr val="4D5B6B"/>
              </a:solidFill>
            </a:endParaRPr>
          </a:p>
        </p:txBody>
      </p:sp>
      <p:pic>
        <p:nvPicPr>
          <p:cNvPr id="147460" name="Picture 4"/>
          <p:cNvPicPr>
            <a:picLocks noChangeAspect="1" noChangeArrowheads="1"/>
          </p:cNvPicPr>
          <p:nvPr/>
        </p:nvPicPr>
        <p:blipFill>
          <a:blip r:embed="rId2" cstate="print"/>
          <a:srcRect/>
          <a:stretch>
            <a:fillRect/>
          </a:stretch>
        </p:blipFill>
        <p:spPr bwMode="auto">
          <a:xfrm>
            <a:off x="539750" y="2349500"/>
            <a:ext cx="8064500" cy="3700463"/>
          </a:xfrm>
          <a:prstGeom prst="rect">
            <a:avLst/>
          </a:prstGeom>
          <a:noFill/>
          <a:ln w="28575">
            <a:solidFill>
              <a:srgbClr val="000080"/>
            </a:solidFill>
            <a:miter lim="800000"/>
            <a:headEnd/>
            <a:tailEnd/>
          </a:ln>
        </p:spPr>
      </p:pic>
      <p:sp>
        <p:nvSpPr>
          <p:cNvPr id="6" name="标题 3"/>
          <p:cNvSpPr txBox="1">
            <a:spLocks/>
          </p:cNvSpPr>
          <p:nvPr/>
        </p:nvSpPr>
        <p:spPr>
          <a:xfrm>
            <a:off x="457200" y="333375"/>
            <a:ext cx="8229600" cy="719138"/>
          </a:xfrm>
          <a:prstGeom prst="rect">
            <a:avLst/>
          </a:prstGeom>
        </p:spPr>
        <p:txBody>
          <a:bodyPr/>
          <a:lstStyle/>
          <a:p>
            <a:pPr eaLnBrk="0" hangingPunct="0">
              <a:defRPr/>
            </a:pPr>
            <a:r>
              <a:rPr lang="zh-CN" altLang="en-US" sz="4400" dirty="0">
                <a:ln w="12700">
                  <a:solidFill>
                    <a:srgbClr val="675D59"/>
                  </a:solidFill>
                </a:ln>
                <a:solidFill>
                  <a:srgbClr val="675D59">
                    <a:lumMod val="75000"/>
                  </a:srgbClr>
                </a:solidFill>
                <a:latin typeface="宋体"/>
                <a:ea typeface="宋体"/>
              </a:rPr>
              <a:t>图的基本概念：同构例题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7460"/>
                                        </p:tgtEl>
                                        <p:attrNameLst>
                                          <p:attrName>style.visibility</p:attrName>
                                        </p:attrNameLst>
                                      </p:cBhvr>
                                      <p:to>
                                        <p:strVal val="visible"/>
                                      </p:to>
                                    </p:set>
                                    <p:animEffect transition="in" filter="blinds(horizontal)">
                                      <p:cBhvr>
                                        <p:cTn id="7"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431800" y="1358900"/>
            <a:ext cx="8229600" cy="3886200"/>
            <a:chOff x="240" y="1051"/>
            <a:chExt cx="5184" cy="2448"/>
          </a:xfrm>
        </p:grpSpPr>
        <p:graphicFrame>
          <p:nvGraphicFramePr>
            <p:cNvPr id="20482" name="Object 2"/>
            <p:cNvGraphicFramePr>
              <a:graphicFrameLocks noChangeAspect="1"/>
            </p:cNvGraphicFramePr>
            <p:nvPr/>
          </p:nvGraphicFramePr>
          <p:xfrm>
            <a:off x="2998" y="1752"/>
            <a:ext cx="266" cy="304"/>
          </p:xfrm>
          <a:graphic>
            <a:graphicData uri="http://schemas.openxmlformats.org/presentationml/2006/ole">
              <mc:AlternateContent xmlns:mc="http://schemas.openxmlformats.org/markup-compatibility/2006">
                <mc:Choice xmlns:v="urn:schemas-microsoft-com:vml" Requires="v">
                  <p:oleObj name="Equation" r:id="rId2" imgW="177569" imgH="202936" progId="Equation.3">
                    <p:embed/>
                  </p:oleObj>
                </mc:Choice>
                <mc:Fallback>
                  <p:oleObj name="Equation" r:id="rId2" imgW="177569" imgH="202936" progId="Equation.3">
                    <p:embed/>
                    <p:pic>
                      <p:nvPicPr>
                        <p:cNvPr id="0"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8" y="1752"/>
                          <a:ext cx="266"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3"/>
            <p:cNvGraphicFramePr>
              <a:graphicFrameLocks noChangeAspect="1"/>
            </p:cNvGraphicFramePr>
            <p:nvPr/>
          </p:nvGraphicFramePr>
          <p:xfrm>
            <a:off x="816" y="2144"/>
            <a:ext cx="266" cy="304"/>
          </p:xfrm>
          <a:graphic>
            <a:graphicData uri="http://schemas.openxmlformats.org/presentationml/2006/ole">
              <mc:AlternateContent xmlns:mc="http://schemas.openxmlformats.org/markup-compatibility/2006">
                <mc:Choice xmlns:v="urn:schemas-microsoft-com:vml" Requires="v">
                  <p:oleObj name="Equation" r:id="rId4" imgW="177569" imgH="202936" progId="Equation.3">
                    <p:embed/>
                  </p:oleObj>
                </mc:Choice>
                <mc:Fallback>
                  <p:oleObj name="Equation" r:id="rId4" imgW="177569" imgH="202936" progId="Equation.3">
                    <p:embed/>
                    <p:pic>
                      <p:nvPicPr>
                        <p:cNvPr id="0"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 y="2144"/>
                          <a:ext cx="266"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7" name="Text Box 6"/>
            <p:cNvSpPr txBox="1">
              <a:spLocks noChangeArrowheads="1"/>
            </p:cNvSpPr>
            <p:nvPr/>
          </p:nvSpPr>
          <p:spPr bwMode="auto">
            <a:xfrm>
              <a:off x="240" y="1051"/>
              <a:ext cx="5184" cy="2448"/>
            </a:xfrm>
            <a:prstGeom prst="rect">
              <a:avLst/>
            </a:prstGeom>
            <a:noFill/>
            <a:ln w="9525">
              <a:noFill/>
              <a:miter lim="800000"/>
              <a:headEnd/>
              <a:tailEnd/>
            </a:ln>
          </p:spPr>
          <p:txBody>
            <a:bodyPr>
              <a:spAutoFit/>
            </a:bodyPr>
            <a:lstStyle/>
            <a:p>
              <a:pPr algn="just">
                <a:lnSpc>
                  <a:spcPct val="120000"/>
                </a:lnSpc>
                <a:spcBef>
                  <a:spcPct val="20000"/>
                </a:spcBef>
                <a:buClr>
                  <a:srgbClr val="E8DED8"/>
                </a:buClr>
                <a:buSzPct val="75000"/>
                <a:buFont typeface="Wingdings" pitchFamily="2" charset="2"/>
                <a:buNone/>
              </a:pPr>
              <a:r>
                <a:rPr lang="zh-CN" altLang="en-US" sz="2800">
                  <a:solidFill>
                    <a:srgbClr val="FF0066"/>
                  </a:solidFill>
                </a:rPr>
                <a:t>定义</a:t>
              </a:r>
              <a:r>
                <a:rPr lang="zh-CN" altLang="en-US" sz="2800">
                  <a:solidFill>
                    <a:srgbClr val="000000"/>
                  </a:solidFill>
                </a:rPr>
                <a:t> 设</a:t>
              </a:r>
              <a:r>
                <a:rPr lang="en-US" altLang="zh-CN" sz="2800" i="1">
                  <a:solidFill>
                    <a:srgbClr val="000000"/>
                  </a:solidFill>
                </a:rPr>
                <a:t>G</a:t>
              </a:r>
              <a:r>
                <a:rPr lang="en-US" altLang="zh-CN" sz="2800">
                  <a:solidFill>
                    <a:srgbClr val="000000"/>
                  </a:solidFill>
                </a:rPr>
                <a:t>=&lt;</a:t>
              </a:r>
              <a:r>
                <a:rPr lang="en-US" altLang="zh-CN" sz="2800" i="1">
                  <a:solidFill>
                    <a:srgbClr val="000000"/>
                  </a:solidFill>
                </a:rPr>
                <a:t>V</a:t>
              </a:r>
              <a:r>
                <a:rPr lang="en-US" altLang="zh-CN" sz="2800">
                  <a:solidFill>
                    <a:srgbClr val="000000"/>
                  </a:solidFill>
                </a:rPr>
                <a:t>,</a:t>
              </a:r>
              <a:r>
                <a:rPr lang="en-US" altLang="zh-CN" sz="2800" i="1">
                  <a:solidFill>
                    <a:srgbClr val="000000"/>
                  </a:solidFill>
                </a:rPr>
                <a:t>E</a:t>
              </a:r>
              <a:r>
                <a:rPr lang="en-US" altLang="zh-CN" sz="2800">
                  <a:solidFill>
                    <a:srgbClr val="000000"/>
                  </a:solidFill>
                </a:rPr>
                <a:t>&gt;</a:t>
              </a:r>
              <a:r>
                <a:rPr lang="zh-CN" altLang="en-US" sz="2800">
                  <a:solidFill>
                    <a:srgbClr val="000000"/>
                  </a:solidFill>
                </a:rPr>
                <a:t>为</a:t>
              </a:r>
              <a:r>
                <a:rPr lang="en-US" altLang="zh-CN" sz="2800" i="1">
                  <a:solidFill>
                    <a:srgbClr val="000000"/>
                  </a:solidFill>
                </a:rPr>
                <a:t>n</a:t>
              </a:r>
              <a:r>
                <a:rPr lang="zh-CN" altLang="en-US" sz="2800">
                  <a:solidFill>
                    <a:srgbClr val="000000"/>
                  </a:solidFill>
                </a:rPr>
                <a:t>阶无向简单图，以</a:t>
              </a:r>
              <a:r>
                <a:rPr lang="en-US" altLang="zh-CN" sz="2800" i="1">
                  <a:solidFill>
                    <a:srgbClr val="000000"/>
                  </a:solidFill>
                </a:rPr>
                <a:t>V</a:t>
              </a:r>
              <a:r>
                <a:rPr lang="zh-CN" altLang="en-US" sz="2800">
                  <a:solidFill>
                    <a:srgbClr val="000000"/>
                  </a:solidFill>
                </a:rPr>
                <a:t>为顶点集</a:t>
              </a:r>
              <a:r>
                <a:rPr lang="en-US" altLang="zh-CN" sz="2800">
                  <a:solidFill>
                    <a:srgbClr val="000000"/>
                  </a:solidFill>
                </a:rPr>
                <a:t>,</a:t>
              </a:r>
              <a:r>
                <a:rPr lang="zh-CN" altLang="en-US" sz="2800">
                  <a:solidFill>
                    <a:srgbClr val="000000"/>
                  </a:solidFill>
                </a:rPr>
                <a:t>所有使</a:t>
              </a:r>
              <a:r>
                <a:rPr lang="en-US" altLang="zh-CN" sz="2800" i="1">
                  <a:solidFill>
                    <a:srgbClr val="000000"/>
                  </a:solidFill>
                </a:rPr>
                <a:t>G</a:t>
              </a:r>
              <a:r>
                <a:rPr lang="zh-CN" altLang="en-US" sz="2800">
                  <a:solidFill>
                    <a:srgbClr val="000000"/>
                  </a:solidFill>
                </a:rPr>
                <a:t>成为完全图</a:t>
              </a:r>
              <a:r>
                <a:rPr lang="en-US" altLang="zh-CN" sz="2800" i="1">
                  <a:solidFill>
                    <a:srgbClr val="000000"/>
                  </a:solidFill>
                </a:rPr>
                <a:t>K</a:t>
              </a:r>
              <a:r>
                <a:rPr lang="en-US" altLang="zh-CN" sz="2800" i="1" baseline="-30000">
                  <a:solidFill>
                    <a:srgbClr val="000000"/>
                  </a:solidFill>
                </a:rPr>
                <a:t>n</a:t>
              </a:r>
              <a:r>
                <a:rPr lang="zh-CN" altLang="en-US" sz="2800">
                  <a:solidFill>
                    <a:srgbClr val="000000"/>
                  </a:solidFill>
                </a:rPr>
                <a:t>的添加边组成的集合为边集的图，称为</a:t>
              </a:r>
              <a:r>
                <a:rPr lang="en-US" altLang="zh-CN" sz="2800" i="1">
                  <a:solidFill>
                    <a:srgbClr val="000000"/>
                  </a:solidFill>
                </a:rPr>
                <a:t>G</a:t>
              </a:r>
              <a:r>
                <a:rPr lang="zh-CN" altLang="en-US" sz="2800">
                  <a:solidFill>
                    <a:srgbClr val="000000"/>
                  </a:solidFill>
                </a:rPr>
                <a:t>的</a:t>
              </a:r>
              <a:r>
                <a:rPr lang="zh-CN" altLang="en-US" sz="2800">
                  <a:solidFill>
                    <a:srgbClr val="FF0066"/>
                  </a:solidFill>
                </a:rPr>
                <a:t>补图</a:t>
              </a:r>
              <a:r>
                <a:rPr lang="zh-CN" altLang="en-US" sz="2800">
                  <a:solidFill>
                    <a:srgbClr val="000000"/>
                  </a:solidFill>
                </a:rPr>
                <a:t>，记作     </a:t>
              </a:r>
              <a:r>
                <a:rPr lang="en-US" altLang="zh-CN" sz="2800">
                  <a:solidFill>
                    <a:srgbClr val="000000"/>
                  </a:solidFill>
                </a:rPr>
                <a:t>.</a:t>
              </a:r>
            </a:p>
            <a:p>
              <a:pPr algn="just">
                <a:lnSpc>
                  <a:spcPct val="120000"/>
                </a:lnSpc>
                <a:spcBef>
                  <a:spcPct val="20000"/>
                </a:spcBef>
                <a:buClr>
                  <a:srgbClr val="E8DED8"/>
                </a:buClr>
                <a:buSzPct val="75000"/>
                <a:buFont typeface="Wingdings" pitchFamily="2" charset="2"/>
                <a:buNone/>
              </a:pPr>
              <a:r>
                <a:rPr lang="zh-CN" altLang="en-US" sz="2800">
                  <a:solidFill>
                    <a:srgbClr val="000000"/>
                  </a:solidFill>
                </a:rPr>
                <a:t>若</a:t>
              </a:r>
              <a:r>
                <a:rPr lang="en-US" altLang="zh-CN" sz="2800" i="1">
                  <a:solidFill>
                    <a:srgbClr val="000000"/>
                  </a:solidFill>
                </a:rPr>
                <a:t>G</a:t>
              </a:r>
              <a:r>
                <a:rPr lang="en-US" altLang="zh-CN" sz="2800">
                  <a:solidFill>
                    <a:srgbClr val="000000"/>
                  </a:solidFill>
                  <a:sym typeface="Symbol" pitchFamily="18" charset="2"/>
                </a:rPr>
                <a:t>    </a:t>
              </a:r>
              <a:r>
                <a:rPr lang="en-US" altLang="zh-CN" sz="2800">
                  <a:solidFill>
                    <a:srgbClr val="000000"/>
                  </a:solidFill>
                </a:rPr>
                <a:t>, </a:t>
              </a:r>
              <a:r>
                <a:rPr lang="zh-CN" altLang="en-US" sz="2800">
                  <a:solidFill>
                    <a:srgbClr val="000000"/>
                  </a:solidFill>
                </a:rPr>
                <a:t>则称</a:t>
              </a:r>
              <a:r>
                <a:rPr lang="en-US" altLang="zh-CN" sz="2800" i="1">
                  <a:solidFill>
                    <a:srgbClr val="000000"/>
                  </a:solidFill>
                </a:rPr>
                <a:t>G</a:t>
              </a:r>
              <a:r>
                <a:rPr lang="zh-CN" altLang="en-US" sz="2800">
                  <a:solidFill>
                    <a:srgbClr val="000000"/>
                  </a:solidFill>
                </a:rPr>
                <a:t>是</a:t>
              </a:r>
              <a:r>
                <a:rPr lang="zh-CN" altLang="en-US" sz="2800">
                  <a:solidFill>
                    <a:srgbClr val="FF0066"/>
                  </a:solidFill>
                </a:rPr>
                <a:t>自补图</a:t>
              </a:r>
              <a:r>
                <a:rPr lang="en-US" altLang="zh-CN" sz="2800">
                  <a:solidFill>
                    <a:srgbClr val="000000"/>
                  </a:solidFill>
                </a:rPr>
                <a:t>. </a:t>
              </a:r>
            </a:p>
            <a:p>
              <a:pPr algn="just">
                <a:lnSpc>
                  <a:spcPct val="120000"/>
                </a:lnSpc>
                <a:spcBef>
                  <a:spcPct val="20000"/>
                </a:spcBef>
                <a:buClr>
                  <a:srgbClr val="E8DED8"/>
                </a:buClr>
                <a:buSzPct val="75000"/>
                <a:buFont typeface="Wingdings" pitchFamily="2" charset="2"/>
                <a:buNone/>
              </a:pPr>
              <a:endParaRPr lang="en-US" altLang="zh-CN" sz="2800">
                <a:solidFill>
                  <a:srgbClr val="000000"/>
                </a:solidFill>
              </a:endParaRPr>
            </a:p>
            <a:p>
              <a:pPr algn="just">
                <a:lnSpc>
                  <a:spcPct val="120000"/>
                </a:lnSpc>
                <a:spcBef>
                  <a:spcPct val="20000"/>
                </a:spcBef>
                <a:buClr>
                  <a:srgbClr val="E8DED8"/>
                </a:buClr>
                <a:buSzPct val="75000"/>
                <a:buFont typeface="Wingdings" pitchFamily="2" charset="2"/>
                <a:buNone/>
              </a:pPr>
              <a:endParaRPr lang="en-US" altLang="zh-CN">
                <a:solidFill>
                  <a:srgbClr val="00007D"/>
                </a:solidFill>
              </a:endParaRPr>
            </a:p>
            <a:p>
              <a:pPr>
                <a:spcBef>
                  <a:spcPct val="50000"/>
                </a:spcBef>
              </a:pPr>
              <a:endParaRPr lang="en-US" altLang="zh-CN">
                <a:solidFill>
                  <a:srgbClr val="000000"/>
                </a:solidFill>
              </a:endParaRPr>
            </a:p>
          </p:txBody>
        </p:sp>
      </p:grpSp>
      <p:pic>
        <p:nvPicPr>
          <p:cNvPr id="20486" name="Picture 11" descr="补图"/>
          <p:cNvPicPr>
            <a:picLocks noChangeAspect="1" noChangeArrowheads="1"/>
          </p:cNvPicPr>
          <p:nvPr/>
        </p:nvPicPr>
        <p:blipFill>
          <a:blip r:embed="rId6" cstate="print"/>
          <a:srcRect/>
          <a:stretch>
            <a:fillRect/>
          </a:stretch>
        </p:blipFill>
        <p:spPr bwMode="auto">
          <a:xfrm>
            <a:off x="6372225" y="3024188"/>
            <a:ext cx="1752600" cy="1674812"/>
          </a:xfrm>
          <a:prstGeom prst="rect">
            <a:avLst/>
          </a:prstGeom>
          <a:noFill/>
          <a:ln w="9525">
            <a:noFill/>
            <a:miter lim="800000"/>
            <a:headEnd/>
            <a:tailEnd/>
          </a:ln>
        </p:spPr>
      </p:pic>
      <p:sp>
        <p:nvSpPr>
          <p:cNvPr id="8" name="标题 3"/>
          <p:cNvSpPr txBox="1">
            <a:spLocks/>
          </p:cNvSpPr>
          <p:nvPr/>
        </p:nvSpPr>
        <p:spPr>
          <a:xfrm>
            <a:off x="457200" y="333375"/>
            <a:ext cx="8229600" cy="719138"/>
          </a:xfrm>
          <a:prstGeom prst="rect">
            <a:avLst/>
          </a:prstGeom>
        </p:spPr>
        <p:txBody>
          <a:bodyPr/>
          <a:lstStyle/>
          <a:p>
            <a:pPr eaLnBrk="0" hangingPunct="0">
              <a:defRPr/>
            </a:pPr>
            <a:r>
              <a:rPr lang="zh-CN" altLang="en-US" sz="4400" dirty="0">
                <a:ln w="12700">
                  <a:solidFill>
                    <a:srgbClr val="675D59"/>
                  </a:solidFill>
                </a:ln>
                <a:solidFill>
                  <a:srgbClr val="675D59">
                    <a:lumMod val="75000"/>
                  </a:srgbClr>
                </a:solidFill>
                <a:latin typeface="宋体"/>
                <a:ea typeface="宋体"/>
              </a:rPr>
              <a:t>图的基本概念：补图</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第一章  图的基本概念</a:t>
            </a:r>
          </a:p>
        </p:txBody>
      </p:sp>
      <p:sp>
        <p:nvSpPr>
          <p:cNvPr id="51203" name="Rectangle 4"/>
          <p:cNvSpPr>
            <a:spLocks noGrp="1" noChangeArrowheads="1"/>
          </p:cNvSpPr>
          <p:nvPr>
            <p:ph idx="1"/>
          </p:nvPr>
        </p:nvSpPr>
        <p:spPr>
          <a:xfrm>
            <a:off x="746125" y="1314450"/>
            <a:ext cx="8229600" cy="3781425"/>
          </a:xfrm>
          <a:noFill/>
        </p:spPr>
        <p:txBody>
          <a:bodyPr>
            <a:normAutofit/>
          </a:bodyPr>
          <a:lstStyle/>
          <a:p>
            <a:pPr eaLnBrk="1" hangingPunct="1"/>
            <a:r>
              <a:rPr lang="zh-CN" altLang="en-US" sz="3200" b="1" dirty="0">
                <a:solidFill>
                  <a:schemeClr val="tx1">
                    <a:lumMod val="60000"/>
                    <a:lumOff val="40000"/>
                  </a:schemeClr>
                </a:solidFill>
                <a:latin typeface="+mn-ea"/>
                <a:ea typeface="+mn-ea"/>
              </a:rPr>
              <a:t>图论发展史</a:t>
            </a:r>
          </a:p>
          <a:p>
            <a:pPr eaLnBrk="1" hangingPunct="1"/>
            <a:r>
              <a:rPr lang="zh-CN" altLang="en-US" sz="3200" b="1" dirty="0">
                <a:solidFill>
                  <a:schemeClr val="tx1">
                    <a:lumMod val="60000"/>
                    <a:lumOff val="40000"/>
                  </a:schemeClr>
                </a:solidFill>
                <a:latin typeface="+mn-ea"/>
                <a:ea typeface="+mn-ea"/>
              </a:rPr>
              <a:t>图的概念</a:t>
            </a:r>
          </a:p>
          <a:p>
            <a:pPr eaLnBrk="1" hangingPunct="1"/>
            <a:r>
              <a:rPr lang="zh-CN" altLang="en-US" sz="3200" b="1" dirty="0">
                <a:solidFill>
                  <a:schemeClr val="tx1">
                    <a:lumMod val="60000"/>
                    <a:lumOff val="40000"/>
                  </a:schemeClr>
                </a:solidFill>
                <a:latin typeface="+mn-ea"/>
                <a:ea typeface="+mn-ea"/>
              </a:rPr>
              <a:t>图的定义</a:t>
            </a:r>
          </a:p>
          <a:p>
            <a:pPr eaLnBrk="1" hangingPunct="1"/>
            <a:r>
              <a:rPr lang="zh-CN" altLang="en-US" sz="3200" b="1" dirty="0">
                <a:solidFill>
                  <a:schemeClr val="tx1">
                    <a:lumMod val="60000"/>
                    <a:lumOff val="40000"/>
                  </a:schemeClr>
                </a:solidFill>
                <a:latin typeface="+mn-ea"/>
                <a:ea typeface="+mn-ea"/>
              </a:rPr>
              <a:t>图的性质</a:t>
            </a:r>
          </a:p>
          <a:p>
            <a:pPr eaLnBrk="1" hangingPunct="1"/>
            <a:r>
              <a:rPr lang="zh-CN" altLang="en-US" sz="3200" b="1" dirty="0">
                <a:solidFill>
                  <a:srgbClr val="FF0000"/>
                </a:solidFill>
                <a:latin typeface="+mn-ea"/>
                <a:ea typeface="+mn-ea"/>
              </a:rPr>
              <a:t>图的代数表示</a:t>
            </a:r>
          </a:p>
        </p:txBody>
      </p:sp>
      <p:sp>
        <p:nvSpPr>
          <p:cNvPr id="6" name="灯片编号占位符 5"/>
          <p:cNvSpPr>
            <a:spLocks noGrp="1"/>
          </p:cNvSpPr>
          <p:nvPr>
            <p:ph type="sldNum" sz="quarter" idx="11"/>
          </p:nvPr>
        </p:nvSpPr>
        <p:spPr/>
        <p:txBody>
          <a:bodyPr/>
          <a:lstStyle/>
          <a:p>
            <a:fld id="{5BE44E5F-2E60-4FC0-AC9C-9B4D140E3829}" type="slidenum">
              <a:rPr lang="zh-CN" altLang="en-US" smtClean="0"/>
              <a:pPr/>
              <a:t>19</a:t>
            </a:fld>
            <a:endParaRPr lang="zh-CN" altLang="en-US" dirty="0"/>
          </a:p>
        </p:txBody>
      </p:sp>
    </p:spTree>
    <p:extLst>
      <p:ext uri="{BB962C8B-B14F-4D97-AF65-F5344CB8AC3E}">
        <p14:creationId xmlns:p14="http://schemas.microsoft.com/office/powerpoint/2010/main" val="1641818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第一章  图的基本概念</a:t>
            </a:r>
          </a:p>
        </p:txBody>
      </p:sp>
      <p:sp>
        <p:nvSpPr>
          <p:cNvPr id="51203" name="Rectangle 4"/>
          <p:cNvSpPr>
            <a:spLocks noGrp="1" noChangeArrowheads="1"/>
          </p:cNvSpPr>
          <p:nvPr>
            <p:ph idx="1"/>
          </p:nvPr>
        </p:nvSpPr>
        <p:spPr>
          <a:xfrm>
            <a:off x="746125" y="1314450"/>
            <a:ext cx="8229600" cy="3781425"/>
          </a:xfrm>
          <a:noFill/>
        </p:spPr>
        <p:txBody>
          <a:bodyPr>
            <a:normAutofit/>
          </a:bodyPr>
          <a:lstStyle/>
          <a:p>
            <a:pPr eaLnBrk="1" hangingPunct="1"/>
            <a:r>
              <a:rPr lang="zh-CN" altLang="en-US" sz="3200" b="1" dirty="0">
                <a:solidFill>
                  <a:srgbClr val="FF0000"/>
                </a:solidFill>
                <a:latin typeface="+mn-ea"/>
                <a:ea typeface="+mn-ea"/>
              </a:rPr>
              <a:t>图论发展史</a:t>
            </a:r>
          </a:p>
          <a:p>
            <a:pPr eaLnBrk="1" hangingPunct="1"/>
            <a:r>
              <a:rPr lang="zh-CN" altLang="en-US" sz="3200" b="1" dirty="0">
                <a:solidFill>
                  <a:srgbClr val="FF0000"/>
                </a:solidFill>
                <a:latin typeface="+mn-ea"/>
                <a:ea typeface="+mn-ea"/>
              </a:rPr>
              <a:t>图的概念</a:t>
            </a:r>
          </a:p>
          <a:p>
            <a:pPr eaLnBrk="1" hangingPunct="1"/>
            <a:r>
              <a:rPr lang="zh-CN" altLang="en-US" sz="3200" b="1" dirty="0">
                <a:solidFill>
                  <a:srgbClr val="FF0000"/>
                </a:solidFill>
                <a:latin typeface="+mn-ea"/>
                <a:ea typeface="+mn-ea"/>
              </a:rPr>
              <a:t>图的定义</a:t>
            </a:r>
          </a:p>
          <a:p>
            <a:pPr eaLnBrk="1" hangingPunct="1"/>
            <a:r>
              <a:rPr lang="zh-CN" altLang="en-US" sz="3200" b="1" dirty="0">
                <a:solidFill>
                  <a:srgbClr val="FF0000"/>
                </a:solidFill>
                <a:latin typeface="+mn-ea"/>
                <a:ea typeface="+mn-ea"/>
              </a:rPr>
              <a:t>图的性质</a:t>
            </a:r>
          </a:p>
          <a:p>
            <a:pPr eaLnBrk="1" hangingPunct="1"/>
            <a:r>
              <a:rPr lang="zh-CN" altLang="en-US" sz="3200" b="1" dirty="0">
                <a:latin typeface="+mn-ea"/>
                <a:ea typeface="+mn-ea"/>
              </a:rPr>
              <a:t>图的代数表示</a:t>
            </a:r>
          </a:p>
        </p:txBody>
      </p:sp>
      <p:sp>
        <p:nvSpPr>
          <p:cNvPr id="6" name="灯片编号占位符 5"/>
          <p:cNvSpPr>
            <a:spLocks noGrp="1"/>
          </p:cNvSpPr>
          <p:nvPr>
            <p:ph type="sldNum"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BE44E5F-2E60-4FC0-AC9C-9B4D140E3829}" type="slidenum">
              <a:rPr kumimoji="1" lang="zh-CN" altLang="en-US" sz="1200" b="0" i="0" u="none" strike="noStrike" kern="1200" cap="none" spc="0" normalizeH="0" baseline="0" noProof="0" smtClean="0">
                <a:ln>
                  <a:noFill/>
                </a:ln>
                <a:solidFill>
                  <a:srgbClr val="675D59">
                    <a:lumMod val="60000"/>
                    <a:lumOff val="40000"/>
                  </a:srgbClr>
                </a:solidFill>
                <a:effectLst/>
                <a:uLnTx/>
                <a:uFillTx/>
                <a:latin typeface="Times New Roman" pitchFamily="18" charset="0"/>
                <a:ea typeface="楷体_GB2312" pitchFamily="49"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a:t>
            </a:fld>
            <a:endParaRPr kumimoji="1" lang="zh-CN" altLang="en-US" sz="1200" b="0" i="0" u="none" strike="noStrike" kern="1200" cap="none" spc="0" normalizeH="0" baseline="0" noProof="0" dirty="0">
              <a:ln>
                <a:noFill/>
              </a:ln>
              <a:solidFill>
                <a:srgbClr val="675D59">
                  <a:lumMod val="60000"/>
                  <a:lumOff val="40000"/>
                </a:srgbClr>
              </a:solidFill>
              <a:effectLst/>
              <a:uLnTx/>
              <a:uFillTx/>
              <a:latin typeface="Times New Roman" pitchFamily="18" charset="0"/>
              <a:ea typeface="楷体_GB2312" pitchFamily="49" charset="-122"/>
              <a:cs typeface="+mn-cs"/>
            </a:endParaRPr>
          </a:p>
        </p:txBody>
      </p:sp>
    </p:spTree>
    <p:extLst>
      <p:ext uri="{BB962C8B-B14F-4D97-AF65-F5344CB8AC3E}">
        <p14:creationId xmlns:p14="http://schemas.microsoft.com/office/powerpoint/2010/main" val="321792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rrowheads="1"/>
          </p:cNvSpPr>
          <p:nvPr>
            <p:ph type="title"/>
          </p:nvPr>
        </p:nvSpPr>
        <p:spPr/>
        <p:txBody>
          <a:bodyPr/>
          <a:lstStyle/>
          <a:p>
            <a:pPr eaLnBrk="1" hangingPunct="1"/>
            <a:r>
              <a:rPr lang="zh-CN" altLang="en-US" dirty="0">
                <a:latin typeface="宋体" pitchFamily="2" charset="-122"/>
              </a:rPr>
              <a:t>图的代数表示</a:t>
            </a:r>
            <a:r>
              <a:rPr lang="zh-CN" altLang="en-US" b="0" dirty="0">
                <a:latin typeface="Times New Roman" pitchFamily="18" charset="0"/>
              </a:rPr>
              <a:t> </a:t>
            </a:r>
          </a:p>
        </p:txBody>
      </p:sp>
      <p:sp>
        <p:nvSpPr>
          <p:cNvPr id="152579" name="Rectangle 3"/>
          <p:cNvSpPr>
            <a:spLocks noGrp="1" noChangeArrowheads="1"/>
          </p:cNvSpPr>
          <p:nvPr>
            <p:ph idx="1"/>
          </p:nvPr>
        </p:nvSpPr>
        <p:spPr/>
        <p:txBody>
          <a:bodyPr>
            <a:normAutofit lnSpcReduction="10000"/>
          </a:bodyPr>
          <a:lstStyle/>
          <a:p>
            <a:pPr algn="just" eaLnBrk="1" hangingPunct="1">
              <a:spcBef>
                <a:spcPct val="40000"/>
              </a:spcBef>
              <a:buSzPct val="150000"/>
              <a:buNone/>
            </a:pPr>
            <a:r>
              <a:rPr lang="zh-CN" altLang="en-US" sz="2800" dirty="0">
                <a:solidFill>
                  <a:srgbClr val="003399"/>
                </a:solidFill>
                <a:latin typeface="Arial" pitchFamily="34" charset="0"/>
                <a:ea typeface="宋体" pitchFamily="2" charset="-122"/>
              </a:rPr>
              <a:t>常用表示方法</a:t>
            </a:r>
            <a:endParaRPr lang="en-US" altLang="zh-CN" sz="2800" dirty="0">
              <a:latin typeface="宋体" pitchFamily="2" charset="-122"/>
            </a:endParaRPr>
          </a:p>
          <a:p>
            <a:pPr algn="just" eaLnBrk="1" hangingPunct="1">
              <a:spcBef>
                <a:spcPct val="40000"/>
              </a:spcBef>
              <a:buSzPct val="150000"/>
              <a:buFont typeface="Wingdings" pitchFamily="2" charset="2"/>
              <a:buChar char="§"/>
            </a:pPr>
            <a:r>
              <a:rPr lang="zh-CN" altLang="en-US" sz="2800" dirty="0">
                <a:latin typeface="宋体" pitchFamily="2" charset="-122"/>
              </a:rPr>
              <a:t>邻接矩阵</a:t>
            </a:r>
          </a:p>
          <a:p>
            <a:pPr algn="just" eaLnBrk="1" hangingPunct="1">
              <a:spcBef>
                <a:spcPct val="40000"/>
              </a:spcBef>
              <a:buSzPct val="150000"/>
              <a:buFont typeface="Wingdings" pitchFamily="2" charset="2"/>
              <a:buChar char="§"/>
            </a:pPr>
            <a:r>
              <a:rPr lang="zh-CN" altLang="en-US" sz="2800" dirty="0">
                <a:latin typeface="宋体" pitchFamily="2" charset="-122"/>
              </a:rPr>
              <a:t>权矩阵</a:t>
            </a:r>
          </a:p>
          <a:p>
            <a:pPr algn="just" eaLnBrk="1" hangingPunct="1">
              <a:spcBef>
                <a:spcPct val="40000"/>
              </a:spcBef>
              <a:buSzPct val="150000"/>
              <a:buFont typeface="Wingdings" pitchFamily="2" charset="2"/>
              <a:buChar char="§"/>
            </a:pPr>
            <a:r>
              <a:rPr lang="zh-CN" altLang="en-US" sz="2800" dirty="0">
                <a:latin typeface="宋体" pitchFamily="2" charset="-122"/>
              </a:rPr>
              <a:t>关联矩阵</a:t>
            </a:r>
          </a:p>
          <a:p>
            <a:pPr eaLnBrk="1" hangingPunct="1">
              <a:spcBef>
                <a:spcPct val="40000"/>
              </a:spcBef>
              <a:buSzPct val="150000"/>
              <a:buFont typeface="Wingdings" pitchFamily="2" charset="2"/>
              <a:buChar char="§"/>
            </a:pPr>
            <a:r>
              <a:rPr lang="zh-CN" altLang="en-US" sz="2800" dirty="0">
                <a:latin typeface="宋体" pitchFamily="2" charset="-122"/>
              </a:rPr>
              <a:t>边列表</a:t>
            </a:r>
          </a:p>
          <a:p>
            <a:pPr eaLnBrk="1" hangingPunct="1">
              <a:spcBef>
                <a:spcPct val="40000"/>
              </a:spcBef>
              <a:buSzPct val="150000"/>
              <a:buFont typeface="Wingdings" pitchFamily="2" charset="2"/>
              <a:buChar char="§"/>
            </a:pPr>
            <a:r>
              <a:rPr lang="zh-CN" altLang="en-US" sz="2800" dirty="0">
                <a:latin typeface="宋体" pitchFamily="2" charset="-122"/>
              </a:rPr>
              <a:t>正向、逆向表</a:t>
            </a:r>
          </a:p>
          <a:p>
            <a:pPr eaLnBrk="1" hangingPunct="1">
              <a:spcBef>
                <a:spcPct val="40000"/>
              </a:spcBef>
              <a:buSzPct val="150000"/>
              <a:buFont typeface="Wingdings" pitchFamily="2" charset="2"/>
              <a:buChar char="§"/>
            </a:pPr>
            <a:r>
              <a:rPr lang="zh-CN" altLang="en-US" sz="2800" dirty="0">
                <a:latin typeface="宋体" pitchFamily="2" charset="-122"/>
              </a:rPr>
              <a:t>邻接表</a:t>
            </a:r>
            <a:endParaRPr lang="en-US" altLang="zh-CN" sz="2800" dirty="0">
              <a:latin typeface="宋体" pitchFamily="2" charset="-122"/>
            </a:endParaRPr>
          </a:p>
          <a:p>
            <a:pPr eaLnBrk="1" hangingPunct="1">
              <a:spcBef>
                <a:spcPct val="40000"/>
              </a:spcBef>
              <a:buSzPct val="150000"/>
              <a:buFont typeface="Wingdings" pitchFamily="2" charset="2"/>
              <a:buChar char="§"/>
            </a:pPr>
            <a:r>
              <a:rPr lang="zh-CN" altLang="en-US" dirty="0">
                <a:latin typeface="宋体" pitchFamily="2" charset="-122"/>
              </a:rPr>
              <a:t>十字链表</a:t>
            </a:r>
            <a:endParaRPr lang="en-US" altLang="zh-CN" dirty="0">
              <a:latin typeface="宋体" pitchFamily="2" charset="-122"/>
            </a:endParaRPr>
          </a:p>
          <a:p>
            <a:pPr eaLnBrk="1" hangingPunct="1">
              <a:spcBef>
                <a:spcPct val="40000"/>
              </a:spcBef>
              <a:buSzPct val="150000"/>
              <a:buFont typeface="Wingdings" pitchFamily="2" charset="2"/>
              <a:buChar char="§"/>
            </a:pPr>
            <a:r>
              <a:rPr lang="zh-CN" altLang="en-US" dirty="0">
                <a:latin typeface="宋体" pitchFamily="2" charset="-122"/>
              </a:rPr>
              <a:t>邻接多重表 </a:t>
            </a:r>
          </a:p>
        </p:txBody>
      </p:sp>
    </p:spTree>
    <p:extLst>
      <p:ext uri="{BB962C8B-B14F-4D97-AF65-F5344CB8AC3E}">
        <p14:creationId xmlns:p14="http://schemas.microsoft.com/office/powerpoint/2010/main" val="334243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579">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52579">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52579">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52579">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52579">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52579">
                                            <p:txEl>
                                              <p:pRg st="6" end="6"/>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52579">
                                            <p:txEl>
                                              <p:pRg st="7" end="7"/>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525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rrowheads="1"/>
          </p:cNvSpPr>
          <p:nvPr>
            <p:ph type="title"/>
          </p:nvPr>
        </p:nvSpPr>
        <p:spPr/>
        <p:txBody>
          <a:bodyPr vert="horz" lIns="91440" tIns="45720" rIns="91440" bIns="45720" rtlCol="0" anchor="b">
            <a:noAutofit/>
          </a:bodyPr>
          <a:lstStyle/>
          <a:p>
            <a:pPr eaLnBrk="1" hangingPunct="1"/>
            <a:r>
              <a:rPr lang="zh-CN" altLang="en-US" dirty="0">
                <a:latin typeface="宋体" pitchFamily="2" charset="-122"/>
              </a:rPr>
              <a:t>图的代数表示 </a:t>
            </a:r>
          </a:p>
        </p:txBody>
      </p:sp>
      <p:sp>
        <p:nvSpPr>
          <p:cNvPr id="209923" name="Rectangle 3"/>
          <p:cNvSpPr>
            <a:spLocks noGrp="1" noChangeArrowheads="1"/>
          </p:cNvSpPr>
          <p:nvPr>
            <p:ph idx="1"/>
          </p:nvPr>
        </p:nvSpPr>
        <p:spPr/>
        <p:txBody>
          <a:bodyPr>
            <a:normAutofit lnSpcReduction="10000"/>
          </a:bodyPr>
          <a:lstStyle/>
          <a:p>
            <a:pPr algn="just" eaLnBrk="1" hangingPunct="1">
              <a:spcBef>
                <a:spcPct val="40000"/>
              </a:spcBef>
              <a:buSzPct val="150000"/>
              <a:buNone/>
            </a:pPr>
            <a:r>
              <a:rPr lang="zh-CN" altLang="en-US" sz="2800" dirty="0">
                <a:solidFill>
                  <a:srgbClr val="003399"/>
                </a:solidFill>
                <a:latin typeface="Arial" pitchFamily="34" charset="0"/>
                <a:ea typeface="宋体" pitchFamily="2" charset="-122"/>
              </a:rPr>
              <a:t>常用表示方法</a:t>
            </a:r>
            <a:endParaRPr lang="en-US" altLang="zh-CN" sz="2800" dirty="0">
              <a:solidFill>
                <a:srgbClr val="FF3399"/>
              </a:solidFill>
              <a:latin typeface="宋体" pitchFamily="2" charset="-122"/>
            </a:endParaRPr>
          </a:p>
          <a:p>
            <a:pPr algn="just" eaLnBrk="1" hangingPunct="1">
              <a:spcBef>
                <a:spcPct val="40000"/>
              </a:spcBef>
              <a:buSzPct val="150000"/>
              <a:buFont typeface="Wingdings" pitchFamily="2" charset="2"/>
              <a:buChar char="§"/>
            </a:pPr>
            <a:r>
              <a:rPr lang="zh-CN" altLang="en-US" sz="2800" dirty="0">
                <a:solidFill>
                  <a:srgbClr val="FF3399"/>
                </a:solidFill>
                <a:latin typeface="宋体" pitchFamily="2" charset="-122"/>
              </a:rPr>
              <a:t>邻接矩阵</a:t>
            </a:r>
          </a:p>
          <a:p>
            <a:pPr algn="just" eaLnBrk="1" hangingPunct="1">
              <a:spcBef>
                <a:spcPct val="40000"/>
              </a:spcBef>
              <a:buSzPct val="150000"/>
              <a:buFont typeface="Wingdings" pitchFamily="2" charset="2"/>
              <a:buChar char="§"/>
            </a:pPr>
            <a:r>
              <a:rPr lang="zh-CN" altLang="en-US" sz="2800" dirty="0">
                <a:latin typeface="宋体" pitchFamily="2" charset="-122"/>
              </a:rPr>
              <a:t>权矩阵</a:t>
            </a:r>
          </a:p>
          <a:p>
            <a:pPr algn="just" eaLnBrk="1" hangingPunct="1">
              <a:spcBef>
                <a:spcPct val="40000"/>
              </a:spcBef>
              <a:buSzPct val="150000"/>
              <a:buFont typeface="Wingdings" pitchFamily="2" charset="2"/>
              <a:buChar char="§"/>
            </a:pPr>
            <a:r>
              <a:rPr lang="zh-CN" altLang="en-US" sz="2800" dirty="0">
                <a:latin typeface="宋体" pitchFamily="2" charset="-122"/>
              </a:rPr>
              <a:t>关联矩阵</a:t>
            </a:r>
          </a:p>
          <a:p>
            <a:pPr eaLnBrk="1" hangingPunct="1">
              <a:spcBef>
                <a:spcPct val="40000"/>
              </a:spcBef>
              <a:buSzPct val="150000"/>
              <a:buFont typeface="Wingdings" pitchFamily="2" charset="2"/>
              <a:buChar char="§"/>
            </a:pPr>
            <a:r>
              <a:rPr lang="zh-CN" altLang="en-US" sz="2800" dirty="0">
                <a:latin typeface="宋体" pitchFamily="2" charset="-122"/>
              </a:rPr>
              <a:t>边列表</a:t>
            </a:r>
          </a:p>
          <a:p>
            <a:pPr eaLnBrk="1" hangingPunct="1">
              <a:spcBef>
                <a:spcPct val="40000"/>
              </a:spcBef>
              <a:buSzPct val="150000"/>
              <a:buFont typeface="Wingdings" pitchFamily="2" charset="2"/>
              <a:buChar char="§"/>
            </a:pPr>
            <a:r>
              <a:rPr lang="zh-CN" altLang="en-US" sz="2800" dirty="0">
                <a:latin typeface="宋体" pitchFamily="2" charset="-122"/>
              </a:rPr>
              <a:t>正向、逆向表</a:t>
            </a:r>
          </a:p>
          <a:p>
            <a:pPr eaLnBrk="1" hangingPunct="1">
              <a:spcBef>
                <a:spcPct val="40000"/>
              </a:spcBef>
              <a:buSzPct val="150000"/>
              <a:buFont typeface="Wingdings" pitchFamily="2" charset="2"/>
              <a:buChar char="§"/>
            </a:pPr>
            <a:r>
              <a:rPr lang="zh-CN" altLang="en-US" sz="2800" dirty="0">
                <a:latin typeface="宋体" pitchFamily="2" charset="-122"/>
              </a:rPr>
              <a:t>邻接表</a:t>
            </a:r>
            <a:r>
              <a:rPr lang="zh-CN" altLang="en-US" dirty="0">
                <a:latin typeface="宋体" pitchFamily="2" charset="-122"/>
              </a:rPr>
              <a:t> </a:t>
            </a:r>
            <a:endParaRPr lang="en-US" altLang="zh-CN" dirty="0">
              <a:latin typeface="宋体" pitchFamily="2" charset="-122"/>
            </a:endParaRPr>
          </a:p>
          <a:p>
            <a:pPr eaLnBrk="1" hangingPunct="1">
              <a:spcBef>
                <a:spcPct val="40000"/>
              </a:spcBef>
              <a:buSzPct val="150000"/>
              <a:buFont typeface="Wingdings" pitchFamily="2" charset="2"/>
              <a:buChar char="§"/>
            </a:pPr>
            <a:r>
              <a:rPr lang="zh-CN" altLang="en-US" dirty="0">
                <a:latin typeface="宋体" pitchFamily="2" charset="-122"/>
              </a:rPr>
              <a:t>十字链表</a:t>
            </a:r>
            <a:endParaRPr lang="en-US" altLang="zh-CN" dirty="0">
              <a:latin typeface="宋体" pitchFamily="2" charset="-122"/>
            </a:endParaRPr>
          </a:p>
          <a:p>
            <a:pPr eaLnBrk="1" hangingPunct="1">
              <a:spcBef>
                <a:spcPct val="40000"/>
              </a:spcBef>
              <a:buSzPct val="150000"/>
              <a:buFont typeface="Wingdings" pitchFamily="2" charset="2"/>
              <a:buChar char="§"/>
            </a:pPr>
            <a:r>
              <a:rPr lang="zh-CN" altLang="en-US" dirty="0">
                <a:latin typeface="宋体" pitchFamily="2" charset="-122"/>
              </a:rPr>
              <a:t>邻接多重表 </a:t>
            </a:r>
          </a:p>
          <a:p>
            <a:pPr marL="0" indent="0" eaLnBrk="1" hangingPunct="1">
              <a:spcBef>
                <a:spcPct val="40000"/>
              </a:spcBef>
              <a:buSzPct val="150000"/>
              <a:buNone/>
            </a:pPr>
            <a:endParaRPr lang="zh-CN" altLang="en-US" dirty="0">
              <a:latin typeface="宋体" pitchFamily="2" charset="-122"/>
            </a:endParaRPr>
          </a:p>
        </p:txBody>
      </p:sp>
    </p:spTree>
    <p:extLst>
      <p:ext uri="{BB962C8B-B14F-4D97-AF65-F5344CB8AC3E}">
        <p14:creationId xmlns:p14="http://schemas.microsoft.com/office/powerpoint/2010/main" val="684211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ChangeArrowheads="1"/>
          </p:cNvSpPr>
          <p:nvPr/>
        </p:nvSpPr>
        <p:spPr bwMode="auto">
          <a:xfrm>
            <a:off x="431800" y="1268413"/>
            <a:ext cx="8494486" cy="2480679"/>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FFFFCC"/>
              </a:buClr>
              <a:buSzPct val="60000"/>
              <a:buFont typeface="Wingdings" pitchFamily="2" charset="2"/>
              <a:buNone/>
              <a:tabLst/>
              <a:defRPr/>
            </a:pPr>
            <a:r>
              <a:rPr kumimoji="0" lang="en-US" altLang="zh-CN" sz="24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sym typeface="MT Extra" pitchFamily="18" charset="2"/>
              </a:rPr>
              <a:t>  </a:t>
            </a:r>
            <a:r>
              <a:rPr kumimoji="0" lang="zh-CN" altLang="en-US" sz="2800" b="1" i="0" u="none" strike="noStrike" kern="1200" cap="none" spc="0" normalizeH="0" baseline="0" noProof="0" dirty="0">
                <a:ln>
                  <a:noFill/>
                </a:ln>
                <a:solidFill>
                  <a:srgbClr val="003399"/>
                </a:solidFill>
                <a:effectLst/>
                <a:uLnTx/>
                <a:uFillTx/>
                <a:latin typeface="Tahoma" pitchFamily="34" charset="0"/>
                <a:ea typeface="宋体" pitchFamily="2" charset="-122"/>
                <a:cs typeface="+mn-cs"/>
                <a:sym typeface="MT Extra" pitchFamily="18" charset="2"/>
              </a:rPr>
              <a:t>邻接矩阵</a:t>
            </a:r>
          </a:p>
          <a:p>
            <a:pPr marL="0" marR="0" lvl="0" indent="0" algn="l" defTabSz="914400" rtl="0" eaLnBrk="1" fontAlgn="base" latinLnBrk="0" hangingPunct="1">
              <a:lnSpc>
                <a:spcPct val="100000"/>
              </a:lnSpc>
              <a:spcBef>
                <a:spcPct val="20000"/>
              </a:spcBef>
              <a:spcAft>
                <a:spcPct val="0"/>
              </a:spcAft>
              <a:buClr>
                <a:srgbClr val="FFFFCC"/>
              </a:buClr>
              <a:buSzPct val="60000"/>
              <a:buFont typeface="Wingdings" pitchFamily="2" charset="2"/>
              <a:buNone/>
              <a:tabLst/>
              <a:defRPr/>
            </a:pPr>
            <a:r>
              <a:rPr kumimoji="0"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   </a:t>
            </a:r>
            <a:r>
              <a:rPr kumimoji="0" lang="zh-CN" altLang="en-US" sz="2400" b="1" i="0" u="none" strike="noStrike" kern="1200" cap="none" spc="0" normalizeH="0" baseline="0" noProof="0" dirty="0">
                <a:ln>
                  <a:noFill/>
                </a:ln>
                <a:solidFill>
                  <a:srgbClr val="FF0066"/>
                </a:solidFill>
                <a:effectLst/>
                <a:uLnTx/>
                <a:uFillTx/>
                <a:latin typeface="Tahoma" pitchFamily="34" charset="0"/>
                <a:ea typeface="宋体" pitchFamily="2" charset="-122"/>
                <a:cs typeface="+mn-cs"/>
                <a:sym typeface="MT Extra" pitchFamily="18" charset="2"/>
              </a:rPr>
              <a:t>表示结点与结点之间的邻接关系</a:t>
            </a:r>
            <a:r>
              <a:rPr kumimoji="0" lang="en-US" altLang="zh-CN" sz="2400" b="1" i="0" u="none" strike="noStrike" kern="1200" cap="none" spc="0" normalizeH="0" baseline="0" noProof="0" dirty="0">
                <a:ln>
                  <a:noFill/>
                </a:ln>
                <a:solidFill>
                  <a:srgbClr val="FF0066"/>
                </a:solidFill>
                <a:effectLst/>
                <a:uLnTx/>
                <a:uFillTx/>
                <a:latin typeface="Tahoma" pitchFamily="34" charset="0"/>
                <a:ea typeface="宋体" pitchFamily="2" charset="-122"/>
                <a:cs typeface="+mn-cs"/>
                <a:sym typeface="MT Extra" pitchFamily="18" charset="2"/>
              </a:rPr>
              <a:t>.</a:t>
            </a:r>
          </a:p>
          <a:p>
            <a:pPr marL="0" marR="0" lvl="0" indent="0" algn="l" defTabSz="914400" rtl="0" eaLnBrk="1" fontAlgn="base" latinLnBrk="0" hangingPunct="1">
              <a:lnSpc>
                <a:spcPct val="100000"/>
              </a:lnSpc>
              <a:spcBef>
                <a:spcPct val="20000"/>
              </a:spcBef>
              <a:spcAft>
                <a:spcPct val="0"/>
              </a:spcAft>
              <a:buClr>
                <a:srgbClr val="FFFFCC"/>
              </a:buClr>
              <a:buSzPct val="60000"/>
              <a:buFont typeface="Wingdings" pitchFamily="2" charset="2"/>
              <a:buNone/>
              <a:tabLst/>
              <a:defRPr/>
            </a:pPr>
            <a:r>
              <a:rPr kumimoji="0" lang="en-US" altLang="zh-CN" sz="24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sym typeface="MT Extra" pitchFamily="18" charset="2"/>
              </a:rPr>
              <a:t>   </a:t>
            </a:r>
            <a:r>
              <a:rPr kumimoji="0" lang="zh-CN" altLang="en-US" sz="2400" b="1" i="0" u="none" strike="noStrike" kern="1200" cap="none" spc="0" normalizeH="0" baseline="0" noProof="0" dirty="0">
                <a:ln>
                  <a:noFill/>
                </a:ln>
                <a:solidFill>
                  <a:srgbClr val="000514"/>
                </a:solidFill>
                <a:effectLst/>
                <a:uLnTx/>
                <a:uFillTx/>
                <a:latin typeface="Tahoma" pitchFamily="34" charset="0"/>
                <a:ea typeface="宋体" pitchFamily="2" charset="-122"/>
                <a:cs typeface="+mn-cs"/>
                <a:sym typeface="MT Extra" pitchFamily="18" charset="2"/>
              </a:rPr>
              <a:t>定义</a:t>
            </a:r>
            <a:r>
              <a:rPr kumimoji="0" lang="en-US" altLang="zh-CN" sz="2400" b="1" i="0" u="none" strike="noStrike" kern="1200" cap="none" spc="0" normalizeH="0" baseline="0" noProof="0" dirty="0">
                <a:ln>
                  <a:noFill/>
                </a:ln>
                <a:solidFill>
                  <a:srgbClr val="000514"/>
                </a:solidFill>
                <a:effectLst/>
                <a:uLnTx/>
                <a:uFillTx/>
                <a:latin typeface="Tahoma" pitchFamily="34" charset="0"/>
                <a:ea typeface="宋体" pitchFamily="2" charset="-122"/>
                <a:cs typeface="+mn-cs"/>
                <a:sym typeface="MT Extra" pitchFamily="18" charset="2"/>
              </a:rPr>
              <a:t>1.2.1</a:t>
            </a:r>
            <a:r>
              <a:rPr kumimoji="0"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 </a:t>
            </a:r>
            <a:r>
              <a:rPr kumimoji="0"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设</a:t>
            </a:r>
            <a:r>
              <a:rPr kumimoji="0"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sym typeface="MT Extra" pitchFamily="18" charset="2"/>
              </a:rPr>
              <a:t>G</a:t>
            </a:r>
            <a:r>
              <a:rPr kumimoji="0"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sym typeface="MT Extra" pitchFamily="18" charset="2"/>
              </a:rPr>
              <a:t>=</a:t>
            </a:r>
            <a:r>
              <a:rPr kumimoji="0"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sym typeface="MT Extra" pitchFamily="18" charset="2"/>
              </a:rPr>
              <a:t>&lt;</a:t>
            </a:r>
            <a:r>
              <a:rPr kumimoji="0"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sym typeface="MT Extra" pitchFamily="18" charset="2"/>
              </a:rPr>
              <a:t>V,E</a:t>
            </a:r>
            <a:r>
              <a:rPr kumimoji="0"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sym typeface="MT Extra" pitchFamily="18" charset="2"/>
              </a:rPr>
              <a:t>&gt;</a:t>
            </a:r>
            <a:r>
              <a:rPr kumimoji="0"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是个简单图</a:t>
            </a:r>
            <a:r>
              <a:rPr kumimoji="0"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 </a:t>
            </a:r>
            <a:r>
              <a:rPr kumimoji="0" lang="en-US" altLang="zh-CN" sz="2800" b="1" i="1"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Symbol" pitchFamily="18" charset="2"/>
              </a:rPr>
              <a:t>V</a:t>
            </a:r>
            <a:r>
              <a:rPr kumimoji="0" lang="en-US" altLang="zh-CN" sz="28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Symbol" pitchFamily="18" charset="2"/>
              </a:rPr>
              <a:t> = {</a:t>
            </a:r>
            <a:r>
              <a:rPr kumimoji="0" lang="en-US" altLang="zh-CN" sz="2800" b="1" i="1"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Symbol" pitchFamily="18" charset="2"/>
              </a:rPr>
              <a:t>v</a:t>
            </a:r>
            <a:r>
              <a:rPr kumimoji="0" lang="en-US" altLang="zh-CN" sz="2800" b="1" i="0"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Symbol" pitchFamily="18" charset="2"/>
              </a:rPr>
              <a:t>1</a:t>
            </a:r>
            <a:r>
              <a:rPr kumimoji="0" lang="en-US" altLang="zh-CN" sz="28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Symbol" pitchFamily="18" charset="2"/>
              </a:rPr>
              <a:t>, </a:t>
            </a:r>
            <a:r>
              <a:rPr kumimoji="0" lang="en-US" altLang="zh-CN" sz="2800" b="1" i="1"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Symbol" pitchFamily="18" charset="2"/>
              </a:rPr>
              <a:t>v</a:t>
            </a:r>
            <a:r>
              <a:rPr kumimoji="0" lang="en-US" altLang="zh-CN" sz="2800" b="1" i="0"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Symbol" pitchFamily="18" charset="2"/>
              </a:rPr>
              <a:t>2</a:t>
            </a:r>
            <a:r>
              <a:rPr kumimoji="0" lang="en-US" altLang="zh-CN" sz="28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Symbol" pitchFamily="18" charset="2"/>
              </a:rPr>
              <a:t>, …, </a:t>
            </a:r>
            <a:r>
              <a:rPr kumimoji="0" lang="en-US" altLang="zh-CN" sz="2800" b="1" i="1" u="none" strike="noStrike" kern="1200" cap="none" spc="0" normalizeH="0" baseline="0" noProof="0" dirty="0" err="1">
                <a:ln>
                  <a:noFill/>
                </a:ln>
                <a:solidFill>
                  <a:srgbClr val="000514"/>
                </a:solidFill>
                <a:effectLst/>
                <a:uLnTx/>
                <a:uFillTx/>
                <a:latin typeface="Arial" pitchFamily="34" charset="0"/>
                <a:ea typeface="宋体" pitchFamily="2" charset="-122"/>
                <a:cs typeface="+mn-cs"/>
                <a:sym typeface="Symbol" pitchFamily="18" charset="2"/>
              </a:rPr>
              <a:t>v</a:t>
            </a:r>
            <a:r>
              <a:rPr kumimoji="0" lang="en-US" altLang="zh-CN" sz="2800" b="1" i="1" u="none" strike="noStrike" kern="1200" cap="none" spc="0" normalizeH="0" baseline="-25000" noProof="0" dirty="0" err="1">
                <a:ln>
                  <a:noFill/>
                </a:ln>
                <a:solidFill>
                  <a:srgbClr val="000514"/>
                </a:solidFill>
                <a:effectLst/>
                <a:uLnTx/>
                <a:uFillTx/>
                <a:latin typeface="Arial" pitchFamily="34" charset="0"/>
                <a:ea typeface="宋体" pitchFamily="2" charset="-122"/>
                <a:cs typeface="+mn-cs"/>
                <a:sym typeface="Symbol" pitchFamily="18" charset="2"/>
              </a:rPr>
              <a:t>n</a:t>
            </a:r>
            <a:r>
              <a:rPr kumimoji="0" lang="en-US" altLang="zh-CN" sz="28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Symbol" pitchFamily="18" charset="2"/>
              </a:rPr>
              <a:t>}.</a:t>
            </a:r>
            <a:endParaRPr kumimoji="0"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endParaRPr>
          </a:p>
          <a:p>
            <a:pPr marL="0" marR="0" lvl="0" indent="0" algn="l" defTabSz="914400" rtl="0" eaLnBrk="1" fontAlgn="base" latinLnBrk="0" hangingPunct="1">
              <a:lnSpc>
                <a:spcPct val="100000"/>
              </a:lnSpc>
              <a:spcBef>
                <a:spcPct val="20000"/>
              </a:spcBef>
              <a:spcAft>
                <a:spcPct val="0"/>
              </a:spcAft>
              <a:buClr>
                <a:srgbClr val="FFFFCC"/>
              </a:buClr>
              <a:buSzPct val="60000"/>
              <a:buFont typeface="Wingdings" pitchFamily="2" charset="2"/>
              <a:buNone/>
              <a:tabLst/>
              <a:defRPr/>
            </a:pPr>
            <a:r>
              <a:rPr kumimoji="0"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   </a:t>
            </a:r>
            <a:r>
              <a:rPr kumimoji="0"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一个</a:t>
            </a:r>
            <a:r>
              <a:rPr kumimoji="0" lang="en-US" altLang="zh-CN" sz="2400" b="1" i="1" u="none" strike="noStrike" kern="1200" cap="none" spc="0" normalizeH="0" baseline="0" noProof="0" dirty="0" err="1">
                <a:ln>
                  <a:noFill/>
                </a:ln>
                <a:solidFill>
                  <a:srgbClr val="000000"/>
                </a:solidFill>
                <a:effectLst/>
                <a:uLnTx/>
                <a:uFillTx/>
                <a:latin typeface="Arial" pitchFamily="34" charset="0"/>
                <a:ea typeface="宋体" pitchFamily="2" charset="-122"/>
                <a:cs typeface="+mn-cs"/>
                <a:sym typeface="MT Extra" pitchFamily="18" charset="2"/>
              </a:rPr>
              <a:t>n</a:t>
            </a:r>
            <a:r>
              <a:rPr kumimoji="0" lang="en-US" altLang="zh-CN" sz="2400" b="1" i="0" u="none" strike="noStrike" kern="1200" cap="none" spc="0" normalizeH="0" baseline="0" noProof="0" dirty="0" err="1">
                <a:ln>
                  <a:noFill/>
                </a:ln>
                <a:solidFill>
                  <a:srgbClr val="000000"/>
                </a:solidFill>
                <a:effectLst/>
                <a:uLnTx/>
                <a:uFillTx/>
                <a:latin typeface="Tahoma" pitchFamily="34" charset="0"/>
                <a:ea typeface="宋体" pitchFamily="2" charset="-122"/>
                <a:cs typeface="+mn-cs"/>
                <a:sym typeface="MT Extra" pitchFamily="18" charset="2"/>
              </a:rPr>
              <a:t>×</a:t>
            </a:r>
            <a:r>
              <a:rPr kumimoji="0" lang="en-US" altLang="zh-CN" sz="2400" b="1" i="1" u="none" strike="noStrike" kern="1200" cap="none" spc="0" normalizeH="0" baseline="0" noProof="0" dirty="0" err="1">
                <a:ln>
                  <a:noFill/>
                </a:ln>
                <a:solidFill>
                  <a:srgbClr val="000000"/>
                </a:solidFill>
                <a:effectLst/>
                <a:uLnTx/>
                <a:uFillTx/>
                <a:latin typeface="Arial" pitchFamily="34" charset="0"/>
                <a:ea typeface="宋体" pitchFamily="2" charset="-122"/>
                <a:cs typeface="+mn-cs"/>
                <a:sym typeface="MT Extra" pitchFamily="18" charset="2"/>
              </a:rPr>
              <a:t>n</a:t>
            </a:r>
            <a:r>
              <a:rPr kumimoji="0" lang="zh-CN"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阶矩阵</a:t>
            </a:r>
            <a:r>
              <a:rPr kumimoji="0"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sym typeface="MT Extra" pitchFamily="18" charset="2"/>
              </a:rPr>
              <a:t>A=(</a:t>
            </a:r>
            <a:r>
              <a:rPr kumimoji="0" lang="en-US" altLang="zh-CN" sz="2400" b="1" i="1" u="none" strike="noStrike" kern="1200" cap="none" spc="0" normalizeH="0" baseline="0" noProof="0" dirty="0" err="1">
                <a:ln>
                  <a:noFill/>
                </a:ln>
                <a:solidFill>
                  <a:srgbClr val="000000"/>
                </a:solidFill>
                <a:effectLst/>
                <a:uLnTx/>
                <a:uFillTx/>
                <a:latin typeface="Arial" pitchFamily="34" charset="0"/>
                <a:ea typeface="宋体" pitchFamily="2" charset="-122"/>
                <a:cs typeface="+mn-cs"/>
                <a:sym typeface="MT Extra" pitchFamily="18" charset="2"/>
              </a:rPr>
              <a:t>a</a:t>
            </a:r>
            <a:r>
              <a:rPr kumimoji="0" lang="en-US" altLang="zh-CN" sz="2400" b="1" i="1" u="none" strike="noStrike" kern="1200" cap="none" spc="0" normalizeH="0" baseline="-25000" noProof="0" dirty="0" err="1">
                <a:ln>
                  <a:noFill/>
                </a:ln>
                <a:solidFill>
                  <a:srgbClr val="000000"/>
                </a:solidFill>
                <a:effectLst/>
                <a:uLnTx/>
                <a:uFillTx/>
                <a:latin typeface="Arial" pitchFamily="34" charset="0"/>
                <a:ea typeface="宋体" pitchFamily="2" charset="-122"/>
                <a:cs typeface="+mn-cs"/>
                <a:sym typeface="MT Extra" pitchFamily="18" charset="2"/>
              </a:rPr>
              <a:t>ij</a:t>
            </a:r>
            <a:r>
              <a:rPr kumimoji="0"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sym typeface="MT Extra" pitchFamily="18" charset="2"/>
              </a:rPr>
              <a:t>)</a:t>
            </a:r>
            <a:r>
              <a:rPr kumimoji="0" lang="zh-CN"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称为</a:t>
            </a:r>
            <a:r>
              <a:rPr kumimoji="0"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G</a:t>
            </a:r>
            <a:r>
              <a:rPr kumimoji="0" lang="zh-CN"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的邻接矩阵. 其中:</a:t>
            </a:r>
            <a:endParaRPr kumimoji="0"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endParaRPr>
          </a:p>
          <a:p>
            <a:pPr marL="0" marR="0" lvl="0" indent="0" algn="l" defTabSz="914400" rtl="0" eaLnBrk="1" fontAlgn="base" latinLnBrk="0" hangingPunct="1">
              <a:lnSpc>
                <a:spcPct val="100000"/>
              </a:lnSpc>
              <a:spcBef>
                <a:spcPct val="50000"/>
              </a:spcBef>
              <a:spcAft>
                <a:spcPct val="0"/>
              </a:spcAft>
              <a:buClr>
                <a:srgbClr val="FFFFCC"/>
              </a:buClr>
              <a:buSzPct val="60000"/>
              <a:buFont typeface="Wingdings" pitchFamily="2" charset="2"/>
              <a:buNone/>
              <a:tabLst/>
              <a:defRPr/>
            </a:pPr>
            <a:endParaRPr kumimoji="0"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endParaRPr>
          </a:p>
        </p:txBody>
      </p:sp>
      <p:grpSp>
        <p:nvGrpSpPr>
          <p:cNvPr id="2" name="Group 3"/>
          <p:cNvGrpSpPr>
            <a:grpSpLocks/>
          </p:cNvGrpSpPr>
          <p:nvPr/>
        </p:nvGrpSpPr>
        <p:grpSpPr bwMode="auto">
          <a:xfrm>
            <a:off x="1187450" y="5300663"/>
            <a:ext cx="6553200" cy="749300"/>
            <a:chOff x="912" y="3456"/>
            <a:chExt cx="3936" cy="472"/>
          </a:xfrm>
        </p:grpSpPr>
        <p:sp>
          <p:nvSpPr>
            <p:cNvPr id="21510" name="Text Box 4"/>
            <p:cNvSpPr txBox="1">
              <a:spLocks noChangeArrowheads="1"/>
            </p:cNvSpPr>
            <p:nvPr/>
          </p:nvSpPr>
          <p:spPr bwMode="auto">
            <a:xfrm>
              <a:off x="912" y="3504"/>
              <a:ext cx="672" cy="304"/>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514"/>
                  </a:solidFill>
                  <a:effectLst/>
                  <a:uLnTx/>
                  <a:uFillTx/>
                  <a:latin typeface="Arial" pitchFamily="34" charset="0"/>
                  <a:ea typeface="宋体" pitchFamily="2" charset="-122"/>
                  <a:cs typeface="+mn-cs"/>
                  <a:sym typeface="MT Extra" pitchFamily="18" charset="2"/>
                </a:rPr>
                <a:t>a</a:t>
              </a:r>
              <a:r>
                <a:rPr kumimoji="1" lang="en-US" altLang="zh-CN" sz="2800" b="1" i="1" u="none" strike="noStrike" kern="1200" cap="none" spc="0" normalizeH="0" baseline="-25000" noProof="0">
                  <a:ln>
                    <a:noFill/>
                  </a:ln>
                  <a:solidFill>
                    <a:srgbClr val="000514"/>
                  </a:solidFill>
                  <a:effectLst/>
                  <a:uLnTx/>
                  <a:uFillTx/>
                  <a:latin typeface="Arial" pitchFamily="34" charset="0"/>
                  <a:ea typeface="宋体" pitchFamily="2" charset="-122"/>
                  <a:cs typeface="+mn-cs"/>
                  <a:sym typeface="MT Extra" pitchFamily="18" charset="2"/>
                </a:rPr>
                <a:t>ij</a:t>
              </a:r>
              <a:r>
                <a:rPr kumimoji="1" lang="en-US" altLang="zh-CN" sz="2400" b="1" i="1" u="none" strike="noStrike" kern="1200" cap="none" spc="0" normalizeH="0" baseline="-25000" noProof="0">
                  <a:ln>
                    <a:noFill/>
                  </a:ln>
                  <a:solidFill>
                    <a:srgbClr val="000514"/>
                  </a:solidFill>
                  <a:effectLst/>
                  <a:uLnTx/>
                  <a:uFillTx/>
                  <a:latin typeface="Arial" pitchFamily="34" charset="0"/>
                  <a:ea typeface="宋体" pitchFamily="2" charset="-122"/>
                  <a:cs typeface="+mn-cs"/>
                  <a:sym typeface="MT Extra" pitchFamily="18" charset="2"/>
                </a:rPr>
                <a:t> </a:t>
              </a:r>
              <a:r>
                <a:rPr kumimoji="1"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MT Extra" pitchFamily="18" charset="2"/>
                </a:rPr>
                <a:t>=</a:t>
              </a:r>
              <a:r>
                <a:rPr kumimoji="1" lang="en-US" altLang="zh-CN" sz="32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MT Extra" pitchFamily="18" charset="2"/>
                </a:rPr>
                <a:t>{</a:t>
              </a:r>
              <a:endParaRPr kumimoji="1" lang="en-US" altLang="zh-CN" sz="18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MT Extra" pitchFamily="18" charset="2"/>
              </a:endParaRPr>
            </a:p>
          </p:txBody>
        </p:sp>
        <p:sp>
          <p:nvSpPr>
            <p:cNvPr id="21511" name="Text Box 5"/>
            <p:cNvSpPr txBox="1">
              <a:spLocks noChangeArrowheads="1"/>
            </p:cNvSpPr>
            <p:nvPr/>
          </p:nvSpPr>
          <p:spPr bwMode="auto">
            <a:xfrm>
              <a:off x="1392" y="3456"/>
              <a:ext cx="3456" cy="47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1 </a:t>
              </a:r>
              <a:r>
                <a:rPr kumimoji="1" lang="zh-CN" altLang="en-US"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   </a:t>
              </a:r>
              <a:r>
                <a:rPr kumimoji="1"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v</a:t>
              </a:r>
              <a:r>
                <a:rPr kumimoji="1" lang="en-US" altLang="zh-CN" sz="2400" b="1" i="1" u="none" strike="noStrike" kern="1200" cap="none" spc="0" normalizeH="0" baseline="-25000" noProof="0">
                  <a:ln>
                    <a:noFill/>
                  </a:ln>
                  <a:solidFill>
                    <a:srgbClr val="000514"/>
                  </a:solidFill>
                  <a:effectLst/>
                  <a:uLnTx/>
                  <a:uFillTx/>
                  <a:latin typeface="Arial" pitchFamily="34" charset="0"/>
                  <a:ea typeface="宋体" pitchFamily="2" charset="-122"/>
                  <a:cs typeface="+mn-cs"/>
                </a:rPr>
                <a:t>i</a:t>
              </a:r>
              <a:r>
                <a:rPr kumimoji="1" lang="zh-CN"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与</a:t>
              </a:r>
              <a:r>
                <a:rPr kumimoji="1"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v</a:t>
              </a:r>
              <a:r>
                <a:rPr kumimoji="1" lang="en-US" altLang="zh-CN" sz="2400" b="1" i="1" u="none" strike="noStrike" kern="1200" cap="none" spc="0" normalizeH="0" baseline="-25000" noProof="0">
                  <a:ln>
                    <a:noFill/>
                  </a:ln>
                  <a:solidFill>
                    <a:srgbClr val="000514"/>
                  </a:solidFill>
                  <a:effectLst/>
                  <a:uLnTx/>
                  <a:uFillTx/>
                  <a:latin typeface="Arial" pitchFamily="34" charset="0"/>
                  <a:ea typeface="宋体" pitchFamily="2" charset="-122"/>
                  <a:cs typeface="+mn-cs"/>
                </a:rPr>
                <a:t>j</a:t>
              </a:r>
              <a:r>
                <a:rPr kumimoji="1" lang="zh-CN"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邻接,  即(</a:t>
              </a:r>
              <a:r>
                <a:rPr kumimoji="1"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v</a:t>
              </a:r>
              <a:r>
                <a:rPr kumimoji="1" lang="en-US" altLang="zh-CN" sz="2400" b="1" i="1" u="none" strike="noStrike" kern="1200" cap="none" spc="0" normalizeH="0" baseline="-25000" noProof="0">
                  <a:ln>
                    <a:noFill/>
                  </a:ln>
                  <a:solidFill>
                    <a:srgbClr val="000514"/>
                  </a:solidFill>
                  <a:effectLst/>
                  <a:uLnTx/>
                  <a:uFillTx/>
                  <a:latin typeface="Arial" pitchFamily="34" charset="0"/>
                  <a:ea typeface="宋体" pitchFamily="2" charset="-122"/>
                  <a:cs typeface="+mn-cs"/>
                </a:rPr>
                <a:t>i</a:t>
              </a:r>
              <a:r>
                <a:rPr kumimoji="1"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a:t>
              </a:r>
              <a:r>
                <a:rPr kumimoji="1"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v</a:t>
              </a:r>
              <a:r>
                <a:rPr kumimoji="1" lang="en-US" altLang="zh-CN" sz="2400" b="1" i="1" u="none" strike="noStrike" kern="1200" cap="none" spc="0" normalizeH="0" baseline="-25000" noProof="0">
                  <a:ln>
                    <a:noFill/>
                  </a:ln>
                  <a:solidFill>
                    <a:srgbClr val="000514"/>
                  </a:solidFill>
                  <a:effectLst/>
                  <a:uLnTx/>
                  <a:uFillTx/>
                  <a:latin typeface="Arial" pitchFamily="34" charset="0"/>
                  <a:ea typeface="宋体" pitchFamily="2" charset="-122"/>
                  <a:cs typeface="+mn-cs"/>
                </a:rPr>
                <a:t>j</a:t>
              </a:r>
              <a:r>
                <a:rPr kumimoji="1"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a:t>
              </a:r>
              <a:r>
                <a:rPr kumimoji="1"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E</a:t>
              </a:r>
            </a:p>
            <a:p>
              <a:pPr marL="0" marR="0" lvl="0" indent="0" algn="l" defTabSz="914400" rtl="0" eaLnBrk="1" fontAlgn="base" latinLnBrk="0" hangingPunct="1">
                <a:lnSpc>
                  <a:spcPct val="3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0 </a:t>
              </a:r>
              <a:r>
                <a:rPr kumimoji="1" lang="zh-CN" altLang="en-US"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  </a:t>
              </a:r>
              <a:r>
                <a:rPr kumimoji="1" lang="zh-CN"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其他。</a:t>
              </a:r>
              <a:endParaRPr kumimoji="1" lang="zh-CN" altLang="en-US" sz="2400" b="0" i="0" u="none" strike="noStrike" kern="1200" cap="none" spc="0" normalizeH="0" baseline="0" noProof="0">
                <a:ln>
                  <a:noFill/>
                </a:ln>
                <a:solidFill>
                  <a:srgbClr val="000514"/>
                </a:solidFill>
                <a:effectLst/>
                <a:uLnTx/>
                <a:uFillTx/>
                <a:latin typeface="Arial" pitchFamily="34" charset="0"/>
                <a:ea typeface="宋体" pitchFamily="2" charset="-122"/>
                <a:cs typeface="+mn-cs"/>
              </a:endParaRPr>
            </a:p>
          </p:txBody>
        </p:sp>
      </p:grpSp>
      <p:sp>
        <p:nvSpPr>
          <p:cNvPr id="8" name="Rectangle 2"/>
          <p:cNvSpPr txBox="1">
            <a:spLocks noRot="1" noChangeArrowheads="1"/>
          </p:cNvSpPr>
          <p:nvPr/>
        </p:nvSpPr>
        <p:spPr>
          <a:xfrm>
            <a:off x="457200" y="333375"/>
            <a:ext cx="8229600" cy="7191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图的代数表示：邻接矩阵 </a:t>
            </a:r>
          </a:p>
        </p:txBody>
      </p:sp>
      <p:graphicFrame>
        <p:nvGraphicFramePr>
          <p:cNvPr id="11" name="对象 10"/>
          <p:cNvGraphicFramePr>
            <a:graphicFrameLocks noChangeAspect="1"/>
          </p:cNvGraphicFramePr>
          <p:nvPr/>
        </p:nvGraphicFramePr>
        <p:xfrm>
          <a:off x="1920875" y="3231017"/>
          <a:ext cx="3386138" cy="1792287"/>
        </p:xfrm>
        <a:graphic>
          <a:graphicData uri="http://schemas.openxmlformats.org/presentationml/2006/ole">
            <mc:AlternateContent xmlns:mc="http://schemas.openxmlformats.org/markup-compatibility/2006">
              <mc:Choice xmlns:v="urn:schemas-microsoft-com:vml" Requires="v">
                <p:oleObj name="公式" r:id="rId2" imgW="1752600" imgH="927100" progId="Equation.3">
                  <p:embed/>
                </p:oleObj>
              </mc:Choice>
              <mc:Fallback>
                <p:oleObj name="公式" r:id="rId2" imgW="1752600" imgH="927100" progId="Equation.3">
                  <p:embed/>
                  <p:pic>
                    <p:nvPicPr>
                      <p:cNvPr id="11" name="对象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75" y="3231017"/>
                        <a:ext cx="3386138" cy="179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7848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ChangeArrowheads="1"/>
          </p:cNvSpPr>
          <p:nvPr/>
        </p:nvSpPr>
        <p:spPr bwMode="auto">
          <a:xfrm>
            <a:off x="385763" y="1179513"/>
            <a:ext cx="7966075" cy="1004887"/>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20000"/>
              </a:spcBef>
              <a:spcAft>
                <a:spcPct val="0"/>
              </a:spcAft>
              <a:buClr>
                <a:srgbClr val="FFFFCC"/>
              </a:buClr>
              <a:buSzPct val="60000"/>
              <a:buFont typeface="Wingdings" pitchFamily="2" charset="2"/>
              <a:buNone/>
              <a:tabLst/>
              <a:defRPr/>
            </a:pPr>
            <a:r>
              <a:rPr kumimoji="0" lang="zh-CN" altLang="zh-CN" sz="2400" b="1" i="0" u="none" strike="noStrike" kern="1200" cap="none" spc="0" normalizeH="0" baseline="0" noProof="0">
                <a:ln>
                  <a:noFill/>
                </a:ln>
                <a:solidFill>
                  <a:srgbClr val="000000"/>
                </a:solidFill>
                <a:effectLst/>
                <a:uLnTx/>
                <a:uFillTx/>
                <a:latin typeface="Tahoma" pitchFamily="34" charset="0"/>
                <a:ea typeface="宋体" pitchFamily="2" charset="-122"/>
                <a:cs typeface="+mn-cs"/>
                <a:sym typeface="MT Extra" pitchFamily="18" charset="2"/>
              </a:rPr>
              <a:t>例1</a:t>
            </a:r>
            <a:r>
              <a:rPr kumimoji="0" lang="en-US" altLang="zh-CN" sz="2400" b="1" i="0" u="none" strike="noStrike" kern="1200" cap="none" spc="0" normalizeH="0" baseline="0" noProof="0">
                <a:ln>
                  <a:noFill/>
                </a:ln>
                <a:solidFill>
                  <a:srgbClr val="000000"/>
                </a:solidFill>
                <a:effectLst/>
                <a:uLnTx/>
                <a:uFillTx/>
                <a:latin typeface="Tahoma" pitchFamily="34" charset="0"/>
                <a:ea typeface="宋体" pitchFamily="2" charset="-122"/>
                <a:cs typeface="+mn-cs"/>
                <a:sym typeface="MT Extra" pitchFamily="18" charset="2"/>
              </a:rPr>
              <a:t>.2.1: </a:t>
            </a:r>
            <a:r>
              <a:rPr kumimoji="0" lang="zh-CN" altLang="zh-CN" sz="2400" b="1" i="0" u="none" strike="noStrike" kern="1200" cap="none" spc="0" normalizeH="0" baseline="0" noProof="0">
                <a:ln>
                  <a:noFill/>
                </a:ln>
                <a:solidFill>
                  <a:srgbClr val="000000"/>
                </a:solidFill>
                <a:effectLst/>
                <a:uLnTx/>
                <a:uFillTx/>
                <a:latin typeface="Tahoma" pitchFamily="34" charset="0"/>
                <a:ea typeface="宋体" pitchFamily="2" charset="-122"/>
                <a:cs typeface="+mn-cs"/>
                <a:sym typeface="MT Extra" pitchFamily="18" charset="2"/>
              </a:rPr>
              <a:t> 给定无向图G</a:t>
            </a:r>
            <a:r>
              <a:rPr kumimoji="0" lang="zh-CN" altLang="zh-CN" sz="2400" b="1" i="0" u="none" strike="noStrike" kern="1200" cap="none" spc="0" normalizeH="0" baseline="-25000" noProof="0">
                <a:ln>
                  <a:noFill/>
                </a:ln>
                <a:solidFill>
                  <a:srgbClr val="000000"/>
                </a:solidFill>
                <a:effectLst/>
                <a:uLnTx/>
                <a:uFillTx/>
                <a:latin typeface="Tahoma" pitchFamily="34" charset="0"/>
                <a:ea typeface="宋体" pitchFamily="2" charset="-122"/>
                <a:cs typeface="+mn-cs"/>
                <a:sym typeface="MT Extra" pitchFamily="18" charset="2"/>
              </a:rPr>
              <a:t>1</a:t>
            </a:r>
            <a:r>
              <a:rPr kumimoji="0" lang="zh-CN" altLang="zh-CN" sz="2400" b="1" i="0" u="none" strike="noStrike" kern="1200" cap="none" spc="0" normalizeH="0" baseline="0" noProof="0">
                <a:ln>
                  <a:noFill/>
                </a:ln>
                <a:solidFill>
                  <a:srgbClr val="000000"/>
                </a:solidFill>
                <a:effectLst/>
                <a:uLnTx/>
                <a:uFillTx/>
                <a:latin typeface="Tahoma" pitchFamily="34" charset="0"/>
                <a:ea typeface="宋体" pitchFamily="2" charset="-122"/>
                <a:cs typeface="+mn-cs"/>
                <a:sym typeface="MT Extra" pitchFamily="18" charset="2"/>
              </a:rPr>
              <a:t>和有向图G</a:t>
            </a:r>
            <a:r>
              <a:rPr kumimoji="0" lang="zh-CN" altLang="zh-CN" sz="2400" b="1" i="0" u="none" strike="noStrike" kern="1200" cap="none" spc="0" normalizeH="0" baseline="-25000" noProof="0">
                <a:ln>
                  <a:noFill/>
                </a:ln>
                <a:solidFill>
                  <a:srgbClr val="000000"/>
                </a:solidFill>
                <a:effectLst/>
                <a:uLnTx/>
                <a:uFillTx/>
                <a:latin typeface="Tahoma" pitchFamily="34" charset="0"/>
                <a:ea typeface="宋体" pitchFamily="2" charset="-122"/>
                <a:cs typeface="+mn-cs"/>
                <a:sym typeface="MT Extra" pitchFamily="18" charset="2"/>
              </a:rPr>
              <a:t>2</a:t>
            </a:r>
            <a:r>
              <a:rPr kumimoji="0" lang="zh-CN" altLang="zh-CN" sz="2400" b="1" i="0" u="none" strike="noStrike" kern="1200" cap="none" spc="0" normalizeH="0" baseline="0" noProof="0">
                <a:ln>
                  <a:noFill/>
                </a:ln>
                <a:solidFill>
                  <a:srgbClr val="000000"/>
                </a:solidFill>
                <a:effectLst/>
                <a:uLnTx/>
                <a:uFillTx/>
                <a:latin typeface="Tahoma" pitchFamily="34" charset="0"/>
                <a:ea typeface="宋体" pitchFamily="2" charset="-122"/>
                <a:cs typeface="+mn-cs"/>
                <a:sym typeface="MT Extra" pitchFamily="18" charset="2"/>
              </a:rPr>
              <a:t>如图所示:</a:t>
            </a:r>
          </a:p>
          <a:p>
            <a:pPr marL="0" marR="0" lvl="0" indent="0" algn="l" defTabSz="914400" rtl="0" eaLnBrk="1" fontAlgn="base" latinLnBrk="0" hangingPunct="1">
              <a:lnSpc>
                <a:spcPct val="100000"/>
              </a:lnSpc>
              <a:spcBef>
                <a:spcPct val="50000"/>
              </a:spcBef>
              <a:spcAft>
                <a:spcPct val="0"/>
              </a:spcAft>
              <a:buClr>
                <a:srgbClr val="FFFFCC"/>
              </a:buClr>
              <a:buSzPct val="60000"/>
              <a:buFont typeface="Wingdings" pitchFamily="2" charset="2"/>
              <a:buNone/>
              <a:tabLst/>
              <a:defRPr/>
            </a:pPr>
            <a:endParaRPr kumimoji="0" lang="en-US" altLang="zh-CN" sz="2400" b="1" i="0" u="none" strike="noStrike" kern="1200" cap="none" spc="0" normalizeH="0" baseline="0" noProof="0">
              <a:ln>
                <a:noFill/>
              </a:ln>
              <a:solidFill>
                <a:srgbClr val="000000"/>
              </a:solidFill>
              <a:effectLst/>
              <a:uLnTx/>
              <a:uFillTx/>
              <a:latin typeface="Tahoma" pitchFamily="34" charset="0"/>
              <a:ea typeface="宋体" pitchFamily="2" charset="-122"/>
              <a:cs typeface="+mn-cs"/>
              <a:sym typeface="MT Extra" pitchFamily="18" charset="2"/>
            </a:endParaRPr>
          </a:p>
        </p:txBody>
      </p:sp>
      <p:grpSp>
        <p:nvGrpSpPr>
          <p:cNvPr id="2" name="Group 39"/>
          <p:cNvGrpSpPr>
            <a:grpSpLocks/>
          </p:cNvGrpSpPr>
          <p:nvPr/>
        </p:nvGrpSpPr>
        <p:grpSpPr bwMode="auto">
          <a:xfrm>
            <a:off x="1169988" y="1789113"/>
            <a:ext cx="2800350" cy="1711325"/>
            <a:chOff x="737" y="1127"/>
            <a:chExt cx="1764" cy="1078"/>
          </a:xfrm>
        </p:grpSpPr>
        <p:sp>
          <p:nvSpPr>
            <p:cNvPr id="211065" name="Text Box 4"/>
            <p:cNvSpPr txBox="1">
              <a:spLocks noChangeArrowheads="1"/>
            </p:cNvSpPr>
            <p:nvPr/>
          </p:nvSpPr>
          <p:spPr bwMode="auto">
            <a:xfrm>
              <a:off x="1429" y="1127"/>
              <a:ext cx="480" cy="288"/>
            </a:xfrm>
            <a:prstGeom prst="rect">
              <a:avLst/>
            </a:prstGeom>
            <a:noFill/>
            <a:ln w="2857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MT Extra" pitchFamily="18" charset="2"/>
                </a:rPr>
                <a:t>v</a:t>
              </a:r>
              <a:r>
                <a:rPr kumimoji="1" lang="en-US" altLang="zh-CN" sz="2400" b="1" i="0" u="none" strike="noStrike" kern="1200" cap="none" spc="0" normalizeH="0" baseline="-25000" noProof="0">
                  <a:ln>
                    <a:noFill/>
                  </a:ln>
                  <a:solidFill>
                    <a:srgbClr val="000514"/>
                  </a:solidFill>
                  <a:effectLst/>
                  <a:uLnTx/>
                  <a:uFillTx/>
                  <a:latin typeface="Arial" pitchFamily="34" charset="0"/>
                  <a:ea typeface="宋体" pitchFamily="2" charset="-122"/>
                  <a:cs typeface="+mn-cs"/>
                  <a:sym typeface="MT Extra" pitchFamily="18" charset="2"/>
                </a:rPr>
                <a:t>1</a:t>
              </a:r>
              <a:r>
                <a:rPr kumimoji="1"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MT Extra" pitchFamily="18" charset="2"/>
                </a:rPr>
                <a:t> </a:t>
              </a:r>
            </a:p>
          </p:txBody>
        </p:sp>
        <p:sp>
          <p:nvSpPr>
            <p:cNvPr id="211066" name="Text Box 5"/>
            <p:cNvSpPr txBox="1">
              <a:spLocks noChangeArrowheads="1"/>
            </p:cNvSpPr>
            <p:nvPr/>
          </p:nvSpPr>
          <p:spPr bwMode="auto">
            <a:xfrm>
              <a:off x="1973" y="1917"/>
              <a:ext cx="528" cy="288"/>
            </a:xfrm>
            <a:prstGeom prst="rect">
              <a:avLst/>
            </a:prstGeom>
            <a:noFill/>
            <a:ln w="2857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 v</a:t>
              </a:r>
              <a:r>
                <a:rPr kumimoji="1" lang="en-US" altLang="zh-CN" sz="2400" b="1" i="0"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MT Extra" pitchFamily="18" charset="2"/>
                </a:rPr>
                <a:t>5</a:t>
              </a:r>
              <a:endParaRPr kumimoji="1" lang="en-US" altLang="zh-CN" sz="1800" b="1" i="0"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MT Extra" pitchFamily="18" charset="2"/>
              </a:endParaRPr>
            </a:p>
          </p:txBody>
        </p:sp>
        <p:sp>
          <p:nvSpPr>
            <p:cNvPr id="211067" name="Text Box 6"/>
            <p:cNvSpPr txBox="1">
              <a:spLocks noChangeArrowheads="1"/>
            </p:cNvSpPr>
            <p:nvPr/>
          </p:nvSpPr>
          <p:spPr bwMode="auto">
            <a:xfrm>
              <a:off x="1073" y="1917"/>
              <a:ext cx="480" cy="288"/>
            </a:xfrm>
            <a:prstGeom prst="rect">
              <a:avLst/>
            </a:prstGeom>
            <a:noFill/>
            <a:ln w="2857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v</a:t>
              </a:r>
              <a:r>
                <a:rPr kumimoji="1" lang="en-US" altLang="zh-CN" sz="2400" b="1" i="0"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MT Extra" pitchFamily="18" charset="2"/>
                </a:rPr>
                <a:t>4</a:t>
              </a:r>
              <a:r>
                <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 </a:t>
              </a:r>
            </a:p>
          </p:txBody>
        </p:sp>
        <p:sp>
          <p:nvSpPr>
            <p:cNvPr id="211068" name="Text Box 7"/>
            <p:cNvSpPr txBox="1">
              <a:spLocks noChangeArrowheads="1"/>
            </p:cNvSpPr>
            <p:nvPr/>
          </p:nvSpPr>
          <p:spPr bwMode="auto">
            <a:xfrm>
              <a:off x="1073" y="1498"/>
              <a:ext cx="432" cy="288"/>
            </a:xfrm>
            <a:prstGeom prst="rect">
              <a:avLst/>
            </a:prstGeom>
            <a:noFill/>
            <a:ln w="2857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v</a:t>
              </a:r>
              <a:r>
                <a:rPr kumimoji="1" lang="en-US" altLang="zh-CN" sz="2400" b="1" i="0"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MT Extra" pitchFamily="18" charset="2"/>
                </a:rPr>
                <a:t>2</a:t>
              </a:r>
              <a:r>
                <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 </a:t>
              </a:r>
            </a:p>
          </p:txBody>
        </p:sp>
        <p:sp>
          <p:nvSpPr>
            <p:cNvPr id="211069" name="Text Box 8"/>
            <p:cNvSpPr txBox="1">
              <a:spLocks noChangeArrowheads="1"/>
            </p:cNvSpPr>
            <p:nvPr/>
          </p:nvSpPr>
          <p:spPr bwMode="auto">
            <a:xfrm>
              <a:off x="1973" y="1498"/>
              <a:ext cx="432" cy="288"/>
            </a:xfrm>
            <a:prstGeom prst="rect">
              <a:avLst/>
            </a:prstGeom>
            <a:noFill/>
            <a:ln w="2857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 v</a:t>
              </a:r>
              <a:r>
                <a:rPr kumimoji="1" lang="en-US" altLang="zh-CN" sz="2400" b="1" i="0"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MT Extra" pitchFamily="18" charset="2"/>
                </a:rPr>
                <a:t>3</a:t>
              </a:r>
              <a:endPar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endParaRPr>
            </a:p>
          </p:txBody>
        </p:sp>
        <p:sp>
          <p:nvSpPr>
            <p:cNvPr id="211070" name="Line 9"/>
            <p:cNvSpPr>
              <a:spLocks noChangeShapeType="1"/>
            </p:cNvSpPr>
            <p:nvPr/>
          </p:nvSpPr>
          <p:spPr bwMode="auto">
            <a:xfrm>
              <a:off x="2072" y="1661"/>
              <a:ext cx="0" cy="384"/>
            </a:xfrm>
            <a:prstGeom prst="line">
              <a:avLst/>
            </a:prstGeom>
            <a:noFill/>
            <a:ln w="28575">
              <a:solidFill>
                <a:srgbClr val="0070C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1071" name="Line 10"/>
            <p:cNvSpPr>
              <a:spLocks noChangeShapeType="1"/>
            </p:cNvSpPr>
            <p:nvPr/>
          </p:nvSpPr>
          <p:spPr bwMode="auto">
            <a:xfrm>
              <a:off x="1383" y="1661"/>
              <a:ext cx="675" cy="0"/>
            </a:xfrm>
            <a:prstGeom prst="line">
              <a:avLst/>
            </a:prstGeom>
            <a:noFill/>
            <a:ln w="28575">
              <a:solidFill>
                <a:srgbClr val="0070C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1072" name="Line 11"/>
            <p:cNvSpPr>
              <a:spLocks noChangeShapeType="1"/>
            </p:cNvSpPr>
            <p:nvPr/>
          </p:nvSpPr>
          <p:spPr bwMode="auto">
            <a:xfrm>
              <a:off x="1383" y="1661"/>
              <a:ext cx="0" cy="432"/>
            </a:xfrm>
            <a:prstGeom prst="line">
              <a:avLst/>
            </a:prstGeom>
            <a:noFill/>
            <a:ln w="28575">
              <a:solidFill>
                <a:srgbClr val="0070C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1073" name="Line 12"/>
            <p:cNvSpPr>
              <a:spLocks noChangeShapeType="1"/>
            </p:cNvSpPr>
            <p:nvPr/>
          </p:nvSpPr>
          <p:spPr bwMode="auto">
            <a:xfrm>
              <a:off x="1361" y="2074"/>
              <a:ext cx="720" cy="0"/>
            </a:xfrm>
            <a:prstGeom prst="line">
              <a:avLst/>
            </a:prstGeom>
            <a:noFill/>
            <a:ln w="28575">
              <a:solidFill>
                <a:srgbClr val="0070C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1074" name="Line 13"/>
            <p:cNvSpPr>
              <a:spLocks noChangeShapeType="1"/>
            </p:cNvSpPr>
            <p:nvPr/>
          </p:nvSpPr>
          <p:spPr bwMode="auto">
            <a:xfrm flipH="1">
              <a:off x="1361" y="1306"/>
              <a:ext cx="384" cy="336"/>
            </a:xfrm>
            <a:prstGeom prst="line">
              <a:avLst/>
            </a:prstGeom>
            <a:noFill/>
            <a:ln w="28575">
              <a:solidFill>
                <a:srgbClr val="0070C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1075" name="Line 14"/>
            <p:cNvSpPr>
              <a:spLocks noChangeShapeType="1"/>
            </p:cNvSpPr>
            <p:nvPr/>
          </p:nvSpPr>
          <p:spPr bwMode="auto">
            <a:xfrm>
              <a:off x="1745" y="1306"/>
              <a:ext cx="336" cy="336"/>
            </a:xfrm>
            <a:prstGeom prst="line">
              <a:avLst/>
            </a:prstGeom>
            <a:noFill/>
            <a:ln w="28575">
              <a:solidFill>
                <a:srgbClr val="0070C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1076" name="Text Box 15"/>
            <p:cNvSpPr txBox="1">
              <a:spLocks noChangeArrowheads="1"/>
            </p:cNvSpPr>
            <p:nvPr/>
          </p:nvSpPr>
          <p:spPr bwMode="auto">
            <a:xfrm>
              <a:off x="737" y="1210"/>
              <a:ext cx="384" cy="288"/>
            </a:xfrm>
            <a:prstGeom prst="rect">
              <a:avLst/>
            </a:prstGeom>
            <a:noFill/>
            <a:ln w="2857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G</a:t>
              </a:r>
              <a:r>
                <a:rPr kumimoji="1" lang="en-US" altLang="zh-CN" sz="1800" b="1" i="0"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MT Extra" pitchFamily="18" charset="2"/>
                </a:rPr>
                <a:t>1</a:t>
              </a:r>
            </a:p>
          </p:txBody>
        </p:sp>
      </p:grpSp>
      <p:sp>
        <p:nvSpPr>
          <p:cNvPr id="210948" name="Text Box 16"/>
          <p:cNvSpPr txBox="1">
            <a:spLocks noChangeArrowheads="1"/>
          </p:cNvSpPr>
          <p:nvPr/>
        </p:nvSpPr>
        <p:spPr bwMode="auto">
          <a:xfrm>
            <a:off x="4964114" y="2754313"/>
            <a:ext cx="685800" cy="457200"/>
          </a:xfrm>
          <a:prstGeom prst="rect">
            <a:avLst/>
          </a:prstGeom>
          <a:noFill/>
          <a:ln w="9525" algn="ctr">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MT Extra" pitchFamily="18" charset="2"/>
              </a:rPr>
              <a:t>3</a:t>
            </a:r>
            <a:r>
              <a:rPr kumimoji="1"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 </a:t>
            </a:r>
            <a:r>
              <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a:t>
            </a:r>
          </a:p>
        </p:txBody>
      </p:sp>
      <p:sp>
        <p:nvSpPr>
          <p:cNvPr id="210949" name="Text Box 17"/>
          <p:cNvSpPr txBox="1">
            <a:spLocks noChangeArrowheads="1"/>
          </p:cNvSpPr>
          <p:nvPr/>
        </p:nvSpPr>
        <p:spPr bwMode="auto">
          <a:xfrm>
            <a:off x="6570663" y="1895476"/>
            <a:ext cx="685800" cy="457200"/>
          </a:xfrm>
          <a:prstGeom prst="rect">
            <a:avLst/>
          </a:prstGeom>
          <a:noFill/>
          <a:ln w="9525" algn="ctr">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 </a:t>
            </a:r>
            <a:r>
              <a:rPr kumimoji="1"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MT Extra" pitchFamily="18" charset="2"/>
              </a:rPr>
              <a:t>2</a:t>
            </a:r>
          </a:p>
        </p:txBody>
      </p:sp>
      <p:sp>
        <p:nvSpPr>
          <p:cNvPr id="210950" name="Text Box 18"/>
          <p:cNvSpPr txBox="1">
            <a:spLocks noChangeArrowheads="1"/>
          </p:cNvSpPr>
          <p:nvPr/>
        </p:nvSpPr>
        <p:spPr bwMode="auto">
          <a:xfrm>
            <a:off x="6516688" y="2924175"/>
            <a:ext cx="593725" cy="347663"/>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7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MT Extra" pitchFamily="18" charset="2"/>
              </a:rPr>
              <a:t></a:t>
            </a:r>
            <a:r>
              <a:rPr kumimoji="1"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sym typeface="MT Extra" pitchFamily="18" charset="2"/>
              </a:rPr>
              <a:t>v</a:t>
            </a:r>
            <a:r>
              <a:rPr kumimoji="1" lang="en-US" altLang="zh-CN" sz="2400" b="1" i="1" u="none" strike="noStrike" kern="1200" cap="none" spc="0" normalizeH="0" baseline="-25000" noProof="0">
                <a:ln>
                  <a:noFill/>
                </a:ln>
                <a:solidFill>
                  <a:srgbClr val="000514"/>
                </a:solidFill>
                <a:effectLst/>
                <a:uLnTx/>
                <a:uFillTx/>
                <a:latin typeface="Arial" pitchFamily="34" charset="0"/>
                <a:ea typeface="宋体" pitchFamily="2" charset="-122"/>
                <a:cs typeface="+mn-cs"/>
                <a:sym typeface="MT Extra" pitchFamily="18" charset="2"/>
              </a:rPr>
              <a:t>4</a:t>
            </a:r>
          </a:p>
        </p:txBody>
      </p:sp>
      <p:sp>
        <p:nvSpPr>
          <p:cNvPr id="210951" name="Text Box 19"/>
          <p:cNvSpPr txBox="1">
            <a:spLocks noChangeArrowheads="1"/>
          </p:cNvSpPr>
          <p:nvPr/>
        </p:nvSpPr>
        <p:spPr bwMode="auto">
          <a:xfrm>
            <a:off x="7637463" y="2830513"/>
            <a:ext cx="67627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MT Extra" pitchFamily="18" charset="2"/>
              </a:rPr>
              <a:t> </a:t>
            </a:r>
            <a:r>
              <a:rPr kumimoji="1"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sym typeface="MT Extra" pitchFamily="18" charset="2"/>
              </a:rPr>
              <a:t>v</a:t>
            </a:r>
            <a:r>
              <a:rPr kumimoji="1" lang="en-US" altLang="zh-CN" sz="2400" b="1" i="1" u="none" strike="noStrike" kern="1200" cap="none" spc="0" normalizeH="0" baseline="-25000" noProof="0">
                <a:ln>
                  <a:noFill/>
                </a:ln>
                <a:solidFill>
                  <a:srgbClr val="000514"/>
                </a:solidFill>
                <a:effectLst/>
                <a:uLnTx/>
                <a:uFillTx/>
                <a:latin typeface="Arial" pitchFamily="34" charset="0"/>
                <a:ea typeface="宋体" pitchFamily="2" charset="-122"/>
                <a:cs typeface="+mn-cs"/>
                <a:sym typeface="MT Extra" pitchFamily="18" charset="2"/>
              </a:rPr>
              <a:t>5</a:t>
            </a:r>
            <a:endParaRPr kumimoji="1" lang="en-US" altLang="zh-CN" sz="1800" b="1" i="1" u="none" strike="noStrike" kern="1200" cap="none" spc="0" normalizeH="0" baseline="-25000" noProof="0">
              <a:ln>
                <a:noFill/>
              </a:ln>
              <a:solidFill>
                <a:srgbClr val="000514"/>
              </a:solidFill>
              <a:effectLst/>
              <a:uLnTx/>
              <a:uFillTx/>
              <a:latin typeface="Arial" pitchFamily="34" charset="0"/>
              <a:ea typeface="宋体" pitchFamily="2" charset="-122"/>
              <a:cs typeface="+mn-cs"/>
              <a:sym typeface="MT Extra" pitchFamily="18" charset="2"/>
            </a:endParaRPr>
          </a:p>
        </p:txBody>
      </p:sp>
      <p:sp>
        <p:nvSpPr>
          <p:cNvPr id="210952" name="Text Box 20"/>
          <p:cNvSpPr txBox="1">
            <a:spLocks noChangeArrowheads="1"/>
          </p:cNvSpPr>
          <p:nvPr/>
        </p:nvSpPr>
        <p:spPr bwMode="auto">
          <a:xfrm>
            <a:off x="5013325" y="1916113"/>
            <a:ext cx="6858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MT Extra" pitchFamily="18" charset="2"/>
              </a:rPr>
              <a:t>1</a:t>
            </a:r>
            <a:r>
              <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 </a:t>
            </a:r>
          </a:p>
        </p:txBody>
      </p:sp>
      <p:sp>
        <p:nvSpPr>
          <p:cNvPr id="210953" name="Arc 21"/>
          <p:cNvSpPr>
            <a:spLocks/>
          </p:cNvSpPr>
          <p:nvPr/>
        </p:nvSpPr>
        <p:spPr bwMode="auto">
          <a:xfrm rot="16956431" flipH="1">
            <a:off x="5228432" y="2334419"/>
            <a:ext cx="855662" cy="609600"/>
          </a:xfrm>
          <a:custGeom>
            <a:avLst/>
            <a:gdLst>
              <a:gd name="T0" fmla="*/ 0 w 24226"/>
              <a:gd name="T1" fmla="*/ 2147483647 h 21600"/>
              <a:gd name="T2" fmla="*/ 2147483647 w 24226"/>
              <a:gd name="T3" fmla="*/ 2147483647 h 21600"/>
              <a:gd name="T4" fmla="*/ 2147483647 w 24226"/>
              <a:gd name="T5" fmla="*/ 2147483647 h 21600"/>
              <a:gd name="T6" fmla="*/ 0 60000 65536"/>
              <a:gd name="T7" fmla="*/ 0 60000 65536"/>
              <a:gd name="T8" fmla="*/ 0 60000 65536"/>
              <a:gd name="T9" fmla="*/ 0 w 24226"/>
              <a:gd name="T10" fmla="*/ 0 h 21600"/>
              <a:gd name="T11" fmla="*/ 24226 w 24226"/>
              <a:gd name="T12" fmla="*/ 21600 h 21600"/>
            </a:gdLst>
            <a:ahLst/>
            <a:cxnLst>
              <a:cxn ang="T6">
                <a:pos x="T0" y="T1"/>
              </a:cxn>
              <a:cxn ang="T7">
                <a:pos x="T2" y="T3"/>
              </a:cxn>
              <a:cxn ang="T8">
                <a:pos x="T4" y="T5"/>
              </a:cxn>
            </a:cxnLst>
            <a:rect l="T9" t="T10" r="T11" b="T12"/>
            <a:pathLst>
              <a:path w="24226" h="21600" fill="none" extrusionOk="0">
                <a:moveTo>
                  <a:pt x="-1" y="1522"/>
                </a:moveTo>
                <a:cubicBezTo>
                  <a:pt x="2535" y="516"/>
                  <a:pt x="5238" y="-1"/>
                  <a:pt x="7966" y="0"/>
                </a:cubicBezTo>
                <a:cubicBezTo>
                  <a:pt x="14196" y="0"/>
                  <a:pt x="20124" y="2690"/>
                  <a:pt x="24225" y="7381"/>
                </a:cubicBezTo>
              </a:path>
              <a:path w="24226" h="21600" stroke="0" extrusionOk="0">
                <a:moveTo>
                  <a:pt x="-1" y="1522"/>
                </a:moveTo>
                <a:cubicBezTo>
                  <a:pt x="2535" y="516"/>
                  <a:pt x="5238" y="-1"/>
                  <a:pt x="7966" y="0"/>
                </a:cubicBezTo>
                <a:cubicBezTo>
                  <a:pt x="14196" y="0"/>
                  <a:pt x="20124" y="2690"/>
                  <a:pt x="24225" y="7381"/>
                </a:cubicBezTo>
                <a:lnTo>
                  <a:pt x="7966" y="21600"/>
                </a:lnTo>
                <a:close/>
              </a:path>
            </a:pathLst>
          </a:custGeom>
          <a:noFill/>
          <a:ln w="9525">
            <a:solidFill>
              <a:srgbClr val="0070C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0954" name="Arc 22"/>
          <p:cNvSpPr>
            <a:spLocks/>
          </p:cNvSpPr>
          <p:nvPr/>
        </p:nvSpPr>
        <p:spPr bwMode="auto">
          <a:xfrm rot="10727379" flipH="1">
            <a:off x="5503863" y="2830513"/>
            <a:ext cx="1225550" cy="381000"/>
          </a:xfrm>
          <a:custGeom>
            <a:avLst/>
            <a:gdLst>
              <a:gd name="T0" fmla="*/ 0 w 34732"/>
              <a:gd name="T1" fmla="*/ 2147483647 h 21600"/>
              <a:gd name="T2" fmla="*/ 2147483647 w 34732"/>
              <a:gd name="T3" fmla="*/ 2147483647 h 21600"/>
              <a:gd name="T4" fmla="*/ 2147483647 w 34732"/>
              <a:gd name="T5" fmla="*/ 2147483647 h 21600"/>
              <a:gd name="T6" fmla="*/ 0 60000 65536"/>
              <a:gd name="T7" fmla="*/ 0 60000 65536"/>
              <a:gd name="T8" fmla="*/ 0 60000 65536"/>
              <a:gd name="T9" fmla="*/ 0 w 34732"/>
              <a:gd name="T10" fmla="*/ 0 h 21600"/>
              <a:gd name="T11" fmla="*/ 34732 w 34732"/>
              <a:gd name="T12" fmla="*/ 21600 h 21600"/>
            </a:gdLst>
            <a:ahLst/>
            <a:cxnLst>
              <a:cxn ang="T6">
                <a:pos x="T0" y="T1"/>
              </a:cxn>
              <a:cxn ang="T7">
                <a:pos x="T2" y="T3"/>
              </a:cxn>
              <a:cxn ang="T8">
                <a:pos x="T4" y="T5"/>
              </a:cxn>
            </a:cxnLst>
            <a:rect l="T9" t="T10" r="T11" b="T12"/>
            <a:pathLst>
              <a:path w="34732" h="21600" fill="none" extrusionOk="0">
                <a:moveTo>
                  <a:pt x="-1" y="10229"/>
                </a:moveTo>
                <a:cubicBezTo>
                  <a:pt x="3937" y="3870"/>
                  <a:pt x="10884" y="-1"/>
                  <a:pt x="18365" y="0"/>
                </a:cubicBezTo>
                <a:cubicBezTo>
                  <a:pt x="24653" y="0"/>
                  <a:pt x="30628" y="2740"/>
                  <a:pt x="34732" y="7504"/>
                </a:cubicBezTo>
              </a:path>
              <a:path w="34732" h="21600" stroke="0" extrusionOk="0">
                <a:moveTo>
                  <a:pt x="-1" y="10229"/>
                </a:moveTo>
                <a:cubicBezTo>
                  <a:pt x="3937" y="3870"/>
                  <a:pt x="10884" y="-1"/>
                  <a:pt x="18365" y="0"/>
                </a:cubicBezTo>
                <a:cubicBezTo>
                  <a:pt x="24653" y="0"/>
                  <a:pt x="30628" y="2740"/>
                  <a:pt x="34732" y="7504"/>
                </a:cubicBezTo>
                <a:lnTo>
                  <a:pt x="18365" y="21600"/>
                </a:lnTo>
                <a:close/>
              </a:path>
            </a:pathLst>
          </a:custGeom>
          <a:noFill/>
          <a:ln w="9525">
            <a:solidFill>
              <a:srgbClr val="0070C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0955" name="Arc 23"/>
          <p:cNvSpPr>
            <a:spLocks/>
          </p:cNvSpPr>
          <p:nvPr/>
        </p:nvSpPr>
        <p:spPr bwMode="auto">
          <a:xfrm rot="10727379" flipH="1">
            <a:off x="6602413" y="2849563"/>
            <a:ext cx="1225550" cy="381000"/>
          </a:xfrm>
          <a:custGeom>
            <a:avLst/>
            <a:gdLst>
              <a:gd name="T0" fmla="*/ 0 w 34732"/>
              <a:gd name="T1" fmla="*/ 2147483647 h 21600"/>
              <a:gd name="T2" fmla="*/ 2147483647 w 34732"/>
              <a:gd name="T3" fmla="*/ 2147483647 h 21600"/>
              <a:gd name="T4" fmla="*/ 2147483647 w 34732"/>
              <a:gd name="T5" fmla="*/ 2147483647 h 21600"/>
              <a:gd name="T6" fmla="*/ 0 60000 65536"/>
              <a:gd name="T7" fmla="*/ 0 60000 65536"/>
              <a:gd name="T8" fmla="*/ 0 60000 65536"/>
              <a:gd name="T9" fmla="*/ 0 w 34732"/>
              <a:gd name="T10" fmla="*/ 0 h 21600"/>
              <a:gd name="T11" fmla="*/ 34732 w 34732"/>
              <a:gd name="T12" fmla="*/ 21600 h 21600"/>
            </a:gdLst>
            <a:ahLst/>
            <a:cxnLst>
              <a:cxn ang="T6">
                <a:pos x="T0" y="T1"/>
              </a:cxn>
              <a:cxn ang="T7">
                <a:pos x="T2" y="T3"/>
              </a:cxn>
              <a:cxn ang="T8">
                <a:pos x="T4" y="T5"/>
              </a:cxn>
            </a:cxnLst>
            <a:rect l="T9" t="T10" r="T11" b="T12"/>
            <a:pathLst>
              <a:path w="34732" h="21600" fill="none" extrusionOk="0">
                <a:moveTo>
                  <a:pt x="-1" y="10229"/>
                </a:moveTo>
                <a:cubicBezTo>
                  <a:pt x="3937" y="3870"/>
                  <a:pt x="10884" y="-1"/>
                  <a:pt x="18365" y="0"/>
                </a:cubicBezTo>
                <a:cubicBezTo>
                  <a:pt x="24653" y="0"/>
                  <a:pt x="30628" y="2740"/>
                  <a:pt x="34732" y="7504"/>
                </a:cubicBezTo>
              </a:path>
              <a:path w="34732" h="21600" stroke="0" extrusionOk="0">
                <a:moveTo>
                  <a:pt x="-1" y="10229"/>
                </a:moveTo>
                <a:cubicBezTo>
                  <a:pt x="3937" y="3870"/>
                  <a:pt x="10884" y="-1"/>
                  <a:pt x="18365" y="0"/>
                </a:cubicBezTo>
                <a:cubicBezTo>
                  <a:pt x="24653" y="0"/>
                  <a:pt x="30628" y="2740"/>
                  <a:pt x="34732" y="7504"/>
                </a:cubicBezTo>
                <a:lnTo>
                  <a:pt x="18365" y="21600"/>
                </a:lnTo>
                <a:close/>
              </a:path>
            </a:pathLst>
          </a:custGeom>
          <a:noFill/>
          <a:ln w="9525">
            <a:solidFill>
              <a:srgbClr val="0070C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0956" name="Arc 24"/>
          <p:cNvSpPr>
            <a:spLocks/>
          </p:cNvSpPr>
          <p:nvPr/>
        </p:nvSpPr>
        <p:spPr bwMode="auto">
          <a:xfrm flipH="1">
            <a:off x="6661150" y="2909888"/>
            <a:ext cx="1170701" cy="381000"/>
          </a:xfrm>
          <a:custGeom>
            <a:avLst/>
            <a:gdLst>
              <a:gd name="T0" fmla="*/ 0 w 35897"/>
              <a:gd name="T1" fmla="*/ 2147483647 h 21600"/>
              <a:gd name="T2" fmla="*/ 2147483647 w 35897"/>
              <a:gd name="T3" fmla="*/ 2147483647 h 21600"/>
              <a:gd name="T4" fmla="*/ 2147483647 w 35897"/>
              <a:gd name="T5" fmla="*/ 2147483647 h 21600"/>
              <a:gd name="T6" fmla="*/ 0 60000 65536"/>
              <a:gd name="T7" fmla="*/ 0 60000 65536"/>
              <a:gd name="T8" fmla="*/ 0 60000 65536"/>
              <a:gd name="T9" fmla="*/ 0 w 35897"/>
              <a:gd name="T10" fmla="*/ 0 h 21600"/>
              <a:gd name="T11" fmla="*/ 35897 w 35897"/>
              <a:gd name="T12" fmla="*/ 21600 h 21600"/>
            </a:gdLst>
            <a:ahLst/>
            <a:cxnLst>
              <a:cxn ang="T6">
                <a:pos x="T0" y="T1"/>
              </a:cxn>
              <a:cxn ang="T7">
                <a:pos x="T2" y="T3"/>
              </a:cxn>
              <a:cxn ang="T8">
                <a:pos x="T4" y="T5"/>
              </a:cxn>
            </a:cxnLst>
            <a:rect l="T9" t="T10" r="T11" b="T12"/>
            <a:pathLst>
              <a:path w="35897" h="21600" fill="none" extrusionOk="0">
                <a:moveTo>
                  <a:pt x="-1" y="10229"/>
                </a:moveTo>
                <a:cubicBezTo>
                  <a:pt x="3937" y="3870"/>
                  <a:pt x="10884" y="-1"/>
                  <a:pt x="18365" y="0"/>
                </a:cubicBezTo>
                <a:cubicBezTo>
                  <a:pt x="25314" y="0"/>
                  <a:pt x="31838" y="3343"/>
                  <a:pt x="35897" y="8983"/>
                </a:cubicBezTo>
              </a:path>
              <a:path w="35897" h="21600" stroke="0" extrusionOk="0">
                <a:moveTo>
                  <a:pt x="-1" y="10229"/>
                </a:moveTo>
                <a:cubicBezTo>
                  <a:pt x="3937" y="3870"/>
                  <a:pt x="10884" y="-1"/>
                  <a:pt x="18365" y="0"/>
                </a:cubicBezTo>
                <a:cubicBezTo>
                  <a:pt x="25314" y="0"/>
                  <a:pt x="31838" y="3343"/>
                  <a:pt x="35897" y="8983"/>
                </a:cubicBezTo>
                <a:lnTo>
                  <a:pt x="18365" y="21600"/>
                </a:lnTo>
                <a:close/>
              </a:path>
            </a:pathLst>
          </a:custGeom>
          <a:noFill/>
          <a:ln w="9525">
            <a:solidFill>
              <a:srgbClr val="0070C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0957" name="Arc 25"/>
          <p:cNvSpPr>
            <a:spLocks/>
          </p:cNvSpPr>
          <p:nvPr/>
        </p:nvSpPr>
        <p:spPr bwMode="auto">
          <a:xfrm rot="17419007" flipH="1">
            <a:off x="6425406" y="2256632"/>
            <a:ext cx="866775" cy="846138"/>
          </a:xfrm>
          <a:custGeom>
            <a:avLst/>
            <a:gdLst>
              <a:gd name="T0" fmla="*/ 0 w 26044"/>
              <a:gd name="T1" fmla="*/ 2147483647 h 21600"/>
              <a:gd name="T2" fmla="*/ 2147483647 w 26044"/>
              <a:gd name="T3" fmla="*/ 2147483647 h 21600"/>
              <a:gd name="T4" fmla="*/ 2147483647 w 26044"/>
              <a:gd name="T5" fmla="*/ 2147483647 h 21600"/>
              <a:gd name="T6" fmla="*/ 0 60000 65536"/>
              <a:gd name="T7" fmla="*/ 0 60000 65536"/>
              <a:gd name="T8" fmla="*/ 0 60000 65536"/>
              <a:gd name="T9" fmla="*/ 0 w 26044"/>
              <a:gd name="T10" fmla="*/ 0 h 21600"/>
              <a:gd name="T11" fmla="*/ 26044 w 26044"/>
              <a:gd name="T12" fmla="*/ 21600 h 21600"/>
            </a:gdLst>
            <a:ahLst/>
            <a:cxnLst>
              <a:cxn ang="T6">
                <a:pos x="T0" y="T1"/>
              </a:cxn>
              <a:cxn ang="T7">
                <a:pos x="T2" y="T3"/>
              </a:cxn>
              <a:cxn ang="T8">
                <a:pos x="T4" y="T5"/>
              </a:cxn>
            </a:cxnLst>
            <a:rect l="T9" t="T10" r="T11" b="T12"/>
            <a:pathLst>
              <a:path w="26044" h="21600" fill="none" extrusionOk="0">
                <a:moveTo>
                  <a:pt x="0" y="1815"/>
                </a:moveTo>
                <a:cubicBezTo>
                  <a:pt x="2732" y="618"/>
                  <a:pt x="5683" y="-1"/>
                  <a:pt x="8667" y="0"/>
                </a:cubicBezTo>
                <a:cubicBezTo>
                  <a:pt x="15522" y="0"/>
                  <a:pt x="21971" y="3254"/>
                  <a:pt x="26043" y="8770"/>
                </a:cubicBezTo>
              </a:path>
              <a:path w="26044" h="21600" stroke="0" extrusionOk="0">
                <a:moveTo>
                  <a:pt x="0" y="1815"/>
                </a:moveTo>
                <a:cubicBezTo>
                  <a:pt x="2732" y="618"/>
                  <a:pt x="5683" y="-1"/>
                  <a:pt x="8667" y="0"/>
                </a:cubicBezTo>
                <a:cubicBezTo>
                  <a:pt x="15522" y="0"/>
                  <a:pt x="21971" y="3254"/>
                  <a:pt x="26043" y="8770"/>
                </a:cubicBezTo>
                <a:lnTo>
                  <a:pt x="8667" y="21600"/>
                </a:lnTo>
                <a:close/>
              </a:path>
            </a:pathLst>
          </a:custGeom>
          <a:noFill/>
          <a:ln w="9525">
            <a:solidFill>
              <a:srgbClr val="0070C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0958" name="Arc 26"/>
          <p:cNvSpPr>
            <a:spLocks/>
          </p:cNvSpPr>
          <p:nvPr/>
        </p:nvSpPr>
        <p:spPr bwMode="auto">
          <a:xfrm rot="6162158" flipH="1">
            <a:off x="4961732" y="2305844"/>
            <a:ext cx="855662" cy="533400"/>
          </a:xfrm>
          <a:custGeom>
            <a:avLst/>
            <a:gdLst>
              <a:gd name="T0" fmla="*/ 0 w 24226"/>
              <a:gd name="T1" fmla="*/ 2147483647 h 21600"/>
              <a:gd name="T2" fmla="*/ 2147483647 w 24226"/>
              <a:gd name="T3" fmla="*/ 2147483647 h 21600"/>
              <a:gd name="T4" fmla="*/ 2147483647 w 24226"/>
              <a:gd name="T5" fmla="*/ 2147483647 h 21600"/>
              <a:gd name="T6" fmla="*/ 0 60000 65536"/>
              <a:gd name="T7" fmla="*/ 0 60000 65536"/>
              <a:gd name="T8" fmla="*/ 0 60000 65536"/>
              <a:gd name="T9" fmla="*/ 0 w 24226"/>
              <a:gd name="T10" fmla="*/ 0 h 21600"/>
              <a:gd name="T11" fmla="*/ 24226 w 24226"/>
              <a:gd name="T12" fmla="*/ 21600 h 21600"/>
            </a:gdLst>
            <a:ahLst/>
            <a:cxnLst>
              <a:cxn ang="T6">
                <a:pos x="T0" y="T1"/>
              </a:cxn>
              <a:cxn ang="T7">
                <a:pos x="T2" y="T3"/>
              </a:cxn>
              <a:cxn ang="T8">
                <a:pos x="T4" y="T5"/>
              </a:cxn>
            </a:cxnLst>
            <a:rect l="T9" t="T10" r="T11" b="T12"/>
            <a:pathLst>
              <a:path w="24226" h="21600" fill="none" extrusionOk="0">
                <a:moveTo>
                  <a:pt x="-1" y="1522"/>
                </a:moveTo>
                <a:cubicBezTo>
                  <a:pt x="2535" y="516"/>
                  <a:pt x="5238" y="-1"/>
                  <a:pt x="7966" y="0"/>
                </a:cubicBezTo>
                <a:cubicBezTo>
                  <a:pt x="14196" y="0"/>
                  <a:pt x="20124" y="2690"/>
                  <a:pt x="24225" y="7381"/>
                </a:cubicBezTo>
              </a:path>
              <a:path w="24226" h="21600" stroke="0" extrusionOk="0">
                <a:moveTo>
                  <a:pt x="-1" y="1522"/>
                </a:moveTo>
                <a:cubicBezTo>
                  <a:pt x="2535" y="516"/>
                  <a:pt x="5238" y="-1"/>
                  <a:pt x="7966" y="0"/>
                </a:cubicBezTo>
                <a:cubicBezTo>
                  <a:pt x="14196" y="0"/>
                  <a:pt x="20124" y="2690"/>
                  <a:pt x="24225" y="7381"/>
                </a:cubicBezTo>
                <a:lnTo>
                  <a:pt x="7966" y="21600"/>
                </a:lnTo>
                <a:close/>
              </a:path>
            </a:pathLst>
          </a:custGeom>
          <a:noFill/>
          <a:ln w="9525">
            <a:solidFill>
              <a:srgbClr val="0070C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0959" name="Arc 27"/>
          <p:cNvSpPr>
            <a:spLocks/>
          </p:cNvSpPr>
          <p:nvPr/>
        </p:nvSpPr>
        <p:spPr bwMode="auto">
          <a:xfrm rot="6162158" flipH="1">
            <a:off x="6180932" y="2305844"/>
            <a:ext cx="855662" cy="533400"/>
          </a:xfrm>
          <a:custGeom>
            <a:avLst/>
            <a:gdLst>
              <a:gd name="T0" fmla="*/ 0 w 24226"/>
              <a:gd name="T1" fmla="*/ 2147483647 h 21600"/>
              <a:gd name="T2" fmla="*/ 2147483647 w 24226"/>
              <a:gd name="T3" fmla="*/ 2147483647 h 21600"/>
              <a:gd name="T4" fmla="*/ 2147483647 w 24226"/>
              <a:gd name="T5" fmla="*/ 2147483647 h 21600"/>
              <a:gd name="T6" fmla="*/ 0 60000 65536"/>
              <a:gd name="T7" fmla="*/ 0 60000 65536"/>
              <a:gd name="T8" fmla="*/ 0 60000 65536"/>
              <a:gd name="T9" fmla="*/ 0 w 24226"/>
              <a:gd name="T10" fmla="*/ 0 h 21600"/>
              <a:gd name="T11" fmla="*/ 24226 w 24226"/>
              <a:gd name="T12" fmla="*/ 21600 h 21600"/>
            </a:gdLst>
            <a:ahLst/>
            <a:cxnLst>
              <a:cxn ang="T6">
                <a:pos x="T0" y="T1"/>
              </a:cxn>
              <a:cxn ang="T7">
                <a:pos x="T2" y="T3"/>
              </a:cxn>
              <a:cxn ang="T8">
                <a:pos x="T4" y="T5"/>
              </a:cxn>
            </a:cxnLst>
            <a:rect l="T9" t="T10" r="T11" b="T12"/>
            <a:pathLst>
              <a:path w="24226" h="21600" fill="none" extrusionOk="0">
                <a:moveTo>
                  <a:pt x="-1" y="1522"/>
                </a:moveTo>
                <a:cubicBezTo>
                  <a:pt x="2535" y="516"/>
                  <a:pt x="5238" y="-1"/>
                  <a:pt x="7966" y="0"/>
                </a:cubicBezTo>
                <a:cubicBezTo>
                  <a:pt x="14196" y="0"/>
                  <a:pt x="20124" y="2690"/>
                  <a:pt x="24225" y="7381"/>
                </a:cubicBezTo>
              </a:path>
              <a:path w="24226" h="21600" stroke="0" extrusionOk="0">
                <a:moveTo>
                  <a:pt x="-1" y="1522"/>
                </a:moveTo>
                <a:cubicBezTo>
                  <a:pt x="2535" y="516"/>
                  <a:pt x="5238" y="-1"/>
                  <a:pt x="7966" y="0"/>
                </a:cubicBezTo>
                <a:cubicBezTo>
                  <a:pt x="14196" y="0"/>
                  <a:pt x="20124" y="2690"/>
                  <a:pt x="24225" y="7381"/>
                </a:cubicBezTo>
                <a:lnTo>
                  <a:pt x="7966" y="21600"/>
                </a:lnTo>
                <a:close/>
              </a:path>
            </a:pathLst>
          </a:custGeom>
          <a:noFill/>
          <a:ln w="9525">
            <a:solidFill>
              <a:srgbClr val="0070C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0960" name="Line 28"/>
          <p:cNvSpPr>
            <a:spLocks noChangeShapeType="1"/>
          </p:cNvSpPr>
          <p:nvPr/>
        </p:nvSpPr>
        <p:spPr bwMode="auto">
          <a:xfrm flipV="1">
            <a:off x="5656263" y="2525713"/>
            <a:ext cx="0" cy="76200"/>
          </a:xfrm>
          <a:prstGeom prst="line">
            <a:avLst/>
          </a:prstGeom>
          <a:noFill/>
          <a:ln w="9525">
            <a:solidFill>
              <a:srgbClr val="0070C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0961" name="Line 29"/>
          <p:cNvSpPr>
            <a:spLocks noChangeShapeType="1"/>
          </p:cNvSpPr>
          <p:nvPr/>
        </p:nvSpPr>
        <p:spPr bwMode="auto">
          <a:xfrm flipV="1">
            <a:off x="6875463" y="2525713"/>
            <a:ext cx="0" cy="76200"/>
          </a:xfrm>
          <a:prstGeom prst="line">
            <a:avLst/>
          </a:prstGeom>
          <a:noFill/>
          <a:ln w="9525">
            <a:solidFill>
              <a:srgbClr val="0070C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0962" name="Line 30"/>
          <p:cNvSpPr>
            <a:spLocks noChangeShapeType="1"/>
          </p:cNvSpPr>
          <p:nvPr/>
        </p:nvSpPr>
        <p:spPr bwMode="auto">
          <a:xfrm>
            <a:off x="6037263" y="3211513"/>
            <a:ext cx="152400" cy="0"/>
          </a:xfrm>
          <a:prstGeom prst="line">
            <a:avLst/>
          </a:prstGeom>
          <a:noFill/>
          <a:ln w="9525">
            <a:solidFill>
              <a:srgbClr val="0070C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0963" name="Line 31"/>
          <p:cNvSpPr>
            <a:spLocks noChangeShapeType="1"/>
          </p:cNvSpPr>
          <p:nvPr/>
        </p:nvSpPr>
        <p:spPr bwMode="auto">
          <a:xfrm>
            <a:off x="7256463" y="2906713"/>
            <a:ext cx="76200" cy="0"/>
          </a:xfrm>
          <a:prstGeom prst="line">
            <a:avLst/>
          </a:prstGeom>
          <a:noFill/>
          <a:ln w="9525">
            <a:solidFill>
              <a:srgbClr val="0070C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0964" name="Line 32"/>
          <p:cNvSpPr>
            <a:spLocks noChangeShapeType="1"/>
          </p:cNvSpPr>
          <p:nvPr/>
        </p:nvSpPr>
        <p:spPr bwMode="auto">
          <a:xfrm flipH="1">
            <a:off x="7180263" y="3211513"/>
            <a:ext cx="152400" cy="0"/>
          </a:xfrm>
          <a:prstGeom prst="line">
            <a:avLst/>
          </a:prstGeom>
          <a:noFill/>
          <a:ln w="9525">
            <a:solidFill>
              <a:srgbClr val="0070C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0965" name="Text Box 33"/>
          <p:cNvSpPr txBox="1">
            <a:spLocks noChangeArrowheads="1"/>
          </p:cNvSpPr>
          <p:nvPr/>
        </p:nvSpPr>
        <p:spPr bwMode="auto">
          <a:xfrm>
            <a:off x="4284663" y="1916113"/>
            <a:ext cx="6096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0514"/>
                </a:solidFill>
                <a:effectLst/>
                <a:uLnTx/>
                <a:uFillTx/>
                <a:latin typeface="Arial" pitchFamily="34" charset="0"/>
                <a:ea typeface="宋体" pitchFamily="2" charset="-122"/>
                <a:cs typeface="+mn-cs"/>
              </a:rPr>
              <a:t>G</a:t>
            </a:r>
            <a:r>
              <a:rPr kumimoji="1" lang="en-US" altLang="zh-CN" sz="1800" b="1" i="0" u="none" strike="noStrike" kern="1200" cap="none" spc="0" normalizeH="0" baseline="-25000" noProof="0">
                <a:ln>
                  <a:noFill/>
                </a:ln>
                <a:solidFill>
                  <a:srgbClr val="000514"/>
                </a:solidFill>
                <a:effectLst/>
                <a:uLnTx/>
                <a:uFillTx/>
                <a:latin typeface="Arial" pitchFamily="34" charset="0"/>
                <a:ea typeface="宋体" pitchFamily="2" charset="-122"/>
                <a:cs typeface="+mn-cs"/>
                <a:sym typeface="MT Extra" pitchFamily="18" charset="2"/>
              </a:rPr>
              <a:t>2</a:t>
            </a:r>
          </a:p>
        </p:txBody>
      </p:sp>
      <p:sp>
        <p:nvSpPr>
          <p:cNvPr id="210966" name="Line 34"/>
          <p:cNvSpPr>
            <a:spLocks noChangeShapeType="1"/>
          </p:cNvSpPr>
          <p:nvPr/>
        </p:nvSpPr>
        <p:spPr bwMode="auto">
          <a:xfrm>
            <a:off x="5351463" y="2601913"/>
            <a:ext cx="0" cy="76200"/>
          </a:xfrm>
          <a:prstGeom prst="line">
            <a:avLst/>
          </a:prstGeom>
          <a:noFill/>
          <a:ln w="9525">
            <a:solidFill>
              <a:srgbClr val="0070C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0967" name="Line 35"/>
          <p:cNvSpPr>
            <a:spLocks noChangeShapeType="1"/>
          </p:cNvSpPr>
          <p:nvPr/>
        </p:nvSpPr>
        <p:spPr bwMode="auto">
          <a:xfrm>
            <a:off x="6494463" y="2525713"/>
            <a:ext cx="0" cy="76200"/>
          </a:xfrm>
          <a:prstGeom prst="line">
            <a:avLst/>
          </a:prstGeom>
          <a:noFill/>
          <a:ln w="9525">
            <a:solidFill>
              <a:srgbClr val="0070C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pSp>
        <p:nvGrpSpPr>
          <p:cNvPr id="3" name="Group 41"/>
          <p:cNvGrpSpPr>
            <a:grpSpLocks noChangeAspect="1"/>
          </p:cNvGrpSpPr>
          <p:nvPr/>
        </p:nvGrpSpPr>
        <p:grpSpPr bwMode="auto">
          <a:xfrm>
            <a:off x="1221469" y="3708400"/>
            <a:ext cx="6294734" cy="2335213"/>
            <a:chOff x="896" y="2330"/>
            <a:chExt cx="3523" cy="1471"/>
          </a:xfrm>
        </p:grpSpPr>
        <p:sp>
          <p:nvSpPr>
            <p:cNvPr id="210970" name="AutoShape 40"/>
            <p:cNvSpPr>
              <a:spLocks noChangeAspect="1" noChangeArrowheads="1" noTextEdit="1"/>
            </p:cNvSpPr>
            <p:nvPr/>
          </p:nvSpPr>
          <p:spPr bwMode="auto">
            <a:xfrm>
              <a:off x="896" y="2330"/>
              <a:ext cx="3523" cy="1471"/>
            </a:xfrm>
            <a:prstGeom prst="rect">
              <a:avLst/>
            </a:prstGeom>
            <a:noFill/>
            <a:ln w="9525">
              <a:no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0971" name="Rectangle 42"/>
            <p:cNvSpPr>
              <a:spLocks noChangeArrowheads="1"/>
            </p:cNvSpPr>
            <p:nvPr/>
          </p:nvSpPr>
          <p:spPr bwMode="auto">
            <a:xfrm>
              <a:off x="4305" y="3277"/>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72" name="Rectangle 43"/>
            <p:cNvSpPr>
              <a:spLocks noChangeArrowheads="1"/>
            </p:cNvSpPr>
            <p:nvPr/>
          </p:nvSpPr>
          <p:spPr bwMode="auto">
            <a:xfrm>
              <a:off x="4305" y="3123"/>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73" name="Rectangle 44"/>
            <p:cNvSpPr>
              <a:spLocks noChangeArrowheads="1"/>
            </p:cNvSpPr>
            <p:nvPr/>
          </p:nvSpPr>
          <p:spPr bwMode="auto">
            <a:xfrm>
              <a:off x="4305" y="2970"/>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74" name="Rectangle 45"/>
            <p:cNvSpPr>
              <a:spLocks noChangeArrowheads="1"/>
            </p:cNvSpPr>
            <p:nvPr/>
          </p:nvSpPr>
          <p:spPr bwMode="auto">
            <a:xfrm>
              <a:off x="4305" y="2816"/>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75" name="Rectangle 46"/>
            <p:cNvSpPr>
              <a:spLocks noChangeArrowheads="1"/>
            </p:cNvSpPr>
            <p:nvPr/>
          </p:nvSpPr>
          <p:spPr bwMode="auto">
            <a:xfrm>
              <a:off x="4305" y="2662"/>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76" name="Rectangle 47"/>
            <p:cNvSpPr>
              <a:spLocks noChangeArrowheads="1"/>
            </p:cNvSpPr>
            <p:nvPr/>
          </p:nvSpPr>
          <p:spPr bwMode="auto">
            <a:xfrm>
              <a:off x="4305" y="2508"/>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77" name="Rectangle 48"/>
            <p:cNvSpPr>
              <a:spLocks noChangeArrowheads="1"/>
            </p:cNvSpPr>
            <p:nvPr/>
          </p:nvSpPr>
          <p:spPr bwMode="auto">
            <a:xfrm>
              <a:off x="4305" y="3349"/>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û</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78" name="Rectangle 49"/>
            <p:cNvSpPr>
              <a:spLocks noChangeArrowheads="1"/>
            </p:cNvSpPr>
            <p:nvPr/>
          </p:nvSpPr>
          <p:spPr bwMode="auto">
            <a:xfrm>
              <a:off x="4305" y="2355"/>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ù</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79" name="Rectangle 50"/>
            <p:cNvSpPr>
              <a:spLocks noChangeArrowheads="1"/>
            </p:cNvSpPr>
            <p:nvPr/>
          </p:nvSpPr>
          <p:spPr bwMode="auto">
            <a:xfrm>
              <a:off x="3590" y="3277"/>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80" name="Rectangle 51"/>
            <p:cNvSpPr>
              <a:spLocks noChangeArrowheads="1"/>
            </p:cNvSpPr>
            <p:nvPr/>
          </p:nvSpPr>
          <p:spPr bwMode="auto">
            <a:xfrm>
              <a:off x="3590" y="3123"/>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81" name="Rectangle 52"/>
            <p:cNvSpPr>
              <a:spLocks noChangeArrowheads="1"/>
            </p:cNvSpPr>
            <p:nvPr/>
          </p:nvSpPr>
          <p:spPr bwMode="auto">
            <a:xfrm>
              <a:off x="3590" y="2970"/>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82" name="Rectangle 53"/>
            <p:cNvSpPr>
              <a:spLocks noChangeArrowheads="1"/>
            </p:cNvSpPr>
            <p:nvPr/>
          </p:nvSpPr>
          <p:spPr bwMode="auto">
            <a:xfrm>
              <a:off x="3590" y="2816"/>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83" name="Rectangle 54"/>
            <p:cNvSpPr>
              <a:spLocks noChangeArrowheads="1"/>
            </p:cNvSpPr>
            <p:nvPr/>
          </p:nvSpPr>
          <p:spPr bwMode="auto">
            <a:xfrm>
              <a:off x="3590" y="2662"/>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84" name="Rectangle 55"/>
            <p:cNvSpPr>
              <a:spLocks noChangeArrowheads="1"/>
            </p:cNvSpPr>
            <p:nvPr/>
          </p:nvSpPr>
          <p:spPr bwMode="auto">
            <a:xfrm>
              <a:off x="3590" y="2508"/>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85" name="Rectangle 56"/>
            <p:cNvSpPr>
              <a:spLocks noChangeArrowheads="1"/>
            </p:cNvSpPr>
            <p:nvPr/>
          </p:nvSpPr>
          <p:spPr bwMode="auto">
            <a:xfrm>
              <a:off x="3590" y="3349"/>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ë</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86" name="Rectangle 57"/>
            <p:cNvSpPr>
              <a:spLocks noChangeArrowheads="1"/>
            </p:cNvSpPr>
            <p:nvPr/>
          </p:nvSpPr>
          <p:spPr bwMode="auto">
            <a:xfrm>
              <a:off x="3590" y="2355"/>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é</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87" name="Rectangle 58"/>
            <p:cNvSpPr>
              <a:spLocks noChangeArrowheads="1"/>
            </p:cNvSpPr>
            <p:nvPr/>
          </p:nvSpPr>
          <p:spPr bwMode="auto">
            <a:xfrm>
              <a:off x="3429" y="2824"/>
              <a:ext cx="223"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88" name="Rectangle 59"/>
            <p:cNvSpPr>
              <a:spLocks noChangeArrowheads="1"/>
            </p:cNvSpPr>
            <p:nvPr/>
          </p:nvSpPr>
          <p:spPr bwMode="auto">
            <a:xfrm>
              <a:off x="2264" y="3277"/>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89" name="Rectangle 60"/>
            <p:cNvSpPr>
              <a:spLocks noChangeArrowheads="1"/>
            </p:cNvSpPr>
            <p:nvPr/>
          </p:nvSpPr>
          <p:spPr bwMode="auto">
            <a:xfrm>
              <a:off x="2264" y="3123"/>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90" name="Rectangle 61"/>
            <p:cNvSpPr>
              <a:spLocks noChangeArrowheads="1"/>
            </p:cNvSpPr>
            <p:nvPr/>
          </p:nvSpPr>
          <p:spPr bwMode="auto">
            <a:xfrm>
              <a:off x="2264" y="2970"/>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91" name="Rectangle 62"/>
            <p:cNvSpPr>
              <a:spLocks noChangeArrowheads="1"/>
            </p:cNvSpPr>
            <p:nvPr/>
          </p:nvSpPr>
          <p:spPr bwMode="auto">
            <a:xfrm>
              <a:off x="2264" y="2816"/>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92" name="Rectangle 63"/>
            <p:cNvSpPr>
              <a:spLocks noChangeArrowheads="1"/>
            </p:cNvSpPr>
            <p:nvPr/>
          </p:nvSpPr>
          <p:spPr bwMode="auto">
            <a:xfrm>
              <a:off x="2264" y="2662"/>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93" name="Rectangle 64"/>
            <p:cNvSpPr>
              <a:spLocks noChangeArrowheads="1"/>
            </p:cNvSpPr>
            <p:nvPr/>
          </p:nvSpPr>
          <p:spPr bwMode="auto">
            <a:xfrm>
              <a:off x="2264" y="2508"/>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94" name="Rectangle 65"/>
            <p:cNvSpPr>
              <a:spLocks noChangeArrowheads="1"/>
            </p:cNvSpPr>
            <p:nvPr/>
          </p:nvSpPr>
          <p:spPr bwMode="auto">
            <a:xfrm>
              <a:off x="2264" y="3349"/>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û</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95" name="Rectangle 66"/>
            <p:cNvSpPr>
              <a:spLocks noChangeArrowheads="1"/>
            </p:cNvSpPr>
            <p:nvPr/>
          </p:nvSpPr>
          <p:spPr bwMode="auto">
            <a:xfrm>
              <a:off x="2264" y="2355"/>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ù</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96" name="Rectangle 67"/>
            <p:cNvSpPr>
              <a:spLocks noChangeArrowheads="1"/>
            </p:cNvSpPr>
            <p:nvPr/>
          </p:nvSpPr>
          <p:spPr bwMode="auto">
            <a:xfrm>
              <a:off x="1582" y="3277"/>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97" name="Rectangle 68"/>
            <p:cNvSpPr>
              <a:spLocks noChangeArrowheads="1"/>
            </p:cNvSpPr>
            <p:nvPr/>
          </p:nvSpPr>
          <p:spPr bwMode="auto">
            <a:xfrm>
              <a:off x="1582" y="3123"/>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98" name="Rectangle 69"/>
            <p:cNvSpPr>
              <a:spLocks noChangeArrowheads="1"/>
            </p:cNvSpPr>
            <p:nvPr/>
          </p:nvSpPr>
          <p:spPr bwMode="auto">
            <a:xfrm>
              <a:off x="1582" y="2970"/>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0999" name="Rectangle 70"/>
            <p:cNvSpPr>
              <a:spLocks noChangeArrowheads="1"/>
            </p:cNvSpPr>
            <p:nvPr/>
          </p:nvSpPr>
          <p:spPr bwMode="auto">
            <a:xfrm>
              <a:off x="1582" y="2816"/>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00" name="Rectangle 71"/>
            <p:cNvSpPr>
              <a:spLocks noChangeArrowheads="1"/>
            </p:cNvSpPr>
            <p:nvPr/>
          </p:nvSpPr>
          <p:spPr bwMode="auto">
            <a:xfrm>
              <a:off x="1582" y="2662"/>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01" name="Rectangle 72"/>
            <p:cNvSpPr>
              <a:spLocks noChangeArrowheads="1"/>
            </p:cNvSpPr>
            <p:nvPr/>
          </p:nvSpPr>
          <p:spPr bwMode="auto">
            <a:xfrm>
              <a:off x="1582" y="2508"/>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02" name="Rectangle 73"/>
            <p:cNvSpPr>
              <a:spLocks noChangeArrowheads="1"/>
            </p:cNvSpPr>
            <p:nvPr/>
          </p:nvSpPr>
          <p:spPr bwMode="auto">
            <a:xfrm>
              <a:off x="1582" y="3349"/>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ë</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03" name="Rectangle 74"/>
            <p:cNvSpPr>
              <a:spLocks noChangeArrowheads="1"/>
            </p:cNvSpPr>
            <p:nvPr/>
          </p:nvSpPr>
          <p:spPr bwMode="auto">
            <a:xfrm>
              <a:off x="1582" y="2355"/>
              <a:ext cx="191"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é</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04" name="Rectangle 75"/>
            <p:cNvSpPr>
              <a:spLocks noChangeArrowheads="1"/>
            </p:cNvSpPr>
            <p:nvPr/>
          </p:nvSpPr>
          <p:spPr bwMode="auto">
            <a:xfrm>
              <a:off x="1421" y="2824"/>
              <a:ext cx="223" cy="231"/>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05" name="Rectangle 76"/>
            <p:cNvSpPr>
              <a:spLocks noChangeArrowheads="1"/>
            </p:cNvSpPr>
            <p:nvPr/>
          </p:nvSpPr>
          <p:spPr bwMode="auto">
            <a:xfrm>
              <a:off x="4205" y="3324"/>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06" name="Rectangle 77"/>
            <p:cNvSpPr>
              <a:spLocks noChangeArrowheads="1"/>
            </p:cNvSpPr>
            <p:nvPr/>
          </p:nvSpPr>
          <p:spPr bwMode="auto">
            <a:xfrm>
              <a:off x="4077" y="3324"/>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07" name="Rectangle 78"/>
            <p:cNvSpPr>
              <a:spLocks noChangeArrowheads="1"/>
            </p:cNvSpPr>
            <p:nvPr/>
          </p:nvSpPr>
          <p:spPr bwMode="auto">
            <a:xfrm>
              <a:off x="3952" y="3324"/>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08" name="Rectangle 79"/>
            <p:cNvSpPr>
              <a:spLocks noChangeArrowheads="1"/>
            </p:cNvSpPr>
            <p:nvPr/>
          </p:nvSpPr>
          <p:spPr bwMode="auto">
            <a:xfrm>
              <a:off x="3809" y="3324"/>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09" name="Rectangle 80"/>
            <p:cNvSpPr>
              <a:spLocks noChangeArrowheads="1"/>
            </p:cNvSpPr>
            <p:nvPr/>
          </p:nvSpPr>
          <p:spPr bwMode="auto">
            <a:xfrm>
              <a:off x="3666" y="3324"/>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10" name="Rectangle 81"/>
            <p:cNvSpPr>
              <a:spLocks noChangeArrowheads="1"/>
            </p:cNvSpPr>
            <p:nvPr/>
          </p:nvSpPr>
          <p:spPr bwMode="auto">
            <a:xfrm>
              <a:off x="4187" y="3083"/>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11" name="Rectangle 82"/>
            <p:cNvSpPr>
              <a:spLocks noChangeArrowheads="1"/>
            </p:cNvSpPr>
            <p:nvPr/>
          </p:nvSpPr>
          <p:spPr bwMode="auto">
            <a:xfrm>
              <a:off x="4062" y="3083"/>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12" name="Rectangle 83"/>
            <p:cNvSpPr>
              <a:spLocks noChangeArrowheads="1"/>
            </p:cNvSpPr>
            <p:nvPr/>
          </p:nvSpPr>
          <p:spPr bwMode="auto">
            <a:xfrm>
              <a:off x="3919" y="3083"/>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13" name="Rectangle 84"/>
            <p:cNvSpPr>
              <a:spLocks noChangeArrowheads="1"/>
            </p:cNvSpPr>
            <p:nvPr/>
          </p:nvSpPr>
          <p:spPr bwMode="auto">
            <a:xfrm>
              <a:off x="3791" y="3083"/>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14" name="Rectangle 85"/>
            <p:cNvSpPr>
              <a:spLocks noChangeArrowheads="1"/>
            </p:cNvSpPr>
            <p:nvPr/>
          </p:nvSpPr>
          <p:spPr bwMode="auto">
            <a:xfrm>
              <a:off x="3666" y="3083"/>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15" name="Rectangle 86"/>
            <p:cNvSpPr>
              <a:spLocks noChangeArrowheads="1"/>
            </p:cNvSpPr>
            <p:nvPr/>
          </p:nvSpPr>
          <p:spPr bwMode="auto">
            <a:xfrm>
              <a:off x="4171" y="2842"/>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16" name="Rectangle 87"/>
            <p:cNvSpPr>
              <a:spLocks noChangeArrowheads="1"/>
            </p:cNvSpPr>
            <p:nvPr/>
          </p:nvSpPr>
          <p:spPr bwMode="auto">
            <a:xfrm>
              <a:off x="4044" y="2842"/>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17" name="Rectangle 88"/>
            <p:cNvSpPr>
              <a:spLocks noChangeArrowheads="1"/>
            </p:cNvSpPr>
            <p:nvPr/>
          </p:nvSpPr>
          <p:spPr bwMode="auto">
            <a:xfrm>
              <a:off x="3919" y="2842"/>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18" name="Rectangle 89"/>
            <p:cNvSpPr>
              <a:spLocks noChangeArrowheads="1"/>
            </p:cNvSpPr>
            <p:nvPr/>
          </p:nvSpPr>
          <p:spPr bwMode="auto">
            <a:xfrm>
              <a:off x="3776" y="2842"/>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19" name="Rectangle 90"/>
            <p:cNvSpPr>
              <a:spLocks noChangeArrowheads="1"/>
            </p:cNvSpPr>
            <p:nvPr/>
          </p:nvSpPr>
          <p:spPr bwMode="auto">
            <a:xfrm>
              <a:off x="3648" y="2842"/>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20" name="Rectangle 91"/>
            <p:cNvSpPr>
              <a:spLocks noChangeArrowheads="1"/>
            </p:cNvSpPr>
            <p:nvPr/>
          </p:nvSpPr>
          <p:spPr bwMode="auto">
            <a:xfrm>
              <a:off x="4205" y="2602"/>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21" name="Rectangle 92"/>
            <p:cNvSpPr>
              <a:spLocks noChangeArrowheads="1"/>
            </p:cNvSpPr>
            <p:nvPr/>
          </p:nvSpPr>
          <p:spPr bwMode="auto">
            <a:xfrm>
              <a:off x="4077" y="2602"/>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22" name="Rectangle 93"/>
            <p:cNvSpPr>
              <a:spLocks noChangeArrowheads="1"/>
            </p:cNvSpPr>
            <p:nvPr/>
          </p:nvSpPr>
          <p:spPr bwMode="auto">
            <a:xfrm>
              <a:off x="3952" y="2602"/>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23" name="Rectangle 94"/>
            <p:cNvSpPr>
              <a:spLocks noChangeArrowheads="1"/>
            </p:cNvSpPr>
            <p:nvPr/>
          </p:nvSpPr>
          <p:spPr bwMode="auto">
            <a:xfrm>
              <a:off x="3809" y="2602"/>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24" name="Rectangle 95"/>
            <p:cNvSpPr>
              <a:spLocks noChangeArrowheads="1"/>
            </p:cNvSpPr>
            <p:nvPr/>
          </p:nvSpPr>
          <p:spPr bwMode="auto">
            <a:xfrm>
              <a:off x="3666" y="2602"/>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25" name="Rectangle 96"/>
            <p:cNvSpPr>
              <a:spLocks noChangeArrowheads="1"/>
            </p:cNvSpPr>
            <p:nvPr/>
          </p:nvSpPr>
          <p:spPr bwMode="auto">
            <a:xfrm>
              <a:off x="4205" y="2361"/>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26" name="Rectangle 97"/>
            <p:cNvSpPr>
              <a:spLocks noChangeArrowheads="1"/>
            </p:cNvSpPr>
            <p:nvPr/>
          </p:nvSpPr>
          <p:spPr bwMode="auto">
            <a:xfrm>
              <a:off x="4062" y="2361"/>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27" name="Rectangle 98"/>
            <p:cNvSpPr>
              <a:spLocks noChangeArrowheads="1"/>
            </p:cNvSpPr>
            <p:nvPr/>
          </p:nvSpPr>
          <p:spPr bwMode="auto">
            <a:xfrm>
              <a:off x="3934" y="2361"/>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28" name="Rectangle 99"/>
            <p:cNvSpPr>
              <a:spLocks noChangeArrowheads="1"/>
            </p:cNvSpPr>
            <p:nvPr/>
          </p:nvSpPr>
          <p:spPr bwMode="auto">
            <a:xfrm>
              <a:off x="3809" y="2361"/>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29" name="Rectangle 100"/>
            <p:cNvSpPr>
              <a:spLocks noChangeArrowheads="1"/>
            </p:cNvSpPr>
            <p:nvPr/>
          </p:nvSpPr>
          <p:spPr bwMode="auto">
            <a:xfrm>
              <a:off x="3666" y="2361"/>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30" name="Rectangle 101"/>
            <p:cNvSpPr>
              <a:spLocks noChangeArrowheads="1"/>
            </p:cNvSpPr>
            <p:nvPr/>
          </p:nvSpPr>
          <p:spPr bwMode="auto">
            <a:xfrm>
              <a:off x="3313" y="2842"/>
              <a:ext cx="143"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31" name="Rectangle 102"/>
            <p:cNvSpPr>
              <a:spLocks noChangeArrowheads="1"/>
            </p:cNvSpPr>
            <p:nvPr/>
          </p:nvSpPr>
          <p:spPr bwMode="auto">
            <a:xfrm>
              <a:off x="3049" y="2842"/>
              <a:ext cx="143"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32" name="Rectangle 103"/>
            <p:cNvSpPr>
              <a:spLocks noChangeArrowheads="1"/>
            </p:cNvSpPr>
            <p:nvPr/>
          </p:nvSpPr>
          <p:spPr bwMode="auto">
            <a:xfrm>
              <a:off x="2163" y="3324"/>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33" name="Rectangle 104"/>
            <p:cNvSpPr>
              <a:spLocks noChangeArrowheads="1"/>
            </p:cNvSpPr>
            <p:nvPr/>
          </p:nvSpPr>
          <p:spPr bwMode="auto">
            <a:xfrm>
              <a:off x="2035" y="3324"/>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34" name="Rectangle 105"/>
            <p:cNvSpPr>
              <a:spLocks noChangeArrowheads="1"/>
            </p:cNvSpPr>
            <p:nvPr/>
          </p:nvSpPr>
          <p:spPr bwMode="auto">
            <a:xfrm>
              <a:off x="1926" y="3324"/>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35" name="Rectangle 106"/>
            <p:cNvSpPr>
              <a:spLocks noChangeArrowheads="1"/>
            </p:cNvSpPr>
            <p:nvPr/>
          </p:nvSpPr>
          <p:spPr bwMode="auto">
            <a:xfrm>
              <a:off x="1801" y="3324"/>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36" name="Rectangle 107"/>
            <p:cNvSpPr>
              <a:spLocks noChangeArrowheads="1"/>
            </p:cNvSpPr>
            <p:nvPr/>
          </p:nvSpPr>
          <p:spPr bwMode="auto">
            <a:xfrm>
              <a:off x="1658" y="3324"/>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37" name="Rectangle 108"/>
            <p:cNvSpPr>
              <a:spLocks noChangeArrowheads="1"/>
            </p:cNvSpPr>
            <p:nvPr/>
          </p:nvSpPr>
          <p:spPr bwMode="auto">
            <a:xfrm>
              <a:off x="2179" y="3083"/>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38" name="Rectangle 109"/>
            <p:cNvSpPr>
              <a:spLocks noChangeArrowheads="1"/>
            </p:cNvSpPr>
            <p:nvPr/>
          </p:nvSpPr>
          <p:spPr bwMode="auto">
            <a:xfrm>
              <a:off x="2054" y="3083"/>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39" name="Rectangle 110"/>
            <p:cNvSpPr>
              <a:spLocks noChangeArrowheads="1"/>
            </p:cNvSpPr>
            <p:nvPr/>
          </p:nvSpPr>
          <p:spPr bwMode="auto">
            <a:xfrm>
              <a:off x="1911" y="3083"/>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40" name="Rectangle 111"/>
            <p:cNvSpPr>
              <a:spLocks noChangeArrowheads="1"/>
            </p:cNvSpPr>
            <p:nvPr/>
          </p:nvSpPr>
          <p:spPr bwMode="auto">
            <a:xfrm>
              <a:off x="1783" y="3083"/>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41" name="Rectangle 112"/>
            <p:cNvSpPr>
              <a:spLocks noChangeArrowheads="1"/>
            </p:cNvSpPr>
            <p:nvPr/>
          </p:nvSpPr>
          <p:spPr bwMode="auto">
            <a:xfrm>
              <a:off x="1658" y="3083"/>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42" name="Rectangle 113"/>
            <p:cNvSpPr>
              <a:spLocks noChangeArrowheads="1"/>
            </p:cNvSpPr>
            <p:nvPr/>
          </p:nvSpPr>
          <p:spPr bwMode="auto">
            <a:xfrm>
              <a:off x="2145" y="2842"/>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43" name="Rectangle 114"/>
            <p:cNvSpPr>
              <a:spLocks noChangeArrowheads="1"/>
            </p:cNvSpPr>
            <p:nvPr/>
          </p:nvSpPr>
          <p:spPr bwMode="auto">
            <a:xfrm>
              <a:off x="2020" y="2842"/>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44" name="Rectangle 115"/>
            <p:cNvSpPr>
              <a:spLocks noChangeArrowheads="1"/>
            </p:cNvSpPr>
            <p:nvPr/>
          </p:nvSpPr>
          <p:spPr bwMode="auto">
            <a:xfrm>
              <a:off x="1877" y="2842"/>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45" name="Rectangle 116"/>
            <p:cNvSpPr>
              <a:spLocks noChangeArrowheads="1"/>
            </p:cNvSpPr>
            <p:nvPr/>
          </p:nvSpPr>
          <p:spPr bwMode="auto">
            <a:xfrm>
              <a:off x="1749" y="2842"/>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46" name="Rectangle 117"/>
            <p:cNvSpPr>
              <a:spLocks noChangeArrowheads="1"/>
            </p:cNvSpPr>
            <p:nvPr/>
          </p:nvSpPr>
          <p:spPr bwMode="auto">
            <a:xfrm>
              <a:off x="1640" y="2842"/>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47" name="Rectangle 118"/>
            <p:cNvSpPr>
              <a:spLocks noChangeArrowheads="1"/>
            </p:cNvSpPr>
            <p:nvPr/>
          </p:nvSpPr>
          <p:spPr bwMode="auto">
            <a:xfrm>
              <a:off x="2130" y="2602"/>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48" name="Rectangle 119"/>
            <p:cNvSpPr>
              <a:spLocks noChangeArrowheads="1"/>
            </p:cNvSpPr>
            <p:nvPr/>
          </p:nvSpPr>
          <p:spPr bwMode="auto">
            <a:xfrm>
              <a:off x="2002" y="2602"/>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49" name="Rectangle 120"/>
            <p:cNvSpPr>
              <a:spLocks noChangeArrowheads="1"/>
            </p:cNvSpPr>
            <p:nvPr/>
          </p:nvSpPr>
          <p:spPr bwMode="auto">
            <a:xfrm>
              <a:off x="1892" y="2602"/>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50" name="Rectangle 121"/>
            <p:cNvSpPr>
              <a:spLocks noChangeArrowheads="1"/>
            </p:cNvSpPr>
            <p:nvPr/>
          </p:nvSpPr>
          <p:spPr bwMode="auto">
            <a:xfrm>
              <a:off x="1768" y="2602"/>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51" name="Rectangle 122"/>
            <p:cNvSpPr>
              <a:spLocks noChangeArrowheads="1"/>
            </p:cNvSpPr>
            <p:nvPr/>
          </p:nvSpPr>
          <p:spPr bwMode="auto">
            <a:xfrm>
              <a:off x="1640" y="2602"/>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52" name="Rectangle 123"/>
            <p:cNvSpPr>
              <a:spLocks noChangeArrowheads="1"/>
            </p:cNvSpPr>
            <p:nvPr/>
          </p:nvSpPr>
          <p:spPr bwMode="auto">
            <a:xfrm>
              <a:off x="2163" y="2361"/>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53" name="Rectangle 124"/>
            <p:cNvSpPr>
              <a:spLocks noChangeArrowheads="1"/>
            </p:cNvSpPr>
            <p:nvPr/>
          </p:nvSpPr>
          <p:spPr bwMode="auto">
            <a:xfrm>
              <a:off x="2020" y="2361"/>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54" name="Rectangle 125"/>
            <p:cNvSpPr>
              <a:spLocks noChangeArrowheads="1"/>
            </p:cNvSpPr>
            <p:nvPr/>
          </p:nvSpPr>
          <p:spPr bwMode="auto">
            <a:xfrm>
              <a:off x="1892" y="2361"/>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55" name="Rectangle 126"/>
            <p:cNvSpPr>
              <a:spLocks noChangeArrowheads="1"/>
            </p:cNvSpPr>
            <p:nvPr/>
          </p:nvSpPr>
          <p:spPr bwMode="auto">
            <a:xfrm>
              <a:off x="1783" y="2361"/>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56" name="Rectangle 127"/>
            <p:cNvSpPr>
              <a:spLocks noChangeArrowheads="1"/>
            </p:cNvSpPr>
            <p:nvPr/>
          </p:nvSpPr>
          <p:spPr bwMode="auto">
            <a:xfrm>
              <a:off x="1658" y="2361"/>
              <a:ext cx="176"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57" name="Rectangle 128"/>
            <p:cNvSpPr>
              <a:spLocks noChangeArrowheads="1"/>
            </p:cNvSpPr>
            <p:nvPr/>
          </p:nvSpPr>
          <p:spPr bwMode="auto">
            <a:xfrm>
              <a:off x="1305" y="2842"/>
              <a:ext cx="143"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58" name="Rectangle 129"/>
            <p:cNvSpPr>
              <a:spLocks noChangeArrowheads="1"/>
            </p:cNvSpPr>
            <p:nvPr/>
          </p:nvSpPr>
          <p:spPr bwMode="auto">
            <a:xfrm>
              <a:off x="1056" y="2842"/>
              <a:ext cx="143"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59" name="Rectangle 130"/>
            <p:cNvSpPr>
              <a:spLocks noChangeArrowheads="1"/>
            </p:cNvSpPr>
            <p:nvPr/>
          </p:nvSpPr>
          <p:spPr bwMode="auto">
            <a:xfrm>
              <a:off x="3267" y="2926"/>
              <a:ext cx="79" cy="96"/>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a:ln>
                    <a:noFill/>
                  </a:ln>
                  <a:solidFill>
                    <a:srgbClr val="000000"/>
                  </a:solidFill>
                  <a:effectLst/>
                  <a:uLnTx/>
                  <a:uFillTx/>
                  <a:latin typeface="Arial" pitchFamily="34" charset="0"/>
                  <a:ea typeface="宋体" pitchFamily="2" charset="-122"/>
                  <a:cs typeface="+mn-cs"/>
                </a:rPr>
                <a:t>2</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60" name="Rectangle 131"/>
            <p:cNvSpPr>
              <a:spLocks noChangeArrowheads="1"/>
            </p:cNvSpPr>
            <p:nvPr/>
          </p:nvSpPr>
          <p:spPr bwMode="auto">
            <a:xfrm>
              <a:off x="1265" y="2926"/>
              <a:ext cx="79" cy="96"/>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61" name="Rectangle 132"/>
            <p:cNvSpPr>
              <a:spLocks noChangeArrowheads="1"/>
            </p:cNvSpPr>
            <p:nvPr/>
          </p:nvSpPr>
          <p:spPr bwMode="auto">
            <a:xfrm>
              <a:off x="3113" y="2842"/>
              <a:ext cx="219"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srgbClr val="000000"/>
                  </a:solidFill>
                  <a:effectLst/>
                  <a:uLnTx/>
                  <a:uFillTx/>
                  <a:latin typeface="Arial" pitchFamily="34" charset="0"/>
                  <a:ea typeface="宋体" pitchFamily="2" charset="-122"/>
                  <a:cs typeface="+mn-cs"/>
                </a:rPr>
                <a:t>G</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62" name="Rectangle 133"/>
            <p:cNvSpPr>
              <a:spLocks noChangeArrowheads="1"/>
            </p:cNvSpPr>
            <p:nvPr/>
          </p:nvSpPr>
          <p:spPr bwMode="auto">
            <a:xfrm>
              <a:off x="2933" y="2842"/>
              <a:ext cx="197"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srgbClr val="000000"/>
                  </a:solidFill>
                  <a:effectLst/>
                  <a:uLnTx/>
                  <a:uFillTx/>
                  <a:latin typeface="Arial" pitchFamily="34" charset="0"/>
                  <a:ea typeface="宋体" pitchFamily="2" charset="-122"/>
                  <a:cs typeface="+mn-cs"/>
                </a:rPr>
                <a:t>A</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63" name="Rectangle 134"/>
            <p:cNvSpPr>
              <a:spLocks noChangeArrowheads="1"/>
            </p:cNvSpPr>
            <p:nvPr/>
          </p:nvSpPr>
          <p:spPr bwMode="auto">
            <a:xfrm>
              <a:off x="1120" y="2842"/>
              <a:ext cx="219"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srgbClr val="000000"/>
                  </a:solidFill>
                  <a:effectLst/>
                  <a:uLnTx/>
                  <a:uFillTx/>
                  <a:latin typeface="Arial" pitchFamily="34" charset="0"/>
                  <a:ea typeface="宋体" pitchFamily="2" charset="-122"/>
                  <a:cs typeface="+mn-cs"/>
                </a:rPr>
                <a:t>G</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064" name="Rectangle 135"/>
            <p:cNvSpPr>
              <a:spLocks noChangeArrowheads="1"/>
            </p:cNvSpPr>
            <p:nvPr/>
          </p:nvSpPr>
          <p:spPr bwMode="auto">
            <a:xfrm>
              <a:off x="941" y="2842"/>
              <a:ext cx="197" cy="21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srgbClr val="000000"/>
                  </a:solidFill>
                  <a:effectLst/>
                  <a:uLnTx/>
                  <a:uFillTx/>
                  <a:latin typeface="Arial" pitchFamily="34" charset="0"/>
                  <a:ea typeface="宋体" pitchFamily="2" charset="-122"/>
                  <a:cs typeface="+mn-cs"/>
                </a:rPr>
                <a:t>A</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grpSp>
      <p:sp>
        <p:nvSpPr>
          <p:cNvPr id="133" name="Rectangle 2"/>
          <p:cNvSpPr txBox="1">
            <a:spLocks noRot="1" noChangeArrowheads="1"/>
          </p:cNvSpPr>
          <p:nvPr/>
        </p:nvSpPr>
        <p:spPr>
          <a:xfrm>
            <a:off x="457200" y="333375"/>
            <a:ext cx="8229600" cy="7191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图的代数表示：邻接矩阵示例 </a:t>
            </a:r>
          </a:p>
        </p:txBody>
      </p:sp>
    </p:spTree>
    <p:extLst>
      <p:ext uri="{BB962C8B-B14F-4D97-AF65-F5344CB8AC3E}">
        <p14:creationId xmlns:p14="http://schemas.microsoft.com/office/powerpoint/2010/main" val="1990713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ChangeArrowheads="1"/>
          </p:cNvSpPr>
          <p:nvPr/>
        </p:nvSpPr>
        <p:spPr bwMode="auto">
          <a:xfrm>
            <a:off x="431800" y="1268413"/>
            <a:ext cx="7966075" cy="17716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20000"/>
              </a:spcBef>
              <a:spcAft>
                <a:spcPct val="0"/>
              </a:spcAft>
              <a:buClr>
                <a:srgbClr val="FFFFCC"/>
              </a:buClr>
              <a:buSzPct val="60000"/>
              <a:buFont typeface="Wingdings" pitchFamily="2" charset="2"/>
              <a:buNone/>
              <a:tabLst/>
              <a:defRPr/>
            </a:pPr>
            <a:r>
              <a:rPr kumimoji="0" lang="zh-CN" altLang="en-US" sz="24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sym typeface="MT Extra" pitchFamily="18" charset="2"/>
              </a:rPr>
              <a:t>无向图</a:t>
            </a:r>
            <a:r>
              <a:rPr kumimoji="0"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  </a:t>
            </a:r>
            <a:r>
              <a:rPr kumimoji="0"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每行</a:t>
            </a:r>
            <a:r>
              <a:rPr kumimoji="0"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1</a:t>
            </a:r>
            <a:r>
              <a:rPr kumimoji="0"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的个数</a:t>
            </a:r>
            <a:r>
              <a:rPr kumimoji="0"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a:t>
            </a:r>
            <a:r>
              <a:rPr kumimoji="0"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每列</a:t>
            </a:r>
            <a:r>
              <a:rPr kumimoji="0"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1</a:t>
            </a:r>
            <a:r>
              <a:rPr kumimoji="0"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的个数</a:t>
            </a:r>
            <a:r>
              <a:rPr kumimoji="0"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a:t>
            </a:r>
            <a:r>
              <a:rPr kumimoji="0"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对应结点的度</a:t>
            </a:r>
          </a:p>
          <a:p>
            <a:pPr marL="0" marR="0" lvl="0" indent="0" algn="l" defTabSz="914400" rtl="0" eaLnBrk="1" fontAlgn="base" latinLnBrk="0" hangingPunct="1">
              <a:lnSpc>
                <a:spcPct val="100000"/>
              </a:lnSpc>
              <a:spcBef>
                <a:spcPct val="20000"/>
              </a:spcBef>
              <a:spcAft>
                <a:spcPct val="0"/>
              </a:spcAft>
              <a:buClr>
                <a:srgbClr val="FFFFCC"/>
              </a:buClr>
              <a:buSzPct val="60000"/>
              <a:buFont typeface="Wingdings" pitchFamily="2" charset="2"/>
              <a:buNone/>
              <a:tabLst/>
              <a:defRPr/>
            </a:pPr>
            <a:r>
              <a:rPr kumimoji="0"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              简单图的邻接矩阵是对称的</a:t>
            </a:r>
          </a:p>
          <a:p>
            <a:pPr marL="0" marR="0" lvl="0" indent="0" algn="l" defTabSz="914400" rtl="0" eaLnBrk="1" fontAlgn="base" latinLnBrk="0" hangingPunct="1">
              <a:lnSpc>
                <a:spcPct val="100000"/>
              </a:lnSpc>
              <a:spcBef>
                <a:spcPct val="20000"/>
              </a:spcBef>
              <a:spcAft>
                <a:spcPct val="0"/>
              </a:spcAft>
              <a:buClr>
                <a:srgbClr val="FFFFCC"/>
              </a:buClr>
              <a:buSzPct val="60000"/>
              <a:buFont typeface="Wingdings" pitchFamily="2" charset="2"/>
              <a:buNone/>
              <a:tabLst/>
              <a:defRPr/>
            </a:pPr>
            <a:r>
              <a:rPr kumimoji="0" lang="zh-CN" altLang="en-US" sz="24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sym typeface="MT Extra" pitchFamily="18" charset="2"/>
              </a:rPr>
              <a:t>有向图</a:t>
            </a:r>
            <a:r>
              <a:rPr kumimoji="0"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  </a:t>
            </a:r>
            <a:r>
              <a:rPr kumimoji="0"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每</a:t>
            </a:r>
            <a:r>
              <a:rPr kumimoji="0" lang="zh-CN" altLang="en-US" sz="24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sym typeface="MT Extra" pitchFamily="18" charset="2"/>
              </a:rPr>
              <a:t>行</a:t>
            </a:r>
            <a:r>
              <a:rPr kumimoji="0"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1</a:t>
            </a:r>
            <a:r>
              <a:rPr kumimoji="0"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的个数</a:t>
            </a:r>
            <a:r>
              <a:rPr kumimoji="0"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a:t>
            </a:r>
            <a:r>
              <a:rPr kumimoji="0"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对应结点的</a:t>
            </a:r>
            <a:r>
              <a:rPr kumimoji="0" lang="zh-CN" altLang="en-US" sz="24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sym typeface="MT Extra" pitchFamily="18" charset="2"/>
              </a:rPr>
              <a:t>出度</a:t>
            </a:r>
            <a:endParaRPr kumimoji="0"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endParaRPr>
          </a:p>
          <a:p>
            <a:pPr marL="0" marR="0" lvl="0" indent="0" algn="l" defTabSz="914400" rtl="0" eaLnBrk="1" fontAlgn="base" latinLnBrk="0" hangingPunct="1">
              <a:lnSpc>
                <a:spcPct val="100000"/>
              </a:lnSpc>
              <a:spcBef>
                <a:spcPct val="20000"/>
              </a:spcBef>
              <a:spcAft>
                <a:spcPct val="0"/>
              </a:spcAft>
              <a:buClr>
                <a:srgbClr val="FFFFCC"/>
              </a:buClr>
              <a:buSzPct val="60000"/>
              <a:buFont typeface="Wingdings" pitchFamily="2" charset="2"/>
              <a:buNone/>
              <a:tabLst/>
              <a:defRPr/>
            </a:pPr>
            <a:r>
              <a:rPr kumimoji="0"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              每</a:t>
            </a:r>
            <a:r>
              <a:rPr kumimoji="0" lang="zh-CN" altLang="en-US" sz="24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sym typeface="MT Extra" pitchFamily="18" charset="2"/>
              </a:rPr>
              <a:t>列</a:t>
            </a:r>
            <a:r>
              <a:rPr kumimoji="0"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1</a:t>
            </a:r>
            <a:r>
              <a:rPr kumimoji="0"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的个数</a:t>
            </a:r>
            <a:r>
              <a:rPr kumimoji="0"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a:t>
            </a:r>
            <a:r>
              <a:rPr kumimoji="0"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MT Extra" pitchFamily="18" charset="2"/>
              </a:rPr>
              <a:t>对应结点的</a:t>
            </a:r>
            <a:r>
              <a:rPr kumimoji="0" lang="zh-CN" altLang="en-US" sz="24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sym typeface="MT Extra" pitchFamily="18" charset="2"/>
              </a:rPr>
              <a:t>入度</a:t>
            </a:r>
          </a:p>
        </p:txBody>
      </p:sp>
      <p:sp>
        <p:nvSpPr>
          <p:cNvPr id="211971" name="AutoShape 4"/>
          <p:cNvSpPr>
            <a:spLocks noChangeAspect="1" noChangeArrowheads="1" noTextEdit="1"/>
          </p:cNvSpPr>
          <p:nvPr/>
        </p:nvSpPr>
        <p:spPr bwMode="auto">
          <a:xfrm>
            <a:off x="1403350" y="3789363"/>
            <a:ext cx="5592763" cy="2335212"/>
          </a:xfrm>
          <a:prstGeom prst="rect">
            <a:avLst/>
          </a:prstGeom>
          <a:noFill/>
          <a:ln w="9525">
            <a:no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pSp>
        <p:nvGrpSpPr>
          <p:cNvPr id="2" name="Group 5"/>
          <p:cNvGrpSpPr>
            <a:grpSpLocks/>
          </p:cNvGrpSpPr>
          <p:nvPr/>
        </p:nvGrpSpPr>
        <p:grpSpPr bwMode="auto">
          <a:xfrm>
            <a:off x="4716463" y="4076700"/>
            <a:ext cx="2274887" cy="1882775"/>
            <a:chOff x="2933" y="2355"/>
            <a:chExt cx="1433" cy="1186"/>
          </a:xfrm>
        </p:grpSpPr>
        <p:sp>
          <p:nvSpPr>
            <p:cNvPr id="211994" name="Rectangle 6"/>
            <p:cNvSpPr>
              <a:spLocks noChangeArrowheads="1"/>
            </p:cNvSpPr>
            <p:nvPr/>
          </p:nvSpPr>
          <p:spPr bwMode="auto">
            <a:xfrm>
              <a:off x="4305" y="3277"/>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995" name="Rectangle 7"/>
            <p:cNvSpPr>
              <a:spLocks noChangeArrowheads="1"/>
            </p:cNvSpPr>
            <p:nvPr/>
          </p:nvSpPr>
          <p:spPr bwMode="auto">
            <a:xfrm>
              <a:off x="4305" y="3123"/>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996" name="Rectangle 8"/>
            <p:cNvSpPr>
              <a:spLocks noChangeArrowheads="1"/>
            </p:cNvSpPr>
            <p:nvPr/>
          </p:nvSpPr>
          <p:spPr bwMode="auto">
            <a:xfrm>
              <a:off x="4305" y="2970"/>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997" name="Rectangle 9"/>
            <p:cNvSpPr>
              <a:spLocks noChangeArrowheads="1"/>
            </p:cNvSpPr>
            <p:nvPr/>
          </p:nvSpPr>
          <p:spPr bwMode="auto">
            <a:xfrm>
              <a:off x="4305" y="2816"/>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998" name="Rectangle 10"/>
            <p:cNvSpPr>
              <a:spLocks noChangeArrowheads="1"/>
            </p:cNvSpPr>
            <p:nvPr/>
          </p:nvSpPr>
          <p:spPr bwMode="auto">
            <a:xfrm>
              <a:off x="4305" y="2662"/>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1999" name="Rectangle 11"/>
            <p:cNvSpPr>
              <a:spLocks noChangeArrowheads="1"/>
            </p:cNvSpPr>
            <p:nvPr/>
          </p:nvSpPr>
          <p:spPr bwMode="auto">
            <a:xfrm>
              <a:off x="4305" y="2508"/>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00" name="Rectangle 12"/>
            <p:cNvSpPr>
              <a:spLocks noChangeArrowheads="1"/>
            </p:cNvSpPr>
            <p:nvPr/>
          </p:nvSpPr>
          <p:spPr bwMode="auto">
            <a:xfrm>
              <a:off x="4305" y="3349"/>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û</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01" name="Rectangle 13"/>
            <p:cNvSpPr>
              <a:spLocks noChangeArrowheads="1"/>
            </p:cNvSpPr>
            <p:nvPr/>
          </p:nvSpPr>
          <p:spPr bwMode="auto">
            <a:xfrm>
              <a:off x="4305" y="2355"/>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ù</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02" name="Rectangle 14"/>
            <p:cNvSpPr>
              <a:spLocks noChangeArrowheads="1"/>
            </p:cNvSpPr>
            <p:nvPr/>
          </p:nvSpPr>
          <p:spPr bwMode="auto">
            <a:xfrm>
              <a:off x="3590" y="3277"/>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03" name="Rectangle 15"/>
            <p:cNvSpPr>
              <a:spLocks noChangeArrowheads="1"/>
            </p:cNvSpPr>
            <p:nvPr/>
          </p:nvSpPr>
          <p:spPr bwMode="auto">
            <a:xfrm>
              <a:off x="3590" y="3123"/>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04" name="Rectangle 16"/>
            <p:cNvSpPr>
              <a:spLocks noChangeArrowheads="1"/>
            </p:cNvSpPr>
            <p:nvPr/>
          </p:nvSpPr>
          <p:spPr bwMode="auto">
            <a:xfrm>
              <a:off x="3590" y="2970"/>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05" name="Rectangle 17"/>
            <p:cNvSpPr>
              <a:spLocks noChangeArrowheads="1"/>
            </p:cNvSpPr>
            <p:nvPr/>
          </p:nvSpPr>
          <p:spPr bwMode="auto">
            <a:xfrm>
              <a:off x="3590" y="2816"/>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06" name="Rectangle 18"/>
            <p:cNvSpPr>
              <a:spLocks noChangeArrowheads="1"/>
            </p:cNvSpPr>
            <p:nvPr/>
          </p:nvSpPr>
          <p:spPr bwMode="auto">
            <a:xfrm>
              <a:off x="3590" y="2662"/>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07" name="Rectangle 19"/>
            <p:cNvSpPr>
              <a:spLocks noChangeArrowheads="1"/>
            </p:cNvSpPr>
            <p:nvPr/>
          </p:nvSpPr>
          <p:spPr bwMode="auto">
            <a:xfrm>
              <a:off x="3590" y="2508"/>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08" name="Rectangle 20"/>
            <p:cNvSpPr>
              <a:spLocks noChangeArrowheads="1"/>
            </p:cNvSpPr>
            <p:nvPr/>
          </p:nvSpPr>
          <p:spPr bwMode="auto">
            <a:xfrm>
              <a:off x="3590" y="3349"/>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ë</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09" name="Rectangle 21"/>
            <p:cNvSpPr>
              <a:spLocks noChangeArrowheads="1"/>
            </p:cNvSpPr>
            <p:nvPr/>
          </p:nvSpPr>
          <p:spPr bwMode="auto">
            <a:xfrm>
              <a:off x="3590" y="2355"/>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é</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10" name="Rectangle 22"/>
            <p:cNvSpPr>
              <a:spLocks noChangeArrowheads="1"/>
            </p:cNvSpPr>
            <p:nvPr/>
          </p:nvSpPr>
          <p:spPr bwMode="auto">
            <a:xfrm>
              <a:off x="3429" y="2824"/>
              <a:ext cx="88"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11" name="Rectangle 23"/>
            <p:cNvSpPr>
              <a:spLocks noChangeArrowheads="1"/>
            </p:cNvSpPr>
            <p:nvPr/>
          </p:nvSpPr>
          <p:spPr bwMode="auto">
            <a:xfrm>
              <a:off x="4205" y="3324"/>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12" name="Rectangle 24"/>
            <p:cNvSpPr>
              <a:spLocks noChangeArrowheads="1"/>
            </p:cNvSpPr>
            <p:nvPr/>
          </p:nvSpPr>
          <p:spPr bwMode="auto">
            <a:xfrm>
              <a:off x="4077" y="3324"/>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13" name="Rectangle 25"/>
            <p:cNvSpPr>
              <a:spLocks noChangeArrowheads="1"/>
            </p:cNvSpPr>
            <p:nvPr/>
          </p:nvSpPr>
          <p:spPr bwMode="auto">
            <a:xfrm>
              <a:off x="3952" y="3324"/>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14" name="Rectangle 26"/>
            <p:cNvSpPr>
              <a:spLocks noChangeArrowheads="1"/>
            </p:cNvSpPr>
            <p:nvPr/>
          </p:nvSpPr>
          <p:spPr bwMode="auto">
            <a:xfrm>
              <a:off x="3809" y="3324"/>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15" name="Rectangle 27"/>
            <p:cNvSpPr>
              <a:spLocks noChangeArrowheads="1"/>
            </p:cNvSpPr>
            <p:nvPr/>
          </p:nvSpPr>
          <p:spPr bwMode="auto">
            <a:xfrm>
              <a:off x="3666" y="3324"/>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16" name="Rectangle 28"/>
            <p:cNvSpPr>
              <a:spLocks noChangeArrowheads="1"/>
            </p:cNvSpPr>
            <p:nvPr/>
          </p:nvSpPr>
          <p:spPr bwMode="auto">
            <a:xfrm>
              <a:off x="4187" y="3083"/>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17" name="Rectangle 29"/>
            <p:cNvSpPr>
              <a:spLocks noChangeArrowheads="1"/>
            </p:cNvSpPr>
            <p:nvPr/>
          </p:nvSpPr>
          <p:spPr bwMode="auto">
            <a:xfrm>
              <a:off x="4062" y="3083"/>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18" name="Rectangle 30"/>
            <p:cNvSpPr>
              <a:spLocks noChangeArrowheads="1"/>
            </p:cNvSpPr>
            <p:nvPr/>
          </p:nvSpPr>
          <p:spPr bwMode="auto">
            <a:xfrm>
              <a:off x="3919" y="3083"/>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19" name="Rectangle 31"/>
            <p:cNvSpPr>
              <a:spLocks noChangeArrowheads="1"/>
            </p:cNvSpPr>
            <p:nvPr/>
          </p:nvSpPr>
          <p:spPr bwMode="auto">
            <a:xfrm>
              <a:off x="3791" y="3083"/>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20" name="Rectangle 32"/>
            <p:cNvSpPr>
              <a:spLocks noChangeArrowheads="1"/>
            </p:cNvSpPr>
            <p:nvPr/>
          </p:nvSpPr>
          <p:spPr bwMode="auto">
            <a:xfrm>
              <a:off x="3666" y="3083"/>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21" name="Rectangle 33"/>
            <p:cNvSpPr>
              <a:spLocks noChangeArrowheads="1"/>
            </p:cNvSpPr>
            <p:nvPr/>
          </p:nvSpPr>
          <p:spPr bwMode="auto">
            <a:xfrm>
              <a:off x="4171" y="284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22" name="Rectangle 34"/>
            <p:cNvSpPr>
              <a:spLocks noChangeArrowheads="1"/>
            </p:cNvSpPr>
            <p:nvPr/>
          </p:nvSpPr>
          <p:spPr bwMode="auto">
            <a:xfrm>
              <a:off x="4044" y="284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23" name="Rectangle 35"/>
            <p:cNvSpPr>
              <a:spLocks noChangeArrowheads="1"/>
            </p:cNvSpPr>
            <p:nvPr/>
          </p:nvSpPr>
          <p:spPr bwMode="auto">
            <a:xfrm>
              <a:off x="3919" y="284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24" name="Rectangle 36"/>
            <p:cNvSpPr>
              <a:spLocks noChangeArrowheads="1"/>
            </p:cNvSpPr>
            <p:nvPr/>
          </p:nvSpPr>
          <p:spPr bwMode="auto">
            <a:xfrm>
              <a:off x="3776" y="284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25" name="Rectangle 37"/>
            <p:cNvSpPr>
              <a:spLocks noChangeArrowheads="1"/>
            </p:cNvSpPr>
            <p:nvPr/>
          </p:nvSpPr>
          <p:spPr bwMode="auto">
            <a:xfrm>
              <a:off x="3648" y="284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26" name="Rectangle 38"/>
            <p:cNvSpPr>
              <a:spLocks noChangeArrowheads="1"/>
            </p:cNvSpPr>
            <p:nvPr/>
          </p:nvSpPr>
          <p:spPr bwMode="auto">
            <a:xfrm>
              <a:off x="4205" y="260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27" name="Rectangle 39"/>
            <p:cNvSpPr>
              <a:spLocks noChangeArrowheads="1"/>
            </p:cNvSpPr>
            <p:nvPr/>
          </p:nvSpPr>
          <p:spPr bwMode="auto">
            <a:xfrm>
              <a:off x="4077" y="260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28" name="Rectangle 40"/>
            <p:cNvSpPr>
              <a:spLocks noChangeArrowheads="1"/>
            </p:cNvSpPr>
            <p:nvPr/>
          </p:nvSpPr>
          <p:spPr bwMode="auto">
            <a:xfrm>
              <a:off x="3952" y="260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29" name="Rectangle 41"/>
            <p:cNvSpPr>
              <a:spLocks noChangeArrowheads="1"/>
            </p:cNvSpPr>
            <p:nvPr/>
          </p:nvSpPr>
          <p:spPr bwMode="auto">
            <a:xfrm>
              <a:off x="3809" y="260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30" name="Rectangle 42"/>
            <p:cNvSpPr>
              <a:spLocks noChangeArrowheads="1"/>
            </p:cNvSpPr>
            <p:nvPr/>
          </p:nvSpPr>
          <p:spPr bwMode="auto">
            <a:xfrm>
              <a:off x="3666" y="260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31" name="Rectangle 43"/>
            <p:cNvSpPr>
              <a:spLocks noChangeArrowheads="1"/>
            </p:cNvSpPr>
            <p:nvPr/>
          </p:nvSpPr>
          <p:spPr bwMode="auto">
            <a:xfrm>
              <a:off x="4205" y="2361"/>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32" name="Rectangle 44"/>
            <p:cNvSpPr>
              <a:spLocks noChangeArrowheads="1"/>
            </p:cNvSpPr>
            <p:nvPr/>
          </p:nvSpPr>
          <p:spPr bwMode="auto">
            <a:xfrm>
              <a:off x="4062" y="2361"/>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33" name="Rectangle 45"/>
            <p:cNvSpPr>
              <a:spLocks noChangeArrowheads="1"/>
            </p:cNvSpPr>
            <p:nvPr/>
          </p:nvSpPr>
          <p:spPr bwMode="auto">
            <a:xfrm>
              <a:off x="3934" y="2361"/>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34" name="Rectangle 46"/>
            <p:cNvSpPr>
              <a:spLocks noChangeArrowheads="1"/>
            </p:cNvSpPr>
            <p:nvPr/>
          </p:nvSpPr>
          <p:spPr bwMode="auto">
            <a:xfrm>
              <a:off x="3809" y="2361"/>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35" name="Rectangle 47"/>
            <p:cNvSpPr>
              <a:spLocks noChangeArrowheads="1"/>
            </p:cNvSpPr>
            <p:nvPr/>
          </p:nvSpPr>
          <p:spPr bwMode="auto">
            <a:xfrm>
              <a:off x="3666" y="2361"/>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36" name="Rectangle 48"/>
            <p:cNvSpPr>
              <a:spLocks noChangeArrowheads="1"/>
            </p:cNvSpPr>
            <p:nvPr/>
          </p:nvSpPr>
          <p:spPr bwMode="auto">
            <a:xfrm>
              <a:off x="3313" y="2842"/>
              <a:ext cx="53"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37" name="Rectangle 49"/>
            <p:cNvSpPr>
              <a:spLocks noChangeArrowheads="1"/>
            </p:cNvSpPr>
            <p:nvPr/>
          </p:nvSpPr>
          <p:spPr bwMode="auto">
            <a:xfrm>
              <a:off x="3049" y="2842"/>
              <a:ext cx="53"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38" name="Rectangle 50"/>
            <p:cNvSpPr>
              <a:spLocks noChangeArrowheads="1"/>
            </p:cNvSpPr>
            <p:nvPr/>
          </p:nvSpPr>
          <p:spPr bwMode="auto">
            <a:xfrm>
              <a:off x="3267" y="2926"/>
              <a:ext cx="32" cy="77"/>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a:ln>
                    <a:noFill/>
                  </a:ln>
                  <a:solidFill>
                    <a:srgbClr val="000000"/>
                  </a:solidFill>
                  <a:effectLst/>
                  <a:uLnTx/>
                  <a:uFillTx/>
                  <a:latin typeface="Arial" pitchFamily="34" charset="0"/>
                  <a:ea typeface="宋体" pitchFamily="2" charset="-122"/>
                  <a:cs typeface="+mn-cs"/>
                </a:rPr>
                <a:t>2</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39" name="Rectangle 51"/>
            <p:cNvSpPr>
              <a:spLocks noChangeArrowheads="1"/>
            </p:cNvSpPr>
            <p:nvPr/>
          </p:nvSpPr>
          <p:spPr bwMode="auto">
            <a:xfrm>
              <a:off x="3113" y="2842"/>
              <a:ext cx="116"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srgbClr val="000000"/>
                  </a:solidFill>
                  <a:effectLst/>
                  <a:uLnTx/>
                  <a:uFillTx/>
                  <a:latin typeface="Arial" pitchFamily="34" charset="0"/>
                  <a:ea typeface="宋体" pitchFamily="2" charset="-122"/>
                  <a:cs typeface="+mn-cs"/>
                </a:rPr>
                <a:t>G</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2040" name="Rectangle 52"/>
            <p:cNvSpPr>
              <a:spLocks noChangeArrowheads="1"/>
            </p:cNvSpPr>
            <p:nvPr/>
          </p:nvSpPr>
          <p:spPr bwMode="auto">
            <a:xfrm>
              <a:off x="2933" y="2842"/>
              <a:ext cx="98"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srgbClr val="000000"/>
                  </a:solidFill>
                  <a:effectLst/>
                  <a:uLnTx/>
                  <a:uFillTx/>
                  <a:latin typeface="Arial" pitchFamily="34" charset="0"/>
                  <a:ea typeface="宋体" pitchFamily="2" charset="-122"/>
                  <a:cs typeface="+mn-cs"/>
                </a:rPr>
                <a:t>A</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grpSp>
      <p:sp>
        <p:nvSpPr>
          <p:cNvPr id="211973" name="Text Box 53"/>
          <p:cNvSpPr txBox="1">
            <a:spLocks noChangeArrowheads="1"/>
          </p:cNvSpPr>
          <p:nvPr/>
        </p:nvSpPr>
        <p:spPr bwMode="auto">
          <a:xfrm>
            <a:off x="1009650" y="4987925"/>
            <a:ext cx="685800" cy="457200"/>
          </a:xfrm>
          <a:prstGeom prst="rect">
            <a:avLst/>
          </a:prstGeom>
          <a:noFill/>
          <a:ln w="9525" algn="ctr">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MT Extra" pitchFamily="18" charset="2"/>
              </a:rPr>
              <a:t>3</a:t>
            </a:r>
            <a:r>
              <a:rPr kumimoji="1"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 </a:t>
            </a:r>
            <a:r>
              <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a:t>
            </a:r>
          </a:p>
        </p:txBody>
      </p:sp>
      <p:sp>
        <p:nvSpPr>
          <p:cNvPr id="211974" name="Text Box 54"/>
          <p:cNvSpPr txBox="1">
            <a:spLocks noChangeArrowheads="1"/>
          </p:cNvSpPr>
          <p:nvPr/>
        </p:nvSpPr>
        <p:spPr bwMode="auto">
          <a:xfrm>
            <a:off x="2609850" y="4149725"/>
            <a:ext cx="685800" cy="457200"/>
          </a:xfrm>
          <a:prstGeom prst="rect">
            <a:avLst/>
          </a:prstGeom>
          <a:noFill/>
          <a:ln w="9525" algn="ctr">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 </a:t>
            </a:r>
            <a:r>
              <a:rPr kumimoji="1"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MT Extra" pitchFamily="18" charset="2"/>
              </a:rPr>
              <a:t>2</a:t>
            </a:r>
          </a:p>
        </p:txBody>
      </p:sp>
      <p:sp>
        <p:nvSpPr>
          <p:cNvPr id="211975" name="Text Box 55"/>
          <p:cNvSpPr txBox="1">
            <a:spLocks noChangeArrowheads="1"/>
          </p:cNvSpPr>
          <p:nvPr/>
        </p:nvSpPr>
        <p:spPr bwMode="auto">
          <a:xfrm>
            <a:off x="2555875" y="5157788"/>
            <a:ext cx="593725" cy="34766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7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a:t>
            </a:r>
            <a:r>
              <a:rPr kumimoji="1"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MT Extra" pitchFamily="18" charset="2"/>
              </a:rPr>
              <a:t>4</a:t>
            </a:r>
          </a:p>
        </p:txBody>
      </p:sp>
      <p:sp>
        <p:nvSpPr>
          <p:cNvPr id="211976" name="Text Box 56"/>
          <p:cNvSpPr txBox="1">
            <a:spLocks noChangeArrowheads="1"/>
          </p:cNvSpPr>
          <p:nvPr/>
        </p:nvSpPr>
        <p:spPr bwMode="auto">
          <a:xfrm>
            <a:off x="3779043" y="5053563"/>
            <a:ext cx="67627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 </a:t>
            </a:r>
            <a:r>
              <a:rPr kumimoji="1"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MT Extra" pitchFamily="18" charset="2"/>
              </a:rPr>
              <a:t>5</a:t>
            </a:r>
            <a:endParaRPr kumimoji="1" lang="en-US" altLang="zh-CN" sz="1800" b="1" i="1"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MT Extra" pitchFamily="18" charset="2"/>
            </a:endParaRPr>
          </a:p>
        </p:txBody>
      </p:sp>
      <p:sp>
        <p:nvSpPr>
          <p:cNvPr id="211977" name="Text Box 57"/>
          <p:cNvSpPr txBox="1">
            <a:spLocks noChangeArrowheads="1"/>
          </p:cNvSpPr>
          <p:nvPr/>
        </p:nvSpPr>
        <p:spPr bwMode="auto">
          <a:xfrm>
            <a:off x="1047750" y="4132564"/>
            <a:ext cx="6858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MT Extra" pitchFamily="18" charset="2"/>
              </a:rPr>
              <a:t>1</a:t>
            </a:r>
            <a:r>
              <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 </a:t>
            </a:r>
          </a:p>
        </p:txBody>
      </p:sp>
      <p:sp>
        <p:nvSpPr>
          <p:cNvPr id="211978" name="Arc 58"/>
          <p:cNvSpPr>
            <a:spLocks/>
          </p:cNvSpPr>
          <p:nvPr/>
        </p:nvSpPr>
        <p:spPr bwMode="auto">
          <a:xfrm rot="16956431" flipH="1">
            <a:off x="1267618" y="4568032"/>
            <a:ext cx="855663" cy="609600"/>
          </a:xfrm>
          <a:custGeom>
            <a:avLst/>
            <a:gdLst>
              <a:gd name="T0" fmla="*/ 0 w 24226"/>
              <a:gd name="T1" fmla="*/ 2147483647 h 21600"/>
              <a:gd name="T2" fmla="*/ 2147483647 w 24226"/>
              <a:gd name="T3" fmla="*/ 2147483647 h 21600"/>
              <a:gd name="T4" fmla="*/ 2147483647 w 24226"/>
              <a:gd name="T5" fmla="*/ 2147483647 h 21600"/>
              <a:gd name="T6" fmla="*/ 0 60000 65536"/>
              <a:gd name="T7" fmla="*/ 0 60000 65536"/>
              <a:gd name="T8" fmla="*/ 0 60000 65536"/>
              <a:gd name="T9" fmla="*/ 0 w 24226"/>
              <a:gd name="T10" fmla="*/ 0 h 21600"/>
              <a:gd name="T11" fmla="*/ 24226 w 24226"/>
              <a:gd name="T12" fmla="*/ 21600 h 21600"/>
            </a:gdLst>
            <a:ahLst/>
            <a:cxnLst>
              <a:cxn ang="T6">
                <a:pos x="T0" y="T1"/>
              </a:cxn>
              <a:cxn ang="T7">
                <a:pos x="T2" y="T3"/>
              </a:cxn>
              <a:cxn ang="T8">
                <a:pos x="T4" y="T5"/>
              </a:cxn>
            </a:cxnLst>
            <a:rect l="T9" t="T10" r="T11" b="T12"/>
            <a:pathLst>
              <a:path w="24226" h="21600" fill="none" extrusionOk="0">
                <a:moveTo>
                  <a:pt x="-1" y="1522"/>
                </a:moveTo>
                <a:cubicBezTo>
                  <a:pt x="2535" y="516"/>
                  <a:pt x="5238" y="-1"/>
                  <a:pt x="7966" y="0"/>
                </a:cubicBezTo>
                <a:cubicBezTo>
                  <a:pt x="14196" y="0"/>
                  <a:pt x="20124" y="2690"/>
                  <a:pt x="24225" y="7381"/>
                </a:cubicBezTo>
              </a:path>
              <a:path w="24226" h="21600" stroke="0" extrusionOk="0">
                <a:moveTo>
                  <a:pt x="-1" y="1522"/>
                </a:moveTo>
                <a:cubicBezTo>
                  <a:pt x="2535" y="516"/>
                  <a:pt x="5238" y="-1"/>
                  <a:pt x="7966" y="0"/>
                </a:cubicBezTo>
                <a:cubicBezTo>
                  <a:pt x="14196" y="0"/>
                  <a:pt x="20124" y="2690"/>
                  <a:pt x="24225" y="7381"/>
                </a:cubicBezTo>
                <a:lnTo>
                  <a:pt x="7966" y="21600"/>
                </a:lnTo>
                <a:close/>
              </a:path>
            </a:pathLst>
          </a:cu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1979" name="Arc 59"/>
          <p:cNvSpPr>
            <a:spLocks/>
          </p:cNvSpPr>
          <p:nvPr/>
        </p:nvSpPr>
        <p:spPr bwMode="auto">
          <a:xfrm rot="10727379" flipH="1">
            <a:off x="1543050" y="5064125"/>
            <a:ext cx="1225550" cy="381000"/>
          </a:xfrm>
          <a:custGeom>
            <a:avLst/>
            <a:gdLst>
              <a:gd name="T0" fmla="*/ 0 w 34732"/>
              <a:gd name="T1" fmla="*/ 2147483647 h 21600"/>
              <a:gd name="T2" fmla="*/ 2147483647 w 34732"/>
              <a:gd name="T3" fmla="*/ 2147483647 h 21600"/>
              <a:gd name="T4" fmla="*/ 2147483647 w 34732"/>
              <a:gd name="T5" fmla="*/ 2147483647 h 21600"/>
              <a:gd name="T6" fmla="*/ 0 60000 65536"/>
              <a:gd name="T7" fmla="*/ 0 60000 65536"/>
              <a:gd name="T8" fmla="*/ 0 60000 65536"/>
              <a:gd name="T9" fmla="*/ 0 w 34732"/>
              <a:gd name="T10" fmla="*/ 0 h 21600"/>
              <a:gd name="T11" fmla="*/ 34732 w 34732"/>
              <a:gd name="T12" fmla="*/ 21600 h 21600"/>
            </a:gdLst>
            <a:ahLst/>
            <a:cxnLst>
              <a:cxn ang="T6">
                <a:pos x="T0" y="T1"/>
              </a:cxn>
              <a:cxn ang="T7">
                <a:pos x="T2" y="T3"/>
              </a:cxn>
              <a:cxn ang="T8">
                <a:pos x="T4" y="T5"/>
              </a:cxn>
            </a:cxnLst>
            <a:rect l="T9" t="T10" r="T11" b="T12"/>
            <a:pathLst>
              <a:path w="34732" h="21600" fill="none" extrusionOk="0">
                <a:moveTo>
                  <a:pt x="-1" y="10229"/>
                </a:moveTo>
                <a:cubicBezTo>
                  <a:pt x="3937" y="3870"/>
                  <a:pt x="10884" y="-1"/>
                  <a:pt x="18365" y="0"/>
                </a:cubicBezTo>
                <a:cubicBezTo>
                  <a:pt x="24653" y="0"/>
                  <a:pt x="30628" y="2740"/>
                  <a:pt x="34732" y="7504"/>
                </a:cubicBezTo>
              </a:path>
              <a:path w="34732" h="21600" stroke="0" extrusionOk="0">
                <a:moveTo>
                  <a:pt x="-1" y="10229"/>
                </a:moveTo>
                <a:cubicBezTo>
                  <a:pt x="3937" y="3870"/>
                  <a:pt x="10884" y="-1"/>
                  <a:pt x="18365" y="0"/>
                </a:cubicBezTo>
                <a:cubicBezTo>
                  <a:pt x="24653" y="0"/>
                  <a:pt x="30628" y="2740"/>
                  <a:pt x="34732" y="7504"/>
                </a:cubicBezTo>
                <a:lnTo>
                  <a:pt x="18365" y="21600"/>
                </a:lnTo>
                <a:close/>
              </a:path>
            </a:pathLst>
          </a:cu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1980" name="Arc 60"/>
          <p:cNvSpPr>
            <a:spLocks/>
          </p:cNvSpPr>
          <p:nvPr/>
        </p:nvSpPr>
        <p:spPr bwMode="auto">
          <a:xfrm rot="10727379" flipH="1">
            <a:off x="2686050" y="5064125"/>
            <a:ext cx="1225550" cy="381000"/>
          </a:xfrm>
          <a:custGeom>
            <a:avLst/>
            <a:gdLst>
              <a:gd name="T0" fmla="*/ 0 w 34732"/>
              <a:gd name="T1" fmla="*/ 2147483647 h 21600"/>
              <a:gd name="T2" fmla="*/ 2147483647 w 34732"/>
              <a:gd name="T3" fmla="*/ 2147483647 h 21600"/>
              <a:gd name="T4" fmla="*/ 2147483647 w 34732"/>
              <a:gd name="T5" fmla="*/ 2147483647 h 21600"/>
              <a:gd name="T6" fmla="*/ 0 60000 65536"/>
              <a:gd name="T7" fmla="*/ 0 60000 65536"/>
              <a:gd name="T8" fmla="*/ 0 60000 65536"/>
              <a:gd name="T9" fmla="*/ 0 w 34732"/>
              <a:gd name="T10" fmla="*/ 0 h 21600"/>
              <a:gd name="T11" fmla="*/ 34732 w 34732"/>
              <a:gd name="T12" fmla="*/ 21600 h 21600"/>
            </a:gdLst>
            <a:ahLst/>
            <a:cxnLst>
              <a:cxn ang="T6">
                <a:pos x="T0" y="T1"/>
              </a:cxn>
              <a:cxn ang="T7">
                <a:pos x="T2" y="T3"/>
              </a:cxn>
              <a:cxn ang="T8">
                <a:pos x="T4" y="T5"/>
              </a:cxn>
            </a:cxnLst>
            <a:rect l="T9" t="T10" r="T11" b="T12"/>
            <a:pathLst>
              <a:path w="34732" h="21600" fill="none" extrusionOk="0">
                <a:moveTo>
                  <a:pt x="-1" y="10229"/>
                </a:moveTo>
                <a:cubicBezTo>
                  <a:pt x="3937" y="3870"/>
                  <a:pt x="10884" y="-1"/>
                  <a:pt x="18365" y="0"/>
                </a:cubicBezTo>
                <a:cubicBezTo>
                  <a:pt x="24653" y="0"/>
                  <a:pt x="30628" y="2740"/>
                  <a:pt x="34732" y="7504"/>
                </a:cubicBezTo>
              </a:path>
              <a:path w="34732" h="21600" stroke="0" extrusionOk="0">
                <a:moveTo>
                  <a:pt x="-1" y="10229"/>
                </a:moveTo>
                <a:cubicBezTo>
                  <a:pt x="3937" y="3870"/>
                  <a:pt x="10884" y="-1"/>
                  <a:pt x="18365" y="0"/>
                </a:cubicBezTo>
                <a:cubicBezTo>
                  <a:pt x="24653" y="0"/>
                  <a:pt x="30628" y="2740"/>
                  <a:pt x="34732" y="7504"/>
                </a:cubicBezTo>
                <a:lnTo>
                  <a:pt x="18365" y="21600"/>
                </a:lnTo>
                <a:close/>
              </a:path>
            </a:pathLst>
          </a:cu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1981" name="Arc 61"/>
          <p:cNvSpPr>
            <a:spLocks/>
          </p:cNvSpPr>
          <p:nvPr/>
        </p:nvSpPr>
        <p:spPr bwMode="auto">
          <a:xfrm flipH="1">
            <a:off x="2694779" y="5132388"/>
            <a:ext cx="1265237" cy="428625"/>
          </a:xfrm>
          <a:custGeom>
            <a:avLst/>
            <a:gdLst>
              <a:gd name="T0" fmla="*/ 0 w 35897"/>
              <a:gd name="T1" fmla="*/ 2147483647 h 21600"/>
              <a:gd name="T2" fmla="*/ 2147483647 w 35897"/>
              <a:gd name="T3" fmla="*/ 2147483647 h 21600"/>
              <a:gd name="T4" fmla="*/ 2147483647 w 35897"/>
              <a:gd name="T5" fmla="*/ 2147483647 h 21600"/>
              <a:gd name="T6" fmla="*/ 0 60000 65536"/>
              <a:gd name="T7" fmla="*/ 0 60000 65536"/>
              <a:gd name="T8" fmla="*/ 0 60000 65536"/>
              <a:gd name="T9" fmla="*/ 0 w 35897"/>
              <a:gd name="T10" fmla="*/ 0 h 21600"/>
              <a:gd name="T11" fmla="*/ 35897 w 35897"/>
              <a:gd name="T12" fmla="*/ 21600 h 21600"/>
            </a:gdLst>
            <a:ahLst/>
            <a:cxnLst>
              <a:cxn ang="T6">
                <a:pos x="T0" y="T1"/>
              </a:cxn>
              <a:cxn ang="T7">
                <a:pos x="T2" y="T3"/>
              </a:cxn>
              <a:cxn ang="T8">
                <a:pos x="T4" y="T5"/>
              </a:cxn>
            </a:cxnLst>
            <a:rect l="T9" t="T10" r="T11" b="T12"/>
            <a:pathLst>
              <a:path w="35897" h="21600" fill="none" extrusionOk="0">
                <a:moveTo>
                  <a:pt x="-1" y="10229"/>
                </a:moveTo>
                <a:cubicBezTo>
                  <a:pt x="3937" y="3870"/>
                  <a:pt x="10884" y="-1"/>
                  <a:pt x="18365" y="0"/>
                </a:cubicBezTo>
                <a:cubicBezTo>
                  <a:pt x="25314" y="0"/>
                  <a:pt x="31838" y="3343"/>
                  <a:pt x="35897" y="8983"/>
                </a:cubicBezTo>
              </a:path>
              <a:path w="35897" h="21600" stroke="0" extrusionOk="0">
                <a:moveTo>
                  <a:pt x="-1" y="10229"/>
                </a:moveTo>
                <a:cubicBezTo>
                  <a:pt x="3937" y="3870"/>
                  <a:pt x="10884" y="-1"/>
                  <a:pt x="18365" y="0"/>
                </a:cubicBezTo>
                <a:cubicBezTo>
                  <a:pt x="25314" y="0"/>
                  <a:pt x="31838" y="3343"/>
                  <a:pt x="35897" y="8983"/>
                </a:cubicBezTo>
                <a:lnTo>
                  <a:pt x="18365" y="21600"/>
                </a:lnTo>
                <a:close/>
              </a:path>
            </a:pathLst>
          </a:cu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1982" name="Arc 62"/>
          <p:cNvSpPr>
            <a:spLocks/>
          </p:cNvSpPr>
          <p:nvPr/>
        </p:nvSpPr>
        <p:spPr bwMode="auto">
          <a:xfrm rot="17419007" flipH="1">
            <a:off x="2464594" y="4490244"/>
            <a:ext cx="866775" cy="846137"/>
          </a:xfrm>
          <a:custGeom>
            <a:avLst/>
            <a:gdLst>
              <a:gd name="T0" fmla="*/ 0 w 26044"/>
              <a:gd name="T1" fmla="*/ 2147483647 h 21600"/>
              <a:gd name="T2" fmla="*/ 2147483647 w 26044"/>
              <a:gd name="T3" fmla="*/ 2147483647 h 21600"/>
              <a:gd name="T4" fmla="*/ 2147483647 w 26044"/>
              <a:gd name="T5" fmla="*/ 2147483647 h 21600"/>
              <a:gd name="T6" fmla="*/ 0 60000 65536"/>
              <a:gd name="T7" fmla="*/ 0 60000 65536"/>
              <a:gd name="T8" fmla="*/ 0 60000 65536"/>
              <a:gd name="T9" fmla="*/ 0 w 26044"/>
              <a:gd name="T10" fmla="*/ 0 h 21600"/>
              <a:gd name="T11" fmla="*/ 26044 w 26044"/>
              <a:gd name="T12" fmla="*/ 21600 h 21600"/>
            </a:gdLst>
            <a:ahLst/>
            <a:cxnLst>
              <a:cxn ang="T6">
                <a:pos x="T0" y="T1"/>
              </a:cxn>
              <a:cxn ang="T7">
                <a:pos x="T2" y="T3"/>
              </a:cxn>
              <a:cxn ang="T8">
                <a:pos x="T4" y="T5"/>
              </a:cxn>
            </a:cxnLst>
            <a:rect l="T9" t="T10" r="T11" b="T12"/>
            <a:pathLst>
              <a:path w="26044" h="21600" fill="none" extrusionOk="0">
                <a:moveTo>
                  <a:pt x="0" y="1815"/>
                </a:moveTo>
                <a:cubicBezTo>
                  <a:pt x="2732" y="618"/>
                  <a:pt x="5683" y="-1"/>
                  <a:pt x="8667" y="0"/>
                </a:cubicBezTo>
                <a:cubicBezTo>
                  <a:pt x="15522" y="0"/>
                  <a:pt x="21971" y="3254"/>
                  <a:pt x="26043" y="8770"/>
                </a:cubicBezTo>
              </a:path>
              <a:path w="26044" h="21600" stroke="0" extrusionOk="0">
                <a:moveTo>
                  <a:pt x="0" y="1815"/>
                </a:moveTo>
                <a:cubicBezTo>
                  <a:pt x="2732" y="618"/>
                  <a:pt x="5683" y="-1"/>
                  <a:pt x="8667" y="0"/>
                </a:cubicBezTo>
                <a:cubicBezTo>
                  <a:pt x="15522" y="0"/>
                  <a:pt x="21971" y="3254"/>
                  <a:pt x="26043" y="8770"/>
                </a:cubicBezTo>
                <a:lnTo>
                  <a:pt x="8667" y="21600"/>
                </a:lnTo>
                <a:close/>
              </a:path>
            </a:pathLst>
          </a:cu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1983" name="Arc 63"/>
          <p:cNvSpPr>
            <a:spLocks/>
          </p:cNvSpPr>
          <p:nvPr/>
        </p:nvSpPr>
        <p:spPr bwMode="auto">
          <a:xfrm rot="6162158" flipH="1">
            <a:off x="1000918" y="4539457"/>
            <a:ext cx="855663" cy="533400"/>
          </a:xfrm>
          <a:custGeom>
            <a:avLst/>
            <a:gdLst>
              <a:gd name="T0" fmla="*/ 0 w 24226"/>
              <a:gd name="T1" fmla="*/ 2147483647 h 21600"/>
              <a:gd name="T2" fmla="*/ 2147483647 w 24226"/>
              <a:gd name="T3" fmla="*/ 2147483647 h 21600"/>
              <a:gd name="T4" fmla="*/ 2147483647 w 24226"/>
              <a:gd name="T5" fmla="*/ 2147483647 h 21600"/>
              <a:gd name="T6" fmla="*/ 0 60000 65536"/>
              <a:gd name="T7" fmla="*/ 0 60000 65536"/>
              <a:gd name="T8" fmla="*/ 0 60000 65536"/>
              <a:gd name="T9" fmla="*/ 0 w 24226"/>
              <a:gd name="T10" fmla="*/ 0 h 21600"/>
              <a:gd name="T11" fmla="*/ 24226 w 24226"/>
              <a:gd name="T12" fmla="*/ 21600 h 21600"/>
            </a:gdLst>
            <a:ahLst/>
            <a:cxnLst>
              <a:cxn ang="T6">
                <a:pos x="T0" y="T1"/>
              </a:cxn>
              <a:cxn ang="T7">
                <a:pos x="T2" y="T3"/>
              </a:cxn>
              <a:cxn ang="T8">
                <a:pos x="T4" y="T5"/>
              </a:cxn>
            </a:cxnLst>
            <a:rect l="T9" t="T10" r="T11" b="T12"/>
            <a:pathLst>
              <a:path w="24226" h="21600" fill="none" extrusionOk="0">
                <a:moveTo>
                  <a:pt x="-1" y="1522"/>
                </a:moveTo>
                <a:cubicBezTo>
                  <a:pt x="2535" y="516"/>
                  <a:pt x="5238" y="-1"/>
                  <a:pt x="7966" y="0"/>
                </a:cubicBezTo>
                <a:cubicBezTo>
                  <a:pt x="14196" y="0"/>
                  <a:pt x="20124" y="2690"/>
                  <a:pt x="24225" y="7381"/>
                </a:cubicBezTo>
              </a:path>
              <a:path w="24226" h="21600" stroke="0" extrusionOk="0">
                <a:moveTo>
                  <a:pt x="-1" y="1522"/>
                </a:moveTo>
                <a:cubicBezTo>
                  <a:pt x="2535" y="516"/>
                  <a:pt x="5238" y="-1"/>
                  <a:pt x="7966" y="0"/>
                </a:cubicBezTo>
                <a:cubicBezTo>
                  <a:pt x="14196" y="0"/>
                  <a:pt x="20124" y="2690"/>
                  <a:pt x="24225" y="7381"/>
                </a:cubicBezTo>
                <a:lnTo>
                  <a:pt x="7966" y="21600"/>
                </a:lnTo>
                <a:close/>
              </a:path>
            </a:pathLst>
          </a:cu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1984" name="Arc 64"/>
          <p:cNvSpPr>
            <a:spLocks/>
          </p:cNvSpPr>
          <p:nvPr/>
        </p:nvSpPr>
        <p:spPr bwMode="auto">
          <a:xfrm rot="6162158" flipH="1">
            <a:off x="2201068" y="4545807"/>
            <a:ext cx="855663" cy="533400"/>
          </a:xfrm>
          <a:custGeom>
            <a:avLst/>
            <a:gdLst>
              <a:gd name="T0" fmla="*/ 0 w 24226"/>
              <a:gd name="T1" fmla="*/ 2147483647 h 21600"/>
              <a:gd name="T2" fmla="*/ 2147483647 w 24226"/>
              <a:gd name="T3" fmla="*/ 2147483647 h 21600"/>
              <a:gd name="T4" fmla="*/ 2147483647 w 24226"/>
              <a:gd name="T5" fmla="*/ 2147483647 h 21600"/>
              <a:gd name="T6" fmla="*/ 0 60000 65536"/>
              <a:gd name="T7" fmla="*/ 0 60000 65536"/>
              <a:gd name="T8" fmla="*/ 0 60000 65536"/>
              <a:gd name="T9" fmla="*/ 0 w 24226"/>
              <a:gd name="T10" fmla="*/ 0 h 21600"/>
              <a:gd name="T11" fmla="*/ 24226 w 24226"/>
              <a:gd name="T12" fmla="*/ 21600 h 21600"/>
            </a:gdLst>
            <a:ahLst/>
            <a:cxnLst>
              <a:cxn ang="T6">
                <a:pos x="T0" y="T1"/>
              </a:cxn>
              <a:cxn ang="T7">
                <a:pos x="T2" y="T3"/>
              </a:cxn>
              <a:cxn ang="T8">
                <a:pos x="T4" y="T5"/>
              </a:cxn>
            </a:cxnLst>
            <a:rect l="T9" t="T10" r="T11" b="T12"/>
            <a:pathLst>
              <a:path w="24226" h="21600" fill="none" extrusionOk="0">
                <a:moveTo>
                  <a:pt x="-1" y="1522"/>
                </a:moveTo>
                <a:cubicBezTo>
                  <a:pt x="2535" y="516"/>
                  <a:pt x="5238" y="-1"/>
                  <a:pt x="7966" y="0"/>
                </a:cubicBezTo>
                <a:cubicBezTo>
                  <a:pt x="14196" y="0"/>
                  <a:pt x="20124" y="2690"/>
                  <a:pt x="24225" y="7381"/>
                </a:cubicBezTo>
              </a:path>
              <a:path w="24226" h="21600" stroke="0" extrusionOk="0">
                <a:moveTo>
                  <a:pt x="-1" y="1522"/>
                </a:moveTo>
                <a:cubicBezTo>
                  <a:pt x="2535" y="516"/>
                  <a:pt x="5238" y="-1"/>
                  <a:pt x="7966" y="0"/>
                </a:cubicBezTo>
                <a:cubicBezTo>
                  <a:pt x="14196" y="0"/>
                  <a:pt x="20124" y="2690"/>
                  <a:pt x="24225" y="7381"/>
                </a:cubicBezTo>
                <a:lnTo>
                  <a:pt x="7966" y="21600"/>
                </a:lnTo>
                <a:close/>
              </a:path>
            </a:pathLst>
          </a:cu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1985" name="Line 65"/>
          <p:cNvSpPr>
            <a:spLocks noChangeShapeType="1"/>
          </p:cNvSpPr>
          <p:nvPr/>
        </p:nvSpPr>
        <p:spPr bwMode="auto">
          <a:xfrm flipV="1">
            <a:off x="1695450" y="4759325"/>
            <a:ext cx="0" cy="7620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1986" name="Line 66"/>
          <p:cNvSpPr>
            <a:spLocks noChangeShapeType="1"/>
          </p:cNvSpPr>
          <p:nvPr/>
        </p:nvSpPr>
        <p:spPr bwMode="auto">
          <a:xfrm flipV="1">
            <a:off x="2889250" y="4759325"/>
            <a:ext cx="0" cy="7620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1987" name="Line 67"/>
          <p:cNvSpPr>
            <a:spLocks noChangeShapeType="1"/>
          </p:cNvSpPr>
          <p:nvPr/>
        </p:nvSpPr>
        <p:spPr bwMode="auto">
          <a:xfrm>
            <a:off x="2076450" y="5445125"/>
            <a:ext cx="152400" cy="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1988" name="Line 68"/>
          <p:cNvSpPr>
            <a:spLocks noChangeShapeType="1"/>
          </p:cNvSpPr>
          <p:nvPr/>
        </p:nvSpPr>
        <p:spPr bwMode="auto">
          <a:xfrm>
            <a:off x="3295650" y="5140325"/>
            <a:ext cx="76200" cy="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1989" name="Line 69"/>
          <p:cNvSpPr>
            <a:spLocks noChangeShapeType="1"/>
          </p:cNvSpPr>
          <p:nvPr/>
        </p:nvSpPr>
        <p:spPr bwMode="auto">
          <a:xfrm flipH="1">
            <a:off x="3219450" y="5445125"/>
            <a:ext cx="152400" cy="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1990" name="Line 70"/>
          <p:cNvSpPr>
            <a:spLocks noChangeShapeType="1"/>
          </p:cNvSpPr>
          <p:nvPr/>
        </p:nvSpPr>
        <p:spPr bwMode="auto">
          <a:xfrm>
            <a:off x="1390650" y="4835525"/>
            <a:ext cx="0" cy="7620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1991" name="Line 71"/>
          <p:cNvSpPr>
            <a:spLocks noChangeShapeType="1"/>
          </p:cNvSpPr>
          <p:nvPr/>
        </p:nvSpPr>
        <p:spPr bwMode="auto">
          <a:xfrm>
            <a:off x="2520950" y="4759325"/>
            <a:ext cx="0" cy="7620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1992" name="Text Box 72"/>
          <p:cNvSpPr txBox="1">
            <a:spLocks noChangeArrowheads="1"/>
          </p:cNvSpPr>
          <p:nvPr/>
        </p:nvSpPr>
        <p:spPr bwMode="auto">
          <a:xfrm>
            <a:off x="684213" y="3573463"/>
            <a:ext cx="5472112" cy="39687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zh-CN" sz="2000" b="1" i="0" u="none" strike="noStrike" kern="1200" cap="none" spc="0" normalizeH="0" baseline="0" noProof="0">
              <a:ln>
                <a:noFill/>
              </a:ln>
              <a:solidFill>
                <a:srgbClr val="000514"/>
              </a:solidFill>
              <a:effectLst/>
              <a:uLnTx/>
              <a:uFillTx/>
              <a:latin typeface="Arial" pitchFamily="34" charset="0"/>
              <a:ea typeface="宋体" pitchFamily="2" charset="-122"/>
              <a:cs typeface="+mn-cs"/>
            </a:endParaRPr>
          </a:p>
        </p:txBody>
      </p:sp>
      <p:sp>
        <p:nvSpPr>
          <p:cNvPr id="73" name="Rectangle 2"/>
          <p:cNvSpPr txBox="1">
            <a:spLocks noRot="1" noChangeArrowheads="1"/>
          </p:cNvSpPr>
          <p:nvPr/>
        </p:nvSpPr>
        <p:spPr>
          <a:xfrm>
            <a:off x="457200" y="333375"/>
            <a:ext cx="8229600" cy="7191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图的代数表示：邻接矩阵性质 </a:t>
            </a:r>
          </a:p>
        </p:txBody>
      </p:sp>
    </p:spTree>
    <p:extLst>
      <p:ext uri="{BB962C8B-B14F-4D97-AF65-F5344CB8AC3E}">
        <p14:creationId xmlns:p14="http://schemas.microsoft.com/office/powerpoint/2010/main" val="3750806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ChangeArrowheads="1"/>
          </p:cNvSpPr>
          <p:nvPr/>
        </p:nvSpPr>
        <p:spPr bwMode="auto">
          <a:xfrm>
            <a:off x="431800" y="1268413"/>
            <a:ext cx="7966075" cy="1544637"/>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20000"/>
              </a:spcBef>
              <a:spcAft>
                <a:spcPct val="0"/>
              </a:spcAft>
              <a:buClr>
                <a:srgbClr val="FFFFCC"/>
              </a:buClr>
              <a:buSzPct val="60000"/>
              <a:buFont typeface="Wingdings" pitchFamily="2" charset="2"/>
              <a:buNone/>
              <a:tabLst/>
              <a:defRPr/>
            </a:pPr>
            <a:r>
              <a:rPr kumimoji="0" lang="en-US" altLang="zh-CN" sz="2800" b="1" i="0" u="none" strike="noStrike" kern="1200" cap="none" spc="0" normalizeH="0" baseline="0" noProof="0">
                <a:ln>
                  <a:noFill/>
                </a:ln>
                <a:solidFill>
                  <a:srgbClr val="FF0000"/>
                </a:solidFill>
                <a:effectLst/>
                <a:uLnTx/>
                <a:uFillTx/>
                <a:latin typeface="Tahoma" pitchFamily="34" charset="0"/>
                <a:ea typeface="宋体" pitchFamily="2" charset="-122"/>
                <a:cs typeface="+mn-cs"/>
                <a:sym typeface="MT Extra" pitchFamily="18" charset="2"/>
              </a:rPr>
              <a:t>   </a:t>
            </a:r>
            <a:r>
              <a:rPr kumimoji="0" lang="zh-CN" altLang="en-US" sz="2800" b="1" i="0" u="none" strike="noStrike" kern="1200" cap="none" spc="0" normalizeH="0" baseline="0" noProof="0">
                <a:ln>
                  <a:noFill/>
                </a:ln>
                <a:solidFill>
                  <a:srgbClr val="FF0000"/>
                </a:solidFill>
                <a:effectLst/>
                <a:uLnTx/>
                <a:uFillTx/>
                <a:latin typeface="Tahoma" pitchFamily="34" charset="0"/>
                <a:ea typeface="宋体" pitchFamily="2" charset="-122"/>
                <a:cs typeface="+mn-cs"/>
                <a:sym typeface="MT Extra" pitchFamily="18" charset="2"/>
              </a:rPr>
              <a:t>自环的表示</a:t>
            </a:r>
            <a:r>
              <a:rPr kumimoji="0" lang="en-US" altLang="zh-CN" sz="2800" b="1" i="0" u="none" strike="noStrike" kern="1200" cap="none" spc="0" normalizeH="0" baseline="0" noProof="0">
                <a:ln>
                  <a:noFill/>
                </a:ln>
                <a:solidFill>
                  <a:srgbClr val="000000"/>
                </a:solidFill>
                <a:effectLst/>
                <a:uLnTx/>
                <a:uFillTx/>
                <a:latin typeface="Tahoma" pitchFamily="34" charset="0"/>
                <a:ea typeface="宋体" pitchFamily="2" charset="-122"/>
                <a:cs typeface="+mn-cs"/>
                <a:sym typeface="MT Extra" pitchFamily="18" charset="2"/>
              </a:rPr>
              <a:t>:</a:t>
            </a:r>
          </a:p>
          <a:p>
            <a:pPr marL="0" marR="0" lvl="0" indent="0" algn="l" defTabSz="914400" rtl="0" eaLnBrk="1" fontAlgn="base" latinLnBrk="0" hangingPunct="1">
              <a:lnSpc>
                <a:spcPct val="100000"/>
              </a:lnSpc>
              <a:spcBef>
                <a:spcPct val="20000"/>
              </a:spcBef>
              <a:spcAft>
                <a:spcPct val="0"/>
              </a:spcAft>
              <a:buClr>
                <a:srgbClr val="FFFFCC"/>
              </a:buClr>
              <a:buSzPct val="60000"/>
              <a:buFont typeface="Wingdings" pitchFamily="2" charset="2"/>
              <a:buNone/>
              <a:tabLst/>
              <a:defRPr/>
            </a:pPr>
            <a:r>
              <a:rPr kumimoji="0" lang="en-US" altLang="zh-CN" sz="2800" b="1" i="0" u="none" strike="noStrike" kern="1200" cap="none" spc="0" normalizeH="0" baseline="0" noProof="0">
                <a:ln>
                  <a:noFill/>
                </a:ln>
                <a:solidFill>
                  <a:srgbClr val="000000"/>
                </a:solidFill>
                <a:effectLst/>
                <a:uLnTx/>
                <a:uFillTx/>
                <a:latin typeface="Tahoma" pitchFamily="34" charset="0"/>
                <a:ea typeface="宋体" pitchFamily="2" charset="-122"/>
                <a:cs typeface="+mn-cs"/>
                <a:sym typeface="MT Extra" pitchFamily="18" charset="2"/>
              </a:rPr>
              <a:t>                   </a:t>
            </a:r>
            <a:r>
              <a:rPr kumimoji="1" lang="en-US" altLang="zh-CN" sz="2800" b="1" i="1" u="none" strike="noStrike" kern="1200" cap="none" spc="0" normalizeH="0" baseline="0" noProof="0">
                <a:ln>
                  <a:noFill/>
                </a:ln>
                <a:solidFill>
                  <a:srgbClr val="000514"/>
                </a:solidFill>
                <a:effectLst/>
                <a:uLnTx/>
                <a:uFillTx/>
                <a:latin typeface="Arial" pitchFamily="34" charset="0"/>
                <a:ea typeface="宋体" pitchFamily="2" charset="-122"/>
                <a:cs typeface="+mn-cs"/>
                <a:sym typeface="MT Extra" pitchFamily="18" charset="2"/>
              </a:rPr>
              <a:t>a</a:t>
            </a:r>
            <a:r>
              <a:rPr kumimoji="1" lang="en-US" altLang="zh-CN" sz="2800" b="1" i="1" u="none" strike="noStrike" kern="1200" cap="none" spc="0" normalizeH="0" baseline="-25000" noProof="0">
                <a:ln>
                  <a:noFill/>
                </a:ln>
                <a:solidFill>
                  <a:srgbClr val="000514"/>
                </a:solidFill>
                <a:effectLst/>
                <a:uLnTx/>
                <a:uFillTx/>
                <a:latin typeface="Arial" pitchFamily="34" charset="0"/>
                <a:ea typeface="宋体" pitchFamily="2" charset="-122"/>
                <a:cs typeface="+mn-cs"/>
                <a:sym typeface="MT Extra" pitchFamily="18" charset="2"/>
              </a:rPr>
              <a:t>ii</a:t>
            </a:r>
            <a:r>
              <a:rPr kumimoji="1" lang="en-US" altLang="zh-CN" sz="28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MT Extra" pitchFamily="18" charset="2"/>
              </a:rPr>
              <a:t>=1</a:t>
            </a:r>
            <a:endParaRPr kumimoji="0" lang="en-US" altLang="zh-CN" sz="28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MT Extra" pitchFamily="18" charset="2"/>
            </a:endParaRPr>
          </a:p>
          <a:p>
            <a:pPr marL="0" marR="0" lvl="0" indent="0" algn="l" defTabSz="914400" rtl="0" eaLnBrk="1" fontAlgn="base" latinLnBrk="0" hangingPunct="1">
              <a:lnSpc>
                <a:spcPct val="100000"/>
              </a:lnSpc>
              <a:spcBef>
                <a:spcPct val="20000"/>
              </a:spcBef>
              <a:spcAft>
                <a:spcPct val="0"/>
              </a:spcAft>
              <a:buClr>
                <a:srgbClr val="FFFFCC"/>
              </a:buClr>
              <a:buSzPct val="60000"/>
              <a:buFont typeface="Wingdings" pitchFamily="2" charset="2"/>
              <a:buNone/>
              <a:tabLst/>
              <a:defRPr/>
            </a:pPr>
            <a:r>
              <a:rPr kumimoji="0" lang="en-US" altLang="zh-CN" sz="2800" b="1" i="0" u="none" strike="noStrike" kern="1200" cap="none" spc="0" normalizeH="0" baseline="0" noProof="0">
                <a:ln>
                  <a:noFill/>
                </a:ln>
                <a:solidFill>
                  <a:srgbClr val="000000"/>
                </a:solidFill>
                <a:effectLst/>
                <a:uLnTx/>
                <a:uFillTx/>
                <a:latin typeface="Tahoma" pitchFamily="34" charset="0"/>
                <a:ea typeface="宋体" pitchFamily="2" charset="-122"/>
                <a:cs typeface="+mn-cs"/>
                <a:sym typeface="MT Extra" pitchFamily="18" charset="2"/>
              </a:rPr>
              <a:t>   </a:t>
            </a:r>
            <a:r>
              <a:rPr kumimoji="0" lang="zh-CN" altLang="en-US" sz="2800" b="1" i="0" u="none" strike="noStrike" kern="1200" cap="none" spc="0" normalizeH="0" baseline="0" noProof="0">
                <a:ln>
                  <a:noFill/>
                </a:ln>
                <a:solidFill>
                  <a:srgbClr val="FF0000"/>
                </a:solidFill>
                <a:effectLst/>
                <a:uLnTx/>
                <a:uFillTx/>
                <a:latin typeface="Tahoma" pitchFamily="34" charset="0"/>
                <a:ea typeface="宋体" pitchFamily="2" charset="-122"/>
                <a:cs typeface="+mn-cs"/>
                <a:sym typeface="MT Extra" pitchFamily="18" charset="2"/>
              </a:rPr>
              <a:t>多重边</a:t>
            </a:r>
            <a:r>
              <a:rPr kumimoji="0" lang="zh-CN" altLang="en-US" sz="2800" b="1" i="0" u="none" strike="noStrike" kern="1200" cap="none" spc="0" normalizeH="0" baseline="0" noProof="0">
                <a:ln>
                  <a:noFill/>
                </a:ln>
                <a:solidFill>
                  <a:srgbClr val="000514"/>
                </a:solidFill>
                <a:effectLst/>
                <a:uLnTx/>
                <a:uFillTx/>
                <a:latin typeface="Tahoma" pitchFamily="34" charset="0"/>
                <a:ea typeface="宋体" pitchFamily="2" charset="-122"/>
                <a:cs typeface="+mn-cs"/>
                <a:sym typeface="MT Extra" pitchFamily="18" charset="2"/>
              </a:rPr>
              <a:t>：</a:t>
            </a:r>
            <a:r>
              <a:rPr kumimoji="0" lang="zh-CN" altLang="en-US" sz="2800" b="1" i="0" u="none" strike="noStrike" kern="1200" cap="none" spc="0" normalizeH="0" baseline="0" noProof="0">
                <a:ln>
                  <a:noFill/>
                </a:ln>
                <a:solidFill>
                  <a:srgbClr val="000000"/>
                </a:solidFill>
                <a:effectLst/>
                <a:uLnTx/>
                <a:uFillTx/>
                <a:latin typeface="Tahoma" pitchFamily="34" charset="0"/>
                <a:ea typeface="宋体" pitchFamily="2" charset="-122"/>
                <a:cs typeface="+mn-cs"/>
                <a:sym typeface="MT Extra" pitchFamily="18" charset="2"/>
              </a:rPr>
              <a:t>  扩展</a:t>
            </a:r>
            <a:r>
              <a:rPr kumimoji="0" lang="en-US" altLang="zh-CN" sz="2800" b="1" i="0" u="none" strike="noStrike" kern="1200" cap="none" spc="0" normalizeH="0" baseline="0" noProof="0">
                <a:ln>
                  <a:noFill/>
                </a:ln>
                <a:solidFill>
                  <a:srgbClr val="000000"/>
                </a:solidFill>
                <a:effectLst/>
                <a:uLnTx/>
                <a:uFillTx/>
                <a:latin typeface="Tahoma" pitchFamily="34" charset="0"/>
                <a:ea typeface="宋体" pitchFamily="2" charset="-122"/>
                <a:cs typeface="+mn-cs"/>
                <a:sym typeface="MT Extra" pitchFamily="18" charset="2"/>
              </a:rPr>
              <a:t>0-1 </a:t>
            </a:r>
            <a:r>
              <a:rPr kumimoji="0" lang="zh-CN" altLang="en-US" sz="2800" b="1" i="0" u="none" strike="noStrike" kern="1200" cap="none" spc="0" normalizeH="0" baseline="0" noProof="0">
                <a:ln>
                  <a:noFill/>
                </a:ln>
                <a:solidFill>
                  <a:srgbClr val="000000"/>
                </a:solidFill>
                <a:effectLst/>
                <a:uLnTx/>
                <a:uFillTx/>
                <a:latin typeface="Tahoma" pitchFamily="34" charset="0"/>
                <a:ea typeface="宋体" pitchFamily="2" charset="-122"/>
                <a:cs typeface="+mn-cs"/>
                <a:sym typeface="MT Extra" pitchFamily="18" charset="2"/>
              </a:rPr>
              <a:t>矩阵</a:t>
            </a:r>
            <a:endParaRPr kumimoji="0" lang="zh-CN" altLang="en-US" sz="2800" b="1" i="0" u="none" strike="noStrike" kern="1200" cap="none" spc="0" normalizeH="0" baseline="0" noProof="0">
              <a:ln>
                <a:noFill/>
              </a:ln>
              <a:solidFill>
                <a:srgbClr val="FF0000"/>
              </a:solidFill>
              <a:effectLst/>
              <a:uLnTx/>
              <a:uFillTx/>
              <a:latin typeface="Tahoma" pitchFamily="34" charset="0"/>
              <a:ea typeface="宋体" pitchFamily="2" charset="-122"/>
              <a:cs typeface="+mn-cs"/>
              <a:sym typeface="MT Extra" pitchFamily="18" charset="2"/>
            </a:endParaRPr>
          </a:p>
        </p:txBody>
      </p:sp>
      <p:sp>
        <p:nvSpPr>
          <p:cNvPr id="212995" name="AutoShape 4"/>
          <p:cNvSpPr>
            <a:spLocks noChangeAspect="1" noChangeArrowheads="1" noTextEdit="1"/>
          </p:cNvSpPr>
          <p:nvPr/>
        </p:nvSpPr>
        <p:spPr bwMode="auto">
          <a:xfrm>
            <a:off x="1325563" y="3455988"/>
            <a:ext cx="5592762" cy="2335212"/>
          </a:xfrm>
          <a:prstGeom prst="rect">
            <a:avLst/>
          </a:prstGeom>
          <a:noFill/>
          <a:ln w="9525">
            <a:no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pSp>
        <p:nvGrpSpPr>
          <p:cNvPr id="2" name="Group 5"/>
          <p:cNvGrpSpPr>
            <a:grpSpLocks/>
          </p:cNvGrpSpPr>
          <p:nvPr/>
        </p:nvGrpSpPr>
        <p:grpSpPr bwMode="auto">
          <a:xfrm>
            <a:off x="4643438" y="4076700"/>
            <a:ext cx="2274887" cy="1882775"/>
            <a:chOff x="2933" y="2355"/>
            <a:chExt cx="1433" cy="1186"/>
          </a:xfrm>
        </p:grpSpPr>
        <p:sp>
          <p:nvSpPr>
            <p:cNvPr id="213010" name="Rectangle 6"/>
            <p:cNvSpPr>
              <a:spLocks noChangeArrowheads="1"/>
            </p:cNvSpPr>
            <p:nvPr/>
          </p:nvSpPr>
          <p:spPr bwMode="auto">
            <a:xfrm>
              <a:off x="4305" y="3277"/>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11" name="Rectangle 7"/>
            <p:cNvSpPr>
              <a:spLocks noChangeArrowheads="1"/>
            </p:cNvSpPr>
            <p:nvPr/>
          </p:nvSpPr>
          <p:spPr bwMode="auto">
            <a:xfrm>
              <a:off x="4305" y="3123"/>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12" name="Rectangle 8"/>
            <p:cNvSpPr>
              <a:spLocks noChangeArrowheads="1"/>
            </p:cNvSpPr>
            <p:nvPr/>
          </p:nvSpPr>
          <p:spPr bwMode="auto">
            <a:xfrm>
              <a:off x="4305" y="2970"/>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13" name="Rectangle 9"/>
            <p:cNvSpPr>
              <a:spLocks noChangeArrowheads="1"/>
            </p:cNvSpPr>
            <p:nvPr/>
          </p:nvSpPr>
          <p:spPr bwMode="auto">
            <a:xfrm>
              <a:off x="4305" y="2816"/>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14" name="Rectangle 10"/>
            <p:cNvSpPr>
              <a:spLocks noChangeArrowheads="1"/>
            </p:cNvSpPr>
            <p:nvPr/>
          </p:nvSpPr>
          <p:spPr bwMode="auto">
            <a:xfrm>
              <a:off x="4305" y="2662"/>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15" name="Rectangle 11"/>
            <p:cNvSpPr>
              <a:spLocks noChangeArrowheads="1"/>
            </p:cNvSpPr>
            <p:nvPr/>
          </p:nvSpPr>
          <p:spPr bwMode="auto">
            <a:xfrm>
              <a:off x="4305" y="2508"/>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16" name="Rectangle 12"/>
            <p:cNvSpPr>
              <a:spLocks noChangeArrowheads="1"/>
            </p:cNvSpPr>
            <p:nvPr/>
          </p:nvSpPr>
          <p:spPr bwMode="auto">
            <a:xfrm>
              <a:off x="4305" y="3349"/>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û</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17" name="Rectangle 13"/>
            <p:cNvSpPr>
              <a:spLocks noChangeArrowheads="1"/>
            </p:cNvSpPr>
            <p:nvPr/>
          </p:nvSpPr>
          <p:spPr bwMode="auto">
            <a:xfrm>
              <a:off x="4305" y="2355"/>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ù</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18" name="Rectangle 14"/>
            <p:cNvSpPr>
              <a:spLocks noChangeArrowheads="1"/>
            </p:cNvSpPr>
            <p:nvPr/>
          </p:nvSpPr>
          <p:spPr bwMode="auto">
            <a:xfrm>
              <a:off x="3590" y="3277"/>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19" name="Rectangle 15"/>
            <p:cNvSpPr>
              <a:spLocks noChangeArrowheads="1"/>
            </p:cNvSpPr>
            <p:nvPr/>
          </p:nvSpPr>
          <p:spPr bwMode="auto">
            <a:xfrm>
              <a:off x="3590" y="3123"/>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20" name="Rectangle 16"/>
            <p:cNvSpPr>
              <a:spLocks noChangeArrowheads="1"/>
            </p:cNvSpPr>
            <p:nvPr/>
          </p:nvSpPr>
          <p:spPr bwMode="auto">
            <a:xfrm>
              <a:off x="3590" y="2970"/>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21" name="Rectangle 17"/>
            <p:cNvSpPr>
              <a:spLocks noChangeArrowheads="1"/>
            </p:cNvSpPr>
            <p:nvPr/>
          </p:nvSpPr>
          <p:spPr bwMode="auto">
            <a:xfrm>
              <a:off x="3590" y="2816"/>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22" name="Rectangle 18"/>
            <p:cNvSpPr>
              <a:spLocks noChangeArrowheads="1"/>
            </p:cNvSpPr>
            <p:nvPr/>
          </p:nvSpPr>
          <p:spPr bwMode="auto">
            <a:xfrm>
              <a:off x="3590" y="2662"/>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23" name="Rectangle 19"/>
            <p:cNvSpPr>
              <a:spLocks noChangeArrowheads="1"/>
            </p:cNvSpPr>
            <p:nvPr/>
          </p:nvSpPr>
          <p:spPr bwMode="auto">
            <a:xfrm>
              <a:off x="3590" y="2508"/>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24" name="Rectangle 20"/>
            <p:cNvSpPr>
              <a:spLocks noChangeArrowheads="1"/>
            </p:cNvSpPr>
            <p:nvPr/>
          </p:nvSpPr>
          <p:spPr bwMode="auto">
            <a:xfrm>
              <a:off x="3590" y="3349"/>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ë</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25" name="Rectangle 21"/>
            <p:cNvSpPr>
              <a:spLocks noChangeArrowheads="1"/>
            </p:cNvSpPr>
            <p:nvPr/>
          </p:nvSpPr>
          <p:spPr bwMode="auto">
            <a:xfrm>
              <a:off x="3590" y="2355"/>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é</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26" name="Rectangle 22"/>
            <p:cNvSpPr>
              <a:spLocks noChangeArrowheads="1"/>
            </p:cNvSpPr>
            <p:nvPr/>
          </p:nvSpPr>
          <p:spPr bwMode="auto">
            <a:xfrm>
              <a:off x="3429" y="2824"/>
              <a:ext cx="88"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27" name="Rectangle 23"/>
            <p:cNvSpPr>
              <a:spLocks noChangeArrowheads="1"/>
            </p:cNvSpPr>
            <p:nvPr/>
          </p:nvSpPr>
          <p:spPr bwMode="auto">
            <a:xfrm>
              <a:off x="4205" y="3324"/>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28" name="Rectangle 24"/>
            <p:cNvSpPr>
              <a:spLocks noChangeArrowheads="1"/>
            </p:cNvSpPr>
            <p:nvPr/>
          </p:nvSpPr>
          <p:spPr bwMode="auto">
            <a:xfrm>
              <a:off x="4077" y="3324"/>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2</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29" name="Rectangle 25"/>
            <p:cNvSpPr>
              <a:spLocks noChangeArrowheads="1"/>
            </p:cNvSpPr>
            <p:nvPr/>
          </p:nvSpPr>
          <p:spPr bwMode="auto">
            <a:xfrm>
              <a:off x="3952" y="3324"/>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30" name="Rectangle 26"/>
            <p:cNvSpPr>
              <a:spLocks noChangeArrowheads="1"/>
            </p:cNvSpPr>
            <p:nvPr/>
          </p:nvSpPr>
          <p:spPr bwMode="auto">
            <a:xfrm>
              <a:off x="3809" y="3324"/>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31" name="Rectangle 27"/>
            <p:cNvSpPr>
              <a:spLocks noChangeArrowheads="1"/>
            </p:cNvSpPr>
            <p:nvPr/>
          </p:nvSpPr>
          <p:spPr bwMode="auto">
            <a:xfrm>
              <a:off x="3666" y="3324"/>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32" name="Rectangle 28"/>
            <p:cNvSpPr>
              <a:spLocks noChangeArrowheads="1"/>
            </p:cNvSpPr>
            <p:nvPr/>
          </p:nvSpPr>
          <p:spPr bwMode="auto">
            <a:xfrm>
              <a:off x="4187" y="3083"/>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2</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33" name="Rectangle 29"/>
            <p:cNvSpPr>
              <a:spLocks noChangeArrowheads="1"/>
            </p:cNvSpPr>
            <p:nvPr/>
          </p:nvSpPr>
          <p:spPr bwMode="auto">
            <a:xfrm>
              <a:off x="4062" y="3083"/>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34" name="Rectangle 30"/>
            <p:cNvSpPr>
              <a:spLocks noChangeArrowheads="1"/>
            </p:cNvSpPr>
            <p:nvPr/>
          </p:nvSpPr>
          <p:spPr bwMode="auto">
            <a:xfrm>
              <a:off x="3919" y="3083"/>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35" name="Rectangle 31"/>
            <p:cNvSpPr>
              <a:spLocks noChangeArrowheads="1"/>
            </p:cNvSpPr>
            <p:nvPr/>
          </p:nvSpPr>
          <p:spPr bwMode="auto">
            <a:xfrm>
              <a:off x="3791" y="3083"/>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2</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36" name="Rectangle 32"/>
            <p:cNvSpPr>
              <a:spLocks noChangeArrowheads="1"/>
            </p:cNvSpPr>
            <p:nvPr/>
          </p:nvSpPr>
          <p:spPr bwMode="auto">
            <a:xfrm>
              <a:off x="3666" y="3083"/>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37" name="Rectangle 33"/>
            <p:cNvSpPr>
              <a:spLocks noChangeArrowheads="1"/>
            </p:cNvSpPr>
            <p:nvPr/>
          </p:nvSpPr>
          <p:spPr bwMode="auto">
            <a:xfrm>
              <a:off x="4171" y="284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38" name="Rectangle 34"/>
            <p:cNvSpPr>
              <a:spLocks noChangeArrowheads="1"/>
            </p:cNvSpPr>
            <p:nvPr/>
          </p:nvSpPr>
          <p:spPr bwMode="auto">
            <a:xfrm>
              <a:off x="4044" y="284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39" name="Rectangle 35"/>
            <p:cNvSpPr>
              <a:spLocks noChangeArrowheads="1"/>
            </p:cNvSpPr>
            <p:nvPr/>
          </p:nvSpPr>
          <p:spPr bwMode="auto">
            <a:xfrm>
              <a:off x="3919" y="284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40" name="Rectangle 36"/>
            <p:cNvSpPr>
              <a:spLocks noChangeArrowheads="1"/>
            </p:cNvSpPr>
            <p:nvPr/>
          </p:nvSpPr>
          <p:spPr bwMode="auto">
            <a:xfrm>
              <a:off x="3776" y="284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41" name="Rectangle 37"/>
            <p:cNvSpPr>
              <a:spLocks noChangeArrowheads="1"/>
            </p:cNvSpPr>
            <p:nvPr/>
          </p:nvSpPr>
          <p:spPr bwMode="auto">
            <a:xfrm>
              <a:off x="3648" y="284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2</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42" name="Rectangle 38"/>
            <p:cNvSpPr>
              <a:spLocks noChangeArrowheads="1"/>
            </p:cNvSpPr>
            <p:nvPr/>
          </p:nvSpPr>
          <p:spPr bwMode="auto">
            <a:xfrm>
              <a:off x="4205" y="260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43" name="Rectangle 39"/>
            <p:cNvSpPr>
              <a:spLocks noChangeArrowheads="1"/>
            </p:cNvSpPr>
            <p:nvPr/>
          </p:nvSpPr>
          <p:spPr bwMode="auto">
            <a:xfrm>
              <a:off x="4077" y="260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2</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44" name="Rectangle 40"/>
            <p:cNvSpPr>
              <a:spLocks noChangeArrowheads="1"/>
            </p:cNvSpPr>
            <p:nvPr/>
          </p:nvSpPr>
          <p:spPr bwMode="auto">
            <a:xfrm>
              <a:off x="3952" y="260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45" name="Rectangle 41"/>
            <p:cNvSpPr>
              <a:spLocks noChangeArrowheads="1"/>
            </p:cNvSpPr>
            <p:nvPr/>
          </p:nvSpPr>
          <p:spPr bwMode="auto">
            <a:xfrm>
              <a:off x="3809" y="260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46" name="Rectangle 42"/>
            <p:cNvSpPr>
              <a:spLocks noChangeArrowheads="1"/>
            </p:cNvSpPr>
            <p:nvPr/>
          </p:nvSpPr>
          <p:spPr bwMode="auto">
            <a:xfrm>
              <a:off x="3666" y="260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47" name="Rectangle 43"/>
            <p:cNvSpPr>
              <a:spLocks noChangeArrowheads="1"/>
            </p:cNvSpPr>
            <p:nvPr/>
          </p:nvSpPr>
          <p:spPr bwMode="auto">
            <a:xfrm>
              <a:off x="4205" y="2361"/>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48" name="Rectangle 44"/>
            <p:cNvSpPr>
              <a:spLocks noChangeArrowheads="1"/>
            </p:cNvSpPr>
            <p:nvPr/>
          </p:nvSpPr>
          <p:spPr bwMode="auto">
            <a:xfrm>
              <a:off x="4062" y="2361"/>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49" name="Rectangle 45"/>
            <p:cNvSpPr>
              <a:spLocks noChangeArrowheads="1"/>
            </p:cNvSpPr>
            <p:nvPr/>
          </p:nvSpPr>
          <p:spPr bwMode="auto">
            <a:xfrm>
              <a:off x="3934" y="2361"/>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2</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50" name="Rectangle 46"/>
            <p:cNvSpPr>
              <a:spLocks noChangeArrowheads="1"/>
            </p:cNvSpPr>
            <p:nvPr/>
          </p:nvSpPr>
          <p:spPr bwMode="auto">
            <a:xfrm>
              <a:off x="3809" y="2361"/>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51" name="Rectangle 47"/>
            <p:cNvSpPr>
              <a:spLocks noChangeArrowheads="1"/>
            </p:cNvSpPr>
            <p:nvPr/>
          </p:nvSpPr>
          <p:spPr bwMode="auto">
            <a:xfrm>
              <a:off x="3666" y="2361"/>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52" name="Rectangle 48"/>
            <p:cNvSpPr>
              <a:spLocks noChangeArrowheads="1"/>
            </p:cNvSpPr>
            <p:nvPr/>
          </p:nvSpPr>
          <p:spPr bwMode="auto">
            <a:xfrm>
              <a:off x="3313" y="2842"/>
              <a:ext cx="53"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53" name="Rectangle 49"/>
            <p:cNvSpPr>
              <a:spLocks noChangeArrowheads="1"/>
            </p:cNvSpPr>
            <p:nvPr/>
          </p:nvSpPr>
          <p:spPr bwMode="auto">
            <a:xfrm>
              <a:off x="3049" y="2842"/>
              <a:ext cx="53"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54" name="Rectangle 50"/>
            <p:cNvSpPr>
              <a:spLocks noChangeArrowheads="1"/>
            </p:cNvSpPr>
            <p:nvPr/>
          </p:nvSpPr>
          <p:spPr bwMode="auto">
            <a:xfrm>
              <a:off x="3267" y="2926"/>
              <a:ext cx="32" cy="77"/>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a:ln>
                    <a:noFill/>
                  </a:ln>
                  <a:solidFill>
                    <a:srgbClr val="000000"/>
                  </a:solidFill>
                  <a:effectLst/>
                  <a:uLnTx/>
                  <a:uFillTx/>
                  <a:latin typeface="Arial" pitchFamily="34" charset="0"/>
                  <a:ea typeface="宋体" pitchFamily="2" charset="-122"/>
                  <a:cs typeface="+mn-cs"/>
                </a:rPr>
                <a:t>2</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55" name="Rectangle 51"/>
            <p:cNvSpPr>
              <a:spLocks noChangeArrowheads="1"/>
            </p:cNvSpPr>
            <p:nvPr/>
          </p:nvSpPr>
          <p:spPr bwMode="auto">
            <a:xfrm>
              <a:off x="3113" y="2842"/>
              <a:ext cx="116"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srgbClr val="000000"/>
                  </a:solidFill>
                  <a:effectLst/>
                  <a:uLnTx/>
                  <a:uFillTx/>
                  <a:latin typeface="Arial" pitchFamily="34" charset="0"/>
                  <a:ea typeface="宋体" pitchFamily="2" charset="-122"/>
                  <a:cs typeface="+mn-cs"/>
                </a:rPr>
                <a:t>G</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3056" name="Rectangle 52"/>
            <p:cNvSpPr>
              <a:spLocks noChangeArrowheads="1"/>
            </p:cNvSpPr>
            <p:nvPr/>
          </p:nvSpPr>
          <p:spPr bwMode="auto">
            <a:xfrm>
              <a:off x="2933" y="2842"/>
              <a:ext cx="98"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srgbClr val="000000"/>
                  </a:solidFill>
                  <a:effectLst/>
                  <a:uLnTx/>
                  <a:uFillTx/>
                  <a:latin typeface="Arial" pitchFamily="34" charset="0"/>
                  <a:ea typeface="宋体" pitchFamily="2" charset="-122"/>
                  <a:cs typeface="+mn-cs"/>
                </a:rPr>
                <a:t>A</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grpSp>
      <p:sp>
        <p:nvSpPr>
          <p:cNvPr id="65" name="Rectangle 2"/>
          <p:cNvSpPr txBox="1">
            <a:spLocks noRot="1" noChangeArrowheads="1"/>
          </p:cNvSpPr>
          <p:nvPr/>
        </p:nvSpPr>
        <p:spPr>
          <a:xfrm>
            <a:off x="457200" y="333375"/>
            <a:ext cx="8229600" cy="7191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图的代数表示：邻接矩阵 </a:t>
            </a:r>
          </a:p>
        </p:txBody>
      </p:sp>
      <p:sp>
        <p:nvSpPr>
          <p:cNvPr id="67" name="Text Box 53"/>
          <p:cNvSpPr txBox="1">
            <a:spLocks noChangeArrowheads="1"/>
          </p:cNvSpPr>
          <p:nvPr/>
        </p:nvSpPr>
        <p:spPr bwMode="auto">
          <a:xfrm>
            <a:off x="1009650" y="5026025"/>
            <a:ext cx="685800" cy="457200"/>
          </a:xfrm>
          <a:prstGeom prst="rect">
            <a:avLst/>
          </a:prstGeom>
          <a:noFill/>
          <a:ln w="9525" algn="ctr">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MT Extra" pitchFamily="18" charset="2"/>
              </a:rPr>
              <a:t>3</a:t>
            </a:r>
            <a:r>
              <a:rPr kumimoji="1"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 </a:t>
            </a:r>
            <a:r>
              <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a:t>
            </a:r>
          </a:p>
        </p:txBody>
      </p:sp>
      <p:sp>
        <p:nvSpPr>
          <p:cNvPr id="68" name="Text Box 54"/>
          <p:cNvSpPr txBox="1">
            <a:spLocks noChangeArrowheads="1"/>
          </p:cNvSpPr>
          <p:nvPr/>
        </p:nvSpPr>
        <p:spPr bwMode="auto">
          <a:xfrm>
            <a:off x="2609850" y="4149725"/>
            <a:ext cx="685800" cy="457200"/>
          </a:xfrm>
          <a:prstGeom prst="rect">
            <a:avLst/>
          </a:prstGeom>
          <a:noFill/>
          <a:ln w="9525" algn="ctr">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 </a:t>
            </a:r>
            <a:r>
              <a:rPr kumimoji="1"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MT Extra" pitchFamily="18" charset="2"/>
              </a:rPr>
              <a:t>2</a:t>
            </a:r>
          </a:p>
        </p:txBody>
      </p:sp>
      <p:sp>
        <p:nvSpPr>
          <p:cNvPr id="69" name="Text Box 55"/>
          <p:cNvSpPr txBox="1">
            <a:spLocks noChangeArrowheads="1"/>
          </p:cNvSpPr>
          <p:nvPr/>
        </p:nvSpPr>
        <p:spPr bwMode="auto">
          <a:xfrm>
            <a:off x="2555875" y="5157788"/>
            <a:ext cx="593725" cy="34766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7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a:t>
            </a:r>
            <a:r>
              <a:rPr kumimoji="1"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MT Extra" pitchFamily="18" charset="2"/>
              </a:rPr>
              <a:t>4</a:t>
            </a:r>
          </a:p>
        </p:txBody>
      </p:sp>
      <p:sp>
        <p:nvSpPr>
          <p:cNvPr id="70" name="Text Box 56"/>
          <p:cNvSpPr txBox="1">
            <a:spLocks noChangeArrowheads="1"/>
          </p:cNvSpPr>
          <p:nvPr/>
        </p:nvSpPr>
        <p:spPr bwMode="auto">
          <a:xfrm>
            <a:off x="3676650" y="5064125"/>
            <a:ext cx="67627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 </a:t>
            </a:r>
            <a:r>
              <a:rPr kumimoji="1"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MT Extra" pitchFamily="18" charset="2"/>
              </a:rPr>
              <a:t>5</a:t>
            </a:r>
            <a:endParaRPr kumimoji="1" lang="en-US" altLang="zh-CN" sz="1800" b="1" i="1"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MT Extra" pitchFamily="18" charset="2"/>
            </a:endParaRPr>
          </a:p>
        </p:txBody>
      </p:sp>
      <p:sp>
        <p:nvSpPr>
          <p:cNvPr id="71" name="Text Box 57"/>
          <p:cNvSpPr txBox="1">
            <a:spLocks noChangeArrowheads="1"/>
          </p:cNvSpPr>
          <p:nvPr/>
        </p:nvSpPr>
        <p:spPr bwMode="auto">
          <a:xfrm>
            <a:off x="1036026" y="4132564"/>
            <a:ext cx="6858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MT Extra" pitchFamily="18" charset="2"/>
              </a:rPr>
              <a:t>1</a:t>
            </a:r>
            <a:r>
              <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 </a:t>
            </a:r>
          </a:p>
        </p:txBody>
      </p:sp>
      <p:sp>
        <p:nvSpPr>
          <p:cNvPr id="72" name="Arc 58"/>
          <p:cNvSpPr>
            <a:spLocks/>
          </p:cNvSpPr>
          <p:nvPr/>
        </p:nvSpPr>
        <p:spPr bwMode="auto">
          <a:xfrm rot="16956431" flipH="1">
            <a:off x="1262219" y="4561293"/>
            <a:ext cx="887357" cy="595275"/>
          </a:xfrm>
          <a:custGeom>
            <a:avLst/>
            <a:gdLst>
              <a:gd name="T0" fmla="*/ 0 w 24226"/>
              <a:gd name="T1" fmla="*/ 2147483647 h 21600"/>
              <a:gd name="T2" fmla="*/ 2147483647 w 24226"/>
              <a:gd name="T3" fmla="*/ 2147483647 h 21600"/>
              <a:gd name="T4" fmla="*/ 2147483647 w 24226"/>
              <a:gd name="T5" fmla="*/ 2147483647 h 21600"/>
              <a:gd name="T6" fmla="*/ 0 60000 65536"/>
              <a:gd name="T7" fmla="*/ 0 60000 65536"/>
              <a:gd name="T8" fmla="*/ 0 60000 65536"/>
              <a:gd name="T9" fmla="*/ 0 w 24226"/>
              <a:gd name="T10" fmla="*/ 0 h 21600"/>
              <a:gd name="T11" fmla="*/ 24226 w 24226"/>
              <a:gd name="T12" fmla="*/ 21600 h 21600"/>
            </a:gdLst>
            <a:ahLst/>
            <a:cxnLst>
              <a:cxn ang="T6">
                <a:pos x="T0" y="T1"/>
              </a:cxn>
              <a:cxn ang="T7">
                <a:pos x="T2" y="T3"/>
              </a:cxn>
              <a:cxn ang="T8">
                <a:pos x="T4" y="T5"/>
              </a:cxn>
            </a:cxnLst>
            <a:rect l="T9" t="T10" r="T11" b="T12"/>
            <a:pathLst>
              <a:path w="24226" h="21600" fill="none" extrusionOk="0">
                <a:moveTo>
                  <a:pt x="-1" y="1522"/>
                </a:moveTo>
                <a:cubicBezTo>
                  <a:pt x="2535" y="516"/>
                  <a:pt x="5238" y="-1"/>
                  <a:pt x="7966" y="0"/>
                </a:cubicBezTo>
                <a:cubicBezTo>
                  <a:pt x="14196" y="0"/>
                  <a:pt x="20124" y="2690"/>
                  <a:pt x="24225" y="7381"/>
                </a:cubicBezTo>
              </a:path>
              <a:path w="24226" h="21600" stroke="0" extrusionOk="0">
                <a:moveTo>
                  <a:pt x="-1" y="1522"/>
                </a:moveTo>
                <a:cubicBezTo>
                  <a:pt x="2535" y="516"/>
                  <a:pt x="5238" y="-1"/>
                  <a:pt x="7966" y="0"/>
                </a:cubicBezTo>
                <a:cubicBezTo>
                  <a:pt x="14196" y="0"/>
                  <a:pt x="20124" y="2690"/>
                  <a:pt x="24225" y="7381"/>
                </a:cubicBezTo>
                <a:lnTo>
                  <a:pt x="7966" y="21600"/>
                </a:lnTo>
                <a:close/>
              </a:path>
            </a:pathLst>
          </a:cu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3" name="Arc 59"/>
          <p:cNvSpPr>
            <a:spLocks/>
          </p:cNvSpPr>
          <p:nvPr/>
        </p:nvSpPr>
        <p:spPr bwMode="auto">
          <a:xfrm rot="10727379" flipH="1">
            <a:off x="1543050" y="5064125"/>
            <a:ext cx="1225550" cy="381000"/>
          </a:xfrm>
          <a:custGeom>
            <a:avLst/>
            <a:gdLst>
              <a:gd name="T0" fmla="*/ 0 w 34732"/>
              <a:gd name="T1" fmla="*/ 2147483647 h 21600"/>
              <a:gd name="T2" fmla="*/ 2147483647 w 34732"/>
              <a:gd name="T3" fmla="*/ 2147483647 h 21600"/>
              <a:gd name="T4" fmla="*/ 2147483647 w 34732"/>
              <a:gd name="T5" fmla="*/ 2147483647 h 21600"/>
              <a:gd name="T6" fmla="*/ 0 60000 65536"/>
              <a:gd name="T7" fmla="*/ 0 60000 65536"/>
              <a:gd name="T8" fmla="*/ 0 60000 65536"/>
              <a:gd name="T9" fmla="*/ 0 w 34732"/>
              <a:gd name="T10" fmla="*/ 0 h 21600"/>
              <a:gd name="T11" fmla="*/ 34732 w 34732"/>
              <a:gd name="T12" fmla="*/ 21600 h 21600"/>
            </a:gdLst>
            <a:ahLst/>
            <a:cxnLst>
              <a:cxn ang="T6">
                <a:pos x="T0" y="T1"/>
              </a:cxn>
              <a:cxn ang="T7">
                <a:pos x="T2" y="T3"/>
              </a:cxn>
              <a:cxn ang="T8">
                <a:pos x="T4" y="T5"/>
              </a:cxn>
            </a:cxnLst>
            <a:rect l="T9" t="T10" r="T11" b="T12"/>
            <a:pathLst>
              <a:path w="34732" h="21600" fill="none" extrusionOk="0">
                <a:moveTo>
                  <a:pt x="-1" y="10229"/>
                </a:moveTo>
                <a:cubicBezTo>
                  <a:pt x="3937" y="3870"/>
                  <a:pt x="10884" y="-1"/>
                  <a:pt x="18365" y="0"/>
                </a:cubicBezTo>
                <a:cubicBezTo>
                  <a:pt x="24653" y="0"/>
                  <a:pt x="30628" y="2740"/>
                  <a:pt x="34732" y="7504"/>
                </a:cubicBezTo>
              </a:path>
              <a:path w="34732" h="21600" stroke="0" extrusionOk="0">
                <a:moveTo>
                  <a:pt x="-1" y="10229"/>
                </a:moveTo>
                <a:cubicBezTo>
                  <a:pt x="3937" y="3870"/>
                  <a:pt x="10884" y="-1"/>
                  <a:pt x="18365" y="0"/>
                </a:cubicBezTo>
                <a:cubicBezTo>
                  <a:pt x="24653" y="0"/>
                  <a:pt x="30628" y="2740"/>
                  <a:pt x="34732" y="7504"/>
                </a:cubicBezTo>
                <a:lnTo>
                  <a:pt x="18365" y="21600"/>
                </a:lnTo>
                <a:close/>
              </a:path>
            </a:pathLst>
          </a:cu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4" name="Arc 60"/>
          <p:cNvSpPr>
            <a:spLocks/>
          </p:cNvSpPr>
          <p:nvPr/>
        </p:nvSpPr>
        <p:spPr bwMode="auto">
          <a:xfrm rot="10727379" flipH="1">
            <a:off x="2686050" y="5064125"/>
            <a:ext cx="1225550" cy="381000"/>
          </a:xfrm>
          <a:custGeom>
            <a:avLst/>
            <a:gdLst>
              <a:gd name="T0" fmla="*/ 0 w 34732"/>
              <a:gd name="T1" fmla="*/ 2147483647 h 21600"/>
              <a:gd name="T2" fmla="*/ 2147483647 w 34732"/>
              <a:gd name="T3" fmla="*/ 2147483647 h 21600"/>
              <a:gd name="T4" fmla="*/ 2147483647 w 34732"/>
              <a:gd name="T5" fmla="*/ 2147483647 h 21600"/>
              <a:gd name="T6" fmla="*/ 0 60000 65536"/>
              <a:gd name="T7" fmla="*/ 0 60000 65536"/>
              <a:gd name="T8" fmla="*/ 0 60000 65536"/>
              <a:gd name="T9" fmla="*/ 0 w 34732"/>
              <a:gd name="T10" fmla="*/ 0 h 21600"/>
              <a:gd name="T11" fmla="*/ 34732 w 34732"/>
              <a:gd name="T12" fmla="*/ 21600 h 21600"/>
            </a:gdLst>
            <a:ahLst/>
            <a:cxnLst>
              <a:cxn ang="T6">
                <a:pos x="T0" y="T1"/>
              </a:cxn>
              <a:cxn ang="T7">
                <a:pos x="T2" y="T3"/>
              </a:cxn>
              <a:cxn ang="T8">
                <a:pos x="T4" y="T5"/>
              </a:cxn>
            </a:cxnLst>
            <a:rect l="T9" t="T10" r="T11" b="T12"/>
            <a:pathLst>
              <a:path w="34732" h="21600" fill="none" extrusionOk="0">
                <a:moveTo>
                  <a:pt x="-1" y="10229"/>
                </a:moveTo>
                <a:cubicBezTo>
                  <a:pt x="3937" y="3870"/>
                  <a:pt x="10884" y="-1"/>
                  <a:pt x="18365" y="0"/>
                </a:cubicBezTo>
                <a:cubicBezTo>
                  <a:pt x="24653" y="0"/>
                  <a:pt x="30628" y="2740"/>
                  <a:pt x="34732" y="7504"/>
                </a:cubicBezTo>
              </a:path>
              <a:path w="34732" h="21600" stroke="0" extrusionOk="0">
                <a:moveTo>
                  <a:pt x="-1" y="10229"/>
                </a:moveTo>
                <a:cubicBezTo>
                  <a:pt x="3937" y="3870"/>
                  <a:pt x="10884" y="-1"/>
                  <a:pt x="18365" y="0"/>
                </a:cubicBezTo>
                <a:cubicBezTo>
                  <a:pt x="24653" y="0"/>
                  <a:pt x="30628" y="2740"/>
                  <a:pt x="34732" y="7504"/>
                </a:cubicBezTo>
                <a:lnTo>
                  <a:pt x="18365" y="21600"/>
                </a:lnTo>
                <a:close/>
              </a:path>
            </a:pathLst>
          </a:cu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5" name="Arc 61"/>
          <p:cNvSpPr>
            <a:spLocks/>
          </p:cNvSpPr>
          <p:nvPr/>
        </p:nvSpPr>
        <p:spPr bwMode="auto">
          <a:xfrm flipH="1">
            <a:off x="2643188" y="5149850"/>
            <a:ext cx="1265237" cy="381000"/>
          </a:xfrm>
          <a:custGeom>
            <a:avLst/>
            <a:gdLst>
              <a:gd name="T0" fmla="*/ 0 w 35897"/>
              <a:gd name="T1" fmla="*/ 2147483647 h 21600"/>
              <a:gd name="T2" fmla="*/ 2147483647 w 35897"/>
              <a:gd name="T3" fmla="*/ 2147483647 h 21600"/>
              <a:gd name="T4" fmla="*/ 2147483647 w 35897"/>
              <a:gd name="T5" fmla="*/ 2147483647 h 21600"/>
              <a:gd name="T6" fmla="*/ 0 60000 65536"/>
              <a:gd name="T7" fmla="*/ 0 60000 65536"/>
              <a:gd name="T8" fmla="*/ 0 60000 65536"/>
              <a:gd name="T9" fmla="*/ 0 w 35897"/>
              <a:gd name="T10" fmla="*/ 0 h 21600"/>
              <a:gd name="T11" fmla="*/ 35897 w 35897"/>
              <a:gd name="T12" fmla="*/ 21600 h 21600"/>
            </a:gdLst>
            <a:ahLst/>
            <a:cxnLst>
              <a:cxn ang="T6">
                <a:pos x="T0" y="T1"/>
              </a:cxn>
              <a:cxn ang="T7">
                <a:pos x="T2" y="T3"/>
              </a:cxn>
              <a:cxn ang="T8">
                <a:pos x="T4" y="T5"/>
              </a:cxn>
            </a:cxnLst>
            <a:rect l="T9" t="T10" r="T11" b="T12"/>
            <a:pathLst>
              <a:path w="35897" h="21600" fill="none" extrusionOk="0">
                <a:moveTo>
                  <a:pt x="-1" y="10229"/>
                </a:moveTo>
                <a:cubicBezTo>
                  <a:pt x="3937" y="3870"/>
                  <a:pt x="10884" y="-1"/>
                  <a:pt x="18365" y="0"/>
                </a:cubicBezTo>
                <a:cubicBezTo>
                  <a:pt x="25314" y="0"/>
                  <a:pt x="31838" y="3343"/>
                  <a:pt x="35897" y="8983"/>
                </a:cubicBezTo>
              </a:path>
              <a:path w="35897" h="21600" stroke="0" extrusionOk="0">
                <a:moveTo>
                  <a:pt x="-1" y="10229"/>
                </a:moveTo>
                <a:cubicBezTo>
                  <a:pt x="3937" y="3870"/>
                  <a:pt x="10884" y="-1"/>
                  <a:pt x="18365" y="0"/>
                </a:cubicBezTo>
                <a:cubicBezTo>
                  <a:pt x="25314" y="0"/>
                  <a:pt x="31838" y="3343"/>
                  <a:pt x="35897" y="8983"/>
                </a:cubicBezTo>
                <a:lnTo>
                  <a:pt x="18365" y="21600"/>
                </a:lnTo>
                <a:close/>
              </a:path>
            </a:pathLst>
          </a:cu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6" name="Arc 62"/>
          <p:cNvSpPr>
            <a:spLocks/>
          </p:cNvSpPr>
          <p:nvPr/>
        </p:nvSpPr>
        <p:spPr bwMode="auto">
          <a:xfrm rot="17419007" flipH="1">
            <a:off x="2464594" y="4490244"/>
            <a:ext cx="866775" cy="846137"/>
          </a:xfrm>
          <a:custGeom>
            <a:avLst/>
            <a:gdLst>
              <a:gd name="T0" fmla="*/ 0 w 26044"/>
              <a:gd name="T1" fmla="*/ 2147483647 h 21600"/>
              <a:gd name="T2" fmla="*/ 2147483647 w 26044"/>
              <a:gd name="T3" fmla="*/ 2147483647 h 21600"/>
              <a:gd name="T4" fmla="*/ 2147483647 w 26044"/>
              <a:gd name="T5" fmla="*/ 2147483647 h 21600"/>
              <a:gd name="T6" fmla="*/ 0 60000 65536"/>
              <a:gd name="T7" fmla="*/ 0 60000 65536"/>
              <a:gd name="T8" fmla="*/ 0 60000 65536"/>
              <a:gd name="T9" fmla="*/ 0 w 26044"/>
              <a:gd name="T10" fmla="*/ 0 h 21600"/>
              <a:gd name="T11" fmla="*/ 26044 w 26044"/>
              <a:gd name="T12" fmla="*/ 21600 h 21600"/>
            </a:gdLst>
            <a:ahLst/>
            <a:cxnLst>
              <a:cxn ang="T6">
                <a:pos x="T0" y="T1"/>
              </a:cxn>
              <a:cxn ang="T7">
                <a:pos x="T2" y="T3"/>
              </a:cxn>
              <a:cxn ang="T8">
                <a:pos x="T4" y="T5"/>
              </a:cxn>
            </a:cxnLst>
            <a:rect l="T9" t="T10" r="T11" b="T12"/>
            <a:pathLst>
              <a:path w="26044" h="21600" fill="none" extrusionOk="0">
                <a:moveTo>
                  <a:pt x="0" y="1815"/>
                </a:moveTo>
                <a:cubicBezTo>
                  <a:pt x="2732" y="618"/>
                  <a:pt x="5683" y="-1"/>
                  <a:pt x="8667" y="0"/>
                </a:cubicBezTo>
                <a:cubicBezTo>
                  <a:pt x="15522" y="0"/>
                  <a:pt x="21971" y="3254"/>
                  <a:pt x="26043" y="8770"/>
                </a:cubicBezTo>
              </a:path>
              <a:path w="26044" h="21600" stroke="0" extrusionOk="0">
                <a:moveTo>
                  <a:pt x="0" y="1815"/>
                </a:moveTo>
                <a:cubicBezTo>
                  <a:pt x="2732" y="618"/>
                  <a:pt x="5683" y="-1"/>
                  <a:pt x="8667" y="0"/>
                </a:cubicBezTo>
                <a:cubicBezTo>
                  <a:pt x="15522" y="0"/>
                  <a:pt x="21971" y="3254"/>
                  <a:pt x="26043" y="8770"/>
                </a:cubicBezTo>
                <a:lnTo>
                  <a:pt x="8667" y="21600"/>
                </a:lnTo>
                <a:close/>
              </a:path>
            </a:pathLst>
          </a:cu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7" name="Arc 63"/>
          <p:cNvSpPr>
            <a:spLocks/>
          </p:cNvSpPr>
          <p:nvPr/>
        </p:nvSpPr>
        <p:spPr bwMode="auto">
          <a:xfrm rot="6162158" flipH="1">
            <a:off x="1000918" y="4539457"/>
            <a:ext cx="855663" cy="533400"/>
          </a:xfrm>
          <a:custGeom>
            <a:avLst/>
            <a:gdLst>
              <a:gd name="T0" fmla="*/ 0 w 24226"/>
              <a:gd name="T1" fmla="*/ 2147483647 h 21600"/>
              <a:gd name="T2" fmla="*/ 2147483647 w 24226"/>
              <a:gd name="T3" fmla="*/ 2147483647 h 21600"/>
              <a:gd name="T4" fmla="*/ 2147483647 w 24226"/>
              <a:gd name="T5" fmla="*/ 2147483647 h 21600"/>
              <a:gd name="T6" fmla="*/ 0 60000 65536"/>
              <a:gd name="T7" fmla="*/ 0 60000 65536"/>
              <a:gd name="T8" fmla="*/ 0 60000 65536"/>
              <a:gd name="T9" fmla="*/ 0 w 24226"/>
              <a:gd name="T10" fmla="*/ 0 h 21600"/>
              <a:gd name="T11" fmla="*/ 24226 w 24226"/>
              <a:gd name="T12" fmla="*/ 21600 h 21600"/>
            </a:gdLst>
            <a:ahLst/>
            <a:cxnLst>
              <a:cxn ang="T6">
                <a:pos x="T0" y="T1"/>
              </a:cxn>
              <a:cxn ang="T7">
                <a:pos x="T2" y="T3"/>
              </a:cxn>
              <a:cxn ang="T8">
                <a:pos x="T4" y="T5"/>
              </a:cxn>
            </a:cxnLst>
            <a:rect l="T9" t="T10" r="T11" b="T12"/>
            <a:pathLst>
              <a:path w="24226" h="21600" fill="none" extrusionOk="0">
                <a:moveTo>
                  <a:pt x="-1" y="1522"/>
                </a:moveTo>
                <a:cubicBezTo>
                  <a:pt x="2535" y="516"/>
                  <a:pt x="5238" y="-1"/>
                  <a:pt x="7966" y="0"/>
                </a:cubicBezTo>
                <a:cubicBezTo>
                  <a:pt x="14196" y="0"/>
                  <a:pt x="20124" y="2690"/>
                  <a:pt x="24225" y="7381"/>
                </a:cubicBezTo>
              </a:path>
              <a:path w="24226" h="21600" stroke="0" extrusionOk="0">
                <a:moveTo>
                  <a:pt x="-1" y="1522"/>
                </a:moveTo>
                <a:cubicBezTo>
                  <a:pt x="2535" y="516"/>
                  <a:pt x="5238" y="-1"/>
                  <a:pt x="7966" y="0"/>
                </a:cubicBezTo>
                <a:cubicBezTo>
                  <a:pt x="14196" y="0"/>
                  <a:pt x="20124" y="2690"/>
                  <a:pt x="24225" y="7381"/>
                </a:cubicBezTo>
                <a:lnTo>
                  <a:pt x="7966" y="21600"/>
                </a:lnTo>
                <a:close/>
              </a:path>
            </a:pathLst>
          </a:cu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8" name="Arc 64"/>
          <p:cNvSpPr>
            <a:spLocks/>
          </p:cNvSpPr>
          <p:nvPr/>
        </p:nvSpPr>
        <p:spPr bwMode="auto">
          <a:xfrm rot="6162158" flipH="1">
            <a:off x="2220118" y="4539457"/>
            <a:ext cx="855663" cy="533400"/>
          </a:xfrm>
          <a:custGeom>
            <a:avLst/>
            <a:gdLst>
              <a:gd name="T0" fmla="*/ 0 w 24226"/>
              <a:gd name="T1" fmla="*/ 2147483647 h 21600"/>
              <a:gd name="T2" fmla="*/ 2147483647 w 24226"/>
              <a:gd name="T3" fmla="*/ 2147483647 h 21600"/>
              <a:gd name="T4" fmla="*/ 2147483647 w 24226"/>
              <a:gd name="T5" fmla="*/ 2147483647 h 21600"/>
              <a:gd name="T6" fmla="*/ 0 60000 65536"/>
              <a:gd name="T7" fmla="*/ 0 60000 65536"/>
              <a:gd name="T8" fmla="*/ 0 60000 65536"/>
              <a:gd name="T9" fmla="*/ 0 w 24226"/>
              <a:gd name="T10" fmla="*/ 0 h 21600"/>
              <a:gd name="T11" fmla="*/ 24226 w 24226"/>
              <a:gd name="T12" fmla="*/ 21600 h 21600"/>
            </a:gdLst>
            <a:ahLst/>
            <a:cxnLst>
              <a:cxn ang="T6">
                <a:pos x="T0" y="T1"/>
              </a:cxn>
              <a:cxn ang="T7">
                <a:pos x="T2" y="T3"/>
              </a:cxn>
              <a:cxn ang="T8">
                <a:pos x="T4" y="T5"/>
              </a:cxn>
            </a:cxnLst>
            <a:rect l="T9" t="T10" r="T11" b="T12"/>
            <a:pathLst>
              <a:path w="24226" h="21600" fill="none" extrusionOk="0">
                <a:moveTo>
                  <a:pt x="-1" y="1522"/>
                </a:moveTo>
                <a:cubicBezTo>
                  <a:pt x="2535" y="516"/>
                  <a:pt x="5238" y="-1"/>
                  <a:pt x="7966" y="0"/>
                </a:cubicBezTo>
                <a:cubicBezTo>
                  <a:pt x="14196" y="0"/>
                  <a:pt x="20124" y="2690"/>
                  <a:pt x="24225" y="7381"/>
                </a:cubicBezTo>
              </a:path>
              <a:path w="24226" h="21600" stroke="0" extrusionOk="0">
                <a:moveTo>
                  <a:pt x="-1" y="1522"/>
                </a:moveTo>
                <a:cubicBezTo>
                  <a:pt x="2535" y="516"/>
                  <a:pt x="5238" y="-1"/>
                  <a:pt x="7966" y="0"/>
                </a:cubicBezTo>
                <a:cubicBezTo>
                  <a:pt x="14196" y="0"/>
                  <a:pt x="20124" y="2690"/>
                  <a:pt x="24225" y="7381"/>
                </a:cubicBezTo>
                <a:lnTo>
                  <a:pt x="7966" y="21600"/>
                </a:lnTo>
                <a:close/>
              </a:path>
            </a:pathLst>
          </a:cu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9" name="Line 65"/>
          <p:cNvSpPr>
            <a:spLocks noChangeShapeType="1"/>
          </p:cNvSpPr>
          <p:nvPr/>
        </p:nvSpPr>
        <p:spPr bwMode="auto">
          <a:xfrm flipV="1">
            <a:off x="1695450" y="4759325"/>
            <a:ext cx="0" cy="7620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80" name="Line 66"/>
          <p:cNvSpPr>
            <a:spLocks noChangeShapeType="1"/>
          </p:cNvSpPr>
          <p:nvPr/>
        </p:nvSpPr>
        <p:spPr bwMode="auto">
          <a:xfrm flipV="1">
            <a:off x="2914650" y="4759325"/>
            <a:ext cx="0" cy="7620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81" name="Line 67"/>
          <p:cNvSpPr>
            <a:spLocks noChangeShapeType="1"/>
          </p:cNvSpPr>
          <p:nvPr/>
        </p:nvSpPr>
        <p:spPr bwMode="auto">
          <a:xfrm>
            <a:off x="2076450" y="5445125"/>
            <a:ext cx="152400" cy="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82" name="Line 68"/>
          <p:cNvSpPr>
            <a:spLocks noChangeShapeType="1"/>
          </p:cNvSpPr>
          <p:nvPr/>
        </p:nvSpPr>
        <p:spPr bwMode="auto">
          <a:xfrm>
            <a:off x="3295650" y="5140325"/>
            <a:ext cx="76200" cy="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83" name="Line 69"/>
          <p:cNvSpPr>
            <a:spLocks noChangeShapeType="1"/>
          </p:cNvSpPr>
          <p:nvPr/>
        </p:nvSpPr>
        <p:spPr bwMode="auto">
          <a:xfrm flipH="1">
            <a:off x="3219450" y="5445125"/>
            <a:ext cx="152400" cy="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84" name="Line 70"/>
          <p:cNvSpPr>
            <a:spLocks noChangeShapeType="1"/>
          </p:cNvSpPr>
          <p:nvPr/>
        </p:nvSpPr>
        <p:spPr bwMode="auto">
          <a:xfrm>
            <a:off x="1390650" y="4835525"/>
            <a:ext cx="0" cy="7620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85" name="Line 71"/>
          <p:cNvSpPr>
            <a:spLocks noChangeShapeType="1"/>
          </p:cNvSpPr>
          <p:nvPr/>
        </p:nvSpPr>
        <p:spPr bwMode="auto">
          <a:xfrm>
            <a:off x="2533650" y="4759325"/>
            <a:ext cx="0" cy="76200"/>
          </a:xfrm>
          <a:prstGeom prst="line">
            <a:avLst/>
          </a:prstGeom>
          <a:noFill/>
          <a:ln w="952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101503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ChangeArrowheads="1"/>
          </p:cNvSpPr>
          <p:nvPr/>
        </p:nvSpPr>
        <p:spPr bwMode="auto">
          <a:xfrm>
            <a:off x="431800" y="1314450"/>
            <a:ext cx="8229600" cy="5219895"/>
          </a:xfrm>
          <a:prstGeom prst="rect">
            <a:avLst/>
          </a:prstGeom>
          <a:noFill/>
          <a:ln w="9525">
            <a:noFill/>
            <a:miter lim="800000"/>
            <a:headEnd/>
            <a:tailEnd/>
          </a:ln>
        </p:spPr>
        <p:txBody>
          <a:bodyPr/>
          <a:lstStyle/>
          <a:p>
            <a:pPr marL="342900" marR="0" lvl="0" indent="-342900" algn="l" defTabSz="914400" rtl="0" eaLnBrk="1" fontAlgn="base" latinLnBrk="0" hangingPunct="1">
              <a:lnSpc>
                <a:spcPct val="100000"/>
              </a:lnSpc>
              <a:spcBef>
                <a:spcPct val="20000"/>
              </a:spcBef>
              <a:spcAft>
                <a:spcPct val="0"/>
              </a:spcAft>
              <a:buClr>
                <a:srgbClr val="FFCC00"/>
              </a:buClr>
              <a:buSzPct val="70000"/>
              <a:buFont typeface="Wingdings" pitchFamily="2" charset="2"/>
              <a:buChar char="n"/>
              <a:tabLst/>
              <a:defRPr/>
            </a:pPr>
            <a:r>
              <a:rPr kumimoji="0" lang="zh-CN" altLang="en-US" sz="2800" b="1" i="0" u="none" strike="noStrike" kern="1200" cap="none" spc="0" normalizeH="0" baseline="0" noProof="0">
                <a:ln>
                  <a:noFill/>
                </a:ln>
                <a:solidFill>
                  <a:srgbClr val="000514"/>
                </a:solidFill>
                <a:effectLst/>
                <a:uLnTx/>
                <a:uFillTx/>
                <a:latin typeface="Garamond" pitchFamily="18" charset="0"/>
                <a:ea typeface="宋体" pitchFamily="2" charset="-122"/>
                <a:cs typeface="+mn-cs"/>
              </a:rPr>
              <a:t>权矩阵</a:t>
            </a:r>
          </a:p>
          <a:p>
            <a:pPr marL="342900" marR="0" lvl="0" indent="-342900" algn="l" defTabSz="914400" rtl="0" eaLnBrk="1" fontAlgn="base" latinLnBrk="0" hangingPunct="1">
              <a:lnSpc>
                <a:spcPct val="100000"/>
              </a:lnSpc>
              <a:spcBef>
                <a:spcPct val="20000"/>
              </a:spcBef>
              <a:spcAft>
                <a:spcPct val="0"/>
              </a:spcAft>
              <a:buClr>
                <a:srgbClr val="FFCC00"/>
              </a:buClr>
              <a:buSzPct val="70000"/>
              <a:buFont typeface="Wingdings" pitchFamily="2" charset="2"/>
              <a:buNone/>
              <a:tabLst/>
              <a:defRPr/>
            </a:pPr>
            <a:r>
              <a:rPr kumimoji="0" lang="zh-CN" altLang="en-US" sz="2800" b="1" i="0" u="none" strike="noStrike" kern="1200" cap="none" spc="0" normalizeH="0" baseline="0" noProof="0">
                <a:ln>
                  <a:noFill/>
                </a:ln>
                <a:solidFill>
                  <a:srgbClr val="000514"/>
                </a:solidFill>
                <a:effectLst/>
                <a:uLnTx/>
                <a:uFillTx/>
                <a:latin typeface="Arial" pitchFamily="34" charset="0"/>
                <a:ea typeface="宋体" pitchFamily="2" charset="-122"/>
                <a:cs typeface="+mn-cs"/>
              </a:rPr>
              <a:t>   </a:t>
            </a:r>
            <a:r>
              <a:rPr kumimoji="0" lang="zh-CN" altLang="zh-CN" sz="2800" b="1" i="0" u="none" strike="noStrike" kern="1200" cap="none" spc="0" normalizeH="0" baseline="0" noProof="0">
                <a:ln>
                  <a:noFill/>
                </a:ln>
                <a:solidFill>
                  <a:srgbClr val="000514"/>
                </a:solidFill>
                <a:effectLst/>
                <a:uLnTx/>
                <a:uFillTx/>
                <a:latin typeface="Arial" pitchFamily="34" charset="0"/>
                <a:ea typeface="宋体" pitchFamily="2" charset="-122"/>
                <a:cs typeface="+mn-cs"/>
              </a:rPr>
              <a:t>赋权图用权矩阵表示</a:t>
            </a:r>
            <a:r>
              <a:rPr kumimoji="0" lang="en-US" altLang="zh-CN" sz="2800" b="1" i="0" u="none" strike="noStrike" kern="1200" cap="none" spc="0" normalizeH="0" baseline="0" noProof="0">
                <a:ln>
                  <a:noFill/>
                </a:ln>
                <a:solidFill>
                  <a:srgbClr val="000514"/>
                </a:solidFill>
                <a:effectLst/>
                <a:uLnTx/>
                <a:uFillTx/>
                <a:latin typeface="Arial" pitchFamily="34" charset="0"/>
                <a:ea typeface="宋体" pitchFamily="2" charset="-122"/>
                <a:cs typeface="+mn-cs"/>
              </a:rPr>
              <a:t>.</a:t>
            </a:r>
          </a:p>
          <a:p>
            <a:pPr marL="342900" marR="0" lvl="0" indent="-342900" algn="l" defTabSz="914400" rtl="0" eaLnBrk="1" fontAlgn="base" latinLnBrk="0" hangingPunct="1">
              <a:lnSpc>
                <a:spcPct val="100000"/>
              </a:lnSpc>
              <a:spcBef>
                <a:spcPct val="20000"/>
              </a:spcBef>
              <a:spcAft>
                <a:spcPct val="0"/>
              </a:spcAft>
              <a:buClr>
                <a:srgbClr val="FFCC00"/>
              </a:buClr>
              <a:buSzPct val="70000"/>
              <a:buFont typeface="Wingdings" pitchFamily="2" charset="2"/>
              <a:buNone/>
              <a:tabLst/>
              <a:defRPr/>
            </a:pPr>
            <a:r>
              <a:rPr kumimoji="0" lang="en-US" altLang="zh-CN" sz="28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Symbol" pitchFamily="18" charset="2"/>
              </a:rPr>
              <a:t>    </a:t>
            </a:r>
            <a:r>
              <a:rPr kumimoji="0" lang="en-US" altLang="zh-CN" sz="2800" b="1" i="1" u="none" strike="noStrike" kern="1200" cap="none" spc="0" normalizeH="0" baseline="0" noProof="0">
                <a:ln>
                  <a:noFill/>
                </a:ln>
                <a:solidFill>
                  <a:srgbClr val="000514"/>
                </a:solidFill>
                <a:effectLst/>
                <a:uLnTx/>
                <a:uFillTx/>
                <a:latin typeface="Arial" pitchFamily="34" charset="0"/>
                <a:ea typeface="宋体" pitchFamily="2" charset="-122"/>
                <a:cs typeface="+mn-cs"/>
                <a:sym typeface="Symbol" pitchFamily="18" charset="2"/>
              </a:rPr>
              <a:t>G</a:t>
            </a:r>
            <a:r>
              <a:rPr kumimoji="0" lang="en-US" altLang="zh-CN" sz="28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Symbol" pitchFamily="18" charset="2"/>
              </a:rPr>
              <a:t> = (</a:t>
            </a:r>
            <a:r>
              <a:rPr kumimoji="0" lang="en-US" altLang="zh-CN" sz="2800" b="1" i="1" u="none" strike="noStrike" kern="1200" cap="none" spc="0" normalizeH="0" baseline="0" noProof="0">
                <a:ln>
                  <a:noFill/>
                </a:ln>
                <a:solidFill>
                  <a:srgbClr val="000514"/>
                </a:solidFill>
                <a:effectLst/>
                <a:uLnTx/>
                <a:uFillTx/>
                <a:latin typeface="Arial" pitchFamily="34" charset="0"/>
                <a:ea typeface="宋体" pitchFamily="2" charset="-122"/>
                <a:cs typeface="+mn-cs"/>
                <a:sym typeface="Symbol" pitchFamily="18" charset="2"/>
              </a:rPr>
              <a:t>V</a:t>
            </a:r>
            <a:r>
              <a:rPr kumimoji="0" lang="en-US" altLang="zh-CN" sz="28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Symbol" pitchFamily="18" charset="2"/>
              </a:rPr>
              <a:t>, </a:t>
            </a:r>
            <a:r>
              <a:rPr kumimoji="0" lang="en-US" altLang="zh-CN" sz="2800" b="1" i="1" u="none" strike="noStrike" kern="1200" cap="none" spc="0" normalizeH="0" baseline="0" noProof="0">
                <a:ln>
                  <a:noFill/>
                </a:ln>
                <a:solidFill>
                  <a:srgbClr val="000514"/>
                </a:solidFill>
                <a:effectLst/>
                <a:uLnTx/>
                <a:uFillTx/>
                <a:latin typeface="Arial" pitchFamily="34" charset="0"/>
                <a:ea typeface="宋体" pitchFamily="2" charset="-122"/>
                <a:cs typeface="+mn-cs"/>
                <a:sym typeface="Symbol" pitchFamily="18" charset="2"/>
              </a:rPr>
              <a:t>E</a:t>
            </a:r>
            <a:r>
              <a:rPr kumimoji="0" lang="en-US" altLang="zh-CN" sz="28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Symbol" pitchFamily="18" charset="2"/>
              </a:rPr>
              <a:t>), </a:t>
            </a:r>
            <a:r>
              <a:rPr kumimoji="0" lang="zh-CN" altLang="en-US" sz="28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Symbol" pitchFamily="18" charset="2"/>
              </a:rPr>
              <a:t>对节点编号</a:t>
            </a:r>
            <a:r>
              <a:rPr kumimoji="0" lang="en-US" altLang="zh-CN" sz="2800" b="1" i="1" u="none" strike="noStrike" kern="1200" cap="none" spc="0" normalizeH="0" baseline="0" noProof="0">
                <a:ln>
                  <a:noFill/>
                </a:ln>
                <a:solidFill>
                  <a:srgbClr val="000514"/>
                </a:solidFill>
                <a:effectLst/>
                <a:uLnTx/>
                <a:uFillTx/>
                <a:latin typeface="Arial" pitchFamily="34" charset="0"/>
                <a:ea typeface="宋体" pitchFamily="2" charset="-122"/>
                <a:cs typeface="+mn-cs"/>
                <a:sym typeface="Symbol" pitchFamily="18" charset="2"/>
              </a:rPr>
              <a:t>V</a:t>
            </a:r>
            <a:r>
              <a:rPr kumimoji="0" lang="en-US" altLang="zh-CN" sz="28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Symbol" pitchFamily="18" charset="2"/>
              </a:rPr>
              <a:t> = {</a:t>
            </a:r>
            <a:r>
              <a:rPr kumimoji="0" lang="en-US" altLang="zh-CN" sz="2800" b="1" i="1" u="none" strike="noStrike" kern="1200" cap="none" spc="0" normalizeH="0" baseline="0" noProof="0">
                <a:ln>
                  <a:noFill/>
                </a:ln>
                <a:solidFill>
                  <a:srgbClr val="000514"/>
                </a:solidFill>
                <a:effectLst/>
                <a:uLnTx/>
                <a:uFillTx/>
                <a:latin typeface="Arial" pitchFamily="34" charset="0"/>
                <a:ea typeface="宋体" pitchFamily="2" charset="-122"/>
                <a:cs typeface="+mn-cs"/>
                <a:sym typeface="Symbol" pitchFamily="18" charset="2"/>
              </a:rPr>
              <a:t>v</a:t>
            </a:r>
            <a:r>
              <a:rPr kumimoji="0" lang="en-US" altLang="zh-CN" sz="2800" b="1" i="0" u="none" strike="noStrike" kern="1200" cap="none" spc="0" normalizeH="0" baseline="-25000" noProof="0">
                <a:ln>
                  <a:noFill/>
                </a:ln>
                <a:solidFill>
                  <a:srgbClr val="000514"/>
                </a:solidFill>
                <a:effectLst/>
                <a:uLnTx/>
                <a:uFillTx/>
                <a:latin typeface="Arial" pitchFamily="34" charset="0"/>
                <a:ea typeface="宋体" pitchFamily="2" charset="-122"/>
                <a:cs typeface="+mn-cs"/>
                <a:sym typeface="Symbol" pitchFamily="18" charset="2"/>
              </a:rPr>
              <a:t>1</a:t>
            </a:r>
            <a:r>
              <a:rPr kumimoji="0" lang="en-US" altLang="zh-CN" sz="28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Symbol" pitchFamily="18" charset="2"/>
              </a:rPr>
              <a:t>, </a:t>
            </a:r>
            <a:r>
              <a:rPr kumimoji="0" lang="en-US" altLang="zh-CN" sz="2800" b="1" i="1" u="none" strike="noStrike" kern="1200" cap="none" spc="0" normalizeH="0" baseline="0" noProof="0">
                <a:ln>
                  <a:noFill/>
                </a:ln>
                <a:solidFill>
                  <a:srgbClr val="000514"/>
                </a:solidFill>
                <a:effectLst/>
                <a:uLnTx/>
                <a:uFillTx/>
                <a:latin typeface="Arial" pitchFamily="34" charset="0"/>
                <a:ea typeface="宋体" pitchFamily="2" charset="-122"/>
                <a:cs typeface="+mn-cs"/>
                <a:sym typeface="Symbol" pitchFamily="18" charset="2"/>
              </a:rPr>
              <a:t>v</a:t>
            </a:r>
            <a:r>
              <a:rPr kumimoji="0" lang="en-US" altLang="zh-CN" sz="2800" b="1" i="0" u="none" strike="noStrike" kern="1200" cap="none" spc="0" normalizeH="0" baseline="-25000" noProof="0">
                <a:ln>
                  <a:noFill/>
                </a:ln>
                <a:solidFill>
                  <a:srgbClr val="000514"/>
                </a:solidFill>
                <a:effectLst/>
                <a:uLnTx/>
                <a:uFillTx/>
                <a:latin typeface="Arial" pitchFamily="34" charset="0"/>
                <a:ea typeface="宋体" pitchFamily="2" charset="-122"/>
                <a:cs typeface="+mn-cs"/>
                <a:sym typeface="Symbol" pitchFamily="18" charset="2"/>
              </a:rPr>
              <a:t>2</a:t>
            </a:r>
            <a:r>
              <a:rPr kumimoji="0" lang="en-US" altLang="zh-CN" sz="28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Symbol" pitchFamily="18" charset="2"/>
              </a:rPr>
              <a:t>, …, </a:t>
            </a:r>
            <a:r>
              <a:rPr kumimoji="0" lang="en-US" altLang="zh-CN" sz="2800" b="1" i="1" u="none" strike="noStrike" kern="1200" cap="none" spc="0" normalizeH="0" baseline="0" noProof="0">
                <a:ln>
                  <a:noFill/>
                </a:ln>
                <a:solidFill>
                  <a:srgbClr val="000514"/>
                </a:solidFill>
                <a:effectLst/>
                <a:uLnTx/>
                <a:uFillTx/>
                <a:latin typeface="Arial" pitchFamily="34" charset="0"/>
                <a:ea typeface="宋体" pitchFamily="2" charset="-122"/>
                <a:cs typeface="+mn-cs"/>
                <a:sym typeface="Symbol" pitchFamily="18" charset="2"/>
              </a:rPr>
              <a:t>v</a:t>
            </a:r>
            <a:r>
              <a:rPr kumimoji="0" lang="en-US" altLang="zh-CN" sz="2800" b="1" i="1" u="none" strike="noStrike" kern="1200" cap="none" spc="0" normalizeH="0" baseline="-25000" noProof="0">
                <a:ln>
                  <a:noFill/>
                </a:ln>
                <a:solidFill>
                  <a:srgbClr val="000514"/>
                </a:solidFill>
                <a:effectLst/>
                <a:uLnTx/>
                <a:uFillTx/>
                <a:latin typeface="Arial" pitchFamily="34" charset="0"/>
                <a:ea typeface="宋体" pitchFamily="2" charset="-122"/>
                <a:cs typeface="+mn-cs"/>
                <a:sym typeface="Symbol" pitchFamily="18" charset="2"/>
              </a:rPr>
              <a:t>n</a:t>
            </a:r>
            <a:r>
              <a:rPr kumimoji="0" lang="en-US" altLang="zh-CN" sz="28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Symbol" pitchFamily="18" charset="2"/>
              </a:rPr>
              <a:t>}.</a:t>
            </a:r>
          </a:p>
          <a:p>
            <a:pPr marL="342900" marR="0" lvl="0" indent="-342900" algn="l" defTabSz="914400" rtl="0" eaLnBrk="1" fontAlgn="base" latinLnBrk="0" hangingPunct="1">
              <a:lnSpc>
                <a:spcPct val="100000"/>
              </a:lnSpc>
              <a:spcBef>
                <a:spcPct val="20000"/>
              </a:spcBef>
              <a:spcAft>
                <a:spcPct val="0"/>
              </a:spcAft>
              <a:buClr>
                <a:srgbClr val="FFCC00"/>
              </a:buClr>
              <a:buSzPct val="70000"/>
              <a:buFont typeface="Wingdings" pitchFamily="2" charset="2"/>
              <a:buChar char="n"/>
              <a:tabLst/>
              <a:defRPr/>
            </a:pPr>
            <a:endParaRPr kumimoji="0" lang="en-US" altLang="zh-CN" sz="2800" b="1" i="0" u="none" strike="noStrike" kern="1200" cap="none" spc="0" normalizeH="0" baseline="0" noProof="0">
              <a:ln>
                <a:noFill/>
              </a:ln>
              <a:solidFill>
                <a:srgbClr val="000514"/>
              </a:solidFill>
              <a:effectLst/>
              <a:uLnTx/>
              <a:uFillTx/>
              <a:latin typeface="Arial" pitchFamily="34" charset="0"/>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FFCC00"/>
              </a:buClr>
              <a:buSzPct val="70000"/>
              <a:buFont typeface="Wingdings" pitchFamily="2" charset="2"/>
              <a:buChar char="n"/>
              <a:tabLst/>
              <a:defRPr/>
            </a:pPr>
            <a:endParaRPr kumimoji="0" lang="en-US" altLang="zh-CN" sz="2800" b="1" i="0" u="none" strike="noStrike" kern="1200" cap="none" spc="0" normalizeH="0" baseline="0" noProof="0">
              <a:ln>
                <a:noFill/>
              </a:ln>
              <a:solidFill>
                <a:srgbClr val="000514"/>
              </a:solidFill>
              <a:effectLst/>
              <a:uLnTx/>
              <a:uFillTx/>
              <a:latin typeface="Arial" pitchFamily="34" charset="0"/>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FFCC00"/>
              </a:buClr>
              <a:buSzPct val="70000"/>
              <a:buFont typeface="Wingdings" pitchFamily="2" charset="2"/>
              <a:buChar char="n"/>
              <a:tabLst/>
              <a:defRPr/>
            </a:pPr>
            <a:endParaRPr kumimoji="0" lang="en-US" altLang="zh-CN" sz="2800" b="1" i="0" u="none" strike="noStrike" kern="1200" cap="none" spc="0" normalizeH="0" baseline="0" noProof="0">
              <a:ln>
                <a:noFill/>
              </a:ln>
              <a:solidFill>
                <a:srgbClr val="000514"/>
              </a:solidFill>
              <a:effectLst/>
              <a:uLnTx/>
              <a:uFillTx/>
              <a:latin typeface="Arial" pitchFamily="34" charset="0"/>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FFCC00"/>
              </a:buClr>
              <a:buSzPct val="70000"/>
              <a:buFont typeface="Wingdings" pitchFamily="2" charset="2"/>
              <a:buChar char="n"/>
              <a:tabLst/>
              <a:defRPr/>
            </a:pPr>
            <a:endParaRPr kumimoji="0" lang="en-US" altLang="zh-CN" sz="2800" b="1" i="0" u="none" strike="noStrike" kern="1200" cap="none" spc="0" normalizeH="0" baseline="0" noProof="0">
              <a:ln>
                <a:noFill/>
              </a:ln>
              <a:solidFill>
                <a:srgbClr val="000514"/>
              </a:solidFill>
              <a:effectLst/>
              <a:uLnTx/>
              <a:uFillTx/>
              <a:latin typeface="Arial" pitchFamily="34" charset="0"/>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FFCC00"/>
              </a:buClr>
              <a:buSzPct val="70000"/>
              <a:buFont typeface="Wingdings" pitchFamily="2" charset="2"/>
              <a:buNone/>
              <a:tabLst/>
              <a:defRPr/>
            </a:pPr>
            <a:endParaRPr kumimoji="0" lang="en-US" altLang="zh-CN" sz="2800" b="1" i="0" u="none" strike="noStrike" kern="1200" cap="none" spc="0" normalizeH="0" baseline="0" noProof="0">
              <a:ln>
                <a:noFill/>
              </a:ln>
              <a:solidFill>
                <a:srgbClr val="000514"/>
              </a:solidFill>
              <a:effectLst/>
              <a:uLnTx/>
              <a:uFillTx/>
              <a:latin typeface="Arial" pitchFamily="34" charset="0"/>
              <a:ea typeface="宋体" pitchFamily="2" charset="-122"/>
              <a:cs typeface="+mn-cs"/>
            </a:endParaRPr>
          </a:p>
        </p:txBody>
      </p:sp>
      <p:grpSp>
        <p:nvGrpSpPr>
          <p:cNvPr id="2" name="Group 4"/>
          <p:cNvGrpSpPr>
            <a:grpSpLocks/>
          </p:cNvGrpSpPr>
          <p:nvPr/>
        </p:nvGrpSpPr>
        <p:grpSpPr bwMode="auto">
          <a:xfrm>
            <a:off x="1331913" y="4940300"/>
            <a:ext cx="6553200" cy="749300"/>
            <a:chOff x="912" y="3456"/>
            <a:chExt cx="3936" cy="472"/>
          </a:xfrm>
        </p:grpSpPr>
        <p:sp>
          <p:nvSpPr>
            <p:cNvPr id="23558" name="Text Box 5"/>
            <p:cNvSpPr txBox="1">
              <a:spLocks noChangeArrowheads="1"/>
            </p:cNvSpPr>
            <p:nvPr/>
          </p:nvSpPr>
          <p:spPr bwMode="auto">
            <a:xfrm>
              <a:off x="912" y="3504"/>
              <a:ext cx="672" cy="304"/>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514"/>
                  </a:solidFill>
                  <a:effectLst/>
                  <a:uLnTx/>
                  <a:uFillTx/>
                  <a:latin typeface="Arial" pitchFamily="34" charset="0"/>
                  <a:ea typeface="宋体" pitchFamily="2" charset="-122"/>
                  <a:cs typeface="+mn-cs"/>
                  <a:sym typeface="MT Extra" pitchFamily="18" charset="2"/>
                </a:rPr>
                <a:t>a</a:t>
              </a:r>
              <a:r>
                <a:rPr kumimoji="1" lang="en-US" altLang="zh-CN" sz="2800" b="1" i="1" u="none" strike="noStrike" kern="1200" cap="none" spc="0" normalizeH="0" baseline="-25000" noProof="0">
                  <a:ln>
                    <a:noFill/>
                  </a:ln>
                  <a:solidFill>
                    <a:srgbClr val="000514"/>
                  </a:solidFill>
                  <a:effectLst/>
                  <a:uLnTx/>
                  <a:uFillTx/>
                  <a:latin typeface="Arial" pitchFamily="34" charset="0"/>
                  <a:ea typeface="宋体" pitchFamily="2" charset="-122"/>
                  <a:cs typeface="+mn-cs"/>
                  <a:sym typeface="MT Extra" pitchFamily="18" charset="2"/>
                </a:rPr>
                <a:t>ij</a:t>
              </a:r>
              <a:r>
                <a:rPr kumimoji="1" lang="en-US" altLang="zh-CN" sz="2400" b="1" i="1" u="none" strike="noStrike" kern="1200" cap="none" spc="0" normalizeH="0" baseline="-25000" noProof="0">
                  <a:ln>
                    <a:noFill/>
                  </a:ln>
                  <a:solidFill>
                    <a:srgbClr val="000514"/>
                  </a:solidFill>
                  <a:effectLst/>
                  <a:uLnTx/>
                  <a:uFillTx/>
                  <a:latin typeface="Arial" pitchFamily="34" charset="0"/>
                  <a:ea typeface="宋体" pitchFamily="2" charset="-122"/>
                  <a:cs typeface="+mn-cs"/>
                  <a:sym typeface="MT Extra" pitchFamily="18" charset="2"/>
                </a:rPr>
                <a:t> </a:t>
              </a:r>
              <a:r>
                <a:rPr kumimoji="1"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MT Extra" pitchFamily="18" charset="2"/>
                </a:rPr>
                <a:t>=</a:t>
              </a:r>
              <a:r>
                <a:rPr kumimoji="1" lang="en-US" altLang="zh-CN" sz="32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MT Extra" pitchFamily="18" charset="2"/>
                </a:rPr>
                <a:t>{</a:t>
              </a:r>
              <a:endParaRPr kumimoji="1" lang="en-US" altLang="zh-CN" sz="18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MT Extra" pitchFamily="18" charset="2"/>
              </a:endParaRPr>
            </a:p>
          </p:txBody>
        </p:sp>
        <p:sp>
          <p:nvSpPr>
            <p:cNvPr id="23559" name="Text Box 6"/>
            <p:cNvSpPr txBox="1">
              <a:spLocks noChangeArrowheads="1"/>
            </p:cNvSpPr>
            <p:nvPr/>
          </p:nvSpPr>
          <p:spPr bwMode="auto">
            <a:xfrm>
              <a:off x="1392" y="3456"/>
              <a:ext cx="3456" cy="47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err="1">
                  <a:ln>
                    <a:noFill/>
                  </a:ln>
                  <a:solidFill>
                    <a:srgbClr val="000514"/>
                  </a:solidFill>
                  <a:effectLst/>
                  <a:uLnTx/>
                  <a:uFillTx/>
                  <a:latin typeface="Arial" pitchFamily="34" charset="0"/>
                  <a:ea typeface="宋体" pitchFamily="2" charset="-122"/>
                  <a:cs typeface="+mn-cs"/>
                </a:rPr>
                <a:t>w</a:t>
              </a:r>
              <a:r>
                <a:rPr kumimoji="1" lang="en-US" altLang="zh-CN" sz="2400" b="1" i="1" u="none" strike="noStrike" kern="1200" cap="none" spc="0" normalizeH="0" baseline="-25000" noProof="0" dirty="0" err="1">
                  <a:ln>
                    <a:noFill/>
                  </a:ln>
                  <a:solidFill>
                    <a:srgbClr val="000514"/>
                  </a:solidFill>
                  <a:effectLst/>
                  <a:uLnTx/>
                  <a:uFillTx/>
                  <a:latin typeface="Arial" pitchFamily="34" charset="0"/>
                  <a:ea typeface="宋体" pitchFamily="2" charset="-122"/>
                  <a:cs typeface="+mn-cs"/>
                </a:rPr>
                <a:t>ij</a:t>
              </a:r>
              <a:r>
                <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 </a:t>
              </a:r>
              <a:r>
                <a:rPr kumimoji="1" lang="zh-CN" altLang="en-US"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   </a:t>
              </a:r>
              <a:r>
                <a:rPr kumimoji="1" lang="zh-CN"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a:t>
              </a:r>
              <a:r>
                <a:rPr kumimoji="1" lang="en-US" altLang="zh-CN" sz="2400" b="1" i="1" u="none" strike="noStrike" kern="1200" cap="none" spc="0" normalizeH="0" baseline="0" noProof="0" dirty="0" err="1">
                  <a:ln>
                    <a:noFill/>
                  </a:ln>
                  <a:solidFill>
                    <a:srgbClr val="000514"/>
                  </a:solidFill>
                  <a:effectLst/>
                  <a:uLnTx/>
                  <a:uFillTx/>
                  <a:latin typeface="Arial" pitchFamily="34" charset="0"/>
                  <a:ea typeface="宋体" pitchFamily="2" charset="-122"/>
                  <a:cs typeface="+mn-cs"/>
                </a:rPr>
                <a:t>v</a:t>
              </a:r>
              <a:r>
                <a:rPr kumimoji="1" lang="en-US" altLang="zh-CN" sz="2400" b="1" i="1" u="none" strike="noStrike" kern="1200" cap="none" spc="0" normalizeH="0" baseline="-25000" noProof="0" dirty="0" err="1">
                  <a:ln>
                    <a:noFill/>
                  </a:ln>
                  <a:solidFill>
                    <a:srgbClr val="000514"/>
                  </a:solidFill>
                  <a:effectLst/>
                  <a:uLnTx/>
                  <a:uFillTx/>
                  <a:latin typeface="Arial" pitchFamily="34" charset="0"/>
                  <a:ea typeface="宋体" pitchFamily="2" charset="-122"/>
                  <a:cs typeface="+mn-cs"/>
                </a:rPr>
                <a:t>i</a:t>
              </a:r>
              <a:r>
                <a:rPr kumimoji="1" lang="en-US" altLang="zh-CN" sz="2400" b="1" i="0" u="none" strike="noStrike" kern="1200" cap="none" spc="0" normalizeH="0" baseline="0" noProof="0" dirty="0" err="1">
                  <a:ln>
                    <a:noFill/>
                  </a:ln>
                  <a:solidFill>
                    <a:srgbClr val="000514"/>
                  </a:solidFill>
                  <a:effectLst/>
                  <a:uLnTx/>
                  <a:uFillTx/>
                  <a:latin typeface="Arial" pitchFamily="34" charset="0"/>
                  <a:ea typeface="宋体" pitchFamily="2" charset="-122"/>
                  <a:cs typeface="+mn-cs"/>
                </a:rPr>
                <a:t>,</a:t>
              </a:r>
              <a:r>
                <a:rPr kumimoji="1" lang="en-US" altLang="zh-CN" sz="2400" b="1" i="1" u="none" strike="noStrike" kern="1200" cap="none" spc="0" normalizeH="0" baseline="0" noProof="0" dirty="0" err="1">
                  <a:ln>
                    <a:noFill/>
                  </a:ln>
                  <a:solidFill>
                    <a:srgbClr val="000514"/>
                  </a:solidFill>
                  <a:effectLst/>
                  <a:uLnTx/>
                  <a:uFillTx/>
                  <a:latin typeface="Arial" pitchFamily="34" charset="0"/>
                  <a:ea typeface="宋体" pitchFamily="2" charset="-122"/>
                  <a:cs typeface="+mn-cs"/>
                </a:rPr>
                <a:t>v</a:t>
              </a:r>
              <a:r>
                <a:rPr kumimoji="1" lang="en-US" altLang="zh-CN" sz="2400" b="1" i="1" u="none" strike="noStrike" kern="1200" cap="none" spc="0" normalizeH="0" baseline="-25000" noProof="0" dirty="0" err="1">
                  <a:ln>
                    <a:noFill/>
                  </a:ln>
                  <a:solidFill>
                    <a:srgbClr val="000514"/>
                  </a:solidFill>
                  <a:effectLst/>
                  <a:uLnTx/>
                  <a:uFillTx/>
                  <a:latin typeface="Arial" pitchFamily="34" charset="0"/>
                  <a:ea typeface="宋体" pitchFamily="2" charset="-122"/>
                  <a:cs typeface="+mn-cs"/>
                </a:rPr>
                <a:t>j</a:t>
              </a:r>
              <a:r>
                <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a:t>
              </a:r>
              <a:r>
                <a:rPr kumimoji="1"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rPr>
                <a:t>E</a:t>
              </a:r>
            </a:p>
            <a:p>
              <a:pPr marL="0" marR="0" lvl="0" indent="0" algn="l" defTabSz="914400" rtl="0" eaLnBrk="1" fontAlgn="base" latinLnBrk="0" hangingPunct="1">
                <a:lnSpc>
                  <a:spcPct val="3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0 </a:t>
              </a:r>
              <a:r>
                <a:rPr kumimoji="1" lang="zh-CN" altLang="en-US"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         </a:t>
              </a:r>
              <a:r>
                <a:rPr kumimoji="1" lang="zh-CN"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其他</a:t>
              </a:r>
              <a:endParaRPr kumimoji="1" lang="zh-CN" altLang="en-US" sz="2400" b="0" i="0" u="none" strike="noStrike" kern="1200" cap="none" spc="0" normalizeH="0" baseline="0" noProof="0" dirty="0">
                <a:ln>
                  <a:noFill/>
                </a:ln>
                <a:solidFill>
                  <a:srgbClr val="000514"/>
                </a:solidFill>
                <a:effectLst/>
                <a:uLnTx/>
                <a:uFillTx/>
                <a:latin typeface="Arial" pitchFamily="34" charset="0"/>
                <a:ea typeface="宋体" pitchFamily="2" charset="-122"/>
                <a:cs typeface="+mn-cs"/>
              </a:endParaRPr>
            </a:p>
          </p:txBody>
        </p:sp>
      </p:grpSp>
      <p:sp>
        <p:nvSpPr>
          <p:cNvPr id="8" name="Rectangle 2"/>
          <p:cNvSpPr txBox="1">
            <a:spLocks noRot="1" noChangeArrowheads="1"/>
          </p:cNvSpPr>
          <p:nvPr/>
        </p:nvSpPr>
        <p:spPr>
          <a:xfrm>
            <a:off x="457200" y="333375"/>
            <a:ext cx="8229600" cy="7191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0" cap="none" spc="0" normalizeH="0" baseline="0" noProof="0" dirty="0">
                <a:ln>
                  <a:noFill/>
                </a:ln>
                <a:solidFill>
                  <a:srgbClr val="4D5B6B"/>
                </a:solidFill>
                <a:effectLst/>
                <a:uLnTx/>
                <a:uFillTx/>
                <a:latin typeface="宋体" pitchFamily="2" charset="-122"/>
                <a:ea typeface="宋体"/>
                <a:cs typeface="+mn-cs"/>
              </a:rPr>
              <a:t>图的代数表示：权矩阵 </a:t>
            </a:r>
          </a:p>
        </p:txBody>
      </p:sp>
      <p:graphicFrame>
        <p:nvGraphicFramePr>
          <p:cNvPr id="134147" name="Object 3"/>
          <p:cNvGraphicFramePr>
            <a:graphicFrameLocks noChangeAspect="1"/>
          </p:cNvGraphicFramePr>
          <p:nvPr/>
        </p:nvGraphicFramePr>
        <p:xfrm>
          <a:off x="1394052" y="3002870"/>
          <a:ext cx="3362325" cy="1816100"/>
        </p:xfrm>
        <a:graphic>
          <a:graphicData uri="http://schemas.openxmlformats.org/presentationml/2006/ole">
            <mc:AlternateContent xmlns:mc="http://schemas.openxmlformats.org/markup-compatibility/2006">
              <mc:Choice xmlns:v="urn:schemas-microsoft-com:vml" Requires="v">
                <p:oleObj name="公式" r:id="rId2" imgW="1739900" imgH="939800" progId="Equation.3">
                  <p:embed/>
                </p:oleObj>
              </mc:Choice>
              <mc:Fallback>
                <p:oleObj name="公式" r:id="rId2" imgW="1739900" imgH="939800" progId="Equation.3">
                  <p:embed/>
                  <p:pic>
                    <p:nvPicPr>
                      <p:cNvPr id="13414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052" y="3002870"/>
                        <a:ext cx="3362325" cy="181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3218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rrowheads="1"/>
          </p:cNvSpPr>
          <p:nvPr>
            <p:ph type="title"/>
          </p:nvPr>
        </p:nvSpPr>
        <p:spPr/>
        <p:txBody>
          <a:bodyPr vert="horz" lIns="91440" tIns="45720" rIns="91440" bIns="45720" rtlCol="0" anchor="b">
            <a:noAutofit/>
          </a:bodyPr>
          <a:lstStyle/>
          <a:p>
            <a:pPr eaLnBrk="1" hangingPunct="1"/>
            <a:r>
              <a:rPr lang="zh-CN" altLang="en-US" dirty="0">
                <a:latin typeface="宋体" pitchFamily="2" charset="-122"/>
              </a:rPr>
              <a:t>图的代数表示 </a:t>
            </a:r>
          </a:p>
        </p:txBody>
      </p:sp>
      <p:sp>
        <p:nvSpPr>
          <p:cNvPr id="209923" name="Rectangle 3"/>
          <p:cNvSpPr>
            <a:spLocks noGrp="1" noChangeArrowheads="1"/>
          </p:cNvSpPr>
          <p:nvPr>
            <p:ph idx="1"/>
          </p:nvPr>
        </p:nvSpPr>
        <p:spPr/>
        <p:txBody>
          <a:bodyPr>
            <a:normAutofit lnSpcReduction="10000"/>
          </a:bodyPr>
          <a:lstStyle/>
          <a:p>
            <a:pPr algn="just" eaLnBrk="1" hangingPunct="1">
              <a:spcBef>
                <a:spcPct val="40000"/>
              </a:spcBef>
              <a:buSzPct val="150000"/>
              <a:buNone/>
            </a:pPr>
            <a:r>
              <a:rPr lang="zh-CN" altLang="en-US" sz="2800" dirty="0">
                <a:solidFill>
                  <a:srgbClr val="003399"/>
                </a:solidFill>
                <a:latin typeface="Arial" pitchFamily="34" charset="0"/>
                <a:ea typeface="宋体" pitchFamily="2" charset="-122"/>
              </a:rPr>
              <a:t>常用表示方法</a:t>
            </a:r>
            <a:endParaRPr lang="en-US" altLang="zh-CN" sz="2800" dirty="0">
              <a:solidFill>
                <a:srgbClr val="FF3399"/>
              </a:solidFill>
              <a:latin typeface="宋体" pitchFamily="2" charset="-122"/>
            </a:endParaRPr>
          </a:p>
          <a:p>
            <a:pPr algn="just" eaLnBrk="1" hangingPunct="1">
              <a:spcBef>
                <a:spcPct val="40000"/>
              </a:spcBef>
              <a:buSzPct val="150000"/>
              <a:buFont typeface="Wingdings" pitchFamily="2" charset="2"/>
              <a:buChar char="§"/>
            </a:pPr>
            <a:r>
              <a:rPr lang="zh-CN" altLang="en-US" sz="2800" dirty="0">
                <a:solidFill>
                  <a:schemeClr val="bg1">
                    <a:lumMod val="65000"/>
                  </a:schemeClr>
                </a:solidFill>
                <a:latin typeface="宋体" pitchFamily="2" charset="-122"/>
              </a:rPr>
              <a:t>邻接矩阵</a:t>
            </a:r>
          </a:p>
          <a:p>
            <a:pPr algn="just" eaLnBrk="1" hangingPunct="1">
              <a:spcBef>
                <a:spcPct val="40000"/>
              </a:spcBef>
              <a:buSzPct val="150000"/>
              <a:buFont typeface="Wingdings" pitchFamily="2" charset="2"/>
              <a:buChar char="§"/>
            </a:pPr>
            <a:r>
              <a:rPr lang="zh-CN" altLang="en-US" sz="2800" dirty="0">
                <a:solidFill>
                  <a:schemeClr val="bg1">
                    <a:lumMod val="65000"/>
                  </a:schemeClr>
                </a:solidFill>
                <a:latin typeface="宋体" pitchFamily="2" charset="-122"/>
              </a:rPr>
              <a:t>权矩阵</a:t>
            </a:r>
          </a:p>
          <a:p>
            <a:pPr algn="just" eaLnBrk="1" hangingPunct="1">
              <a:spcBef>
                <a:spcPct val="40000"/>
              </a:spcBef>
              <a:buSzPct val="150000"/>
              <a:buFont typeface="Wingdings" pitchFamily="2" charset="2"/>
              <a:buChar char="§"/>
            </a:pPr>
            <a:r>
              <a:rPr lang="zh-CN" altLang="en-US" sz="2800" dirty="0">
                <a:solidFill>
                  <a:srgbClr val="FF0000"/>
                </a:solidFill>
                <a:latin typeface="宋体" pitchFamily="2" charset="-122"/>
              </a:rPr>
              <a:t>关联矩阵</a:t>
            </a:r>
          </a:p>
          <a:p>
            <a:pPr eaLnBrk="1" hangingPunct="1">
              <a:spcBef>
                <a:spcPct val="40000"/>
              </a:spcBef>
              <a:buSzPct val="150000"/>
              <a:buFont typeface="Wingdings" pitchFamily="2" charset="2"/>
              <a:buChar char="§"/>
            </a:pPr>
            <a:r>
              <a:rPr lang="zh-CN" altLang="en-US" sz="2800" dirty="0">
                <a:latin typeface="宋体" pitchFamily="2" charset="-122"/>
              </a:rPr>
              <a:t>边列表</a:t>
            </a:r>
          </a:p>
          <a:p>
            <a:pPr eaLnBrk="1" hangingPunct="1">
              <a:spcBef>
                <a:spcPct val="40000"/>
              </a:spcBef>
              <a:buSzPct val="150000"/>
              <a:buFont typeface="Wingdings" pitchFamily="2" charset="2"/>
              <a:buChar char="§"/>
            </a:pPr>
            <a:r>
              <a:rPr lang="zh-CN" altLang="en-US" sz="2800" dirty="0">
                <a:latin typeface="宋体" pitchFamily="2" charset="-122"/>
              </a:rPr>
              <a:t>正向、逆向表</a:t>
            </a:r>
          </a:p>
          <a:p>
            <a:pPr eaLnBrk="1" hangingPunct="1">
              <a:spcBef>
                <a:spcPct val="40000"/>
              </a:spcBef>
              <a:buSzPct val="150000"/>
              <a:buFont typeface="Wingdings" pitchFamily="2" charset="2"/>
              <a:buChar char="§"/>
            </a:pPr>
            <a:r>
              <a:rPr lang="zh-CN" altLang="en-US" sz="2800" dirty="0">
                <a:latin typeface="宋体" pitchFamily="2" charset="-122"/>
              </a:rPr>
              <a:t>邻接表</a:t>
            </a:r>
            <a:r>
              <a:rPr lang="zh-CN" altLang="en-US" dirty="0">
                <a:latin typeface="宋体" pitchFamily="2" charset="-122"/>
              </a:rPr>
              <a:t> </a:t>
            </a:r>
            <a:endParaRPr lang="en-US" altLang="zh-CN" dirty="0">
              <a:latin typeface="宋体" pitchFamily="2" charset="-122"/>
            </a:endParaRPr>
          </a:p>
          <a:p>
            <a:pPr eaLnBrk="1" hangingPunct="1">
              <a:spcBef>
                <a:spcPct val="40000"/>
              </a:spcBef>
              <a:buSzPct val="150000"/>
              <a:buFont typeface="Wingdings" pitchFamily="2" charset="2"/>
              <a:buChar char="§"/>
            </a:pPr>
            <a:r>
              <a:rPr lang="zh-CN" altLang="en-US" dirty="0">
                <a:latin typeface="宋体" pitchFamily="2" charset="-122"/>
              </a:rPr>
              <a:t>十字链表</a:t>
            </a:r>
            <a:endParaRPr lang="en-US" altLang="zh-CN" dirty="0">
              <a:latin typeface="宋体" pitchFamily="2" charset="-122"/>
            </a:endParaRPr>
          </a:p>
          <a:p>
            <a:pPr eaLnBrk="1" hangingPunct="1">
              <a:spcBef>
                <a:spcPct val="40000"/>
              </a:spcBef>
              <a:buSzPct val="150000"/>
              <a:buFont typeface="Wingdings" pitchFamily="2" charset="2"/>
              <a:buChar char="§"/>
            </a:pPr>
            <a:r>
              <a:rPr lang="zh-CN" altLang="en-US" dirty="0">
                <a:latin typeface="宋体" pitchFamily="2" charset="-122"/>
              </a:rPr>
              <a:t>邻接多重表 </a:t>
            </a:r>
          </a:p>
          <a:p>
            <a:pPr marL="0" indent="0" eaLnBrk="1" hangingPunct="1">
              <a:spcBef>
                <a:spcPct val="40000"/>
              </a:spcBef>
              <a:buSzPct val="150000"/>
              <a:buNone/>
            </a:pPr>
            <a:endParaRPr lang="zh-CN" altLang="en-US" dirty="0">
              <a:latin typeface="宋体" pitchFamily="2" charset="-122"/>
            </a:endParaRPr>
          </a:p>
        </p:txBody>
      </p:sp>
    </p:spTree>
    <p:extLst>
      <p:ext uri="{BB962C8B-B14F-4D97-AF65-F5344CB8AC3E}">
        <p14:creationId xmlns:p14="http://schemas.microsoft.com/office/powerpoint/2010/main" val="2140656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rrowheads="1"/>
          </p:cNvSpPr>
          <p:nvPr>
            <p:ph type="title"/>
          </p:nvPr>
        </p:nvSpPr>
        <p:spPr>
          <a:xfrm>
            <a:off x="468313" y="1125538"/>
            <a:ext cx="8229600" cy="719137"/>
          </a:xfrm>
        </p:spPr>
        <p:txBody>
          <a:bodyPr/>
          <a:lstStyle/>
          <a:p>
            <a:pPr eaLnBrk="1" hangingPunct="1">
              <a:spcBef>
                <a:spcPct val="20000"/>
              </a:spcBef>
              <a:buClr>
                <a:schemeClr val="hlink"/>
              </a:buClr>
              <a:buSzPct val="70000"/>
              <a:buFont typeface="Wingdings" pitchFamily="2" charset="2"/>
              <a:buChar char="n"/>
            </a:pPr>
            <a:r>
              <a:rPr lang="zh-CN" altLang="en-US" sz="3200" dirty="0">
                <a:ln>
                  <a:noFill/>
                </a:ln>
                <a:solidFill>
                  <a:srgbClr val="000000"/>
                </a:solidFill>
              </a:rPr>
              <a:t>无向图的关联矩阵</a:t>
            </a:r>
          </a:p>
        </p:txBody>
      </p:sp>
      <p:sp>
        <p:nvSpPr>
          <p:cNvPr id="159747" name="Rectangle 3"/>
          <p:cNvSpPr>
            <a:spLocks noGrp="1" noChangeArrowheads="1"/>
          </p:cNvSpPr>
          <p:nvPr>
            <p:ph type="body" idx="1"/>
          </p:nvPr>
        </p:nvSpPr>
        <p:spPr>
          <a:xfrm>
            <a:off x="684213" y="2450643"/>
            <a:ext cx="8135937" cy="1851025"/>
          </a:xfrm>
        </p:spPr>
        <p:txBody>
          <a:bodyPr>
            <a:normAutofit/>
          </a:bodyPr>
          <a:lstStyle/>
          <a:p>
            <a:pPr algn="just" eaLnBrk="1" hangingPunct="1">
              <a:lnSpc>
                <a:spcPct val="120000"/>
              </a:lnSpc>
              <a:buClr>
                <a:schemeClr val="bg2"/>
              </a:buClr>
              <a:buSzPct val="75000"/>
              <a:buFont typeface="Wingdings" pitchFamily="2" charset="2"/>
              <a:buNone/>
            </a:pPr>
            <a:r>
              <a:rPr lang="zh-CN" altLang="en-US" sz="2400" dirty="0">
                <a:latin typeface="Times New Roman" panose="02020603050405020304" pitchFamily="18" charset="0"/>
                <a:cs typeface="Times New Roman" panose="02020603050405020304" pitchFamily="18" charset="0"/>
              </a:rPr>
              <a:t>设无向图</a:t>
            </a:r>
            <a:r>
              <a:rPr lang="en-US" altLang="zh-CN" sz="2400" i="1" dirty="0">
                <a:latin typeface="Times New Roman" panose="02020603050405020304" pitchFamily="18" charset="0"/>
                <a:cs typeface="Times New Roman" panose="02020603050405020304" pitchFamily="18" charset="0"/>
              </a:rPr>
              <a:t>G</a:t>
            </a:r>
            <a:r>
              <a:rPr lang="en-US" altLang="zh-CN" sz="2400" dirty="0">
                <a:latin typeface="Times New Roman" panose="02020603050405020304" pitchFamily="18" charset="0"/>
                <a:cs typeface="Times New Roman" panose="02020603050405020304" pitchFamily="18" charset="0"/>
              </a:rPr>
              <a:t>=&lt;</a:t>
            </a:r>
            <a:r>
              <a:rPr lang="en-US" altLang="zh-CN" sz="2400" i="1" dirty="0">
                <a:latin typeface="Times New Roman" panose="02020603050405020304" pitchFamily="18" charset="0"/>
                <a:cs typeface="Times New Roman" panose="02020603050405020304" pitchFamily="18" charset="0"/>
              </a:rPr>
              <a:t>V</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rPr>
              <a:t>&gt;, </a:t>
            </a:r>
            <a:r>
              <a:rPr lang="en-US" altLang="zh-CN" sz="2400" i="1" dirty="0">
                <a:latin typeface="Times New Roman" panose="02020603050405020304" pitchFamily="18" charset="0"/>
                <a:cs typeface="Times New Roman" panose="02020603050405020304" pitchFamily="18" charset="0"/>
              </a:rPr>
              <a:t>V</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v</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v</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 </a:t>
            </a:r>
            <a:r>
              <a:rPr lang="en-US" altLang="zh-CN" sz="2400" i="1" dirty="0" err="1">
                <a:latin typeface="Times New Roman" panose="02020603050405020304" pitchFamily="18" charset="0"/>
                <a:cs typeface="Times New Roman" panose="02020603050405020304" pitchFamily="18" charset="0"/>
              </a:rPr>
              <a:t>v</a:t>
            </a:r>
            <a:r>
              <a:rPr lang="en-US" altLang="zh-CN" sz="2400" i="1" baseline="-30000" dirty="0" err="1">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e</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e</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 </a:t>
            </a:r>
            <a:r>
              <a:rPr lang="en-US" altLang="zh-CN" sz="2400" i="1" dirty="0" err="1">
                <a:latin typeface="Times New Roman" panose="02020603050405020304" pitchFamily="18" charset="0"/>
                <a:cs typeface="Times New Roman" panose="02020603050405020304" pitchFamily="18" charset="0"/>
              </a:rPr>
              <a:t>e</a:t>
            </a:r>
            <a:r>
              <a:rPr lang="en-US" altLang="zh-CN" sz="2400" i="1" baseline="-30000" dirty="0" err="1">
                <a:latin typeface="Times New Roman" panose="02020603050405020304" pitchFamily="18" charset="0"/>
                <a:cs typeface="Times New Roman" panose="02020603050405020304" pitchFamily="18" charset="0"/>
              </a:rPr>
              <a:t>m</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 </a:t>
            </a:r>
          </a:p>
          <a:p>
            <a:pPr algn="just" eaLnBrk="1" hangingPunct="1">
              <a:lnSpc>
                <a:spcPct val="120000"/>
              </a:lnSpc>
              <a:buClr>
                <a:schemeClr val="bg2"/>
              </a:buClr>
              <a:buSzPct val="75000"/>
              <a:buFont typeface="Wingdings" pitchFamily="2" charset="2"/>
              <a:buNone/>
            </a:pPr>
            <a:r>
              <a:rPr lang="zh-CN" altLang="en-US" sz="2400" dirty="0">
                <a:latin typeface="Times New Roman" panose="02020603050405020304" pitchFamily="18" charset="0"/>
                <a:cs typeface="Times New Roman" panose="02020603050405020304" pitchFamily="18" charset="0"/>
              </a:rPr>
              <a:t>令</a:t>
            </a:r>
            <a:r>
              <a:rPr lang="en-US" altLang="zh-CN" sz="2400" i="1" dirty="0" err="1">
                <a:latin typeface="Times New Roman" panose="02020603050405020304" pitchFamily="18" charset="0"/>
                <a:cs typeface="Times New Roman" panose="02020603050405020304" pitchFamily="18" charset="0"/>
              </a:rPr>
              <a:t>m</a:t>
            </a:r>
            <a:r>
              <a:rPr lang="en-US" altLang="zh-CN" sz="2400" i="1" baseline="-30000" dirty="0" err="1">
                <a:latin typeface="Times New Roman" panose="02020603050405020304" pitchFamily="18" charset="0"/>
                <a:cs typeface="Times New Roman" panose="02020603050405020304" pitchFamily="18" charset="0"/>
              </a:rPr>
              <a:t>ij</a:t>
            </a:r>
            <a:r>
              <a:rPr lang="zh-CN" altLang="en-US" sz="2400" dirty="0">
                <a:latin typeface="Times New Roman" panose="02020603050405020304" pitchFamily="18" charset="0"/>
                <a:cs typeface="Times New Roman" panose="02020603050405020304" pitchFamily="18" charset="0"/>
              </a:rPr>
              <a:t>为</a:t>
            </a:r>
            <a:r>
              <a:rPr lang="en-US" altLang="zh-CN" sz="2400" i="1" dirty="0">
                <a:latin typeface="Times New Roman" panose="02020603050405020304" pitchFamily="18" charset="0"/>
                <a:cs typeface="Times New Roman" panose="02020603050405020304" pitchFamily="18" charset="0"/>
              </a:rPr>
              <a:t>v</a:t>
            </a:r>
            <a:r>
              <a:rPr lang="en-US" altLang="zh-CN" sz="2400" i="1" baseline="-30000" dirty="0">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与</a:t>
            </a:r>
            <a:r>
              <a:rPr lang="en-US" altLang="zh-CN" sz="2400" i="1" dirty="0" err="1">
                <a:latin typeface="Times New Roman" panose="02020603050405020304" pitchFamily="18" charset="0"/>
                <a:cs typeface="Times New Roman" panose="02020603050405020304" pitchFamily="18" charset="0"/>
              </a:rPr>
              <a:t>e</a:t>
            </a:r>
            <a:r>
              <a:rPr lang="en-US" altLang="zh-CN" sz="2400" i="1" baseline="-30000" dirty="0" err="1">
                <a:latin typeface="Times New Roman" panose="02020603050405020304" pitchFamily="18" charset="0"/>
                <a:cs typeface="Times New Roman" panose="02020603050405020304" pitchFamily="18" charset="0"/>
              </a:rPr>
              <a:t>j</a:t>
            </a:r>
            <a:r>
              <a:rPr lang="zh-CN" altLang="en-US" sz="2400" dirty="0">
                <a:latin typeface="Times New Roman" panose="02020603050405020304" pitchFamily="18" charset="0"/>
                <a:cs typeface="Times New Roman" panose="02020603050405020304" pitchFamily="18" charset="0"/>
              </a:rPr>
              <a:t>的关联次数</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称</a:t>
            </a:r>
            <a:r>
              <a:rPr lang="en-US" altLang="zh-CN" sz="2400" dirty="0">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m</a:t>
            </a:r>
            <a:r>
              <a:rPr lang="en-US" altLang="zh-CN" sz="2400" i="1" baseline="-30000" dirty="0" err="1">
                <a:latin typeface="Times New Roman" panose="02020603050405020304" pitchFamily="18" charset="0"/>
                <a:cs typeface="Times New Roman" panose="02020603050405020304" pitchFamily="18" charset="0"/>
              </a:rPr>
              <a:t>ij</a:t>
            </a:r>
            <a:r>
              <a:rPr lang="en-US" altLang="zh-CN" sz="2400" dirty="0">
                <a:latin typeface="Times New Roman" panose="02020603050405020304" pitchFamily="18" charset="0"/>
                <a:cs typeface="Times New Roman" panose="02020603050405020304" pitchFamily="18" charset="0"/>
              </a:rPr>
              <a:t>)</a:t>
            </a:r>
            <a:r>
              <a:rPr lang="en-US" altLang="zh-CN" sz="2400" i="1" baseline="-30000" dirty="0" err="1">
                <a:latin typeface="Times New Roman" panose="02020603050405020304" pitchFamily="18" charset="0"/>
                <a:cs typeface="Times New Roman" panose="02020603050405020304" pitchFamily="18" charset="0"/>
              </a:rPr>
              <a:t>n</a:t>
            </a:r>
            <a:r>
              <a:rPr lang="en-US" altLang="zh-CN" sz="2400" baseline="-30000" dirty="0" err="1">
                <a:latin typeface="Times New Roman" panose="02020603050405020304" pitchFamily="18" charset="0"/>
                <a:cs typeface="Times New Roman" panose="02020603050405020304" pitchFamily="18" charset="0"/>
                <a:sym typeface="Symbol" pitchFamily="18" charset="2"/>
              </a:rPr>
              <a:t></a:t>
            </a:r>
            <a:r>
              <a:rPr lang="en-US" altLang="zh-CN" sz="2400" i="1" baseline="-30000" dirty="0" err="1">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为</a:t>
            </a:r>
            <a:r>
              <a:rPr lang="en-US" altLang="zh-CN" sz="2400" i="1" dirty="0">
                <a:solidFill>
                  <a:srgbClr val="C00000"/>
                </a:solidFill>
                <a:latin typeface="Times New Roman" panose="02020603050405020304" pitchFamily="18" charset="0"/>
                <a:cs typeface="Times New Roman" panose="02020603050405020304" pitchFamily="18" charset="0"/>
              </a:rPr>
              <a:t>G</a:t>
            </a:r>
            <a:r>
              <a:rPr lang="zh-CN" altLang="en-US" sz="2400" dirty="0">
                <a:solidFill>
                  <a:srgbClr val="C00000"/>
                </a:solidFill>
                <a:latin typeface="Times New Roman" panose="02020603050405020304" pitchFamily="18" charset="0"/>
                <a:cs typeface="Times New Roman" panose="02020603050405020304" pitchFamily="18" charset="0"/>
              </a:rPr>
              <a:t>的关联矩阵</a:t>
            </a:r>
            <a:r>
              <a:rPr lang="en-US" altLang="zh-CN" sz="2400" dirty="0">
                <a:latin typeface="Times New Roman" panose="02020603050405020304" pitchFamily="18" charset="0"/>
                <a:cs typeface="Times New Roman" panose="02020603050405020304" pitchFamily="18" charset="0"/>
              </a:rPr>
              <a:t>, </a:t>
            </a:r>
          </a:p>
          <a:p>
            <a:pPr algn="just" eaLnBrk="1" hangingPunct="1">
              <a:lnSpc>
                <a:spcPct val="120000"/>
              </a:lnSpc>
              <a:buClr>
                <a:schemeClr val="bg2"/>
              </a:buClr>
              <a:buSzPct val="75000"/>
              <a:buFont typeface="Wingdings" pitchFamily="2" charset="2"/>
              <a:buNone/>
            </a:pPr>
            <a:r>
              <a:rPr lang="zh-CN" altLang="en-US" sz="2400" dirty="0">
                <a:latin typeface="Times New Roman" panose="02020603050405020304" pitchFamily="18" charset="0"/>
                <a:cs typeface="Times New Roman" panose="02020603050405020304" pitchFamily="18" charset="0"/>
              </a:rPr>
              <a:t>记为</a:t>
            </a:r>
            <a:r>
              <a:rPr lang="en-US" altLang="zh-CN" sz="2400" i="1" dirty="0">
                <a:latin typeface="Times New Roman" panose="02020603050405020304" pitchFamily="18" charset="0"/>
                <a:cs typeface="Times New Roman" panose="02020603050405020304" pitchFamily="18" charset="0"/>
              </a:rPr>
              <a:t>M</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G</a:t>
            </a:r>
            <a:r>
              <a:rPr lang="en-US" altLang="zh-CN" sz="2400"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m</a:t>
            </a:r>
            <a:r>
              <a:rPr lang="en-US" altLang="zh-CN" sz="2400" i="1" baseline="-30000" dirty="0" err="1">
                <a:latin typeface="Times New Roman" panose="02020603050405020304" pitchFamily="18" charset="0"/>
                <a:cs typeface="Times New Roman" panose="02020603050405020304" pitchFamily="18" charset="0"/>
              </a:rPr>
              <a:t>ij</a:t>
            </a:r>
            <a:r>
              <a:rPr lang="zh-CN" altLang="en-US" sz="2400" dirty="0">
                <a:latin typeface="Times New Roman" panose="02020603050405020304" pitchFamily="18" charset="0"/>
                <a:cs typeface="Times New Roman" panose="02020603050405020304" pitchFamily="18" charset="0"/>
              </a:rPr>
              <a:t>的可能取值为</a:t>
            </a:r>
            <a:r>
              <a:rPr lang="en-US" altLang="zh-CN" sz="2400" dirty="0">
                <a:latin typeface="Times New Roman" panose="02020603050405020304" pitchFamily="18" charset="0"/>
                <a:cs typeface="Times New Roman" panose="02020603050405020304" pitchFamily="18" charset="0"/>
              </a:rPr>
              <a:t>:0,1,2</a:t>
            </a:r>
          </a:p>
          <a:p>
            <a:pPr eaLnBrk="1" hangingPunct="1">
              <a:buFont typeface="Wingdings" pitchFamily="2" charset="2"/>
              <a:buNone/>
            </a:pPr>
            <a:endParaRPr lang="en-US" altLang="zh-CN" sz="2400" dirty="0">
              <a:latin typeface="Times New Roman" panose="02020603050405020304" pitchFamily="18" charset="0"/>
              <a:cs typeface="Times New Roman" panose="02020603050405020304" pitchFamily="18" charset="0"/>
            </a:endParaRPr>
          </a:p>
        </p:txBody>
      </p:sp>
      <p:sp>
        <p:nvSpPr>
          <p:cNvPr id="215044" name="Text Box 4"/>
          <p:cNvSpPr txBox="1">
            <a:spLocks noChangeArrowheads="1"/>
          </p:cNvSpPr>
          <p:nvPr/>
        </p:nvSpPr>
        <p:spPr bwMode="auto">
          <a:xfrm>
            <a:off x="609600" y="3984168"/>
            <a:ext cx="7772400" cy="18288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25000"/>
              </a:spcBef>
              <a:spcAft>
                <a:spcPct val="0"/>
              </a:spcAft>
              <a:buClrTx/>
              <a:buSzTx/>
              <a:buFontTx/>
              <a:buNone/>
              <a:tabLst/>
              <a:defRPr/>
            </a:pPr>
            <a:endParaRPr kumimoji="0" lang="en-US" altLang="zh-CN" sz="2400" b="1"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0" lang="en-US" altLang="zh-CN" sz="2400" b="1"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000066"/>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000066"/>
              </a:solidFill>
              <a:effectLst/>
              <a:uLnTx/>
              <a:uFillTx/>
              <a:latin typeface="Arial" pitchFamily="34" charset="0"/>
              <a:ea typeface="宋体" pitchFamily="2" charset="-122"/>
              <a:cs typeface="+mn-cs"/>
            </a:endParaRPr>
          </a:p>
        </p:txBody>
      </p:sp>
      <p:grpSp>
        <p:nvGrpSpPr>
          <p:cNvPr id="2" name="Group 5"/>
          <p:cNvGrpSpPr>
            <a:grpSpLocks/>
          </p:cNvGrpSpPr>
          <p:nvPr/>
        </p:nvGrpSpPr>
        <p:grpSpPr bwMode="auto">
          <a:xfrm>
            <a:off x="5740400" y="4430485"/>
            <a:ext cx="2271713" cy="2209800"/>
            <a:chOff x="3648" y="2640"/>
            <a:chExt cx="1431" cy="1392"/>
          </a:xfrm>
        </p:grpSpPr>
        <p:pic>
          <p:nvPicPr>
            <p:cNvPr id="215057" name="Picture 6" descr="6"/>
            <p:cNvPicPr>
              <a:picLocks noChangeAspect="1" noChangeArrowheads="1"/>
            </p:cNvPicPr>
            <p:nvPr/>
          </p:nvPicPr>
          <p:blipFill>
            <a:blip r:embed="rId2" cstate="print"/>
            <a:srcRect/>
            <a:stretch>
              <a:fillRect/>
            </a:stretch>
          </p:blipFill>
          <p:spPr bwMode="auto">
            <a:xfrm>
              <a:off x="3840" y="2640"/>
              <a:ext cx="1002" cy="1248"/>
            </a:xfrm>
            <a:prstGeom prst="rect">
              <a:avLst/>
            </a:prstGeom>
            <a:noFill/>
            <a:ln w="9525">
              <a:noFill/>
              <a:miter lim="800000"/>
              <a:headEnd/>
              <a:tailEnd/>
            </a:ln>
          </p:spPr>
        </p:pic>
        <p:sp>
          <p:nvSpPr>
            <p:cNvPr id="215058" name="Text Box 7"/>
            <p:cNvSpPr txBox="1">
              <a:spLocks noChangeArrowheads="1"/>
            </p:cNvSpPr>
            <p:nvPr/>
          </p:nvSpPr>
          <p:spPr bwMode="auto">
            <a:xfrm>
              <a:off x="3648" y="2640"/>
              <a:ext cx="370" cy="250"/>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514"/>
                  </a:solidFill>
                  <a:effectLst/>
                  <a:uLnTx/>
                  <a:uFillTx/>
                  <a:latin typeface="Arial" pitchFamily="34" charset="0"/>
                  <a:ea typeface="华文行楷" pitchFamily="2" charset="-122"/>
                  <a:cs typeface="+mn-cs"/>
                </a:rPr>
                <a:t>e</a:t>
              </a:r>
              <a:r>
                <a:rPr kumimoji="0" lang="en-US" altLang="zh-CN" sz="2000" b="1" i="0" u="none" strike="noStrike" kern="1200" cap="none" spc="0" normalizeH="0" baseline="-25000" noProof="0" dirty="0">
                  <a:ln>
                    <a:noFill/>
                  </a:ln>
                  <a:solidFill>
                    <a:srgbClr val="000514"/>
                  </a:solidFill>
                  <a:effectLst/>
                  <a:uLnTx/>
                  <a:uFillTx/>
                  <a:latin typeface="Arial" pitchFamily="34" charset="0"/>
                  <a:ea typeface="华文行楷" pitchFamily="2" charset="-122"/>
                  <a:cs typeface="+mn-cs"/>
                </a:rPr>
                <a:t>1</a:t>
              </a:r>
            </a:p>
          </p:txBody>
        </p:sp>
        <p:sp>
          <p:nvSpPr>
            <p:cNvPr id="215059" name="Text Box 8"/>
            <p:cNvSpPr txBox="1">
              <a:spLocks noChangeArrowheads="1"/>
            </p:cNvSpPr>
            <p:nvPr/>
          </p:nvSpPr>
          <p:spPr bwMode="auto">
            <a:xfrm>
              <a:off x="4272" y="2832"/>
              <a:ext cx="441" cy="250"/>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514"/>
                  </a:solidFill>
                  <a:effectLst/>
                  <a:uLnTx/>
                  <a:uFillTx/>
                  <a:latin typeface="Arial" pitchFamily="34" charset="0"/>
                  <a:ea typeface="华文行楷" pitchFamily="2" charset="-122"/>
                  <a:cs typeface="+mn-cs"/>
                </a:rPr>
                <a:t>e</a:t>
              </a:r>
              <a:r>
                <a:rPr kumimoji="0" lang="en-US" altLang="zh-CN" sz="2000" b="1" i="0" u="none" strike="noStrike" kern="1200" cap="none" spc="0" normalizeH="0" baseline="-25000" noProof="0" dirty="0">
                  <a:ln>
                    <a:noFill/>
                  </a:ln>
                  <a:solidFill>
                    <a:srgbClr val="000514"/>
                  </a:solidFill>
                  <a:effectLst/>
                  <a:uLnTx/>
                  <a:uFillTx/>
                  <a:latin typeface="Arial" pitchFamily="34" charset="0"/>
                  <a:ea typeface="华文行楷" pitchFamily="2" charset="-122"/>
                  <a:cs typeface="+mn-cs"/>
                </a:rPr>
                <a:t>2</a:t>
              </a:r>
            </a:p>
          </p:txBody>
        </p:sp>
        <p:sp>
          <p:nvSpPr>
            <p:cNvPr id="215060" name="Text Box 9"/>
            <p:cNvSpPr txBox="1">
              <a:spLocks noChangeArrowheads="1"/>
            </p:cNvSpPr>
            <p:nvPr/>
          </p:nvSpPr>
          <p:spPr bwMode="auto">
            <a:xfrm>
              <a:off x="3888" y="3072"/>
              <a:ext cx="368" cy="250"/>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514"/>
                  </a:solidFill>
                  <a:effectLst/>
                  <a:uLnTx/>
                  <a:uFillTx/>
                  <a:latin typeface="Arial" pitchFamily="34" charset="0"/>
                  <a:ea typeface="华文行楷" pitchFamily="2" charset="-122"/>
                  <a:cs typeface="+mn-cs"/>
                </a:rPr>
                <a:t>e</a:t>
              </a:r>
              <a:r>
                <a:rPr kumimoji="0" lang="en-US" altLang="zh-CN" sz="2000" b="1" i="0" u="none" strike="noStrike" kern="1200" cap="none" spc="0" normalizeH="0" baseline="-25000" noProof="0" dirty="0">
                  <a:ln>
                    <a:noFill/>
                  </a:ln>
                  <a:solidFill>
                    <a:srgbClr val="000514"/>
                  </a:solidFill>
                  <a:effectLst/>
                  <a:uLnTx/>
                  <a:uFillTx/>
                  <a:latin typeface="Arial" pitchFamily="34" charset="0"/>
                  <a:ea typeface="华文行楷" pitchFamily="2" charset="-122"/>
                  <a:cs typeface="+mn-cs"/>
                </a:rPr>
                <a:t>3</a:t>
              </a:r>
            </a:p>
          </p:txBody>
        </p:sp>
        <p:sp>
          <p:nvSpPr>
            <p:cNvPr id="215061" name="Text Box 10"/>
            <p:cNvSpPr txBox="1">
              <a:spLocks noChangeArrowheads="1"/>
            </p:cNvSpPr>
            <p:nvPr/>
          </p:nvSpPr>
          <p:spPr bwMode="auto">
            <a:xfrm>
              <a:off x="4224" y="3216"/>
              <a:ext cx="325" cy="250"/>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514"/>
                  </a:solidFill>
                  <a:effectLst/>
                  <a:uLnTx/>
                  <a:uFillTx/>
                  <a:latin typeface="Arial" pitchFamily="34" charset="0"/>
                  <a:ea typeface="华文行楷" pitchFamily="2" charset="-122"/>
                  <a:cs typeface="+mn-cs"/>
                </a:rPr>
                <a:t>e</a:t>
              </a:r>
              <a:r>
                <a:rPr kumimoji="0" lang="en-US" altLang="zh-CN" sz="2000" b="1" i="0" u="none" strike="noStrike" kern="1200" cap="none" spc="0" normalizeH="0" baseline="-25000" noProof="0" dirty="0">
                  <a:ln>
                    <a:noFill/>
                  </a:ln>
                  <a:solidFill>
                    <a:srgbClr val="000514"/>
                  </a:solidFill>
                  <a:effectLst/>
                  <a:uLnTx/>
                  <a:uFillTx/>
                  <a:latin typeface="Arial" pitchFamily="34" charset="0"/>
                  <a:ea typeface="华文行楷" pitchFamily="2" charset="-122"/>
                  <a:cs typeface="+mn-cs"/>
                </a:rPr>
                <a:t>4</a:t>
              </a:r>
            </a:p>
          </p:txBody>
        </p:sp>
        <p:sp>
          <p:nvSpPr>
            <p:cNvPr id="215062" name="Text Box 11"/>
            <p:cNvSpPr txBox="1">
              <a:spLocks noChangeArrowheads="1"/>
            </p:cNvSpPr>
            <p:nvPr/>
          </p:nvSpPr>
          <p:spPr bwMode="auto">
            <a:xfrm>
              <a:off x="4512" y="3168"/>
              <a:ext cx="347" cy="250"/>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514"/>
                  </a:solidFill>
                  <a:effectLst/>
                  <a:uLnTx/>
                  <a:uFillTx/>
                  <a:latin typeface="Arial" pitchFamily="34" charset="0"/>
                  <a:ea typeface="华文行楷" pitchFamily="2" charset="-122"/>
                  <a:cs typeface="+mn-cs"/>
                </a:rPr>
                <a:t>e</a:t>
              </a:r>
              <a:r>
                <a:rPr kumimoji="0" lang="en-US" altLang="zh-CN" sz="2000" b="1" i="0" u="none" strike="noStrike" kern="1200" cap="none" spc="0" normalizeH="0" baseline="-25000" noProof="0" dirty="0">
                  <a:ln>
                    <a:noFill/>
                  </a:ln>
                  <a:solidFill>
                    <a:srgbClr val="000514"/>
                  </a:solidFill>
                  <a:effectLst/>
                  <a:uLnTx/>
                  <a:uFillTx/>
                  <a:latin typeface="Arial" pitchFamily="34" charset="0"/>
                  <a:ea typeface="华文行楷" pitchFamily="2" charset="-122"/>
                  <a:cs typeface="+mn-cs"/>
                </a:rPr>
                <a:t>5</a:t>
              </a:r>
            </a:p>
          </p:txBody>
        </p:sp>
        <p:sp>
          <p:nvSpPr>
            <p:cNvPr id="215063" name="Text Box 12"/>
            <p:cNvSpPr txBox="1">
              <a:spLocks noChangeArrowheads="1"/>
            </p:cNvSpPr>
            <p:nvPr/>
          </p:nvSpPr>
          <p:spPr bwMode="auto">
            <a:xfrm>
              <a:off x="4752" y="3072"/>
              <a:ext cx="327" cy="250"/>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514"/>
                  </a:solidFill>
                  <a:effectLst/>
                  <a:uLnTx/>
                  <a:uFillTx/>
                  <a:latin typeface="Arial" pitchFamily="34" charset="0"/>
                  <a:ea typeface="华文行楷" pitchFamily="2" charset="-122"/>
                  <a:cs typeface="+mn-cs"/>
                </a:rPr>
                <a:t>e</a:t>
              </a:r>
              <a:r>
                <a:rPr kumimoji="0" lang="en-US" altLang="zh-CN" sz="2000" b="1" i="0" u="none" strike="noStrike" kern="1200" cap="none" spc="0" normalizeH="0" baseline="-25000" noProof="0" dirty="0">
                  <a:ln>
                    <a:noFill/>
                  </a:ln>
                  <a:solidFill>
                    <a:srgbClr val="000514"/>
                  </a:solidFill>
                  <a:effectLst/>
                  <a:uLnTx/>
                  <a:uFillTx/>
                  <a:latin typeface="Arial" pitchFamily="34" charset="0"/>
                  <a:ea typeface="华文行楷" pitchFamily="2" charset="-122"/>
                  <a:cs typeface="+mn-cs"/>
                </a:rPr>
                <a:t>6</a:t>
              </a:r>
            </a:p>
          </p:txBody>
        </p:sp>
        <p:sp>
          <p:nvSpPr>
            <p:cNvPr id="215064" name="Text Box 13"/>
            <p:cNvSpPr txBox="1">
              <a:spLocks noChangeArrowheads="1"/>
            </p:cNvSpPr>
            <p:nvPr/>
          </p:nvSpPr>
          <p:spPr bwMode="auto">
            <a:xfrm>
              <a:off x="3888" y="3446"/>
              <a:ext cx="350" cy="250"/>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514"/>
                  </a:solidFill>
                  <a:effectLst/>
                  <a:uLnTx/>
                  <a:uFillTx/>
                  <a:latin typeface="Arial" pitchFamily="34" charset="0"/>
                  <a:ea typeface="华文行楷" pitchFamily="2" charset="-122"/>
                  <a:cs typeface="+mn-cs"/>
                </a:rPr>
                <a:t>v</a:t>
              </a:r>
              <a:r>
                <a:rPr kumimoji="0" lang="en-US" altLang="zh-CN" sz="2000" b="1" i="0" u="none" strike="noStrike" kern="1200" cap="none" spc="0" normalizeH="0" baseline="-25000" noProof="0" dirty="0">
                  <a:ln>
                    <a:noFill/>
                  </a:ln>
                  <a:solidFill>
                    <a:srgbClr val="000514"/>
                  </a:solidFill>
                  <a:effectLst/>
                  <a:uLnTx/>
                  <a:uFillTx/>
                  <a:latin typeface="Arial" pitchFamily="34" charset="0"/>
                  <a:ea typeface="华文行楷" pitchFamily="2" charset="-122"/>
                  <a:cs typeface="+mn-cs"/>
                </a:rPr>
                <a:t>5</a:t>
              </a:r>
            </a:p>
          </p:txBody>
        </p:sp>
        <p:sp>
          <p:nvSpPr>
            <p:cNvPr id="215065" name="Text Box 14"/>
            <p:cNvSpPr txBox="1">
              <a:spLocks noChangeArrowheads="1"/>
            </p:cNvSpPr>
            <p:nvPr/>
          </p:nvSpPr>
          <p:spPr bwMode="auto">
            <a:xfrm>
              <a:off x="4032" y="2784"/>
              <a:ext cx="645" cy="250"/>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514"/>
                  </a:solidFill>
                  <a:effectLst/>
                  <a:uLnTx/>
                  <a:uFillTx/>
                  <a:latin typeface="Arial" pitchFamily="34" charset="0"/>
                  <a:ea typeface="华文行楷" pitchFamily="2" charset="-122"/>
                  <a:cs typeface="+mn-cs"/>
                </a:rPr>
                <a:t>v</a:t>
              </a:r>
              <a:r>
                <a:rPr kumimoji="0" lang="en-US" altLang="zh-CN" sz="2000" b="1" i="0" u="none" strike="noStrike" kern="1200" cap="none" spc="0" normalizeH="0" baseline="-25000" noProof="0" dirty="0">
                  <a:ln>
                    <a:noFill/>
                  </a:ln>
                  <a:solidFill>
                    <a:srgbClr val="000514"/>
                  </a:solidFill>
                  <a:effectLst/>
                  <a:uLnTx/>
                  <a:uFillTx/>
                  <a:latin typeface="Arial" pitchFamily="34" charset="0"/>
                  <a:ea typeface="华文行楷" pitchFamily="2" charset="-122"/>
                  <a:cs typeface="+mn-cs"/>
                </a:rPr>
                <a:t>1</a:t>
              </a:r>
            </a:p>
          </p:txBody>
        </p:sp>
        <p:sp>
          <p:nvSpPr>
            <p:cNvPr id="215066" name="Text Box 15"/>
            <p:cNvSpPr txBox="1">
              <a:spLocks noChangeArrowheads="1"/>
            </p:cNvSpPr>
            <p:nvPr/>
          </p:nvSpPr>
          <p:spPr bwMode="auto">
            <a:xfrm>
              <a:off x="4560" y="2832"/>
              <a:ext cx="309" cy="250"/>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514"/>
                  </a:solidFill>
                  <a:effectLst/>
                  <a:uLnTx/>
                  <a:uFillTx/>
                  <a:latin typeface="Arial" pitchFamily="34" charset="0"/>
                  <a:ea typeface="华文行楷" pitchFamily="2" charset="-122"/>
                  <a:cs typeface="+mn-cs"/>
                </a:rPr>
                <a:t>v</a:t>
              </a:r>
              <a:r>
                <a:rPr kumimoji="0" lang="en-US" altLang="zh-CN" sz="2000" b="1" i="0" u="none" strike="noStrike" kern="1200" cap="none" spc="0" normalizeH="0" baseline="-25000" noProof="0" dirty="0">
                  <a:ln>
                    <a:noFill/>
                  </a:ln>
                  <a:solidFill>
                    <a:srgbClr val="000514"/>
                  </a:solidFill>
                  <a:effectLst/>
                  <a:uLnTx/>
                  <a:uFillTx/>
                  <a:latin typeface="Arial" pitchFamily="34" charset="0"/>
                  <a:ea typeface="华文行楷" pitchFamily="2" charset="-122"/>
                  <a:cs typeface="+mn-cs"/>
                </a:rPr>
                <a:t>2</a:t>
              </a:r>
            </a:p>
          </p:txBody>
        </p:sp>
        <p:sp>
          <p:nvSpPr>
            <p:cNvPr id="215067" name="Text Box 16"/>
            <p:cNvSpPr txBox="1">
              <a:spLocks noChangeArrowheads="1"/>
            </p:cNvSpPr>
            <p:nvPr/>
          </p:nvSpPr>
          <p:spPr bwMode="auto">
            <a:xfrm>
              <a:off x="4656" y="3494"/>
              <a:ext cx="359" cy="250"/>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514"/>
                  </a:solidFill>
                  <a:effectLst/>
                  <a:uLnTx/>
                  <a:uFillTx/>
                  <a:latin typeface="Arial" pitchFamily="34" charset="0"/>
                  <a:ea typeface="华文行楷" pitchFamily="2" charset="-122"/>
                  <a:cs typeface="+mn-cs"/>
                </a:rPr>
                <a:t>v</a:t>
              </a:r>
              <a:r>
                <a:rPr kumimoji="0" lang="en-US" altLang="zh-CN" sz="2000" b="1" i="0" u="none" strike="noStrike" kern="1200" cap="none" spc="0" normalizeH="0" baseline="-25000" noProof="0" dirty="0">
                  <a:ln>
                    <a:noFill/>
                  </a:ln>
                  <a:solidFill>
                    <a:srgbClr val="000514"/>
                  </a:solidFill>
                  <a:effectLst/>
                  <a:uLnTx/>
                  <a:uFillTx/>
                  <a:latin typeface="Arial" pitchFamily="34" charset="0"/>
                  <a:ea typeface="华文行楷" pitchFamily="2" charset="-122"/>
                  <a:cs typeface="+mn-cs"/>
                </a:rPr>
                <a:t>3</a:t>
              </a:r>
            </a:p>
          </p:txBody>
        </p:sp>
        <p:sp>
          <p:nvSpPr>
            <p:cNvPr id="215068" name="Text Box 17"/>
            <p:cNvSpPr txBox="1">
              <a:spLocks noChangeArrowheads="1"/>
            </p:cNvSpPr>
            <p:nvPr/>
          </p:nvSpPr>
          <p:spPr bwMode="auto">
            <a:xfrm>
              <a:off x="4320" y="3782"/>
              <a:ext cx="402" cy="250"/>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514"/>
                  </a:solidFill>
                  <a:effectLst/>
                  <a:uLnTx/>
                  <a:uFillTx/>
                  <a:latin typeface="Arial" pitchFamily="34" charset="0"/>
                  <a:ea typeface="华文行楷" pitchFamily="2" charset="-122"/>
                  <a:cs typeface="+mn-cs"/>
                </a:rPr>
                <a:t>v</a:t>
              </a:r>
              <a:r>
                <a:rPr kumimoji="0" lang="en-US" altLang="zh-CN" sz="2000" b="1" i="0" u="none" strike="noStrike" kern="1200" cap="none" spc="0" normalizeH="0" baseline="-25000" noProof="0" dirty="0">
                  <a:ln>
                    <a:noFill/>
                  </a:ln>
                  <a:solidFill>
                    <a:srgbClr val="000514"/>
                  </a:solidFill>
                  <a:effectLst/>
                  <a:uLnTx/>
                  <a:uFillTx/>
                  <a:latin typeface="Arial" pitchFamily="34" charset="0"/>
                  <a:ea typeface="华文行楷" pitchFamily="2" charset="-122"/>
                  <a:cs typeface="+mn-cs"/>
                </a:rPr>
                <a:t>4</a:t>
              </a:r>
            </a:p>
          </p:txBody>
        </p:sp>
      </p:grpSp>
      <p:grpSp>
        <p:nvGrpSpPr>
          <p:cNvPr id="3" name="Group 18"/>
          <p:cNvGrpSpPr>
            <a:grpSpLocks/>
          </p:cNvGrpSpPr>
          <p:nvPr/>
        </p:nvGrpSpPr>
        <p:grpSpPr bwMode="auto">
          <a:xfrm>
            <a:off x="1371600" y="4459506"/>
            <a:ext cx="3048000" cy="1993900"/>
            <a:chOff x="768" y="2544"/>
            <a:chExt cx="1920" cy="1256"/>
          </a:xfrm>
        </p:grpSpPr>
        <p:sp>
          <p:nvSpPr>
            <p:cNvPr id="215049" name="Text Box 19"/>
            <p:cNvSpPr txBox="1">
              <a:spLocks noChangeArrowheads="1"/>
            </p:cNvSpPr>
            <p:nvPr/>
          </p:nvSpPr>
          <p:spPr bwMode="auto">
            <a:xfrm>
              <a:off x="768" y="3024"/>
              <a:ext cx="672"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M</a:t>
              </a:r>
              <a:r>
                <a:rPr kumimoji="0"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a:t>
              </a: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G</a:t>
              </a:r>
              <a:r>
                <a:rPr kumimoji="0"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a:t>
              </a:r>
            </a:p>
          </p:txBody>
        </p:sp>
        <p:sp>
          <p:nvSpPr>
            <p:cNvPr id="215050" name="Text Box 20"/>
            <p:cNvSpPr txBox="1">
              <a:spLocks noChangeArrowheads="1"/>
            </p:cNvSpPr>
            <p:nvPr/>
          </p:nvSpPr>
          <p:spPr bwMode="auto">
            <a:xfrm>
              <a:off x="1536" y="2544"/>
              <a:ext cx="1152" cy="1256"/>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
                </a:spcBef>
                <a:spcAft>
                  <a:spcPct val="0"/>
                </a:spcAft>
                <a:buClrTx/>
                <a:buSzTx/>
                <a:buFontTx/>
                <a:buNone/>
                <a:tabLst/>
                <a:defRPr/>
              </a:pPr>
              <a:r>
                <a:rPr kumimoji="0"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2 1 1 0 0 0</a:t>
              </a:r>
            </a:p>
            <a:p>
              <a:pPr marL="0" marR="0" lvl="0" indent="0" algn="l" defTabSz="914400" rtl="0" eaLnBrk="1" fontAlgn="base" latinLnBrk="0" hangingPunct="1">
                <a:lnSpc>
                  <a:spcPct val="100000"/>
                </a:lnSpc>
                <a:spcBef>
                  <a:spcPct val="5000"/>
                </a:spcBef>
                <a:spcAft>
                  <a:spcPct val="0"/>
                </a:spcAft>
                <a:buClrTx/>
                <a:buSzTx/>
                <a:buFontTx/>
                <a:buNone/>
                <a:tabLst/>
                <a:defRPr/>
              </a:pPr>
              <a:r>
                <a:rPr kumimoji="0"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0 1 0 1 1 1</a:t>
              </a:r>
            </a:p>
            <a:p>
              <a:pPr marL="0" marR="0" lvl="0" indent="0" algn="l" defTabSz="914400" rtl="0" eaLnBrk="1" fontAlgn="base" latinLnBrk="0" hangingPunct="1">
                <a:lnSpc>
                  <a:spcPct val="100000"/>
                </a:lnSpc>
                <a:spcBef>
                  <a:spcPct val="5000"/>
                </a:spcBef>
                <a:spcAft>
                  <a:spcPct val="0"/>
                </a:spcAft>
                <a:buClrTx/>
                <a:buSzTx/>
                <a:buFontTx/>
                <a:buNone/>
                <a:tabLst/>
                <a:defRPr/>
              </a:pPr>
              <a:r>
                <a:rPr kumimoji="0"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0 0 0 0 1 1</a:t>
              </a:r>
            </a:p>
            <a:p>
              <a:pPr marL="0" marR="0" lvl="0" indent="0" algn="l" defTabSz="914400" rtl="0" eaLnBrk="1" fontAlgn="base" latinLnBrk="0" hangingPunct="1">
                <a:lnSpc>
                  <a:spcPct val="100000"/>
                </a:lnSpc>
                <a:spcBef>
                  <a:spcPct val="5000"/>
                </a:spcBef>
                <a:spcAft>
                  <a:spcPct val="0"/>
                </a:spcAft>
                <a:buClrTx/>
                <a:buSzTx/>
                <a:buFontTx/>
                <a:buNone/>
                <a:tabLst/>
                <a:defRPr/>
              </a:pPr>
              <a:r>
                <a:rPr kumimoji="0"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0 0 0 0 0 0</a:t>
              </a:r>
            </a:p>
            <a:p>
              <a:pPr marL="0" marR="0" lvl="0" indent="0" algn="l" defTabSz="914400" rtl="0" eaLnBrk="1" fontAlgn="base" latinLnBrk="0" hangingPunct="1">
                <a:lnSpc>
                  <a:spcPct val="100000"/>
                </a:lnSpc>
                <a:spcBef>
                  <a:spcPct val="5000"/>
                </a:spcBef>
                <a:spcAft>
                  <a:spcPct val="0"/>
                </a:spcAft>
                <a:buClrTx/>
                <a:buSzTx/>
                <a:buFontTx/>
                <a:buNone/>
                <a:tabLst/>
                <a:defRPr/>
              </a:pPr>
              <a:r>
                <a:rPr kumimoji="0"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0 0 1 1 0 0</a:t>
              </a:r>
              <a:r>
                <a:rPr kumimoji="0" lang="en-US" altLang="zh-CN" sz="2400" b="1" i="0" u="none" strike="noStrike" kern="1200" cap="none" spc="0" normalizeH="0" baseline="0" noProof="0" dirty="0">
                  <a:ln>
                    <a:noFill/>
                  </a:ln>
                  <a:solidFill>
                    <a:srgbClr val="FFFFFF"/>
                  </a:solidFill>
                  <a:effectLst/>
                  <a:uLnTx/>
                  <a:uFillTx/>
                  <a:latin typeface="Arial" pitchFamily="34" charset="0"/>
                  <a:ea typeface="宋体" pitchFamily="2" charset="-122"/>
                  <a:cs typeface="+mn-cs"/>
                </a:rPr>
                <a:t> </a:t>
              </a:r>
            </a:p>
          </p:txBody>
        </p:sp>
        <p:sp>
          <p:nvSpPr>
            <p:cNvPr id="215051" name="Line 21"/>
            <p:cNvSpPr>
              <a:spLocks noChangeShapeType="1"/>
            </p:cNvSpPr>
            <p:nvPr/>
          </p:nvSpPr>
          <p:spPr bwMode="auto">
            <a:xfrm>
              <a:off x="1440" y="2688"/>
              <a:ext cx="1" cy="1008"/>
            </a:xfrm>
            <a:prstGeom prst="line">
              <a:avLst/>
            </a:prstGeom>
            <a:noFill/>
            <a:ln w="28575">
              <a:solidFill>
                <a:srgbClr val="000066"/>
              </a:solidFill>
              <a:round/>
              <a:headEnd/>
              <a:tailE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5052" name="Line 22"/>
            <p:cNvSpPr>
              <a:spLocks noChangeShapeType="1"/>
            </p:cNvSpPr>
            <p:nvPr/>
          </p:nvSpPr>
          <p:spPr bwMode="auto">
            <a:xfrm>
              <a:off x="2592" y="2688"/>
              <a:ext cx="1" cy="1008"/>
            </a:xfrm>
            <a:prstGeom prst="line">
              <a:avLst/>
            </a:prstGeom>
            <a:noFill/>
            <a:ln w="28575">
              <a:solidFill>
                <a:srgbClr val="000066"/>
              </a:solidFill>
              <a:round/>
              <a:headEnd/>
              <a:tailE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5053" name="Line 23"/>
            <p:cNvSpPr>
              <a:spLocks noChangeShapeType="1"/>
            </p:cNvSpPr>
            <p:nvPr/>
          </p:nvSpPr>
          <p:spPr bwMode="auto">
            <a:xfrm>
              <a:off x="1440" y="2688"/>
              <a:ext cx="96" cy="1"/>
            </a:xfrm>
            <a:prstGeom prst="line">
              <a:avLst/>
            </a:prstGeom>
            <a:noFill/>
            <a:ln w="28575">
              <a:solidFill>
                <a:srgbClr val="000066"/>
              </a:solidFill>
              <a:round/>
              <a:headEnd/>
              <a:tailE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5054" name="Line 24"/>
            <p:cNvSpPr>
              <a:spLocks noChangeShapeType="1"/>
            </p:cNvSpPr>
            <p:nvPr/>
          </p:nvSpPr>
          <p:spPr bwMode="auto">
            <a:xfrm>
              <a:off x="1440" y="3696"/>
              <a:ext cx="96" cy="1"/>
            </a:xfrm>
            <a:prstGeom prst="line">
              <a:avLst/>
            </a:prstGeom>
            <a:noFill/>
            <a:ln w="28575">
              <a:solidFill>
                <a:srgbClr val="000066"/>
              </a:solidFill>
              <a:round/>
              <a:headEnd/>
              <a:tailE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5055" name="Line 25"/>
            <p:cNvSpPr>
              <a:spLocks noChangeShapeType="1"/>
            </p:cNvSpPr>
            <p:nvPr/>
          </p:nvSpPr>
          <p:spPr bwMode="auto">
            <a:xfrm>
              <a:off x="2496" y="2688"/>
              <a:ext cx="96" cy="1"/>
            </a:xfrm>
            <a:prstGeom prst="line">
              <a:avLst/>
            </a:prstGeom>
            <a:noFill/>
            <a:ln w="28575">
              <a:solidFill>
                <a:srgbClr val="000066"/>
              </a:solidFill>
              <a:round/>
              <a:headEnd/>
              <a:tailE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5056" name="Line 26"/>
            <p:cNvSpPr>
              <a:spLocks noChangeShapeType="1"/>
            </p:cNvSpPr>
            <p:nvPr/>
          </p:nvSpPr>
          <p:spPr bwMode="auto">
            <a:xfrm>
              <a:off x="2496" y="3696"/>
              <a:ext cx="96" cy="1"/>
            </a:xfrm>
            <a:prstGeom prst="line">
              <a:avLst/>
            </a:prstGeom>
            <a:noFill/>
            <a:ln w="28575">
              <a:solidFill>
                <a:srgbClr val="000066"/>
              </a:solidFill>
              <a:round/>
              <a:headEnd/>
              <a:tailE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pSp>
      <p:sp>
        <p:nvSpPr>
          <p:cNvPr id="215047" name="Rectangle 28"/>
          <p:cNvSpPr>
            <a:spLocks noChangeArrowheads="1"/>
          </p:cNvSpPr>
          <p:nvPr/>
        </p:nvSpPr>
        <p:spPr bwMode="auto">
          <a:xfrm>
            <a:off x="900113" y="1773238"/>
            <a:ext cx="4972836" cy="52322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itchFamily="2" charset="2"/>
              <a:buNone/>
              <a:tabLst/>
              <a:defRPr/>
            </a:pPr>
            <a:r>
              <a:rPr kumimoji="0" lang="zh-CN" altLang="zh-CN" sz="2800" b="1" i="0" u="none" strike="noStrike" kern="1200" cap="none" spc="0" normalizeH="0" baseline="0" noProof="0" dirty="0">
                <a:ln>
                  <a:noFill/>
                </a:ln>
                <a:solidFill>
                  <a:srgbClr val="C00000"/>
                </a:solidFill>
                <a:effectLst/>
                <a:uLnTx/>
                <a:uFillTx/>
                <a:latin typeface="Arial" pitchFamily="34" charset="0"/>
                <a:ea typeface="宋体" pitchFamily="2" charset="-122"/>
                <a:cs typeface="+mn-cs"/>
              </a:rPr>
              <a:t>表示结点与边之间的关联关系</a:t>
            </a:r>
            <a:r>
              <a:rPr kumimoji="0" lang="en-US" altLang="zh-CN" sz="2800" b="1" i="0" u="none" strike="noStrike" kern="1200" cap="none" spc="0" normalizeH="0" baseline="0" noProof="0" dirty="0">
                <a:ln>
                  <a:noFill/>
                </a:ln>
                <a:solidFill>
                  <a:srgbClr val="C00000"/>
                </a:solidFill>
                <a:effectLst/>
                <a:uLnTx/>
                <a:uFillTx/>
                <a:latin typeface="Arial" pitchFamily="34" charset="0"/>
                <a:ea typeface="宋体" pitchFamily="2" charset="-122"/>
                <a:cs typeface="+mn-cs"/>
              </a:rPr>
              <a:t>.</a:t>
            </a:r>
          </a:p>
        </p:txBody>
      </p:sp>
      <p:sp>
        <p:nvSpPr>
          <p:cNvPr id="29" name="Rectangle 2"/>
          <p:cNvSpPr txBox="1">
            <a:spLocks noRot="1" noChangeArrowheads="1"/>
          </p:cNvSpPr>
          <p:nvPr/>
        </p:nvSpPr>
        <p:spPr bwMode="auto">
          <a:xfrm>
            <a:off x="457200" y="333375"/>
            <a:ext cx="8229600" cy="7191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图的代数表示：关联矩阵 </a:t>
            </a:r>
          </a:p>
        </p:txBody>
      </p:sp>
    </p:spTree>
    <p:extLst>
      <p:ext uri="{BB962C8B-B14F-4D97-AF65-F5344CB8AC3E}">
        <p14:creationId xmlns:p14="http://schemas.microsoft.com/office/powerpoint/2010/main" val="13451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9747">
                                            <p:txEl>
                                              <p:pRg st="2" end="2"/>
                                            </p:txEl>
                                          </p:spTgt>
                                        </p:tgtEl>
                                        <p:attrNameLst>
                                          <p:attrName>style.visibility</p:attrName>
                                        </p:attrNameLst>
                                      </p:cBhvr>
                                      <p:to>
                                        <p:strVal val="visible"/>
                                      </p:to>
                                    </p:set>
                                    <p:animEffect transition="in" filter="blinds(horizontal)">
                                      <p:cBhvr>
                                        <p:cTn id="7" dur="500"/>
                                        <p:tgtEl>
                                          <p:spTgt spid="1597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Rot="1" noChangeArrowheads="1"/>
          </p:cNvSpPr>
          <p:nvPr>
            <p:ph type="title"/>
          </p:nvPr>
        </p:nvSpPr>
        <p:spPr>
          <a:xfrm>
            <a:off x="468313" y="1167947"/>
            <a:ext cx="8229600" cy="719138"/>
          </a:xfrm>
          <a:noFill/>
        </p:spPr>
        <p:txBody>
          <a:bodyPr/>
          <a:lstStyle/>
          <a:p>
            <a:pPr eaLnBrk="1" hangingPunct="1">
              <a:spcBef>
                <a:spcPct val="20000"/>
              </a:spcBef>
              <a:buClr>
                <a:schemeClr val="hlink"/>
              </a:buClr>
              <a:buSzPct val="70000"/>
              <a:buFont typeface="Wingdings" pitchFamily="2" charset="2"/>
              <a:buChar char="n"/>
            </a:pPr>
            <a:r>
              <a:rPr lang="en-US" altLang="zh-CN" sz="3200" dirty="0">
                <a:solidFill>
                  <a:schemeClr val="bg2"/>
                </a:solidFill>
              </a:rPr>
              <a:t> </a:t>
            </a:r>
            <a:r>
              <a:rPr lang="zh-CN" altLang="en-US" sz="3200" dirty="0">
                <a:ln>
                  <a:noFill/>
                </a:ln>
                <a:solidFill>
                  <a:srgbClr val="000000"/>
                </a:solidFill>
              </a:rPr>
              <a:t>无向图关联矩阵的性质</a:t>
            </a:r>
          </a:p>
        </p:txBody>
      </p:sp>
      <p:graphicFrame>
        <p:nvGraphicFramePr>
          <p:cNvPr id="24578" name="Object 3"/>
          <p:cNvGraphicFramePr>
            <a:graphicFrameLocks noGrp="1" noChangeAspect="1"/>
          </p:cNvGraphicFramePr>
          <p:nvPr>
            <p:ph type="body" idx="1"/>
          </p:nvPr>
        </p:nvGraphicFramePr>
        <p:xfrm>
          <a:off x="1030288" y="1841500"/>
          <a:ext cx="5176837" cy="2511425"/>
        </p:xfrm>
        <a:graphic>
          <a:graphicData uri="http://schemas.openxmlformats.org/presentationml/2006/ole">
            <mc:AlternateContent xmlns:mc="http://schemas.openxmlformats.org/markup-compatibility/2006">
              <mc:Choice xmlns:v="urn:schemas-microsoft-com:vml" Requires="v">
                <p:oleObj name="公式" r:id="rId3" imgW="2565400" imgH="1244600" progId="Equation.3">
                  <p:embed/>
                </p:oleObj>
              </mc:Choice>
              <mc:Fallback>
                <p:oleObj name="公式" r:id="rId3" imgW="2565400" imgH="1244600" progId="Equation.3">
                  <p:embed/>
                  <p:pic>
                    <p:nvPicPr>
                      <p:cNvPr id="24578"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0288" y="1841500"/>
                        <a:ext cx="5176837" cy="2511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0" name="Text Box 4"/>
          <p:cNvSpPr txBox="1">
            <a:spLocks noChangeArrowheads="1"/>
          </p:cNvSpPr>
          <p:nvPr/>
        </p:nvSpPr>
        <p:spPr bwMode="auto">
          <a:xfrm>
            <a:off x="971550" y="5084763"/>
            <a:ext cx="62484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(6)  </a:t>
            </a: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e</a:t>
            </a:r>
            <a:r>
              <a:rPr kumimoji="0" lang="en-US" altLang="zh-CN" sz="2400" b="1" i="1" u="none" strike="noStrike" kern="1200" cap="none" spc="0" normalizeH="0" baseline="-30000" noProof="0">
                <a:ln>
                  <a:noFill/>
                </a:ln>
                <a:solidFill>
                  <a:srgbClr val="000514"/>
                </a:solidFill>
                <a:effectLst/>
                <a:uLnTx/>
                <a:uFillTx/>
                <a:latin typeface="Arial" pitchFamily="34" charset="0"/>
                <a:ea typeface="宋体" pitchFamily="2" charset="-122"/>
                <a:cs typeface="+mn-cs"/>
              </a:rPr>
              <a:t>j</a:t>
            </a:r>
            <a:r>
              <a:rPr kumimoji="0" lang="zh-CN" altLang="en-US"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是环 </a:t>
            </a:r>
            <a:r>
              <a:rPr kumimoji="1" lang="zh-CN" altLang="en-US" sz="24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Symbol" pitchFamily="18" charset="2"/>
              </a:rPr>
              <a:t> 第</a:t>
            </a:r>
            <a:r>
              <a:rPr kumimoji="1"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sym typeface="Symbol" pitchFamily="18" charset="2"/>
              </a:rPr>
              <a:t>j</a:t>
            </a:r>
            <a:r>
              <a:rPr kumimoji="1" lang="zh-CN" altLang="en-US" sz="24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Symbol" pitchFamily="18" charset="2"/>
              </a:rPr>
              <a:t>列的一个元素为</a:t>
            </a:r>
            <a:r>
              <a:rPr kumimoji="1"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Symbol" pitchFamily="18" charset="2"/>
              </a:rPr>
              <a:t>2, </a:t>
            </a:r>
            <a:r>
              <a:rPr kumimoji="1" lang="zh-CN" altLang="en-US" sz="24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Symbol" pitchFamily="18" charset="2"/>
              </a:rPr>
              <a:t>其余为</a:t>
            </a:r>
            <a:r>
              <a:rPr kumimoji="1"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Symbol" pitchFamily="18" charset="2"/>
              </a:rPr>
              <a:t>0</a:t>
            </a:r>
          </a:p>
        </p:txBody>
      </p:sp>
      <p:sp>
        <p:nvSpPr>
          <p:cNvPr id="24581" name="Text Box 5"/>
          <p:cNvSpPr txBox="1">
            <a:spLocks noChangeArrowheads="1"/>
          </p:cNvSpPr>
          <p:nvPr/>
        </p:nvSpPr>
        <p:spPr bwMode="auto">
          <a:xfrm>
            <a:off x="971550" y="4508500"/>
            <a:ext cx="48006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(5)  </a:t>
            </a: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v</a:t>
            </a:r>
            <a:r>
              <a:rPr kumimoji="0" lang="en-US" altLang="zh-CN" sz="2400" b="1" i="1" u="none" strike="noStrike" kern="1200" cap="none" spc="0" normalizeH="0" baseline="-30000" noProof="0">
                <a:ln>
                  <a:noFill/>
                </a:ln>
                <a:solidFill>
                  <a:srgbClr val="000514"/>
                </a:solidFill>
                <a:effectLst/>
                <a:uLnTx/>
                <a:uFillTx/>
                <a:latin typeface="Arial" pitchFamily="34" charset="0"/>
                <a:ea typeface="宋体" pitchFamily="2" charset="-122"/>
                <a:cs typeface="+mn-cs"/>
              </a:rPr>
              <a:t>i</a:t>
            </a:r>
            <a:r>
              <a:rPr kumimoji="0" lang="zh-CN" altLang="en-US"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是孤立点 </a:t>
            </a:r>
            <a:r>
              <a:rPr kumimoji="1" lang="zh-CN" altLang="en-US" sz="24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Symbol" pitchFamily="18" charset="2"/>
              </a:rPr>
              <a:t> </a:t>
            </a:r>
            <a:r>
              <a:rPr kumimoji="0" lang="zh-CN" altLang="en-US"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第</a:t>
            </a: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i</a:t>
            </a:r>
            <a:r>
              <a:rPr kumimoji="0" lang="zh-CN" altLang="en-US"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行全为</a:t>
            </a:r>
            <a:r>
              <a:rPr kumimoji="0"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0</a:t>
            </a:r>
          </a:p>
        </p:txBody>
      </p:sp>
      <p:sp>
        <p:nvSpPr>
          <p:cNvPr id="7" name="Rectangle 2"/>
          <p:cNvSpPr txBox="1">
            <a:spLocks noRot="1" noChangeArrowheads="1"/>
          </p:cNvSpPr>
          <p:nvPr/>
        </p:nvSpPr>
        <p:spPr bwMode="auto">
          <a:xfrm>
            <a:off x="457200" y="333375"/>
            <a:ext cx="8229600" cy="7191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图的代数表示：关联矩阵性质 </a:t>
            </a:r>
          </a:p>
        </p:txBody>
      </p:sp>
    </p:spTree>
    <p:extLst>
      <p:ext uri="{BB962C8B-B14F-4D97-AF65-F5344CB8AC3E}">
        <p14:creationId xmlns:p14="http://schemas.microsoft.com/office/powerpoint/2010/main" val="4091753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p:cNvSpPr>
            <a:spLocks noGrp="1" noChangeArrowheads="1"/>
          </p:cNvSpPr>
          <p:nvPr>
            <p:ph type="body" idx="1"/>
          </p:nvPr>
        </p:nvSpPr>
        <p:spPr>
          <a:xfrm>
            <a:off x="547687" y="1327149"/>
            <a:ext cx="8480425" cy="5543551"/>
          </a:xfrm>
        </p:spPr>
        <p:txBody>
          <a:bodyPr>
            <a:normAutofit/>
          </a:bodyPr>
          <a:lstStyle/>
          <a:p>
            <a:pPr algn="just">
              <a:lnSpc>
                <a:spcPct val="90000"/>
              </a:lnSpc>
              <a:buFont typeface="Wingdings" pitchFamily="2" charset="2"/>
              <a:buNone/>
            </a:pPr>
            <a:r>
              <a:rPr lang="zh-CN" altLang="en-US" sz="2400" dirty="0">
                <a:solidFill>
                  <a:srgbClr val="FF0066"/>
                </a:solidFill>
                <a:latin typeface="Times New Roman" pitchFamily="18" charset="0"/>
              </a:rPr>
              <a:t>定义</a:t>
            </a:r>
            <a:r>
              <a:rPr lang="en-US" altLang="zh-CN" sz="2400" dirty="0">
                <a:solidFill>
                  <a:srgbClr val="FF0066"/>
                </a:solidFill>
                <a:latin typeface="Times New Roman" pitchFamily="18" charset="0"/>
              </a:rPr>
              <a:t>1.1.5</a:t>
            </a:r>
            <a:r>
              <a:rPr lang="en-US" altLang="zh-CN" sz="2400" dirty="0">
                <a:latin typeface="Times New Roman" pitchFamily="18" charset="0"/>
              </a:rPr>
              <a:t>    </a:t>
            </a:r>
            <a:r>
              <a:rPr lang="zh-CN" altLang="en-US" sz="2400" dirty="0">
                <a:latin typeface="Times New Roman" pitchFamily="18" charset="0"/>
              </a:rPr>
              <a:t>设</a:t>
            </a:r>
            <a:r>
              <a:rPr lang="en-US" altLang="zh-CN" sz="2400" i="1" dirty="0">
                <a:latin typeface="Times New Roman" pitchFamily="18" charset="0"/>
              </a:rPr>
              <a:t>G</a:t>
            </a:r>
            <a:r>
              <a:rPr lang="en-US" altLang="zh-CN" sz="2400" dirty="0">
                <a:latin typeface="Times New Roman" pitchFamily="18" charset="0"/>
              </a:rPr>
              <a:t>=&lt;</a:t>
            </a:r>
            <a:r>
              <a:rPr lang="en-US" altLang="zh-CN" sz="2400" i="1" dirty="0">
                <a:latin typeface="Times New Roman" pitchFamily="18" charset="0"/>
              </a:rPr>
              <a:t>V</a:t>
            </a:r>
            <a:r>
              <a:rPr lang="en-US" altLang="zh-CN" sz="2400" dirty="0">
                <a:latin typeface="Times New Roman" pitchFamily="18" charset="0"/>
              </a:rPr>
              <a:t>,</a:t>
            </a:r>
            <a:r>
              <a:rPr lang="en-US" altLang="zh-CN" sz="2400" i="1" dirty="0">
                <a:latin typeface="Times New Roman" pitchFamily="18" charset="0"/>
              </a:rPr>
              <a:t>E</a:t>
            </a:r>
            <a:r>
              <a:rPr lang="en-US" altLang="zh-CN" sz="2400" dirty="0">
                <a:latin typeface="Times New Roman" pitchFamily="18" charset="0"/>
              </a:rPr>
              <a:t>&gt;, </a:t>
            </a:r>
            <a:r>
              <a:rPr lang="en-US" altLang="zh-CN" sz="2400" i="1" dirty="0">
                <a:latin typeface="Times New Roman" pitchFamily="18" charset="0"/>
              </a:rPr>
              <a:t>G </a:t>
            </a:r>
            <a:r>
              <a:rPr lang="en-US" altLang="zh-CN" sz="2400" dirty="0">
                <a:latin typeface="Times New Roman" pitchFamily="18" charset="0"/>
                <a:sym typeface="Symbol" pitchFamily="18" charset="2"/>
              </a:rPr>
              <a:t></a:t>
            </a:r>
            <a:r>
              <a:rPr lang="en-US" altLang="zh-CN" sz="2400" dirty="0">
                <a:latin typeface="Times New Roman" pitchFamily="18" charset="0"/>
              </a:rPr>
              <a:t>=&lt;</a:t>
            </a:r>
            <a:r>
              <a:rPr lang="en-US" altLang="zh-CN" sz="2400" i="1" dirty="0">
                <a:latin typeface="Times New Roman" pitchFamily="18" charset="0"/>
              </a:rPr>
              <a:t>V </a:t>
            </a:r>
            <a:r>
              <a:rPr lang="en-US" altLang="zh-CN" sz="2400" dirty="0">
                <a:latin typeface="Times New Roman" pitchFamily="18" charset="0"/>
                <a:sym typeface="Symbol" pitchFamily="18" charset="2"/>
              </a:rPr>
              <a:t></a:t>
            </a:r>
            <a:r>
              <a:rPr lang="en-US" altLang="zh-CN" sz="2400" dirty="0">
                <a:latin typeface="Times New Roman" pitchFamily="18" charset="0"/>
              </a:rPr>
              <a:t>,</a:t>
            </a:r>
            <a:r>
              <a:rPr lang="en-US" altLang="zh-CN" sz="2400" i="1" dirty="0">
                <a:latin typeface="Times New Roman" pitchFamily="18" charset="0"/>
              </a:rPr>
              <a:t>E </a:t>
            </a:r>
            <a:r>
              <a:rPr lang="en-US" altLang="zh-CN" sz="2400" dirty="0">
                <a:latin typeface="Times New Roman" pitchFamily="18" charset="0"/>
                <a:sym typeface="Symbol" pitchFamily="18" charset="2"/>
              </a:rPr>
              <a:t></a:t>
            </a:r>
            <a:r>
              <a:rPr lang="en-US" altLang="zh-CN" sz="2400" dirty="0">
                <a:latin typeface="Times New Roman" pitchFamily="18" charset="0"/>
              </a:rPr>
              <a:t>&gt;</a:t>
            </a:r>
            <a:r>
              <a:rPr lang="zh-CN" altLang="en-US" sz="2400" dirty="0">
                <a:latin typeface="Times New Roman" pitchFamily="18" charset="0"/>
              </a:rPr>
              <a:t>是</a:t>
            </a:r>
            <a:r>
              <a:rPr lang="en-US" altLang="zh-CN" sz="2400" dirty="0">
                <a:latin typeface="Times New Roman" pitchFamily="18" charset="0"/>
              </a:rPr>
              <a:t>2</a:t>
            </a:r>
            <a:r>
              <a:rPr lang="zh-CN" altLang="en-US" sz="2400" dirty="0">
                <a:latin typeface="Times New Roman" pitchFamily="18" charset="0"/>
              </a:rPr>
              <a:t>个图</a:t>
            </a:r>
          </a:p>
          <a:p>
            <a:pPr algn="just">
              <a:lnSpc>
                <a:spcPct val="90000"/>
              </a:lnSpc>
              <a:buFont typeface="Wingdings" pitchFamily="2" charset="2"/>
              <a:buNone/>
            </a:pPr>
            <a:r>
              <a:rPr lang="en-US" altLang="zh-CN" sz="2400" dirty="0">
                <a:latin typeface="Times New Roman" pitchFamily="18" charset="0"/>
              </a:rPr>
              <a:t>(1) </a:t>
            </a:r>
            <a:r>
              <a:rPr lang="zh-CN" altLang="en-US" sz="2400" dirty="0">
                <a:latin typeface="Times New Roman" pitchFamily="18" charset="0"/>
              </a:rPr>
              <a:t>若</a:t>
            </a:r>
            <a:r>
              <a:rPr lang="en-US" altLang="zh-CN" sz="2400" i="1" dirty="0">
                <a:latin typeface="Times New Roman" pitchFamily="18" charset="0"/>
              </a:rPr>
              <a:t>V </a:t>
            </a:r>
            <a:r>
              <a:rPr lang="en-US" altLang="zh-CN" sz="2400" dirty="0">
                <a:latin typeface="Times New Roman" pitchFamily="18" charset="0"/>
                <a:sym typeface="Symbol" pitchFamily="18" charset="2"/>
              </a:rPr>
              <a:t></a:t>
            </a:r>
            <a:r>
              <a:rPr lang="en-US" altLang="zh-CN" sz="2400" i="1" dirty="0">
                <a:latin typeface="Times New Roman" pitchFamily="18" charset="0"/>
                <a:sym typeface="Symbol" pitchFamily="18" charset="2"/>
              </a:rPr>
              <a:t>V</a:t>
            </a:r>
            <a:r>
              <a:rPr lang="zh-CN" altLang="en-US" sz="2400" dirty="0">
                <a:latin typeface="Times New Roman" pitchFamily="18" charset="0"/>
              </a:rPr>
              <a:t>且</a:t>
            </a:r>
            <a:r>
              <a:rPr lang="en-US" altLang="zh-CN" sz="2400" i="1" dirty="0">
                <a:latin typeface="Times New Roman" pitchFamily="18" charset="0"/>
              </a:rPr>
              <a:t>E </a:t>
            </a:r>
            <a:r>
              <a:rPr lang="en-US" altLang="zh-CN" sz="2400" dirty="0">
                <a:latin typeface="Times New Roman" pitchFamily="18" charset="0"/>
                <a:sym typeface="Symbol" pitchFamily="18" charset="2"/>
              </a:rPr>
              <a:t></a:t>
            </a:r>
            <a:r>
              <a:rPr lang="en-US" altLang="zh-CN" sz="2400" i="1" dirty="0">
                <a:latin typeface="Times New Roman" pitchFamily="18" charset="0"/>
                <a:sym typeface="Symbol" pitchFamily="18" charset="2"/>
              </a:rPr>
              <a:t>E,</a:t>
            </a:r>
            <a:r>
              <a:rPr lang="en-US" altLang="zh-CN" sz="2400" dirty="0">
                <a:latin typeface="Times New Roman" pitchFamily="18" charset="0"/>
              </a:rPr>
              <a:t> </a:t>
            </a:r>
            <a:r>
              <a:rPr lang="zh-CN" altLang="en-US" sz="2400" dirty="0">
                <a:latin typeface="Times New Roman" pitchFamily="18" charset="0"/>
              </a:rPr>
              <a:t>则称</a:t>
            </a:r>
            <a:r>
              <a:rPr lang="en-US" altLang="zh-CN" sz="2400" i="1" dirty="0">
                <a:latin typeface="Times New Roman" pitchFamily="18" charset="0"/>
              </a:rPr>
              <a:t>G </a:t>
            </a:r>
            <a:r>
              <a:rPr lang="en-US" altLang="zh-CN" sz="2400" dirty="0">
                <a:latin typeface="Times New Roman" pitchFamily="18" charset="0"/>
                <a:sym typeface="Symbol" pitchFamily="18" charset="2"/>
              </a:rPr>
              <a:t></a:t>
            </a:r>
            <a:r>
              <a:rPr lang="zh-CN" altLang="en-US" sz="2400" dirty="0">
                <a:latin typeface="Times New Roman" pitchFamily="18" charset="0"/>
              </a:rPr>
              <a:t>为</a:t>
            </a:r>
            <a:r>
              <a:rPr lang="en-US" altLang="zh-CN" sz="2400" i="1" dirty="0">
                <a:latin typeface="Times New Roman" pitchFamily="18" charset="0"/>
              </a:rPr>
              <a:t>G</a:t>
            </a:r>
            <a:r>
              <a:rPr lang="zh-CN" altLang="en-US" sz="2400" dirty="0">
                <a:latin typeface="Times New Roman" pitchFamily="18" charset="0"/>
              </a:rPr>
              <a:t>的</a:t>
            </a:r>
            <a:r>
              <a:rPr lang="zh-CN" altLang="en-US" sz="2400" dirty="0">
                <a:solidFill>
                  <a:srgbClr val="FF3300"/>
                </a:solidFill>
                <a:latin typeface="Times New Roman" pitchFamily="18" charset="0"/>
              </a:rPr>
              <a:t>子图</a:t>
            </a:r>
            <a:r>
              <a:rPr lang="en-US" altLang="zh-CN" sz="2400" dirty="0">
                <a:latin typeface="Times New Roman" pitchFamily="18" charset="0"/>
              </a:rPr>
              <a:t>, </a:t>
            </a:r>
            <a:r>
              <a:rPr lang="en-US" altLang="zh-CN" sz="2400" i="1" dirty="0">
                <a:latin typeface="Times New Roman" pitchFamily="18" charset="0"/>
              </a:rPr>
              <a:t>G</a:t>
            </a:r>
            <a:r>
              <a:rPr lang="zh-CN" altLang="en-US" sz="2400" dirty="0">
                <a:latin typeface="Times New Roman" pitchFamily="18" charset="0"/>
              </a:rPr>
              <a:t>为</a:t>
            </a:r>
            <a:r>
              <a:rPr lang="en-US" altLang="zh-CN" sz="2400" i="1" dirty="0">
                <a:latin typeface="Times New Roman" pitchFamily="18" charset="0"/>
              </a:rPr>
              <a:t>G </a:t>
            </a:r>
            <a:r>
              <a:rPr lang="en-US" altLang="zh-CN" sz="2400" dirty="0">
                <a:latin typeface="Times New Roman" pitchFamily="18" charset="0"/>
                <a:sym typeface="Symbol" pitchFamily="18" charset="2"/>
              </a:rPr>
              <a:t></a:t>
            </a:r>
            <a:r>
              <a:rPr lang="zh-CN" altLang="en-US" sz="2400" dirty="0">
                <a:latin typeface="Times New Roman" pitchFamily="18" charset="0"/>
              </a:rPr>
              <a:t>的</a:t>
            </a:r>
          </a:p>
          <a:p>
            <a:pPr algn="just">
              <a:lnSpc>
                <a:spcPct val="90000"/>
              </a:lnSpc>
              <a:buFont typeface="Wingdings" pitchFamily="2" charset="2"/>
              <a:buNone/>
            </a:pPr>
            <a:r>
              <a:rPr lang="zh-CN" altLang="en-US" sz="2400" dirty="0">
                <a:solidFill>
                  <a:srgbClr val="FF0066"/>
                </a:solidFill>
                <a:latin typeface="Times New Roman" pitchFamily="18" charset="0"/>
              </a:rPr>
              <a:t>      </a:t>
            </a:r>
            <a:r>
              <a:rPr lang="zh-CN" altLang="en-US" sz="2400" dirty="0">
                <a:solidFill>
                  <a:srgbClr val="FF3300"/>
                </a:solidFill>
                <a:latin typeface="Times New Roman" pitchFamily="18" charset="0"/>
              </a:rPr>
              <a:t>母图</a:t>
            </a:r>
            <a:r>
              <a:rPr lang="en-US" altLang="zh-CN" sz="2400" dirty="0">
                <a:latin typeface="Times New Roman" pitchFamily="18" charset="0"/>
              </a:rPr>
              <a:t>,  </a:t>
            </a:r>
            <a:r>
              <a:rPr lang="zh-CN" altLang="en-US" sz="2400" dirty="0">
                <a:latin typeface="Times New Roman" pitchFamily="18" charset="0"/>
              </a:rPr>
              <a:t>记作</a:t>
            </a:r>
            <a:r>
              <a:rPr lang="en-US" altLang="zh-CN" sz="2400" i="1" dirty="0">
                <a:latin typeface="Times New Roman" pitchFamily="18" charset="0"/>
              </a:rPr>
              <a:t>G </a:t>
            </a:r>
            <a:r>
              <a:rPr lang="en-US" altLang="zh-CN" sz="2400" dirty="0">
                <a:latin typeface="Times New Roman" pitchFamily="18" charset="0"/>
                <a:sym typeface="Symbol" pitchFamily="18" charset="2"/>
              </a:rPr>
              <a:t></a:t>
            </a:r>
            <a:r>
              <a:rPr lang="en-US" altLang="zh-CN" sz="2400" i="1" dirty="0">
                <a:latin typeface="Times New Roman" pitchFamily="18" charset="0"/>
              </a:rPr>
              <a:t>G</a:t>
            </a:r>
            <a:endParaRPr lang="en-US" altLang="zh-CN" sz="2400" dirty="0">
              <a:latin typeface="Times New Roman" pitchFamily="18" charset="0"/>
            </a:endParaRPr>
          </a:p>
          <a:p>
            <a:pPr algn="just">
              <a:lnSpc>
                <a:spcPct val="90000"/>
              </a:lnSpc>
              <a:buFont typeface="Wingdings" pitchFamily="2" charset="2"/>
              <a:buNone/>
            </a:pPr>
            <a:r>
              <a:rPr lang="en-US" altLang="zh-CN" sz="2400" dirty="0">
                <a:latin typeface="Times New Roman" pitchFamily="18" charset="0"/>
              </a:rPr>
              <a:t>(2)</a:t>
            </a:r>
            <a:r>
              <a:rPr lang="zh-CN" altLang="en-US" sz="2400" dirty="0">
                <a:latin typeface="Times New Roman" pitchFamily="18" charset="0"/>
              </a:rPr>
              <a:t>若</a:t>
            </a:r>
            <a:r>
              <a:rPr lang="en-US" altLang="zh-CN" sz="2400" i="1" dirty="0">
                <a:latin typeface="Times New Roman" pitchFamily="18" charset="0"/>
              </a:rPr>
              <a:t>V </a:t>
            </a:r>
            <a:r>
              <a:rPr lang="en-US" altLang="zh-CN" sz="2400" dirty="0">
                <a:latin typeface="Times New Roman" pitchFamily="18" charset="0"/>
                <a:sym typeface="Symbol" pitchFamily="18" charset="2"/>
              </a:rPr>
              <a:t></a:t>
            </a:r>
            <a:r>
              <a:rPr lang="en-US" altLang="zh-CN" sz="2400" i="1" dirty="0">
                <a:latin typeface="Times New Roman" pitchFamily="18" charset="0"/>
              </a:rPr>
              <a:t>V </a:t>
            </a:r>
            <a:r>
              <a:rPr lang="zh-CN" altLang="en-US" sz="2400" dirty="0">
                <a:latin typeface="Times New Roman" pitchFamily="18" charset="0"/>
              </a:rPr>
              <a:t>或</a:t>
            </a:r>
            <a:r>
              <a:rPr lang="en-US" altLang="zh-CN" sz="2400" i="1" dirty="0">
                <a:latin typeface="Times New Roman" pitchFamily="18" charset="0"/>
              </a:rPr>
              <a:t>E </a:t>
            </a:r>
            <a:r>
              <a:rPr lang="en-US" altLang="zh-CN" sz="2400" dirty="0">
                <a:latin typeface="Times New Roman" pitchFamily="18" charset="0"/>
                <a:sym typeface="Symbol" pitchFamily="18" charset="2"/>
              </a:rPr>
              <a:t></a:t>
            </a:r>
            <a:r>
              <a:rPr lang="en-US" altLang="zh-CN" sz="2400" i="1" dirty="0">
                <a:latin typeface="Times New Roman" pitchFamily="18" charset="0"/>
              </a:rPr>
              <a:t>E</a:t>
            </a:r>
            <a:r>
              <a:rPr lang="zh-CN" altLang="en-US" sz="2400" dirty="0">
                <a:latin typeface="Times New Roman" pitchFamily="18" charset="0"/>
              </a:rPr>
              <a:t>，称</a:t>
            </a:r>
            <a:r>
              <a:rPr lang="en-US" altLang="zh-CN" sz="2400" i="1" dirty="0">
                <a:latin typeface="Times New Roman" pitchFamily="18" charset="0"/>
              </a:rPr>
              <a:t>G </a:t>
            </a:r>
            <a:r>
              <a:rPr lang="en-US" altLang="zh-CN" sz="2400" dirty="0">
                <a:latin typeface="Times New Roman" pitchFamily="18" charset="0"/>
                <a:sym typeface="Symbol" pitchFamily="18" charset="2"/>
              </a:rPr>
              <a:t></a:t>
            </a:r>
            <a:r>
              <a:rPr lang="zh-CN" altLang="en-US" sz="2400" dirty="0">
                <a:latin typeface="Times New Roman" pitchFamily="18" charset="0"/>
              </a:rPr>
              <a:t>为</a:t>
            </a:r>
            <a:r>
              <a:rPr lang="en-US" altLang="zh-CN" sz="2400" i="1" dirty="0">
                <a:latin typeface="Times New Roman" pitchFamily="18" charset="0"/>
              </a:rPr>
              <a:t>G</a:t>
            </a:r>
            <a:r>
              <a:rPr lang="zh-CN" altLang="en-US" sz="2400" dirty="0">
                <a:latin typeface="Times New Roman" pitchFamily="18" charset="0"/>
              </a:rPr>
              <a:t>的</a:t>
            </a:r>
            <a:r>
              <a:rPr lang="zh-CN" altLang="en-US" sz="2400" dirty="0">
                <a:solidFill>
                  <a:srgbClr val="FF3300"/>
                </a:solidFill>
                <a:latin typeface="Times New Roman" pitchFamily="18" charset="0"/>
              </a:rPr>
              <a:t>真子图</a:t>
            </a:r>
            <a:endParaRPr lang="en-US" altLang="zh-CN" sz="2400" dirty="0">
              <a:solidFill>
                <a:srgbClr val="FF3300"/>
              </a:solidFill>
              <a:latin typeface="Times New Roman" pitchFamily="18" charset="0"/>
            </a:endParaRPr>
          </a:p>
          <a:p>
            <a:pPr algn="just">
              <a:lnSpc>
                <a:spcPct val="90000"/>
              </a:lnSpc>
              <a:buNone/>
            </a:pPr>
            <a:r>
              <a:rPr lang="en-US" altLang="zh-CN" sz="2400" dirty="0">
                <a:latin typeface="Times New Roman" pitchFamily="18" charset="0"/>
              </a:rPr>
              <a:t>(3)</a:t>
            </a:r>
            <a:r>
              <a:rPr lang="zh-CN" altLang="en-US" sz="2400" dirty="0">
                <a:latin typeface="Times New Roman" pitchFamily="18" charset="0"/>
              </a:rPr>
              <a:t>若</a:t>
            </a:r>
            <a:r>
              <a:rPr lang="en-US" altLang="zh-CN" sz="2400" i="1" dirty="0">
                <a:latin typeface="Times New Roman" pitchFamily="18" charset="0"/>
              </a:rPr>
              <a:t>G </a:t>
            </a:r>
            <a:r>
              <a:rPr lang="en-US" altLang="zh-CN" sz="2400" dirty="0">
                <a:latin typeface="Times New Roman" pitchFamily="18" charset="0"/>
                <a:sym typeface="Symbol" pitchFamily="18" charset="2"/>
              </a:rPr>
              <a:t></a:t>
            </a:r>
            <a:r>
              <a:rPr lang="en-US" altLang="zh-CN" sz="2400" i="1" dirty="0">
                <a:latin typeface="Times New Roman" pitchFamily="18" charset="0"/>
              </a:rPr>
              <a:t>G </a:t>
            </a:r>
            <a:r>
              <a:rPr lang="zh-CN" altLang="en-US" sz="2400" dirty="0">
                <a:latin typeface="Times New Roman" pitchFamily="18" charset="0"/>
              </a:rPr>
              <a:t>且</a:t>
            </a:r>
            <a:r>
              <a:rPr lang="en-US" altLang="zh-CN" sz="2400" i="1" dirty="0">
                <a:latin typeface="Times New Roman" pitchFamily="18" charset="0"/>
              </a:rPr>
              <a:t>V </a:t>
            </a:r>
            <a:r>
              <a:rPr lang="en-US" altLang="zh-CN" sz="2400" dirty="0">
                <a:latin typeface="Times New Roman" pitchFamily="18" charset="0"/>
                <a:sym typeface="Symbol" pitchFamily="18" charset="2"/>
              </a:rPr>
              <a:t></a:t>
            </a:r>
            <a:r>
              <a:rPr lang="en-US" altLang="zh-CN" sz="2400" dirty="0">
                <a:latin typeface="Times New Roman" pitchFamily="18" charset="0"/>
              </a:rPr>
              <a:t>=</a:t>
            </a:r>
            <a:r>
              <a:rPr lang="en-US" altLang="zh-CN" sz="2400" i="1" dirty="0">
                <a:latin typeface="Times New Roman" pitchFamily="18" charset="0"/>
              </a:rPr>
              <a:t>V</a:t>
            </a:r>
            <a:r>
              <a:rPr lang="zh-CN" altLang="en-US" sz="2400" dirty="0">
                <a:latin typeface="Times New Roman" pitchFamily="18" charset="0"/>
              </a:rPr>
              <a:t>，则称</a:t>
            </a:r>
            <a:r>
              <a:rPr lang="en-US" altLang="zh-CN" sz="2400" i="1" dirty="0">
                <a:latin typeface="Times New Roman" pitchFamily="18" charset="0"/>
              </a:rPr>
              <a:t>G </a:t>
            </a:r>
            <a:r>
              <a:rPr lang="en-US" altLang="zh-CN" sz="2400" dirty="0">
                <a:latin typeface="Times New Roman" pitchFamily="18" charset="0"/>
                <a:sym typeface="Symbol" pitchFamily="18" charset="2"/>
              </a:rPr>
              <a:t></a:t>
            </a:r>
            <a:r>
              <a:rPr lang="zh-CN" altLang="en-US" sz="2400" dirty="0">
                <a:latin typeface="Times New Roman" pitchFamily="18" charset="0"/>
              </a:rPr>
              <a:t>为</a:t>
            </a:r>
            <a:r>
              <a:rPr lang="en-US" altLang="zh-CN" sz="2400" i="1" dirty="0">
                <a:latin typeface="Times New Roman" pitchFamily="18" charset="0"/>
              </a:rPr>
              <a:t>G</a:t>
            </a:r>
            <a:r>
              <a:rPr lang="zh-CN" altLang="en-US" sz="2400" dirty="0">
                <a:latin typeface="Times New Roman" pitchFamily="18" charset="0"/>
              </a:rPr>
              <a:t>的</a:t>
            </a:r>
            <a:r>
              <a:rPr lang="zh-CN" altLang="en-US" sz="2400" dirty="0">
                <a:solidFill>
                  <a:srgbClr val="FF3300"/>
                </a:solidFill>
                <a:latin typeface="Times New Roman" pitchFamily="18" charset="0"/>
              </a:rPr>
              <a:t>支撑或生成子图</a:t>
            </a:r>
            <a:endParaRPr lang="en-US" altLang="zh-CN" sz="2400" dirty="0">
              <a:solidFill>
                <a:srgbClr val="FF3300"/>
              </a:solidFill>
              <a:latin typeface="Times New Roman" pitchFamily="18" charset="0"/>
            </a:endParaRPr>
          </a:p>
          <a:p>
            <a:pPr algn="just">
              <a:lnSpc>
                <a:spcPct val="90000"/>
              </a:lnSpc>
              <a:buNone/>
            </a:pPr>
            <a:r>
              <a:rPr lang="en-US" altLang="zh-CN" sz="2400" dirty="0">
                <a:solidFill>
                  <a:srgbClr val="FF3300"/>
                </a:solidFill>
                <a:latin typeface="Times New Roman" pitchFamily="18" charset="0"/>
              </a:rPr>
              <a:t>      (spanning graph)</a:t>
            </a:r>
            <a:endParaRPr lang="zh-CN" altLang="en-US" sz="2400" dirty="0">
              <a:solidFill>
                <a:srgbClr val="FF3300"/>
              </a:solidFill>
              <a:latin typeface="Times New Roman" pitchFamily="18" charset="0"/>
            </a:endParaRPr>
          </a:p>
          <a:p>
            <a:pPr algn="just">
              <a:lnSpc>
                <a:spcPct val="90000"/>
              </a:lnSpc>
              <a:buFont typeface="Wingdings" pitchFamily="2" charset="2"/>
              <a:buNone/>
            </a:pPr>
            <a:r>
              <a:rPr lang="en-US" altLang="zh-CN" sz="2400" dirty="0">
                <a:latin typeface="Times New Roman" pitchFamily="18" charset="0"/>
              </a:rPr>
              <a:t>(4) </a:t>
            </a:r>
            <a:r>
              <a:rPr lang="zh-CN" altLang="en-US" sz="2400" dirty="0">
                <a:latin typeface="Times New Roman" pitchFamily="18" charset="0"/>
              </a:rPr>
              <a:t>设</a:t>
            </a:r>
            <a:r>
              <a:rPr lang="en-US" altLang="zh-CN" sz="2400" i="1" dirty="0">
                <a:latin typeface="Times New Roman" pitchFamily="18" charset="0"/>
              </a:rPr>
              <a:t>G </a:t>
            </a:r>
            <a:r>
              <a:rPr lang="en-US" altLang="zh-CN" sz="2400" dirty="0">
                <a:latin typeface="Times New Roman" pitchFamily="18" charset="0"/>
                <a:sym typeface="Symbol" pitchFamily="18" charset="2"/>
              </a:rPr>
              <a:t></a:t>
            </a:r>
            <a:r>
              <a:rPr lang="en-US" altLang="zh-CN" sz="2400" i="1" dirty="0">
                <a:latin typeface="Times New Roman" pitchFamily="18" charset="0"/>
              </a:rPr>
              <a:t>G ,V </a:t>
            </a:r>
            <a:r>
              <a:rPr lang="en-US" altLang="zh-CN" sz="2400" dirty="0">
                <a:latin typeface="Times New Roman" pitchFamily="18" charset="0"/>
                <a:sym typeface="Symbol" pitchFamily="18" charset="2"/>
              </a:rPr>
              <a:t></a:t>
            </a:r>
            <a:r>
              <a:rPr lang="en-US" altLang="zh-CN" sz="2400" i="1" dirty="0">
                <a:latin typeface="Times New Roman" pitchFamily="18" charset="0"/>
              </a:rPr>
              <a:t>V </a:t>
            </a:r>
            <a:r>
              <a:rPr lang="zh-CN" altLang="en-US" sz="2400" dirty="0">
                <a:latin typeface="Times New Roman" pitchFamily="18" charset="0"/>
              </a:rPr>
              <a:t>且</a:t>
            </a:r>
            <a:r>
              <a:rPr lang="en-US" altLang="zh-CN" sz="2400" i="1" dirty="0">
                <a:latin typeface="Times New Roman" pitchFamily="18" charset="0"/>
              </a:rPr>
              <a:t>V </a:t>
            </a:r>
            <a:r>
              <a:rPr lang="en-US" altLang="zh-CN" sz="2400" dirty="0">
                <a:latin typeface="Times New Roman" pitchFamily="18" charset="0"/>
                <a:sym typeface="Symbol" pitchFamily="18" charset="2"/>
              </a:rPr>
              <a:t>,</a:t>
            </a:r>
            <a:r>
              <a:rPr lang="en-US" altLang="zh-CN" sz="2400" dirty="0">
                <a:latin typeface="Times New Roman" pitchFamily="18" charset="0"/>
              </a:rPr>
              <a:t> </a:t>
            </a:r>
            <a:r>
              <a:rPr lang="zh-CN" altLang="en-US" sz="2400" dirty="0">
                <a:latin typeface="Times New Roman" pitchFamily="18" charset="0"/>
              </a:rPr>
              <a:t>以</a:t>
            </a:r>
            <a:r>
              <a:rPr lang="en-US" altLang="zh-CN" sz="2400" i="1" dirty="0">
                <a:latin typeface="Times New Roman" pitchFamily="18" charset="0"/>
              </a:rPr>
              <a:t>V </a:t>
            </a:r>
            <a:r>
              <a:rPr lang="en-US" altLang="zh-CN" sz="2400" dirty="0">
                <a:latin typeface="Times New Roman" pitchFamily="18" charset="0"/>
                <a:sym typeface="Symbol" pitchFamily="18" charset="2"/>
              </a:rPr>
              <a:t></a:t>
            </a:r>
            <a:r>
              <a:rPr lang="zh-CN" altLang="en-US" sz="2400" dirty="0">
                <a:latin typeface="Times New Roman" pitchFamily="18" charset="0"/>
              </a:rPr>
              <a:t>为顶点集</a:t>
            </a:r>
            <a:r>
              <a:rPr lang="en-US" altLang="zh-CN" sz="2400" dirty="0">
                <a:latin typeface="Times New Roman" pitchFamily="18" charset="0"/>
              </a:rPr>
              <a:t>, </a:t>
            </a:r>
            <a:r>
              <a:rPr lang="zh-CN" altLang="en-US" sz="2400" dirty="0">
                <a:latin typeface="Times New Roman" pitchFamily="18" charset="0"/>
              </a:rPr>
              <a:t>以两端点</a:t>
            </a:r>
            <a:endParaRPr lang="en-US" altLang="zh-CN" sz="2400" dirty="0">
              <a:latin typeface="Times New Roman" pitchFamily="18" charset="0"/>
            </a:endParaRPr>
          </a:p>
          <a:p>
            <a:pPr algn="just">
              <a:lnSpc>
                <a:spcPct val="90000"/>
              </a:lnSpc>
              <a:buFont typeface="Wingdings" pitchFamily="2" charset="2"/>
              <a:buNone/>
            </a:pPr>
            <a:r>
              <a:rPr lang="en-US" altLang="zh-CN" sz="2400" dirty="0">
                <a:latin typeface="Times New Roman" pitchFamily="18" charset="0"/>
              </a:rPr>
              <a:t>     </a:t>
            </a:r>
            <a:r>
              <a:rPr lang="zh-CN" altLang="en-US" sz="2400" dirty="0">
                <a:latin typeface="Times New Roman" pitchFamily="18" charset="0"/>
              </a:rPr>
              <a:t>都在</a:t>
            </a:r>
            <a:r>
              <a:rPr lang="en-US" altLang="zh-CN" sz="2400" i="1" dirty="0">
                <a:latin typeface="Times New Roman" pitchFamily="18" charset="0"/>
              </a:rPr>
              <a:t>V </a:t>
            </a:r>
            <a:r>
              <a:rPr lang="en-US" altLang="zh-CN" sz="2400" dirty="0">
                <a:latin typeface="Times New Roman" pitchFamily="18" charset="0"/>
                <a:sym typeface="Symbol" pitchFamily="18" charset="2"/>
              </a:rPr>
              <a:t></a:t>
            </a:r>
            <a:r>
              <a:rPr lang="zh-CN" altLang="en-US" sz="2400" dirty="0">
                <a:latin typeface="Times New Roman" pitchFamily="18" charset="0"/>
              </a:rPr>
              <a:t>中的所有边为边集的</a:t>
            </a:r>
            <a:r>
              <a:rPr lang="en-US" altLang="zh-CN" sz="2400" i="1" dirty="0">
                <a:latin typeface="Times New Roman" pitchFamily="18" charset="0"/>
              </a:rPr>
              <a:t>G</a:t>
            </a:r>
            <a:r>
              <a:rPr lang="zh-CN" altLang="en-US" sz="2400" dirty="0">
                <a:latin typeface="Times New Roman" pitchFamily="18" charset="0"/>
              </a:rPr>
              <a:t>的子图称作</a:t>
            </a:r>
            <a:r>
              <a:rPr lang="en-US" altLang="zh-CN" sz="2400" i="1" dirty="0">
                <a:solidFill>
                  <a:srgbClr val="FF3300"/>
                </a:solidFill>
                <a:latin typeface="Times New Roman" pitchFamily="18" charset="0"/>
              </a:rPr>
              <a:t>V </a:t>
            </a:r>
            <a:r>
              <a:rPr lang="en-US" altLang="zh-CN" sz="2400" dirty="0">
                <a:solidFill>
                  <a:srgbClr val="FF3300"/>
                </a:solidFill>
                <a:latin typeface="Times New Roman" pitchFamily="18" charset="0"/>
                <a:sym typeface="Symbol" pitchFamily="18" charset="2"/>
              </a:rPr>
              <a:t></a:t>
            </a:r>
            <a:r>
              <a:rPr lang="zh-CN" altLang="en-US" sz="2400" dirty="0">
                <a:solidFill>
                  <a:srgbClr val="FF3300"/>
                </a:solidFill>
                <a:latin typeface="Times New Roman" pitchFamily="18" charset="0"/>
              </a:rPr>
              <a:t>的导</a:t>
            </a:r>
          </a:p>
          <a:p>
            <a:pPr algn="just">
              <a:lnSpc>
                <a:spcPct val="90000"/>
              </a:lnSpc>
              <a:buFont typeface="Wingdings" pitchFamily="2" charset="2"/>
              <a:buNone/>
            </a:pPr>
            <a:r>
              <a:rPr lang="zh-CN" altLang="en-US" sz="2400" dirty="0">
                <a:solidFill>
                  <a:srgbClr val="FF3300"/>
                </a:solidFill>
                <a:latin typeface="Times New Roman" pitchFamily="18" charset="0"/>
              </a:rPr>
              <a:t>      出子图</a:t>
            </a:r>
            <a:r>
              <a:rPr lang="zh-CN" altLang="en-US" sz="2400" dirty="0">
                <a:latin typeface="Times New Roman" pitchFamily="18" charset="0"/>
              </a:rPr>
              <a:t>，记作 </a:t>
            </a:r>
            <a:r>
              <a:rPr lang="en-US" altLang="zh-CN" sz="2400" i="1" dirty="0">
                <a:latin typeface="Times New Roman" pitchFamily="18" charset="0"/>
              </a:rPr>
              <a:t>G</a:t>
            </a:r>
            <a:r>
              <a:rPr lang="en-US" altLang="zh-CN" sz="2400" dirty="0">
                <a:latin typeface="Times New Roman" pitchFamily="18" charset="0"/>
              </a:rPr>
              <a:t>[</a:t>
            </a:r>
            <a:r>
              <a:rPr lang="en-US" altLang="zh-CN" sz="2400" i="1" dirty="0">
                <a:latin typeface="Times New Roman" pitchFamily="18" charset="0"/>
              </a:rPr>
              <a:t>V </a:t>
            </a:r>
            <a:r>
              <a:rPr lang="en-US" altLang="zh-CN" sz="2400" dirty="0">
                <a:latin typeface="Times New Roman" pitchFamily="18" charset="0"/>
                <a:sym typeface="Symbol" pitchFamily="18" charset="2"/>
              </a:rPr>
              <a:t></a:t>
            </a:r>
            <a:r>
              <a:rPr lang="en-US" altLang="zh-CN" sz="2400" dirty="0">
                <a:latin typeface="Times New Roman" pitchFamily="18" charset="0"/>
              </a:rPr>
              <a:t>]</a:t>
            </a:r>
          </a:p>
          <a:p>
            <a:pPr>
              <a:lnSpc>
                <a:spcPct val="90000"/>
              </a:lnSpc>
              <a:buFont typeface="Wingdings" pitchFamily="2" charset="2"/>
              <a:buNone/>
            </a:pPr>
            <a:r>
              <a:rPr lang="en-US" altLang="zh-CN" sz="2400" dirty="0">
                <a:latin typeface="Times New Roman" pitchFamily="18" charset="0"/>
              </a:rPr>
              <a:t>(5) </a:t>
            </a:r>
            <a:r>
              <a:rPr lang="zh-CN" altLang="en-US" sz="2400" dirty="0">
                <a:latin typeface="Times New Roman" pitchFamily="18" charset="0"/>
              </a:rPr>
              <a:t>设</a:t>
            </a:r>
            <a:r>
              <a:rPr lang="en-US" altLang="zh-CN" sz="2400" i="1" dirty="0">
                <a:latin typeface="Times New Roman" pitchFamily="18" charset="0"/>
              </a:rPr>
              <a:t>G </a:t>
            </a:r>
            <a:r>
              <a:rPr lang="en-US" altLang="zh-CN" sz="2400" dirty="0">
                <a:latin typeface="Times New Roman" pitchFamily="18" charset="0"/>
                <a:sym typeface="Symbol" pitchFamily="18" charset="2"/>
              </a:rPr>
              <a:t></a:t>
            </a:r>
            <a:r>
              <a:rPr lang="en-US" altLang="zh-CN" sz="2400" i="1" dirty="0">
                <a:latin typeface="Times New Roman" pitchFamily="18" charset="0"/>
              </a:rPr>
              <a:t>G ,E </a:t>
            </a:r>
            <a:r>
              <a:rPr lang="en-US" altLang="zh-CN" sz="2400" dirty="0">
                <a:latin typeface="Times New Roman" pitchFamily="18" charset="0"/>
                <a:sym typeface="Symbol" pitchFamily="18" charset="2"/>
              </a:rPr>
              <a:t></a:t>
            </a:r>
            <a:r>
              <a:rPr lang="en-US" altLang="zh-CN" sz="2400" i="1" dirty="0">
                <a:latin typeface="Times New Roman" pitchFamily="18" charset="0"/>
              </a:rPr>
              <a:t>E</a:t>
            </a:r>
            <a:r>
              <a:rPr lang="zh-CN" altLang="en-US" sz="2400" dirty="0">
                <a:latin typeface="Times New Roman" pitchFamily="18" charset="0"/>
              </a:rPr>
              <a:t>且</a:t>
            </a:r>
            <a:r>
              <a:rPr lang="en-US" altLang="zh-CN" sz="2400" i="1" dirty="0">
                <a:latin typeface="Times New Roman" pitchFamily="18" charset="0"/>
              </a:rPr>
              <a:t>E </a:t>
            </a:r>
            <a:r>
              <a:rPr lang="en-US" altLang="zh-CN" sz="2400" dirty="0">
                <a:latin typeface="Times New Roman" pitchFamily="18" charset="0"/>
                <a:sym typeface="Symbol" pitchFamily="18" charset="2"/>
              </a:rPr>
              <a:t>,</a:t>
            </a:r>
            <a:r>
              <a:rPr lang="en-US" altLang="zh-CN" sz="2400" dirty="0">
                <a:latin typeface="Times New Roman" pitchFamily="18" charset="0"/>
              </a:rPr>
              <a:t> </a:t>
            </a:r>
            <a:r>
              <a:rPr lang="zh-CN" altLang="en-US" sz="2400" dirty="0">
                <a:latin typeface="Times New Roman" pitchFamily="18" charset="0"/>
              </a:rPr>
              <a:t>以</a:t>
            </a:r>
            <a:r>
              <a:rPr lang="en-US" altLang="zh-CN" sz="2400" i="1" dirty="0">
                <a:latin typeface="Times New Roman" pitchFamily="18" charset="0"/>
              </a:rPr>
              <a:t>E </a:t>
            </a:r>
            <a:r>
              <a:rPr lang="en-US" altLang="zh-CN" sz="2400" dirty="0">
                <a:latin typeface="Times New Roman" pitchFamily="18" charset="0"/>
                <a:sym typeface="Symbol" pitchFamily="18" charset="2"/>
              </a:rPr>
              <a:t></a:t>
            </a:r>
            <a:r>
              <a:rPr lang="zh-CN" altLang="en-US" sz="2400" dirty="0">
                <a:latin typeface="Times New Roman" pitchFamily="18" charset="0"/>
              </a:rPr>
              <a:t>为边集</a:t>
            </a:r>
            <a:r>
              <a:rPr lang="en-US" altLang="zh-CN" sz="2400" dirty="0">
                <a:latin typeface="Times New Roman" pitchFamily="18" charset="0"/>
              </a:rPr>
              <a:t>, </a:t>
            </a:r>
            <a:r>
              <a:rPr lang="zh-CN" altLang="en-US" sz="2400" dirty="0">
                <a:latin typeface="Times New Roman" pitchFamily="18" charset="0"/>
              </a:rPr>
              <a:t>以</a:t>
            </a:r>
            <a:r>
              <a:rPr lang="en-US" altLang="zh-CN" sz="2400" i="1" dirty="0">
                <a:latin typeface="Times New Roman" pitchFamily="18" charset="0"/>
              </a:rPr>
              <a:t>E </a:t>
            </a:r>
            <a:r>
              <a:rPr lang="en-US" altLang="zh-CN" sz="2400" dirty="0">
                <a:latin typeface="Times New Roman" pitchFamily="18" charset="0"/>
                <a:sym typeface="Symbol" pitchFamily="18" charset="2"/>
              </a:rPr>
              <a:t></a:t>
            </a:r>
            <a:r>
              <a:rPr lang="zh-CN" altLang="en-US" sz="2400" dirty="0">
                <a:latin typeface="Times New Roman" pitchFamily="18" charset="0"/>
              </a:rPr>
              <a:t>中边关</a:t>
            </a:r>
            <a:endParaRPr lang="en-US" altLang="zh-CN" sz="2400" dirty="0">
              <a:latin typeface="Times New Roman" pitchFamily="18" charset="0"/>
            </a:endParaRPr>
          </a:p>
          <a:p>
            <a:pPr>
              <a:lnSpc>
                <a:spcPct val="90000"/>
              </a:lnSpc>
              <a:buFont typeface="Wingdings" pitchFamily="2" charset="2"/>
              <a:buNone/>
            </a:pPr>
            <a:r>
              <a:rPr lang="en-US" altLang="zh-CN" sz="2400" dirty="0">
                <a:latin typeface="Times New Roman" pitchFamily="18" charset="0"/>
              </a:rPr>
              <a:t>      </a:t>
            </a:r>
            <a:r>
              <a:rPr lang="zh-CN" altLang="en-US" sz="2400" dirty="0">
                <a:latin typeface="Times New Roman" pitchFamily="18" charset="0"/>
              </a:rPr>
              <a:t>联的所有顶点为顶点集的</a:t>
            </a:r>
            <a:r>
              <a:rPr lang="en-US" altLang="zh-CN" sz="2400" i="1" dirty="0">
                <a:latin typeface="Times New Roman" pitchFamily="18" charset="0"/>
              </a:rPr>
              <a:t>G</a:t>
            </a:r>
            <a:r>
              <a:rPr lang="zh-CN" altLang="en-US" sz="2400" dirty="0">
                <a:latin typeface="Times New Roman" pitchFamily="18" charset="0"/>
              </a:rPr>
              <a:t>的子图称作</a:t>
            </a:r>
            <a:r>
              <a:rPr lang="en-US" altLang="zh-CN" sz="2400" i="1" dirty="0">
                <a:solidFill>
                  <a:srgbClr val="FF3300"/>
                </a:solidFill>
                <a:latin typeface="Times New Roman" pitchFamily="18" charset="0"/>
              </a:rPr>
              <a:t>E </a:t>
            </a:r>
            <a:r>
              <a:rPr lang="en-US" altLang="zh-CN" sz="2400" dirty="0">
                <a:solidFill>
                  <a:srgbClr val="FF3300"/>
                </a:solidFill>
                <a:latin typeface="Times New Roman" pitchFamily="18" charset="0"/>
                <a:sym typeface="Symbol" pitchFamily="18" charset="2"/>
              </a:rPr>
              <a:t></a:t>
            </a:r>
            <a:r>
              <a:rPr lang="zh-CN" altLang="en-US" sz="2400" dirty="0">
                <a:solidFill>
                  <a:srgbClr val="FF3300"/>
                </a:solidFill>
                <a:latin typeface="Times New Roman" pitchFamily="18" charset="0"/>
              </a:rPr>
              <a:t>的导出</a:t>
            </a:r>
            <a:endParaRPr lang="en-US" altLang="zh-CN" sz="2400" dirty="0">
              <a:solidFill>
                <a:srgbClr val="FF3300"/>
              </a:solidFill>
              <a:latin typeface="Times New Roman" pitchFamily="18" charset="0"/>
            </a:endParaRPr>
          </a:p>
          <a:p>
            <a:pPr>
              <a:lnSpc>
                <a:spcPct val="90000"/>
              </a:lnSpc>
              <a:buFont typeface="Wingdings" pitchFamily="2" charset="2"/>
              <a:buNone/>
            </a:pPr>
            <a:r>
              <a:rPr lang="en-US" altLang="zh-CN" sz="2400" dirty="0">
                <a:solidFill>
                  <a:srgbClr val="FF3300"/>
                </a:solidFill>
                <a:latin typeface="Times New Roman" pitchFamily="18" charset="0"/>
              </a:rPr>
              <a:t>      </a:t>
            </a:r>
            <a:r>
              <a:rPr lang="zh-CN" altLang="en-US" sz="2400" dirty="0">
                <a:solidFill>
                  <a:srgbClr val="FF3300"/>
                </a:solidFill>
                <a:latin typeface="Times New Roman" pitchFamily="18" charset="0"/>
              </a:rPr>
              <a:t>子图</a:t>
            </a:r>
            <a:r>
              <a:rPr lang="en-US" altLang="zh-CN" sz="2400" dirty="0">
                <a:latin typeface="Times New Roman" pitchFamily="18" charset="0"/>
              </a:rPr>
              <a:t>, </a:t>
            </a:r>
            <a:r>
              <a:rPr lang="zh-CN" altLang="en-US" sz="2400" dirty="0">
                <a:latin typeface="Times New Roman" pitchFamily="18" charset="0"/>
              </a:rPr>
              <a:t>记作 </a:t>
            </a:r>
            <a:r>
              <a:rPr lang="en-US" altLang="zh-CN" sz="2400" i="1" dirty="0">
                <a:latin typeface="Times New Roman" pitchFamily="18" charset="0"/>
              </a:rPr>
              <a:t>G</a:t>
            </a:r>
            <a:r>
              <a:rPr lang="en-US" altLang="zh-CN" sz="2400" dirty="0">
                <a:latin typeface="Times New Roman" pitchFamily="18" charset="0"/>
              </a:rPr>
              <a:t>[</a:t>
            </a:r>
            <a:r>
              <a:rPr lang="en-US" altLang="zh-CN" sz="2400" i="1" dirty="0">
                <a:latin typeface="Times New Roman" pitchFamily="18" charset="0"/>
              </a:rPr>
              <a:t>E </a:t>
            </a:r>
            <a:r>
              <a:rPr lang="en-US" altLang="zh-CN" sz="2400" dirty="0">
                <a:latin typeface="Times New Roman" pitchFamily="18" charset="0"/>
                <a:sym typeface="Symbol" pitchFamily="18" charset="2"/>
              </a:rPr>
              <a:t></a:t>
            </a:r>
            <a:r>
              <a:rPr lang="en-US" altLang="zh-CN" sz="2400" dirty="0">
                <a:latin typeface="Times New Roman" pitchFamily="18" charset="0"/>
              </a:rPr>
              <a:t>] </a:t>
            </a:r>
          </a:p>
        </p:txBody>
      </p:sp>
      <p:sp>
        <p:nvSpPr>
          <p:cNvPr id="4" name="标题 3"/>
          <p:cNvSpPr>
            <a:spLocks noGrp="1"/>
          </p:cNvSpPr>
          <p:nvPr>
            <p:ph type="title"/>
          </p:nvPr>
        </p:nvSpPr>
        <p:spPr/>
        <p:txBody>
          <a:bodyPr/>
          <a:lstStyle/>
          <a:p>
            <a:r>
              <a:rPr lang="zh-CN" altLang="en-US" dirty="0"/>
              <a:t>图的基本概念：子图</a:t>
            </a:r>
          </a:p>
        </p:txBody>
      </p:sp>
      <p:graphicFrame>
        <p:nvGraphicFramePr>
          <p:cNvPr id="2" name="对象 1"/>
          <p:cNvGraphicFramePr>
            <a:graphicFrameLocks noChangeAspect="1"/>
          </p:cNvGraphicFramePr>
          <p:nvPr>
            <p:extLst>
              <p:ext uri="{D42A27DB-BD31-4B8C-83A1-F6EECF244321}">
                <p14:modId xmlns:p14="http://schemas.microsoft.com/office/powerpoint/2010/main" val="1800447470"/>
              </p:ext>
            </p:extLst>
          </p:nvPr>
        </p:nvGraphicFramePr>
        <p:xfrm>
          <a:off x="7570144" y="1095297"/>
          <a:ext cx="1793875" cy="1735216"/>
        </p:xfrm>
        <a:graphic>
          <a:graphicData uri="http://schemas.openxmlformats.org/presentationml/2006/ole">
            <mc:AlternateContent xmlns:mc="http://schemas.openxmlformats.org/markup-compatibility/2006">
              <mc:Choice xmlns:v="urn:schemas-microsoft-com:vml" Requires="v">
                <p:oleObj name="Visio" r:id="rId2" imgW="1326185" imgH="1282903" progId="Visio.Drawing.11">
                  <p:embed/>
                </p:oleObj>
              </mc:Choice>
              <mc:Fallback>
                <p:oleObj name="Visio" r:id="rId2" imgW="1326185" imgH="1282903" progId="Visio.Drawing.11">
                  <p:embed/>
                  <p:pic>
                    <p:nvPicPr>
                      <p:cNvPr id="0"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0144" y="1095297"/>
                        <a:ext cx="1793875" cy="1735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222750703"/>
              </p:ext>
            </p:extLst>
          </p:nvPr>
        </p:nvGraphicFramePr>
        <p:xfrm>
          <a:off x="7687619" y="2591567"/>
          <a:ext cx="1558925" cy="1507358"/>
        </p:xfrm>
        <a:graphic>
          <a:graphicData uri="http://schemas.openxmlformats.org/presentationml/2006/ole">
            <mc:AlternateContent xmlns:mc="http://schemas.openxmlformats.org/markup-compatibility/2006">
              <mc:Choice xmlns:v="urn:schemas-microsoft-com:vml" Requires="v">
                <p:oleObj name="Visio" r:id="rId4" imgW="1326185" imgH="1282903" progId="Visio.Drawing.11">
                  <p:embed/>
                </p:oleObj>
              </mc:Choice>
              <mc:Fallback>
                <p:oleObj name="Visio" r:id="rId4" imgW="1326185" imgH="1282903" progId="Visio.Drawing.11">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7619" y="2591567"/>
                        <a:ext cx="1558925" cy="15073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8177514" y="6315045"/>
            <a:ext cx="579136" cy="400110"/>
          </a:xfrm>
          <a:prstGeom prst="rect">
            <a:avLst/>
          </a:prstGeom>
        </p:spPr>
        <p:txBody>
          <a:bodyPr wrap="square">
            <a:spAutoFit/>
          </a:bodyPr>
          <a:lstStyle/>
          <a:p>
            <a:r>
              <a:rPr lang="en-US" altLang="zh-CN" sz="2000" i="1" dirty="0">
                <a:latin typeface="Times New Roman" pitchFamily="18" charset="0"/>
              </a:rPr>
              <a:t>G </a:t>
            </a:r>
            <a:r>
              <a:rPr lang="en-US" altLang="zh-CN" sz="2000" dirty="0">
                <a:latin typeface="Times New Roman" pitchFamily="18" charset="0"/>
                <a:sym typeface="Symbol" pitchFamily="18" charset="2"/>
              </a:rPr>
              <a:t></a:t>
            </a:r>
            <a:endParaRPr lang="zh-CN" altLang="en-US" sz="2000" dirty="0"/>
          </a:p>
        </p:txBody>
      </p:sp>
      <p:grpSp>
        <p:nvGrpSpPr>
          <p:cNvPr id="9" name="组合 8"/>
          <p:cNvGrpSpPr/>
          <p:nvPr/>
        </p:nvGrpSpPr>
        <p:grpSpPr>
          <a:xfrm>
            <a:off x="7597775" y="3930649"/>
            <a:ext cx="1558925" cy="1704975"/>
            <a:chOff x="7516813" y="4318000"/>
            <a:chExt cx="1558925" cy="1704975"/>
          </a:xfrm>
        </p:grpSpPr>
        <p:graphicFrame>
          <p:nvGraphicFramePr>
            <p:cNvPr id="6" name="对象 5"/>
            <p:cNvGraphicFramePr>
              <a:graphicFrameLocks noChangeAspect="1"/>
            </p:cNvGraphicFramePr>
            <p:nvPr>
              <p:extLst>
                <p:ext uri="{D42A27DB-BD31-4B8C-83A1-F6EECF244321}">
                  <p14:modId xmlns:p14="http://schemas.microsoft.com/office/powerpoint/2010/main" val="1872102265"/>
                </p:ext>
              </p:extLst>
            </p:nvPr>
          </p:nvGraphicFramePr>
          <p:xfrm>
            <a:off x="7516813" y="4514850"/>
            <a:ext cx="1558925" cy="1508125"/>
          </p:xfrm>
          <a:graphic>
            <a:graphicData uri="http://schemas.openxmlformats.org/presentationml/2006/ole">
              <mc:AlternateContent xmlns:mc="http://schemas.openxmlformats.org/markup-compatibility/2006">
                <mc:Choice xmlns:v="urn:schemas-microsoft-com:vml" Requires="v">
                  <p:oleObj name="Visio" r:id="rId6" imgW="1326185" imgH="1282903" progId="Visio.Drawing.11">
                    <p:embed/>
                  </p:oleObj>
                </mc:Choice>
                <mc:Fallback>
                  <p:oleObj name="Visio" r:id="rId6" imgW="1326185" imgH="1282903" progId="Visio.Drawing.11">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6813" y="4514850"/>
                          <a:ext cx="1558925" cy="150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椭圆 7"/>
            <p:cNvSpPr/>
            <p:nvPr/>
          </p:nvSpPr>
          <p:spPr>
            <a:xfrm>
              <a:off x="7711432" y="4318000"/>
              <a:ext cx="1235718" cy="9715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55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5587">
                                            <p:txEl>
                                              <p:pRg st="5" end="5"/>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95587">
                                            <p:txEl>
                                              <p:pRg st="6" end="6"/>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95587">
                                            <p:txEl>
                                              <p:pRg st="7" end="7"/>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95587">
                                            <p:txEl>
                                              <p:pRg st="8" end="8"/>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5587">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5587">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55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Rot="1" noChangeArrowheads="1"/>
          </p:cNvSpPr>
          <p:nvPr>
            <p:ph type="title"/>
          </p:nvPr>
        </p:nvSpPr>
        <p:spPr>
          <a:xfrm>
            <a:off x="468313" y="1125538"/>
            <a:ext cx="8229600" cy="719137"/>
          </a:xfrm>
          <a:noFill/>
        </p:spPr>
        <p:txBody>
          <a:bodyPr/>
          <a:lstStyle/>
          <a:p>
            <a:pPr eaLnBrk="1" hangingPunct="1">
              <a:spcBef>
                <a:spcPct val="20000"/>
              </a:spcBef>
              <a:buClr>
                <a:schemeClr val="hlink"/>
              </a:buClr>
              <a:buSzPct val="70000"/>
              <a:buFont typeface="Wingdings" pitchFamily="2" charset="2"/>
              <a:buChar char="n"/>
            </a:pPr>
            <a:r>
              <a:rPr lang="en-US" altLang="zh-CN" sz="3200" dirty="0">
                <a:solidFill>
                  <a:srgbClr val="FF0066"/>
                </a:solidFill>
              </a:rPr>
              <a:t> </a:t>
            </a:r>
            <a:r>
              <a:rPr lang="zh-CN" altLang="en-US" sz="3200" dirty="0">
                <a:ln>
                  <a:noFill/>
                </a:ln>
                <a:solidFill>
                  <a:srgbClr val="FF0066"/>
                </a:solidFill>
              </a:rPr>
              <a:t>无环有向图</a:t>
            </a:r>
            <a:r>
              <a:rPr lang="zh-CN" altLang="en-US" sz="3200" dirty="0">
                <a:ln>
                  <a:noFill/>
                </a:ln>
                <a:solidFill>
                  <a:srgbClr val="000000"/>
                </a:solidFill>
              </a:rPr>
              <a:t>的关联矩阵</a:t>
            </a:r>
          </a:p>
        </p:txBody>
      </p:sp>
      <p:sp>
        <p:nvSpPr>
          <p:cNvPr id="25605" name="Text Box 3"/>
          <p:cNvSpPr txBox="1">
            <a:spLocks noChangeArrowheads="1"/>
          </p:cNvSpPr>
          <p:nvPr/>
        </p:nvSpPr>
        <p:spPr bwMode="auto">
          <a:xfrm>
            <a:off x="539750" y="4005263"/>
            <a:ext cx="6248400" cy="457200"/>
          </a:xfrm>
          <a:prstGeom prst="rect">
            <a:avLst/>
          </a:prstGeom>
          <a:noFill/>
          <a:ln w="6350">
            <a:noFill/>
            <a:miter lim="800000"/>
            <a:headEnd/>
            <a:tailEnd/>
          </a:ln>
        </p:spPr>
        <p:txBody>
          <a:bodyPr>
            <a:spAutoFit/>
          </a:bodyPr>
          <a:lstStyle/>
          <a:p>
            <a:pPr marL="0" marR="0" lvl="0" indent="0" algn="just" defTabSz="914400" rtl="0" eaLnBrk="1" fontAlgn="base" latinLnBrk="0" hangingPunct="1">
              <a:lnSpc>
                <a:spcPct val="100000"/>
              </a:lnSpc>
              <a:spcBef>
                <a:spcPct val="20000"/>
              </a:spcBef>
              <a:spcAft>
                <a:spcPct val="0"/>
              </a:spcAft>
              <a:buClr>
                <a:srgbClr val="000514"/>
              </a:buClr>
              <a:buSzPct val="75000"/>
              <a:buFont typeface="Wingdings" pitchFamily="2" charset="2"/>
              <a:buNone/>
              <a:tabLst/>
              <a:defRPr/>
            </a:pPr>
            <a:r>
              <a:rPr kumimoji="0" lang="zh-CN" altLang="en-US"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则称</a:t>
            </a:r>
            <a:r>
              <a:rPr kumimoji="0"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a:t>
            </a: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m</a:t>
            </a:r>
            <a:r>
              <a:rPr kumimoji="0" lang="en-US" altLang="zh-CN" sz="2400" b="1" i="1" u="none" strike="noStrike" kern="1200" cap="none" spc="0" normalizeH="0" baseline="-30000" noProof="0">
                <a:ln>
                  <a:noFill/>
                </a:ln>
                <a:solidFill>
                  <a:srgbClr val="000514"/>
                </a:solidFill>
                <a:effectLst/>
                <a:uLnTx/>
                <a:uFillTx/>
                <a:latin typeface="Arial" pitchFamily="34" charset="0"/>
                <a:ea typeface="宋体" pitchFamily="2" charset="-122"/>
                <a:cs typeface="+mn-cs"/>
              </a:rPr>
              <a:t>ij</a:t>
            </a:r>
            <a:r>
              <a:rPr kumimoji="0"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a:t>
            </a:r>
            <a:r>
              <a:rPr kumimoji="0" lang="en-US" altLang="zh-CN" sz="2400" b="1" i="1" u="none" strike="noStrike" kern="1200" cap="none" spc="0" normalizeH="0" baseline="-30000" noProof="0">
                <a:ln>
                  <a:noFill/>
                </a:ln>
                <a:solidFill>
                  <a:srgbClr val="000514"/>
                </a:solidFill>
                <a:effectLst/>
                <a:uLnTx/>
                <a:uFillTx/>
                <a:latin typeface="Arial" pitchFamily="34" charset="0"/>
                <a:ea typeface="宋体" pitchFamily="2" charset="-122"/>
                <a:cs typeface="+mn-cs"/>
              </a:rPr>
              <a:t>n</a:t>
            </a:r>
            <a:r>
              <a:rPr kumimoji="0" lang="en-US" altLang="zh-CN" sz="2400" b="1" i="0" u="none" strike="noStrike" kern="1200" cap="none" spc="0" normalizeH="0" baseline="-30000" noProof="0">
                <a:ln>
                  <a:noFill/>
                </a:ln>
                <a:solidFill>
                  <a:srgbClr val="000514"/>
                </a:solidFill>
                <a:effectLst/>
                <a:uLnTx/>
                <a:uFillTx/>
                <a:latin typeface="Arial" pitchFamily="34" charset="0"/>
                <a:ea typeface="宋体" pitchFamily="2" charset="-122"/>
                <a:cs typeface="+mn-cs"/>
                <a:sym typeface="Symbol" pitchFamily="18" charset="2"/>
              </a:rPr>
              <a:t></a:t>
            </a:r>
            <a:r>
              <a:rPr kumimoji="0" lang="en-US" altLang="zh-CN" sz="2400" b="1" i="1" u="none" strike="noStrike" kern="1200" cap="none" spc="0" normalizeH="0" baseline="-30000" noProof="0">
                <a:ln>
                  <a:noFill/>
                </a:ln>
                <a:solidFill>
                  <a:srgbClr val="000514"/>
                </a:solidFill>
                <a:effectLst/>
                <a:uLnTx/>
                <a:uFillTx/>
                <a:latin typeface="Arial" pitchFamily="34" charset="0"/>
                <a:ea typeface="宋体" pitchFamily="2" charset="-122"/>
                <a:cs typeface="+mn-cs"/>
              </a:rPr>
              <a:t>m</a:t>
            </a:r>
            <a:r>
              <a:rPr kumimoji="0" lang="zh-CN" altLang="en-US"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为</a:t>
            </a:r>
            <a:r>
              <a:rPr kumimoji="0" lang="en-US" altLang="zh-CN" sz="2400" b="1" i="1" u="none" strike="noStrike" kern="1200" cap="none" spc="0" normalizeH="0" baseline="0" noProof="0">
                <a:ln>
                  <a:noFill/>
                </a:ln>
                <a:solidFill>
                  <a:srgbClr val="FF3300"/>
                </a:solidFill>
                <a:effectLst/>
                <a:uLnTx/>
                <a:uFillTx/>
                <a:latin typeface="Arial" pitchFamily="34" charset="0"/>
                <a:ea typeface="宋体" pitchFamily="2" charset="-122"/>
                <a:cs typeface="+mn-cs"/>
              </a:rPr>
              <a:t>D</a:t>
            </a:r>
            <a:r>
              <a:rPr kumimoji="0" lang="zh-CN" altLang="en-US" sz="2400" b="1" i="0" u="none" strike="noStrike" kern="1200" cap="none" spc="0" normalizeH="0" baseline="0" noProof="0">
                <a:ln>
                  <a:noFill/>
                </a:ln>
                <a:solidFill>
                  <a:srgbClr val="FF3300"/>
                </a:solidFill>
                <a:effectLst/>
                <a:uLnTx/>
                <a:uFillTx/>
                <a:latin typeface="Arial" pitchFamily="34" charset="0"/>
                <a:ea typeface="宋体" pitchFamily="2" charset="-122"/>
                <a:cs typeface="+mn-cs"/>
              </a:rPr>
              <a:t>的关联矩阵</a:t>
            </a:r>
            <a:r>
              <a:rPr kumimoji="0" lang="en-US" altLang="zh-CN" sz="2400" b="1" i="0" u="none" strike="noStrike" kern="1200" cap="none" spc="0" normalizeH="0" baseline="0" noProof="0">
                <a:ln>
                  <a:noFill/>
                </a:ln>
                <a:solidFill>
                  <a:srgbClr val="FFFFFF"/>
                </a:solidFill>
                <a:effectLst/>
                <a:uLnTx/>
                <a:uFillTx/>
                <a:latin typeface="Arial" pitchFamily="34" charset="0"/>
                <a:ea typeface="宋体" pitchFamily="2" charset="-122"/>
                <a:cs typeface="+mn-cs"/>
              </a:rPr>
              <a:t>, </a:t>
            </a:r>
            <a:r>
              <a:rPr kumimoji="0" lang="zh-CN" altLang="en-US" sz="2400" b="1" i="0" u="none" strike="noStrike" kern="1200" cap="none" spc="0" normalizeH="0" baseline="0" noProof="0">
                <a:ln>
                  <a:noFill/>
                </a:ln>
                <a:solidFill>
                  <a:srgbClr val="FFFFFF"/>
                </a:solidFill>
                <a:effectLst/>
                <a:uLnTx/>
                <a:uFillTx/>
                <a:latin typeface="Arial" pitchFamily="34" charset="0"/>
                <a:ea typeface="宋体" pitchFamily="2" charset="-122"/>
                <a:cs typeface="+mn-cs"/>
              </a:rPr>
              <a:t>记为</a:t>
            </a:r>
            <a:r>
              <a:rPr kumimoji="0" lang="en-US" altLang="zh-CN" sz="2400" b="1" i="1" u="none" strike="noStrike" kern="1200" cap="none" spc="0" normalizeH="0" baseline="0" noProof="0">
                <a:ln>
                  <a:noFill/>
                </a:ln>
                <a:solidFill>
                  <a:srgbClr val="FFFFFF"/>
                </a:solidFill>
                <a:effectLst/>
                <a:uLnTx/>
                <a:uFillTx/>
                <a:latin typeface="Arial" pitchFamily="34" charset="0"/>
                <a:ea typeface="宋体" pitchFamily="2" charset="-122"/>
                <a:cs typeface="+mn-cs"/>
              </a:rPr>
              <a:t>M</a:t>
            </a:r>
            <a:r>
              <a:rPr kumimoji="0" lang="en-US" altLang="zh-CN" sz="2400" b="1" i="0" u="none" strike="noStrike" kern="1200" cap="none" spc="0" normalizeH="0" baseline="0" noProof="0">
                <a:ln>
                  <a:noFill/>
                </a:ln>
                <a:solidFill>
                  <a:srgbClr val="FFFFFF"/>
                </a:solidFill>
                <a:effectLst/>
                <a:uLnTx/>
                <a:uFillTx/>
                <a:latin typeface="Arial" pitchFamily="34" charset="0"/>
                <a:ea typeface="宋体" pitchFamily="2" charset="-122"/>
                <a:cs typeface="+mn-cs"/>
              </a:rPr>
              <a:t>(</a:t>
            </a:r>
            <a:r>
              <a:rPr kumimoji="0" lang="en-US" altLang="zh-CN" sz="2400" b="1" i="1" u="none" strike="noStrike" kern="1200" cap="none" spc="0" normalizeH="0" baseline="0" noProof="0">
                <a:ln>
                  <a:noFill/>
                </a:ln>
                <a:solidFill>
                  <a:srgbClr val="FFFFFF"/>
                </a:solidFill>
                <a:effectLst/>
                <a:uLnTx/>
                <a:uFillTx/>
                <a:latin typeface="Arial" pitchFamily="34" charset="0"/>
                <a:ea typeface="宋体" pitchFamily="2" charset="-122"/>
                <a:cs typeface="+mn-cs"/>
              </a:rPr>
              <a:t>D</a:t>
            </a:r>
            <a:r>
              <a:rPr kumimoji="0" lang="en-US" altLang="zh-CN" sz="2400" b="1" i="0" u="none" strike="noStrike" kern="1200" cap="none" spc="0" normalizeH="0" baseline="0" noProof="0">
                <a:ln>
                  <a:noFill/>
                </a:ln>
                <a:solidFill>
                  <a:srgbClr val="FFFFFF"/>
                </a:solidFill>
                <a:effectLst/>
                <a:uLnTx/>
                <a:uFillTx/>
                <a:latin typeface="Arial" pitchFamily="34" charset="0"/>
                <a:ea typeface="宋体" pitchFamily="2" charset="-122"/>
                <a:cs typeface="+mn-cs"/>
              </a:rPr>
              <a:t>).</a:t>
            </a:r>
          </a:p>
        </p:txBody>
      </p:sp>
      <p:graphicFrame>
        <p:nvGraphicFramePr>
          <p:cNvPr id="25602" name="Object 4"/>
          <p:cNvGraphicFramePr>
            <a:graphicFrameLocks noChangeAspect="1"/>
          </p:cNvGraphicFramePr>
          <p:nvPr/>
        </p:nvGraphicFramePr>
        <p:xfrm>
          <a:off x="1835150" y="2565400"/>
          <a:ext cx="3303588" cy="1365250"/>
        </p:xfrm>
        <a:graphic>
          <a:graphicData uri="http://schemas.openxmlformats.org/presentationml/2006/ole">
            <mc:AlternateContent xmlns:mc="http://schemas.openxmlformats.org/markup-compatibility/2006">
              <mc:Choice xmlns:v="urn:schemas-microsoft-com:vml" Requires="v">
                <p:oleObj name="公式" r:id="rId2" imgW="1663700" imgH="685800" progId="Equation.3">
                  <p:embed/>
                </p:oleObj>
              </mc:Choice>
              <mc:Fallback>
                <p:oleObj name="公式" r:id="rId2" imgW="1663700" imgH="685800" progId="Equation.3">
                  <p:embed/>
                  <p:pic>
                    <p:nvPicPr>
                      <p:cNvPr id="2560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565400"/>
                        <a:ext cx="3303588" cy="1365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6" name="Text Box 5"/>
          <p:cNvSpPr txBox="1">
            <a:spLocks noChangeArrowheads="1"/>
          </p:cNvSpPr>
          <p:nvPr/>
        </p:nvSpPr>
        <p:spPr bwMode="auto">
          <a:xfrm>
            <a:off x="539750" y="1916113"/>
            <a:ext cx="8229600" cy="904863"/>
          </a:xfrm>
          <a:prstGeom prst="rect">
            <a:avLst/>
          </a:prstGeom>
          <a:noFill/>
          <a:ln w="9525">
            <a:noFill/>
            <a:miter lim="800000"/>
            <a:headEnd/>
            <a:tailEnd/>
          </a:ln>
        </p:spPr>
        <p:txBody>
          <a:bodyPr>
            <a:spAutoFit/>
          </a:bodyPr>
          <a:lstStyle/>
          <a:p>
            <a:pPr marL="0" marR="0" lvl="0" indent="0" algn="just" defTabSz="914400" rtl="0" eaLnBrk="1" fontAlgn="base" latinLnBrk="0" hangingPunct="1">
              <a:lnSpc>
                <a:spcPct val="100000"/>
              </a:lnSpc>
              <a:spcBef>
                <a:spcPct val="20000"/>
              </a:spcBef>
              <a:spcAft>
                <a:spcPct val="0"/>
              </a:spcAft>
              <a:buClr>
                <a:srgbClr val="000514"/>
              </a:buClr>
              <a:buSzPct val="75000"/>
              <a:buFont typeface="Wingdings" pitchFamily="2" charset="2"/>
              <a:buNone/>
              <a:tabLst/>
              <a:defRPr/>
            </a:pP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设无环有向图</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D</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=&lt;</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V</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E</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&gt;, </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V</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v</a:t>
            </a:r>
            <a:r>
              <a:rPr kumimoji="0" lang="en-US" altLang="zh-CN" sz="2400" b="1" i="0" u="none" strike="noStrike" kern="1200" cap="none" spc="0" normalizeH="0" baseline="-3000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1</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 </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v</a:t>
            </a:r>
            <a:r>
              <a:rPr kumimoji="0" lang="en-US" altLang="zh-CN" sz="2400" b="1" i="0" u="none" strike="noStrike" kern="1200" cap="none" spc="0" normalizeH="0" baseline="-3000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2</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 …, </a:t>
            </a:r>
            <a:r>
              <a:rPr kumimoji="0" lang="en-US" altLang="zh-CN" sz="2400" b="1" i="1" u="none" strike="noStrike" kern="1200" cap="none" spc="0" normalizeH="0" baseline="0" noProof="0" dirty="0" err="1">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v</a:t>
            </a:r>
            <a:r>
              <a:rPr kumimoji="0" lang="en-US" altLang="zh-CN" sz="2400" b="1" i="1" u="none" strike="noStrike" kern="1200" cap="none" spc="0" normalizeH="0" baseline="-30000" noProof="0" dirty="0" err="1">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n</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 </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E</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e</a:t>
            </a:r>
            <a:r>
              <a:rPr kumimoji="0" lang="en-US" altLang="zh-CN" sz="2400" b="1" i="0" u="none" strike="noStrike" kern="1200" cap="none" spc="0" normalizeH="0" baseline="-3000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1</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 </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e</a:t>
            </a:r>
            <a:r>
              <a:rPr kumimoji="0" lang="en-US" altLang="zh-CN" sz="2400" b="1" i="0" u="none" strike="noStrike" kern="1200" cap="none" spc="0" normalizeH="0" baseline="-3000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2</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 …, </a:t>
            </a:r>
            <a:r>
              <a:rPr kumimoji="0" lang="en-US" altLang="zh-CN" sz="2400" b="1" i="1" u="none" strike="noStrike" kern="1200" cap="none" spc="0" normalizeH="0" baseline="0" noProof="0" dirty="0" err="1">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e</a:t>
            </a:r>
            <a:r>
              <a:rPr kumimoji="0" lang="en-US" altLang="zh-CN" sz="2400" b="1" i="1" u="none" strike="noStrike" kern="1200" cap="none" spc="0" normalizeH="0" baseline="-30000" noProof="0" dirty="0" err="1">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m</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 </a:t>
            </a:r>
          </a:p>
          <a:p>
            <a:pPr marL="0" marR="0" lvl="0" indent="0" algn="just" defTabSz="914400" rtl="0" eaLnBrk="1" fontAlgn="base" latinLnBrk="0" hangingPunct="1">
              <a:lnSpc>
                <a:spcPct val="100000"/>
              </a:lnSpc>
              <a:spcBef>
                <a:spcPct val="20000"/>
              </a:spcBef>
              <a:spcAft>
                <a:spcPct val="0"/>
              </a:spcAft>
              <a:buClr>
                <a:srgbClr val="000514"/>
              </a:buClr>
              <a:buSzPct val="75000"/>
              <a:buFont typeface="Wingdings" pitchFamily="2" charset="2"/>
              <a:buNone/>
              <a:tabLst/>
              <a:defRPr/>
            </a:pP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令</a:t>
            </a:r>
          </a:p>
        </p:txBody>
      </p:sp>
      <p:grpSp>
        <p:nvGrpSpPr>
          <p:cNvPr id="2" name="Group 6"/>
          <p:cNvGrpSpPr>
            <a:grpSpLocks/>
          </p:cNvGrpSpPr>
          <p:nvPr/>
        </p:nvGrpSpPr>
        <p:grpSpPr bwMode="auto">
          <a:xfrm>
            <a:off x="539750" y="4437063"/>
            <a:ext cx="8532812" cy="1600200"/>
            <a:chOff x="384" y="2976"/>
            <a:chExt cx="4848" cy="1008"/>
          </a:xfrm>
        </p:grpSpPr>
        <p:graphicFrame>
          <p:nvGraphicFramePr>
            <p:cNvPr id="25603" name="Object 7"/>
            <p:cNvGraphicFramePr>
              <a:graphicFrameLocks noChangeAspect="1"/>
            </p:cNvGraphicFramePr>
            <p:nvPr/>
          </p:nvGraphicFramePr>
          <p:xfrm>
            <a:off x="960" y="2976"/>
            <a:ext cx="2551" cy="368"/>
          </p:xfrm>
          <a:graphic>
            <a:graphicData uri="http://schemas.openxmlformats.org/presentationml/2006/ole">
              <mc:AlternateContent xmlns:mc="http://schemas.openxmlformats.org/markup-compatibility/2006">
                <mc:Choice xmlns:v="urn:schemas-microsoft-com:vml" Requires="v">
                  <p:oleObj name="Equation" r:id="rId4" imgW="2108200" imgH="304800" progId="Equation.3">
                    <p:embed/>
                  </p:oleObj>
                </mc:Choice>
                <mc:Fallback>
                  <p:oleObj name="Equation" r:id="rId4" imgW="2108200" imgH="304800" progId="Equation.3">
                    <p:embed/>
                    <p:pic>
                      <p:nvPicPr>
                        <p:cNvPr id="2560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 y="2976"/>
                          <a:ext cx="2551" cy="3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9" name="Text Box 8"/>
            <p:cNvSpPr txBox="1">
              <a:spLocks noChangeArrowheads="1"/>
            </p:cNvSpPr>
            <p:nvPr/>
          </p:nvSpPr>
          <p:spPr bwMode="auto">
            <a:xfrm>
              <a:off x="384" y="3696"/>
              <a:ext cx="4224"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           (3)  </a:t>
              </a:r>
              <a:r>
                <a:rPr kumimoji="0" lang="en-US" altLang="zh-CN" sz="2400" b="1" i="1" u="none" strike="noStrike" kern="1200" cap="none" spc="0" normalizeH="0" baseline="0" noProof="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e</a:t>
              </a:r>
              <a:r>
                <a:rPr kumimoji="0" lang="en-US" altLang="zh-CN" sz="2400" b="1" i="1" u="none" strike="noStrike" kern="1200" cap="none" spc="0" normalizeH="0" baseline="-30000" noProof="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j</a:t>
              </a:r>
              <a:r>
                <a:rPr kumimoji="0" lang="zh-CN" altLang="en-US" sz="2400" b="1" i="0" u="none" strike="noStrike" kern="1200" cap="none" spc="0" normalizeH="0" baseline="0" noProof="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与</a:t>
              </a:r>
              <a:r>
                <a:rPr kumimoji="0" lang="en-US" altLang="zh-CN" sz="2400" b="1" i="1" u="none" strike="noStrike" kern="1200" cap="none" spc="0" normalizeH="0" baseline="0" noProof="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e</a:t>
              </a:r>
              <a:r>
                <a:rPr kumimoji="0" lang="en-US" altLang="zh-CN" sz="2400" b="1" i="1" u="none" strike="noStrike" kern="1200" cap="none" spc="0" normalizeH="0" baseline="-30000" noProof="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k</a:t>
              </a:r>
              <a:r>
                <a:rPr kumimoji="0" lang="zh-CN" altLang="en-US" sz="2400" b="1" i="0" u="none" strike="noStrike" kern="1200" cap="none" spc="0" normalizeH="0" baseline="0" noProof="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是重边</a:t>
              </a:r>
              <a:r>
                <a:rPr kumimoji="0"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rPr>
                <a:t> </a:t>
              </a:r>
              <a:r>
                <a:rPr kumimoji="1" lang="zh-CN" altLang="en-US" sz="2400" b="1" i="0" u="none" strike="noStrike" kern="1200" cap="none" spc="0" normalizeH="0" baseline="0" noProof="0">
                  <a:ln>
                    <a:noFill/>
                  </a:ln>
                  <a:solidFill>
                    <a:srgbClr val="333300"/>
                  </a:solidFill>
                  <a:effectLst/>
                  <a:uLnTx/>
                  <a:uFillTx/>
                  <a:latin typeface="Times New Roman" panose="02020603050405020304" pitchFamily="18" charset="0"/>
                  <a:ea typeface="宋体" pitchFamily="2" charset="-122"/>
                  <a:cs typeface="Times New Roman" panose="02020603050405020304" pitchFamily="18" charset="0"/>
                  <a:sym typeface="Symbol" pitchFamily="18" charset="2"/>
                </a:rPr>
                <a:t> 第</a:t>
              </a:r>
              <a:r>
                <a:rPr kumimoji="1" lang="en-US" altLang="zh-CN" sz="2400" b="1" i="1" u="none" strike="noStrike" kern="1200" cap="none" spc="0" normalizeH="0" baseline="0" noProof="0">
                  <a:ln>
                    <a:noFill/>
                  </a:ln>
                  <a:solidFill>
                    <a:srgbClr val="333300"/>
                  </a:solidFill>
                  <a:effectLst/>
                  <a:uLnTx/>
                  <a:uFillTx/>
                  <a:latin typeface="Times New Roman" panose="02020603050405020304" pitchFamily="18" charset="0"/>
                  <a:ea typeface="宋体" pitchFamily="2" charset="-122"/>
                  <a:cs typeface="Times New Roman" panose="02020603050405020304" pitchFamily="18" charset="0"/>
                  <a:sym typeface="Symbol" pitchFamily="18" charset="2"/>
                </a:rPr>
                <a:t>j</a:t>
              </a:r>
              <a:r>
                <a:rPr kumimoji="1" lang="zh-CN" altLang="en-US" sz="2400" b="1" i="0" u="none" strike="noStrike" kern="1200" cap="none" spc="0" normalizeH="0" baseline="0" noProof="0">
                  <a:ln>
                    <a:noFill/>
                  </a:ln>
                  <a:solidFill>
                    <a:srgbClr val="333300"/>
                  </a:solidFill>
                  <a:effectLst/>
                  <a:uLnTx/>
                  <a:uFillTx/>
                  <a:latin typeface="Times New Roman" panose="02020603050405020304" pitchFamily="18" charset="0"/>
                  <a:ea typeface="宋体" pitchFamily="2" charset="-122"/>
                  <a:cs typeface="Times New Roman" panose="02020603050405020304" pitchFamily="18" charset="0"/>
                  <a:sym typeface="Symbol" pitchFamily="18" charset="2"/>
                </a:rPr>
                <a:t>列与第</a:t>
              </a:r>
              <a:r>
                <a:rPr kumimoji="1" lang="en-US" altLang="zh-CN" sz="2400" b="1" i="1" u="none" strike="noStrike" kern="1200" cap="none" spc="0" normalizeH="0" baseline="0" noProof="0">
                  <a:ln>
                    <a:noFill/>
                  </a:ln>
                  <a:solidFill>
                    <a:srgbClr val="333300"/>
                  </a:solidFill>
                  <a:effectLst/>
                  <a:uLnTx/>
                  <a:uFillTx/>
                  <a:latin typeface="Times New Roman" panose="02020603050405020304" pitchFamily="18" charset="0"/>
                  <a:ea typeface="宋体" pitchFamily="2" charset="-122"/>
                  <a:cs typeface="Times New Roman" panose="02020603050405020304" pitchFamily="18" charset="0"/>
                  <a:sym typeface="Symbol" pitchFamily="18" charset="2"/>
                </a:rPr>
                <a:t>k</a:t>
              </a:r>
              <a:r>
                <a:rPr kumimoji="1" lang="zh-CN" altLang="en-US" sz="2400" b="1" i="0" u="none" strike="noStrike" kern="1200" cap="none" spc="0" normalizeH="0" baseline="0" noProof="0">
                  <a:ln>
                    <a:noFill/>
                  </a:ln>
                  <a:solidFill>
                    <a:srgbClr val="333300"/>
                  </a:solidFill>
                  <a:effectLst/>
                  <a:uLnTx/>
                  <a:uFillTx/>
                  <a:latin typeface="Times New Roman" panose="02020603050405020304" pitchFamily="18" charset="0"/>
                  <a:ea typeface="宋体" pitchFamily="2" charset="-122"/>
                  <a:cs typeface="Times New Roman" panose="02020603050405020304" pitchFamily="18" charset="0"/>
                  <a:sym typeface="Symbol" pitchFamily="18" charset="2"/>
                </a:rPr>
                <a:t>列相同</a:t>
              </a:r>
            </a:p>
          </p:txBody>
        </p:sp>
        <p:sp>
          <p:nvSpPr>
            <p:cNvPr id="25610" name="Text Box 9"/>
            <p:cNvSpPr txBox="1">
              <a:spLocks noChangeArrowheads="1"/>
            </p:cNvSpPr>
            <p:nvPr/>
          </p:nvSpPr>
          <p:spPr bwMode="auto">
            <a:xfrm>
              <a:off x="384" y="3360"/>
              <a:ext cx="4848"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           (2) </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第</a:t>
              </a:r>
              <a:r>
                <a:rPr kumimoji="0" lang="en-US" altLang="zh-CN" sz="2400" b="1" i="1" u="none" strike="noStrike" kern="1200" cap="none" spc="0" normalizeH="0" baseline="0" noProof="0" dirty="0" err="1">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i</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行</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1</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的个数等于</a:t>
              </a:r>
              <a:r>
                <a:rPr kumimoji="1"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d</a:t>
              </a:r>
              <a:r>
                <a:rPr kumimoji="1" lang="en-US" altLang="zh-CN" sz="2400" b="1" i="0" u="none" strike="noStrike" kern="1200" cap="none" spc="0" normalizeH="0" baseline="3000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v</a:t>
              </a:r>
              <a:r>
                <a:rPr kumimoji="1"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 </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第</a:t>
              </a:r>
              <a:r>
                <a:rPr kumimoji="0" lang="en-US" altLang="zh-CN" sz="2400" b="1" i="1" u="none" strike="noStrike" kern="1200" cap="none" spc="0" normalizeH="0" baseline="0" noProof="0" dirty="0" err="1">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i</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行</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sym typeface="Symbol" pitchFamily="18" charset="2"/>
                </a:rPr>
                <a:t></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1</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的个数等于</a:t>
              </a:r>
              <a:r>
                <a:rPr kumimoji="1"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d</a:t>
              </a:r>
              <a:r>
                <a:rPr kumimoji="0" lang="en-US" altLang="zh-CN" sz="2400" b="1" i="0" u="none" strike="noStrike" kern="1200" cap="none" spc="0" normalizeH="0" baseline="30000" noProof="0" dirty="0">
                  <a:ln>
                    <a:noFill/>
                  </a:ln>
                  <a:solidFill>
                    <a:srgbClr val="000514"/>
                  </a:solidFill>
                  <a:effectLst/>
                  <a:uLnTx/>
                  <a:uFillTx/>
                  <a:latin typeface="Times New Roman" panose="02020603050405020304" pitchFamily="18" charset="0"/>
                  <a:ea typeface="华文行楷" pitchFamily="2" charset="-122"/>
                  <a:cs typeface="Times New Roman" panose="02020603050405020304" pitchFamily="18" charset="0"/>
                  <a:sym typeface="Symbol" pitchFamily="18" charset="2"/>
                </a:rPr>
                <a:t></a:t>
              </a:r>
              <a:r>
                <a:rPr kumimoji="1"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v</a:t>
              </a:r>
              <a:r>
                <a:rPr kumimoji="1"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a:t>
              </a:r>
            </a:p>
          </p:txBody>
        </p:sp>
        <p:sp>
          <p:nvSpPr>
            <p:cNvPr id="25611" name="Text Box 10"/>
            <p:cNvSpPr txBox="1">
              <a:spLocks noChangeArrowheads="1"/>
            </p:cNvSpPr>
            <p:nvPr/>
          </p:nvSpPr>
          <p:spPr bwMode="auto">
            <a:xfrm>
              <a:off x="384" y="3024"/>
              <a:ext cx="672"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a:ln>
                    <a:noFill/>
                  </a:ln>
                  <a:solidFill>
                    <a:srgbClr val="FF3300"/>
                  </a:solidFill>
                  <a:effectLst/>
                  <a:uLnTx/>
                  <a:uFillTx/>
                  <a:latin typeface="Times New Roman" panose="02020603050405020304" pitchFamily="18" charset="0"/>
                  <a:ea typeface="宋体" pitchFamily="2" charset="-122"/>
                  <a:cs typeface="Times New Roman" panose="02020603050405020304" pitchFamily="18" charset="0"/>
                  <a:sym typeface="Symbol" pitchFamily="18" charset="2"/>
                </a:rPr>
                <a:t>性质</a:t>
              </a:r>
              <a:r>
                <a:rPr kumimoji="1" lang="en-US" altLang="zh-CN" sz="2400" b="1" i="0" u="none" strike="noStrike" kern="1200" cap="none" spc="0" normalizeH="0" baseline="0" noProof="0">
                  <a:ln>
                    <a:noFill/>
                  </a:ln>
                  <a:solidFill>
                    <a:srgbClr val="003399"/>
                  </a:solidFill>
                  <a:effectLst/>
                  <a:uLnTx/>
                  <a:uFillTx/>
                  <a:latin typeface="Times New Roman" panose="02020603050405020304" pitchFamily="18" charset="0"/>
                  <a:ea typeface="宋体" pitchFamily="2" charset="-122"/>
                  <a:cs typeface="Times New Roman" panose="02020603050405020304" pitchFamily="18" charset="0"/>
                  <a:sym typeface="Symbol" pitchFamily="18" charset="2"/>
                </a:rPr>
                <a:t>:</a:t>
              </a:r>
            </a:p>
          </p:txBody>
        </p:sp>
      </p:grpSp>
      <p:sp>
        <p:nvSpPr>
          <p:cNvPr id="12" name="Rectangle 2"/>
          <p:cNvSpPr txBox="1">
            <a:spLocks noRot="1" noChangeArrowheads="1"/>
          </p:cNvSpPr>
          <p:nvPr/>
        </p:nvSpPr>
        <p:spPr bwMode="auto">
          <a:xfrm>
            <a:off x="457200" y="333375"/>
            <a:ext cx="8229600" cy="7191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图的代数表示：关联矩阵 </a:t>
            </a:r>
          </a:p>
        </p:txBody>
      </p:sp>
    </p:spTree>
    <p:extLst>
      <p:ext uri="{BB962C8B-B14F-4D97-AF65-F5344CB8AC3E}">
        <p14:creationId xmlns:p14="http://schemas.microsoft.com/office/powerpoint/2010/main" val="2077090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3"/>
          <p:cNvSpPr>
            <a:spLocks noGrp="1" noChangeArrowheads="1"/>
          </p:cNvSpPr>
          <p:nvPr>
            <p:ph type="body" idx="1"/>
          </p:nvPr>
        </p:nvSpPr>
        <p:spPr>
          <a:xfrm>
            <a:off x="395288" y="2133600"/>
            <a:ext cx="8229600" cy="3354388"/>
          </a:xfrm>
          <a:noFill/>
        </p:spPr>
        <p:txBody>
          <a:bodyPr/>
          <a:lstStyle/>
          <a:p>
            <a:pPr eaLnBrk="1" hangingPunct="1">
              <a:buFont typeface="Wingdings" pitchFamily="2" charset="2"/>
              <a:buNone/>
            </a:pPr>
            <a:endParaRPr lang="en-US" altLang="zh-CN" sz="2400" b="0" dirty="0"/>
          </a:p>
          <a:p>
            <a:pPr eaLnBrk="1" hangingPunct="1">
              <a:buFont typeface="Wingdings" pitchFamily="2" charset="2"/>
              <a:buNone/>
            </a:pPr>
            <a:endParaRPr lang="en-US" altLang="zh-CN" sz="2400" b="0" dirty="0"/>
          </a:p>
          <a:p>
            <a:pPr eaLnBrk="1" hangingPunct="1">
              <a:buFont typeface="Wingdings" pitchFamily="2" charset="2"/>
              <a:buNone/>
            </a:pPr>
            <a:endParaRPr lang="en-US" altLang="zh-CN" sz="2400" b="0" dirty="0"/>
          </a:p>
          <a:p>
            <a:pPr eaLnBrk="1" hangingPunct="1">
              <a:buFont typeface="Wingdings" pitchFamily="2" charset="2"/>
              <a:buNone/>
            </a:pPr>
            <a:endParaRPr lang="en-US" altLang="zh-CN" sz="2400" b="0" dirty="0"/>
          </a:p>
          <a:p>
            <a:pPr eaLnBrk="1" hangingPunct="1">
              <a:buFont typeface="Wingdings" pitchFamily="2" charset="2"/>
              <a:buNone/>
            </a:pPr>
            <a:endParaRPr lang="en-US" altLang="zh-CN" sz="2400" b="0" dirty="0"/>
          </a:p>
          <a:p>
            <a:pPr eaLnBrk="1" hangingPunct="1">
              <a:buFont typeface="Wingdings" pitchFamily="2" charset="2"/>
              <a:buNone/>
            </a:pPr>
            <a:endParaRPr lang="en-US" altLang="zh-CN" sz="2400" b="0" dirty="0"/>
          </a:p>
        </p:txBody>
      </p:sp>
      <p:grpSp>
        <p:nvGrpSpPr>
          <p:cNvPr id="2" name="Group 4"/>
          <p:cNvGrpSpPr>
            <a:grpSpLocks/>
          </p:cNvGrpSpPr>
          <p:nvPr/>
        </p:nvGrpSpPr>
        <p:grpSpPr bwMode="auto">
          <a:xfrm>
            <a:off x="838200" y="2438400"/>
            <a:ext cx="3048000" cy="2133600"/>
            <a:chOff x="3168" y="1536"/>
            <a:chExt cx="1920" cy="1344"/>
          </a:xfrm>
        </p:grpSpPr>
        <p:pic>
          <p:nvPicPr>
            <p:cNvPr id="216080" name="Picture 5" descr="6"/>
            <p:cNvPicPr>
              <a:picLocks noChangeAspect="1" noChangeArrowheads="1"/>
            </p:cNvPicPr>
            <p:nvPr/>
          </p:nvPicPr>
          <p:blipFill>
            <a:blip r:embed="rId2" cstate="print"/>
            <a:srcRect/>
            <a:stretch>
              <a:fillRect/>
            </a:stretch>
          </p:blipFill>
          <p:spPr bwMode="auto">
            <a:xfrm>
              <a:off x="3360" y="1824"/>
              <a:ext cx="1404" cy="895"/>
            </a:xfrm>
            <a:prstGeom prst="rect">
              <a:avLst/>
            </a:prstGeom>
            <a:noFill/>
            <a:ln w="9525">
              <a:noFill/>
              <a:miter lim="800000"/>
              <a:headEnd/>
              <a:tailEnd/>
            </a:ln>
          </p:spPr>
        </p:pic>
        <p:sp>
          <p:nvSpPr>
            <p:cNvPr id="216081" name="Text Box 6"/>
            <p:cNvSpPr txBox="1">
              <a:spLocks noChangeArrowheads="1"/>
            </p:cNvSpPr>
            <p:nvPr/>
          </p:nvSpPr>
          <p:spPr bwMode="auto">
            <a:xfrm>
              <a:off x="3168" y="1632"/>
              <a:ext cx="384"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v</a:t>
              </a:r>
              <a:r>
                <a:rPr kumimoji="0" lang="en-US" altLang="zh-CN" sz="2400" b="1" i="0" u="none" strike="noStrike" kern="1200" cap="none" spc="0" normalizeH="0" baseline="-25000" noProof="0">
                  <a:ln>
                    <a:noFill/>
                  </a:ln>
                  <a:solidFill>
                    <a:srgbClr val="000514"/>
                  </a:solidFill>
                  <a:effectLst/>
                  <a:uLnTx/>
                  <a:uFillTx/>
                  <a:latin typeface="Arial" pitchFamily="34" charset="0"/>
                  <a:ea typeface="宋体" pitchFamily="2" charset="-122"/>
                  <a:cs typeface="+mn-cs"/>
                </a:rPr>
                <a:t>1</a:t>
              </a:r>
            </a:p>
          </p:txBody>
        </p:sp>
        <p:sp>
          <p:nvSpPr>
            <p:cNvPr id="216082" name="Text Box 7"/>
            <p:cNvSpPr txBox="1">
              <a:spLocks noChangeArrowheads="1"/>
            </p:cNvSpPr>
            <p:nvPr/>
          </p:nvSpPr>
          <p:spPr bwMode="auto">
            <a:xfrm>
              <a:off x="3168" y="2544"/>
              <a:ext cx="384"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v</a:t>
              </a:r>
              <a:r>
                <a:rPr kumimoji="0" lang="en-US" altLang="zh-CN" sz="2400" b="1" i="0" u="none" strike="noStrike" kern="1200" cap="none" spc="0" normalizeH="0" baseline="-25000" noProof="0">
                  <a:ln>
                    <a:noFill/>
                  </a:ln>
                  <a:solidFill>
                    <a:srgbClr val="000514"/>
                  </a:solidFill>
                  <a:effectLst/>
                  <a:uLnTx/>
                  <a:uFillTx/>
                  <a:latin typeface="Arial" pitchFamily="34" charset="0"/>
                  <a:ea typeface="宋体" pitchFamily="2" charset="-122"/>
                  <a:cs typeface="+mn-cs"/>
                </a:rPr>
                <a:t>2</a:t>
              </a:r>
            </a:p>
          </p:txBody>
        </p:sp>
        <p:sp>
          <p:nvSpPr>
            <p:cNvPr id="216083" name="Text Box 8"/>
            <p:cNvSpPr txBox="1">
              <a:spLocks noChangeArrowheads="1"/>
            </p:cNvSpPr>
            <p:nvPr/>
          </p:nvSpPr>
          <p:spPr bwMode="auto">
            <a:xfrm>
              <a:off x="4656" y="2496"/>
              <a:ext cx="384"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v</a:t>
              </a:r>
              <a:r>
                <a:rPr kumimoji="0" lang="en-US" altLang="zh-CN" sz="2400" b="1" i="0" u="none" strike="noStrike" kern="1200" cap="none" spc="0" normalizeH="0" baseline="-25000" noProof="0">
                  <a:ln>
                    <a:noFill/>
                  </a:ln>
                  <a:solidFill>
                    <a:srgbClr val="000514"/>
                  </a:solidFill>
                  <a:effectLst/>
                  <a:uLnTx/>
                  <a:uFillTx/>
                  <a:latin typeface="Arial" pitchFamily="34" charset="0"/>
                  <a:ea typeface="宋体" pitchFamily="2" charset="-122"/>
                  <a:cs typeface="+mn-cs"/>
                </a:rPr>
                <a:t>3</a:t>
              </a:r>
            </a:p>
          </p:txBody>
        </p:sp>
        <p:sp>
          <p:nvSpPr>
            <p:cNvPr id="216084" name="Text Box 9"/>
            <p:cNvSpPr txBox="1">
              <a:spLocks noChangeArrowheads="1"/>
            </p:cNvSpPr>
            <p:nvPr/>
          </p:nvSpPr>
          <p:spPr bwMode="auto">
            <a:xfrm>
              <a:off x="4608" y="1632"/>
              <a:ext cx="384"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v</a:t>
              </a:r>
              <a:r>
                <a:rPr kumimoji="0" lang="en-US" altLang="zh-CN" sz="2400" b="1" i="0" u="none" strike="noStrike" kern="1200" cap="none" spc="0" normalizeH="0" baseline="-25000" noProof="0">
                  <a:ln>
                    <a:noFill/>
                  </a:ln>
                  <a:solidFill>
                    <a:srgbClr val="000514"/>
                  </a:solidFill>
                  <a:effectLst/>
                  <a:uLnTx/>
                  <a:uFillTx/>
                  <a:latin typeface="Arial" pitchFamily="34" charset="0"/>
                  <a:ea typeface="宋体" pitchFamily="2" charset="-122"/>
                  <a:cs typeface="+mn-cs"/>
                </a:rPr>
                <a:t>4</a:t>
              </a:r>
            </a:p>
          </p:txBody>
        </p:sp>
        <p:sp>
          <p:nvSpPr>
            <p:cNvPr id="216085" name="Text Box 10"/>
            <p:cNvSpPr txBox="1">
              <a:spLocks noChangeArrowheads="1"/>
            </p:cNvSpPr>
            <p:nvPr/>
          </p:nvSpPr>
          <p:spPr bwMode="auto">
            <a:xfrm>
              <a:off x="3168" y="2112"/>
              <a:ext cx="384"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itchFamily="34" charset="0"/>
                  <a:ea typeface="宋体" pitchFamily="2" charset="-122"/>
                  <a:cs typeface="+mn-cs"/>
                </a:rPr>
                <a:t>2</a:t>
              </a:r>
            </a:p>
          </p:txBody>
        </p:sp>
        <p:sp>
          <p:nvSpPr>
            <p:cNvPr id="216086" name="Text Box 11"/>
            <p:cNvSpPr txBox="1">
              <a:spLocks noChangeArrowheads="1"/>
            </p:cNvSpPr>
            <p:nvPr/>
          </p:nvSpPr>
          <p:spPr bwMode="auto">
            <a:xfrm>
              <a:off x="3984" y="1536"/>
              <a:ext cx="384"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itchFamily="34" charset="0"/>
                  <a:ea typeface="宋体" pitchFamily="2" charset="-122"/>
                  <a:cs typeface="+mn-cs"/>
                </a:rPr>
                <a:t>1</a:t>
              </a:r>
            </a:p>
          </p:txBody>
        </p:sp>
        <p:sp>
          <p:nvSpPr>
            <p:cNvPr id="216087" name="Text Box 12"/>
            <p:cNvSpPr txBox="1">
              <a:spLocks noChangeArrowheads="1"/>
            </p:cNvSpPr>
            <p:nvPr/>
          </p:nvSpPr>
          <p:spPr bwMode="auto">
            <a:xfrm>
              <a:off x="3888" y="2592"/>
              <a:ext cx="384"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itchFamily="34" charset="0"/>
                  <a:ea typeface="宋体" pitchFamily="2" charset="-122"/>
                  <a:cs typeface="+mn-cs"/>
                </a:rPr>
                <a:t>3</a:t>
              </a:r>
            </a:p>
          </p:txBody>
        </p:sp>
        <p:sp>
          <p:nvSpPr>
            <p:cNvPr id="216088" name="Text Box 13"/>
            <p:cNvSpPr txBox="1">
              <a:spLocks noChangeArrowheads="1"/>
            </p:cNvSpPr>
            <p:nvPr/>
          </p:nvSpPr>
          <p:spPr bwMode="auto">
            <a:xfrm>
              <a:off x="4704" y="2112"/>
              <a:ext cx="384"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itchFamily="34" charset="0"/>
                  <a:ea typeface="宋体" pitchFamily="2" charset="-122"/>
                  <a:cs typeface="+mn-cs"/>
                </a:rPr>
                <a:t>4</a:t>
              </a:r>
            </a:p>
          </p:txBody>
        </p:sp>
        <p:sp>
          <p:nvSpPr>
            <p:cNvPr id="216089" name="Text Box 14"/>
            <p:cNvSpPr txBox="1">
              <a:spLocks noChangeArrowheads="1"/>
            </p:cNvSpPr>
            <p:nvPr/>
          </p:nvSpPr>
          <p:spPr bwMode="auto">
            <a:xfrm>
              <a:off x="4320" y="2112"/>
              <a:ext cx="384"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itchFamily="34" charset="0"/>
                  <a:ea typeface="宋体" pitchFamily="2" charset="-122"/>
                  <a:cs typeface="+mn-cs"/>
                </a:rPr>
                <a:t>5</a:t>
              </a:r>
            </a:p>
          </p:txBody>
        </p:sp>
        <p:sp>
          <p:nvSpPr>
            <p:cNvPr id="216090" name="Text Box 15"/>
            <p:cNvSpPr txBox="1">
              <a:spLocks noChangeArrowheads="1"/>
            </p:cNvSpPr>
            <p:nvPr/>
          </p:nvSpPr>
          <p:spPr bwMode="auto">
            <a:xfrm>
              <a:off x="3936" y="1872"/>
              <a:ext cx="384"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itchFamily="34" charset="0"/>
                  <a:ea typeface="宋体" pitchFamily="2" charset="-122"/>
                  <a:cs typeface="+mn-cs"/>
                </a:rPr>
                <a:t>6</a:t>
              </a:r>
            </a:p>
          </p:txBody>
        </p:sp>
        <p:sp>
          <p:nvSpPr>
            <p:cNvPr id="216091" name="Text Box 16"/>
            <p:cNvSpPr txBox="1">
              <a:spLocks noChangeArrowheads="1"/>
            </p:cNvSpPr>
            <p:nvPr/>
          </p:nvSpPr>
          <p:spPr bwMode="auto">
            <a:xfrm>
              <a:off x="3696" y="2208"/>
              <a:ext cx="384"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itchFamily="34" charset="0"/>
                  <a:ea typeface="宋体" pitchFamily="2" charset="-122"/>
                  <a:cs typeface="+mn-cs"/>
                </a:rPr>
                <a:t>7</a:t>
              </a:r>
            </a:p>
          </p:txBody>
        </p:sp>
      </p:grpSp>
      <p:grpSp>
        <p:nvGrpSpPr>
          <p:cNvPr id="3" name="Group 17"/>
          <p:cNvGrpSpPr>
            <a:grpSpLocks/>
          </p:cNvGrpSpPr>
          <p:nvPr/>
        </p:nvGrpSpPr>
        <p:grpSpPr bwMode="auto">
          <a:xfrm>
            <a:off x="4114800" y="2547937"/>
            <a:ext cx="4191000" cy="2124074"/>
            <a:chOff x="384" y="1392"/>
            <a:chExt cx="2640" cy="1338"/>
          </a:xfrm>
        </p:grpSpPr>
        <p:sp>
          <p:nvSpPr>
            <p:cNvPr id="216072" name="Text Box 18"/>
            <p:cNvSpPr txBox="1">
              <a:spLocks noChangeArrowheads="1"/>
            </p:cNvSpPr>
            <p:nvPr/>
          </p:nvSpPr>
          <p:spPr bwMode="auto">
            <a:xfrm>
              <a:off x="384" y="1920"/>
              <a:ext cx="816"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M</a:t>
              </a:r>
              <a:r>
                <a:rPr kumimoji="0"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a:t>
              </a: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D</a:t>
              </a:r>
              <a:r>
                <a:rPr kumimoji="0"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a:t>
              </a:r>
            </a:p>
          </p:txBody>
        </p:sp>
        <p:sp>
          <p:nvSpPr>
            <p:cNvPr id="216073" name="Text Box 19"/>
            <p:cNvSpPr txBox="1">
              <a:spLocks noChangeArrowheads="1"/>
            </p:cNvSpPr>
            <p:nvPr/>
          </p:nvSpPr>
          <p:spPr bwMode="auto">
            <a:xfrm>
              <a:off x="1104" y="1392"/>
              <a:ext cx="1920" cy="133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000514"/>
                  </a:solidFill>
                  <a:effectLst/>
                  <a:uLnTx/>
                  <a:uFillTx/>
                  <a:latin typeface="Times New Roman" pitchFamily="18" charset="0"/>
                  <a:ea typeface="华文行楷" pitchFamily="2" charset="-122"/>
                  <a:cs typeface="Times New Roman" pitchFamily="18" charset="0"/>
                </a:rPr>
                <a:t>–</a:t>
              </a:r>
              <a:r>
                <a:rPr kumimoji="0" lang="en-US" altLang="zh-CN" sz="1800" b="0" i="0" u="none" strike="noStrike" kern="1200" cap="none" spc="0" normalizeH="0" baseline="0" noProof="0" dirty="0">
                  <a:ln>
                    <a:noFill/>
                  </a:ln>
                  <a:solidFill>
                    <a:srgbClr val="000514"/>
                  </a:solidFill>
                  <a:effectLst/>
                  <a:uLnTx/>
                  <a:uFillTx/>
                  <a:latin typeface="Times New Roman" pitchFamily="18" charset="0"/>
                  <a:ea typeface="华文行楷" pitchFamily="2" charset="-122"/>
                  <a:cs typeface="Times New Roman" pitchFamily="18" charset="0"/>
                </a:rPr>
                <a:t> </a:t>
              </a:r>
              <a:r>
                <a:rPr kumimoji="0" lang="en-US" altLang="zh-CN" sz="24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1   1   0   0   0  –1   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  0  </a:t>
              </a:r>
              <a:r>
                <a:rPr kumimoji="0" lang="en-US" altLang="zh-CN" sz="1800" b="1" i="0" u="none" strike="noStrike" kern="1200" cap="none" spc="0" normalizeH="0" baseline="0" noProof="0" dirty="0">
                  <a:ln>
                    <a:noFill/>
                  </a:ln>
                  <a:solidFill>
                    <a:srgbClr val="000514"/>
                  </a:solidFill>
                  <a:effectLst/>
                  <a:uLnTx/>
                  <a:uFillTx/>
                  <a:latin typeface="Times New Roman" pitchFamily="18" charset="0"/>
                  <a:ea typeface="华文行楷" pitchFamily="2" charset="-122"/>
                  <a:cs typeface="Times New Roman" pitchFamily="18" charset="0"/>
                </a:rPr>
                <a:t>–</a:t>
              </a:r>
              <a:r>
                <a:rPr kumimoji="0" lang="en-US" altLang="zh-CN" sz="24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1   1   0   0    0   0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  0   0 </a:t>
              </a:r>
              <a:r>
                <a:rPr kumimoji="0" lang="en-US" altLang="zh-CN" sz="12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  </a:t>
              </a:r>
              <a:r>
                <a:rPr kumimoji="0" lang="en-US" altLang="zh-CN" sz="1800" b="1" i="0" u="none" strike="noStrike" kern="1200" cap="none" spc="0" normalizeH="0" baseline="0" noProof="0" dirty="0">
                  <a:ln>
                    <a:noFill/>
                  </a:ln>
                  <a:solidFill>
                    <a:srgbClr val="000514"/>
                  </a:solidFill>
                  <a:effectLst/>
                  <a:uLnTx/>
                  <a:uFillTx/>
                  <a:latin typeface="Times New Roman" pitchFamily="18" charset="0"/>
                  <a:ea typeface="华文行楷" pitchFamily="2" charset="-122"/>
                  <a:cs typeface="Times New Roman" pitchFamily="18" charset="0"/>
                </a:rPr>
                <a:t>–</a:t>
              </a:r>
              <a:r>
                <a:rPr kumimoji="0" lang="en-US" altLang="zh-CN" sz="24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1 </a:t>
              </a:r>
              <a:r>
                <a:rPr kumimoji="0" lang="en-US" altLang="zh-CN" sz="12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 </a:t>
              </a:r>
              <a:r>
                <a:rPr kumimoji="0" lang="en-US" altLang="zh-CN" sz="1800" b="1" i="0" u="none" strike="noStrike" kern="1200" cap="none" spc="0" normalizeH="0" baseline="0" noProof="0" dirty="0">
                  <a:ln>
                    <a:noFill/>
                  </a:ln>
                  <a:solidFill>
                    <a:srgbClr val="000514"/>
                  </a:solidFill>
                  <a:effectLst/>
                  <a:uLnTx/>
                  <a:uFillTx/>
                  <a:latin typeface="Times New Roman" pitchFamily="18" charset="0"/>
                  <a:ea typeface="华文行楷" pitchFamily="2" charset="-122"/>
                  <a:cs typeface="Times New Roman" pitchFamily="18" charset="0"/>
                </a:rPr>
                <a:t>–</a:t>
              </a:r>
              <a:r>
                <a:rPr kumimoji="0" lang="en-US" altLang="zh-CN" sz="24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1 </a:t>
              </a:r>
              <a:r>
                <a:rPr kumimoji="0" lang="en-US" altLang="zh-CN" sz="12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 </a:t>
              </a:r>
              <a:r>
                <a:rPr kumimoji="0" lang="en-US" altLang="zh-CN" sz="1800" b="1" i="0" u="none" strike="noStrike" kern="1200" cap="none" spc="0" normalizeH="0" baseline="0" noProof="0" dirty="0">
                  <a:ln>
                    <a:noFill/>
                  </a:ln>
                  <a:solidFill>
                    <a:srgbClr val="000514"/>
                  </a:solidFill>
                  <a:effectLst/>
                  <a:uLnTx/>
                  <a:uFillTx/>
                  <a:latin typeface="Times New Roman" pitchFamily="18" charset="0"/>
                  <a:ea typeface="华文行楷" pitchFamily="2" charset="-122"/>
                  <a:cs typeface="Times New Roman" pitchFamily="18" charset="0"/>
                </a:rPr>
                <a:t>–</a:t>
              </a:r>
              <a:r>
                <a:rPr kumimoji="0" lang="en-US" altLang="zh-CN" sz="24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1   1  </a:t>
              </a:r>
              <a:r>
                <a:rPr kumimoji="0" lang="en-US" altLang="zh-CN" sz="1800" b="1" i="0" u="none" strike="noStrike" kern="1200" cap="none" spc="0" normalizeH="0" baseline="0" noProof="0" dirty="0">
                  <a:ln>
                    <a:noFill/>
                  </a:ln>
                  <a:solidFill>
                    <a:srgbClr val="000514"/>
                  </a:solidFill>
                  <a:effectLst/>
                  <a:uLnTx/>
                  <a:uFillTx/>
                  <a:latin typeface="Times New Roman" pitchFamily="18" charset="0"/>
                  <a:ea typeface="华文行楷" pitchFamily="2" charset="-122"/>
                  <a:cs typeface="Times New Roman" pitchFamily="18" charset="0"/>
                </a:rPr>
                <a:t>–</a:t>
              </a:r>
              <a:r>
                <a:rPr kumimoji="0" lang="en-US" altLang="zh-CN" sz="24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  1   0   0    1   1   0  </a:t>
              </a:r>
              <a:r>
                <a:rPr kumimoji="0" lang="en-US" altLang="zh-CN" sz="12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 </a:t>
              </a:r>
              <a:r>
                <a:rPr kumimoji="0" lang="en-US" altLang="zh-CN" sz="24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 0</a:t>
              </a:r>
            </a:p>
          </p:txBody>
        </p:sp>
        <p:sp>
          <p:nvSpPr>
            <p:cNvPr id="216074" name="Line 20"/>
            <p:cNvSpPr>
              <a:spLocks noChangeShapeType="1"/>
            </p:cNvSpPr>
            <p:nvPr/>
          </p:nvSpPr>
          <p:spPr bwMode="auto">
            <a:xfrm>
              <a:off x="1056" y="1536"/>
              <a:ext cx="0" cy="1056"/>
            </a:xfrm>
            <a:prstGeom prst="line">
              <a:avLst/>
            </a:prstGeom>
            <a:noFill/>
            <a:ln w="28575">
              <a:solidFill>
                <a:srgbClr val="000066"/>
              </a:solidFill>
              <a:round/>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6075" name="Line 21"/>
            <p:cNvSpPr>
              <a:spLocks noChangeShapeType="1"/>
            </p:cNvSpPr>
            <p:nvPr/>
          </p:nvSpPr>
          <p:spPr bwMode="auto">
            <a:xfrm>
              <a:off x="2928" y="1536"/>
              <a:ext cx="0" cy="1056"/>
            </a:xfrm>
            <a:prstGeom prst="line">
              <a:avLst/>
            </a:prstGeom>
            <a:noFill/>
            <a:ln w="28575">
              <a:solidFill>
                <a:srgbClr val="000066"/>
              </a:solidFill>
              <a:round/>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6076" name="Line 22"/>
            <p:cNvSpPr>
              <a:spLocks noChangeShapeType="1"/>
            </p:cNvSpPr>
            <p:nvPr/>
          </p:nvSpPr>
          <p:spPr bwMode="auto">
            <a:xfrm>
              <a:off x="1056" y="1536"/>
              <a:ext cx="48" cy="0"/>
            </a:xfrm>
            <a:prstGeom prst="line">
              <a:avLst/>
            </a:prstGeom>
            <a:noFill/>
            <a:ln w="28575">
              <a:solidFill>
                <a:srgbClr val="000066"/>
              </a:solidFill>
              <a:round/>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6077" name="Line 23"/>
            <p:cNvSpPr>
              <a:spLocks noChangeShapeType="1"/>
            </p:cNvSpPr>
            <p:nvPr/>
          </p:nvSpPr>
          <p:spPr bwMode="auto">
            <a:xfrm>
              <a:off x="1056" y="2592"/>
              <a:ext cx="48" cy="0"/>
            </a:xfrm>
            <a:prstGeom prst="line">
              <a:avLst/>
            </a:prstGeom>
            <a:noFill/>
            <a:ln w="28575">
              <a:solidFill>
                <a:srgbClr val="000066"/>
              </a:solidFill>
              <a:round/>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6078" name="Line 24"/>
            <p:cNvSpPr>
              <a:spLocks noChangeShapeType="1"/>
            </p:cNvSpPr>
            <p:nvPr/>
          </p:nvSpPr>
          <p:spPr bwMode="auto">
            <a:xfrm>
              <a:off x="2880" y="1536"/>
              <a:ext cx="48" cy="0"/>
            </a:xfrm>
            <a:prstGeom prst="line">
              <a:avLst/>
            </a:prstGeom>
            <a:noFill/>
            <a:ln w="28575">
              <a:solidFill>
                <a:srgbClr val="000066"/>
              </a:solidFill>
              <a:round/>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6079" name="Line 25"/>
            <p:cNvSpPr>
              <a:spLocks noChangeShapeType="1"/>
            </p:cNvSpPr>
            <p:nvPr/>
          </p:nvSpPr>
          <p:spPr bwMode="auto">
            <a:xfrm>
              <a:off x="2880" y="2592"/>
              <a:ext cx="48" cy="0"/>
            </a:xfrm>
            <a:prstGeom prst="line">
              <a:avLst/>
            </a:prstGeom>
            <a:noFill/>
            <a:ln w="28575">
              <a:solidFill>
                <a:srgbClr val="000066"/>
              </a:solidFill>
              <a:round/>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pSp>
      <p:sp>
        <p:nvSpPr>
          <p:cNvPr id="216071" name="Rectangle 29"/>
          <p:cNvSpPr>
            <a:spLocks noRot="1" noChangeArrowheads="1"/>
          </p:cNvSpPr>
          <p:nvPr/>
        </p:nvSpPr>
        <p:spPr bwMode="auto">
          <a:xfrm>
            <a:off x="468313" y="1125538"/>
            <a:ext cx="8229600" cy="719137"/>
          </a:xfrm>
          <a:prstGeom prst="rect">
            <a:avLst/>
          </a:prstGeom>
          <a:noFill/>
          <a:ln w="9525" algn="ctr">
            <a:noFill/>
            <a:miter lim="800000"/>
            <a:headEnd/>
            <a:tailEnd/>
          </a:ln>
        </p:spPr>
        <p:txBody>
          <a:bodyPr anchor="ct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itchFamily="2" charset="2"/>
              <a:buChar char="n"/>
              <a:tabLst/>
              <a:defRPr/>
            </a:pPr>
            <a:r>
              <a:rPr kumimoji="0" lang="en-US" altLang="zh-CN" sz="3200" b="1" i="0" u="none" strike="noStrike" kern="1200" cap="none" spc="0" normalizeH="0" baseline="0" noProof="0">
                <a:ln>
                  <a:noFill/>
                </a:ln>
                <a:solidFill>
                  <a:srgbClr val="000514"/>
                </a:solidFill>
                <a:effectLst/>
                <a:uLnTx/>
                <a:uFillTx/>
                <a:latin typeface="Garamond" pitchFamily="18" charset="0"/>
                <a:ea typeface="宋体" pitchFamily="2" charset="-122"/>
                <a:cs typeface="+mn-cs"/>
              </a:rPr>
              <a:t> </a:t>
            </a:r>
            <a:r>
              <a:rPr kumimoji="0" lang="zh-CN" altLang="en-US" sz="3200" b="1" i="0" u="none" strike="noStrike" kern="1200" cap="none" spc="0" normalizeH="0" baseline="0" noProof="0">
                <a:ln>
                  <a:noFill/>
                </a:ln>
                <a:solidFill>
                  <a:srgbClr val="FF3399"/>
                </a:solidFill>
                <a:effectLst/>
                <a:uLnTx/>
                <a:uFillTx/>
                <a:latin typeface="Garamond" pitchFamily="18" charset="0"/>
                <a:ea typeface="宋体" pitchFamily="2" charset="-122"/>
                <a:cs typeface="+mn-cs"/>
              </a:rPr>
              <a:t>无环有向图</a:t>
            </a:r>
            <a:r>
              <a:rPr kumimoji="0" lang="zh-CN" altLang="en-US" sz="3200" b="1" i="0" u="none" strike="noStrike" kern="1200" cap="none" spc="0" normalizeH="0" baseline="0" noProof="0">
                <a:ln>
                  <a:noFill/>
                </a:ln>
                <a:solidFill>
                  <a:srgbClr val="000514"/>
                </a:solidFill>
                <a:effectLst/>
                <a:uLnTx/>
                <a:uFillTx/>
                <a:latin typeface="Garamond" pitchFamily="18" charset="0"/>
                <a:ea typeface="宋体" pitchFamily="2" charset="-122"/>
                <a:cs typeface="+mn-cs"/>
              </a:rPr>
              <a:t>的关联矩阵</a:t>
            </a:r>
          </a:p>
        </p:txBody>
      </p:sp>
      <p:sp>
        <p:nvSpPr>
          <p:cNvPr id="29" name="Rectangle 2"/>
          <p:cNvSpPr txBox="1">
            <a:spLocks noRot="1" noChangeArrowheads="1"/>
          </p:cNvSpPr>
          <p:nvPr/>
        </p:nvSpPr>
        <p:spPr bwMode="auto">
          <a:xfrm>
            <a:off x="457200" y="333375"/>
            <a:ext cx="8229600" cy="7191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图的代数表示：关联矩阵 </a:t>
            </a:r>
          </a:p>
        </p:txBody>
      </p:sp>
    </p:spTree>
    <p:extLst>
      <p:ext uri="{BB962C8B-B14F-4D97-AF65-F5344CB8AC3E}">
        <p14:creationId xmlns:p14="http://schemas.microsoft.com/office/powerpoint/2010/main" val="1153865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AutoShape 4"/>
          <p:cNvSpPr>
            <a:spLocks noChangeAspect="1" noChangeArrowheads="1" noTextEdit="1"/>
          </p:cNvSpPr>
          <p:nvPr/>
        </p:nvSpPr>
        <p:spPr bwMode="auto">
          <a:xfrm>
            <a:off x="1773238" y="1601788"/>
            <a:ext cx="5592762" cy="2335212"/>
          </a:xfrm>
          <a:prstGeom prst="rect">
            <a:avLst/>
          </a:prstGeom>
          <a:noFill/>
          <a:ln w="9525">
            <a:no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pSp>
        <p:nvGrpSpPr>
          <p:cNvPr id="2" name="Group 5"/>
          <p:cNvGrpSpPr>
            <a:grpSpLocks/>
          </p:cNvGrpSpPr>
          <p:nvPr/>
        </p:nvGrpSpPr>
        <p:grpSpPr bwMode="auto">
          <a:xfrm>
            <a:off x="4794250" y="1741488"/>
            <a:ext cx="2274888" cy="1882775"/>
            <a:chOff x="2933" y="2355"/>
            <a:chExt cx="1433" cy="1186"/>
          </a:xfrm>
        </p:grpSpPr>
        <p:sp>
          <p:nvSpPr>
            <p:cNvPr id="217135" name="Rectangle 6"/>
            <p:cNvSpPr>
              <a:spLocks noChangeArrowheads="1"/>
            </p:cNvSpPr>
            <p:nvPr/>
          </p:nvSpPr>
          <p:spPr bwMode="auto">
            <a:xfrm>
              <a:off x="4305" y="3277"/>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36" name="Rectangle 7"/>
            <p:cNvSpPr>
              <a:spLocks noChangeArrowheads="1"/>
            </p:cNvSpPr>
            <p:nvPr/>
          </p:nvSpPr>
          <p:spPr bwMode="auto">
            <a:xfrm>
              <a:off x="4305" y="3123"/>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37" name="Rectangle 8"/>
            <p:cNvSpPr>
              <a:spLocks noChangeArrowheads="1"/>
            </p:cNvSpPr>
            <p:nvPr/>
          </p:nvSpPr>
          <p:spPr bwMode="auto">
            <a:xfrm>
              <a:off x="4305" y="2970"/>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38" name="Rectangle 9"/>
            <p:cNvSpPr>
              <a:spLocks noChangeArrowheads="1"/>
            </p:cNvSpPr>
            <p:nvPr/>
          </p:nvSpPr>
          <p:spPr bwMode="auto">
            <a:xfrm>
              <a:off x="4305" y="2816"/>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39" name="Rectangle 10"/>
            <p:cNvSpPr>
              <a:spLocks noChangeArrowheads="1"/>
            </p:cNvSpPr>
            <p:nvPr/>
          </p:nvSpPr>
          <p:spPr bwMode="auto">
            <a:xfrm>
              <a:off x="4305" y="2662"/>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40" name="Rectangle 11"/>
            <p:cNvSpPr>
              <a:spLocks noChangeArrowheads="1"/>
            </p:cNvSpPr>
            <p:nvPr/>
          </p:nvSpPr>
          <p:spPr bwMode="auto">
            <a:xfrm>
              <a:off x="4305" y="2508"/>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ú</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41" name="Rectangle 12"/>
            <p:cNvSpPr>
              <a:spLocks noChangeArrowheads="1"/>
            </p:cNvSpPr>
            <p:nvPr/>
          </p:nvSpPr>
          <p:spPr bwMode="auto">
            <a:xfrm>
              <a:off x="4305" y="3349"/>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û</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42" name="Rectangle 13"/>
            <p:cNvSpPr>
              <a:spLocks noChangeArrowheads="1"/>
            </p:cNvSpPr>
            <p:nvPr/>
          </p:nvSpPr>
          <p:spPr bwMode="auto">
            <a:xfrm>
              <a:off x="4305" y="2355"/>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ù</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43" name="Rectangle 14"/>
            <p:cNvSpPr>
              <a:spLocks noChangeArrowheads="1"/>
            </p:cNvSpPr>
            <p:nvPr/>
          </p:nvSpPr>
          <p:spPr bwMode="auto">
            <a:xfrm>
              <a:off x="3590" y="3277"/>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44" name="Rectangle 15"/>
            <p:cNvSpPr>
              <a:spLocks noChangeArrowheads="1"/>
            </p:cNvSpPr>
            <p:nvPr/>
          </p:nvSpPr>
          <p:spPr bwMode="auto">
            <a:xfrm>
              <a:off x="3590" y="3123"/>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45" name="Rectangle 16"/>
            <p:cNvSpPr>
              <a:spLocks noChangeArrowheads="1"/>
            </p:cNvSpPr>
            <p:nvPr/>
          </p:nvSpPr>
          <p:spPr bwMode="auto">
            <a:xfrm>
              <a:off x="3590" y="2970"/>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46" name="Rectangle 17"/>
            <p:cNvSpPr>
              <a:spLocks noChangeArrowheads="1"/>
            </p:cNvSpPr>
            <p:nvPr/>
          </p:nvSpPr>
          <p:spPr bwMode="auto">
            <a:xfrm>
              <a:off x="3590" y="2816"/>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47" name="Rectangle 18"/>
            <p:cNvSpPr>
              <a:spLocks noChangeArrowheads="1"/>
            </p:cNvSpPr>
            <p:nvPr/>
          </p:nvSpPr>
          <p:spPr bwMode="auto">
            <a:xfrm>
              <a:off x="3590" y="2662"/>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48" name="Rectangle 19"/>
            <p:cNvSpPr>
              <a:spLocks noChangeArrowheads="1"/>
            </p:cNvSpPr>
            <p:nvPr/>
          </p:nvSpPr>
          <p:spPr bwMode="auto">
            <a:xfrm>
              <a:off x="3590" y="2508"/>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ê</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49" name="Rectangle 20"/>
            <p:cNvSpPr>
              <a:spLocks noChangeArrowheads="1"/>
            </p:cNvSpPr>
            <p:nvPr/>
          </p:nvSpPr>
          <p:spPr bwMode="auto">
            <a:xfrm>
              <a:off x="3590" y="3349"/>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ë</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50" name="Rectangle 21"/>
            <p:cNvSpPr>
              <a:spLocks noChangeArrowheads="1"/>
            </p:cNvSpPr>
            <p:nvPr/>
          </p:nvSpPr>
          <p:spPr bwMode="auto">
            <a:xfrm>
              <a:off x="3590" y="2355"/>
              <a:ext cx="61"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é</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51" name="Rectangle 22"/>
            <p:cNvSpPr>
              <a:spLocks noChangeArrowheads="1"/>
            </p:cNvSpPr>
            <p:nvPr/>
          </p:nvSpPr>
          <p:spPr bwMode="auto">
            <a:xfrm>
              <a:off x="3429" y="2824"/>
              <a:ext cx="88"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Symbol" pitchFamily="18" charset="2"/>
                  <a:ea typeface="宋体"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52" name="Rectangle 23"/>
            <p:cNvSpPr>
              <a:spLocks noChangeArrowheads="1"/>
            </p:cNvSpPr>
            <p:nvPr/>
          </p:nvSpPr>
          <p:spPr bwMode="auto">
            <a:xfrm>
              <a:off x="4205" y="3324"/>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53" name="Rectangle 24"/>
            <p:cNvSpPr>
              <a:spLocks noChangeArrowheads="1"/>
            </p:cNvSpPr>
            <p:nvPr/>
          </p:nvSpPr>
          <p:spPr bwMode="auto">
            <a:xfrm>
              <a:off x="4077" y="3324"/>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54" name="Rectangle 25"/>
            <p:cNvSpPr>
              <a:spLocks noChangeArrowheads="1"/>
            </p:cNvSpPr>
            <p:nvPr/>
          </p:nvSpPr>
          <p:spPr bwMode="auto">
            <a:xfrm>
              <a:off x="3952" y="3324"/>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55" name="Rectangle 26"/>
            <p:cNvSpPr>
              <a:spLocks noChangeArrowheads="1"/>
            </p:cNvSpPr>
            <p:nvPr/>
          </p:nvSpPr>
          <p:spPr bwMode="auto">
            <a:xfrm>
              <a:off x="3809" y="3324"/>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56" name="Rectangle 27"/>
            <p:cNvSpPr>
              <a:spLocks noChangeArrowheads="1"/>
            </p:cNvSpPr>
            <p:nvPr/>
          </p:nvSpPr>
          <p:spPr bwMode="auto">
            <a:xfrm>
              <a:off x="3666" y="3324"/>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57" name="Rectangle 28"/>
            <p:cNvSpPr>
              <a:spLocks noChangeArrowheads="1"/>
            </p:cNvSpPr>
            <p:nvPr/>
          </p:nvSpPr>
          <p:spPr bwMode="auto">
            <a:xfrm>
              <a:off x="4187" y="3083"/>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58" name="Rectangle 29"/>
            <p:cNvSpPr>
              <a:spLocks noChangeArrowheads="1"/>
            </p:cNvSpPr>
            <p:nvPr/>
          </p:nvSpPr>
          <p:spPr bwMode="auto">
            <a:xfrm>
              <a:off x="4062" y="3083"/>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59" name="Rectangle 30"/>
            <p:cNvSpPr>
              <a:spLocks noChangeArrowheads="1"/>
            </p:cNvSpPr>
            <p:nvPr/>
          </p:nvSpPr>
          <p:spPr bwMode="auto">
            <a:xfrm>
              <a:off x="3919" y="3083"/>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60" name="Rectangle 31"/>
            <p:cNvSpPr>
              <a:spLocks noChangeArrowheads="1"/>
            </p:cNvSpPr>
            <p:nvPr/>
          </p:nvSpPr>
          <p:spPr bwMode="auto">
            <a:xfrm>
              <a:off x="3791" y="3083"/>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61" name="Rectangle 32"/>
            <p:cNvSpPr>
              <a:spLocks noChangeArrowheads="1"/>
            </p:cNvSpPr>
            <p:nvPr/>
          </p:nvSpPr>
          <p:spPr bwMode="auto">
            <a:xfrm>
              <a:off x="3666" y="3083"/>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62" name="Rectangle 33"/>
            <p:cNvSpPr>
              <a:spLocks noChangeArrowheads="1"/>
            </p:cNvSpPr>
            <p:nvPr/>
          </p:nvSpPr>
          <p:spPr bwMode="auto">
            <a:xfrm>
              <a:off x="4171" y="284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63" name="Rectangle 34"/>
            <p:cNvSpPr>
              <a:spLocks noChangeArrowheads="1"/>
            </p:cNvSpPr>
            <p:nvPr/>
          </p:nvSpPr>
          <p:spPr bwMode="auto">
            <a:xfrm>
              <a:off x="4044" y="284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64" name="Rectangle 35"/>
            <p:cNvSpPr>
              <a:spLocks noChangeArrowheads="1"/>
            </p:cNvSpPr>
            <p:nvPr/>
          </p:nvSpPr>
          <p:spPr bwMode="auto">
            <a:xfrm>
              <a:off x="3919" y="284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65" name="Rectangle 36"/>
            <p:cNvSpPr>
              <a:spLocks noChangeArrowheads="1"/>
            </p:cNvSpPr>
            <p:nvPr/>
          </p:nvSpPr>
          <p:spPr bwMode="auto">
            <a:xfrm>
              <a:off x="3776" y="284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66" name="Rectangle 37"/>
            <p:cNvSpPr>
              <a:spLocks noChangeArrowheads="1"/>
            </p:cNvSpPr>
            <p:nvPr/>
          </p:nvSpPr>
          <p:spPr bwMode="auto">
            <a:xfrm>
              <a:off x="3648" y="284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67" name="Rectangle 38"/>
            <p:cNvSpPr>
              <a:spLocks noChangeArrowheads="1"/>
            </p:cNvSpPr>
            <p:nvPr/>
          </p:nvSpPr>
          <p:spPr bwMode="auto">
            <a:xfrm>
              <a:off x="4205" y="260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68" name="Rectangle 39"/>
            <p:cNvSpPr>
              <a:spLocks noChangeArrowheads="1"/>
            </p:cNvSpPr>
            <p:nvPr/>
          </p:nvSpPr>
          <p:spPr bwMode="auto">
            <a:xfrm>
              <a:off x="4077" y="260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69" name="Rectangle 40"/>
            <p:cNvSpPr>
              <a:spLocks noChangeArrowheads="1"/>
            </p:cNvSpPr>
            <p:nvPr/>
          </p:nvSpPr>
          <p:spPr bwMode="auto">
            <a:xfrm>
              <a:off x="3952" y="260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70" name="Rectangle 41"/>
            <p:cNvSpPr>
              <a:spLocks noChangeArrowheads="1"/>
            </p:cNvSpPr>
            <p:nvPr/>
          </p:nvSpPr>
          <p:spPr bwMode="auto">
            <a:xfrm>
              <a:off x="3809" y="260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71" name="Rectangle 42"/>
            <p:cNvSpPr>
              <a:spLocks noChangeArrowheads="1"/>
            </p:cNvSpPr>
            <p:nvPr/>
          </p:nvSpPr>
          <p:spPr bwMode="auto">
            <a:xfrm>
              <a:off x="3666" y="2602"/>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72" name="Rectangle 43"/>
            <p:cNvSpPr>
              <a:spLocks noChangeArrowheads="1"/>
            </p:cNvSpPr>
            <p:nvPr/>
          </p:nvSpPr>
          <p:spPr bwMode="auto">
            <a:xfrm>
              <a:off x="4205" y="2361"/>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73" name="Rectangle 44"/>
            <p:cNvSpPr>
              <a:spLocks noChangeArrowheads="1"/>
            </p:cNvSpPr>
            <p:nvPr/>
          </p:nvSpPr>
          <p:spPr bwMode="auto">
            <a:xfrm>
              <a:off x="4062" y="2361"/>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74" name="Rectangle 45"/>
            <p:cNvSpPr>
              <a:spLocks noChangeArrowheads="1"/>
            </p:cNvSpPr>
            <p:nvPr/>
          </p:nvSpPr>
          <p:spPr bwMode="auto">
            <a:xfrm>
              <a:off x="3934" y="2361"/>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75" name="Rectangle 46"/>
            <p:cNvSpPr>
              <a:spLocks noChangeArrowheads="1"/>
            </p:cNvSpPr>
            <p:nvPr/>
          </p:nvSpPr>
          <p:spPr bwMode="auto">
            <a:xfrm>
              <a:off x="3809" y="2361"/>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76" name="Rectangle 47"/>
            <p:cNvSpPr>
              <a:spLocks noChangeArrowheads="1"/>
            </p:cNvSpPr>
            <p:nvPr/>
          </p:nvSpPr>
          <p:spPr bwMode="auto">
            <a:xfrm>
              <a:off x="3666" y="2361"/>
              <a:ext cx="80"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77" name="Rectangle 48"/>
            <p:cNvSpPr>
              <a:spLocks noChangeArrowheads="1"/>
            </p:cNvSpPr>
            <p:nvPr/>
          </p:nvSpPr>
          <p:spPr bwMode="auto">
            <a:xfrm>
              <a:off x="3313" y="2842"/>
              <a:ext cx="53"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78" name="Rectangle 49"/>
            <p:cNvSpPr>
              <a:spLocks noChangeArrowheads="1"/>
            </p:cNvSpPr>
            <p:nvPr/>
          </p:nvSpPr>
          <p:spPr bwMode="auto">
            <a:xfrm>
              <a:off x="3049" y="2842"/>
              <a:ext cx="53"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itchFamily="34" charset="0"/>
                  <a:ea typeface="宋体" pitchFamily="2" charset="-122"/>
                  <a:cs typeface="+mn-cs"/>
                </a:rPr>
                <a:t>(</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79" name="Rectangle 50"/>
            <p:cNvSpPr>
              <a:spLocks noChangeArrowheads="1"/>
            </p:cNvSpPr>
            <p:nvPr/>
          </p:nvSpPr>
          <p:spPr bwMode="auto">
            <a:xfrm>
              <a:off x="3267" y="2926"/>
              <a:ext cx="32" cy="77"/>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800" b="0" i="0" u="none" strike="noStrike" kern="1200" cap="none" spc="0" normalizeH="0" baseline="0" noProof="0">
                  <a:ln>
                    <a:noFill/>
                  </a:ln>
                  <a:solidFill>
                    <a:srgbClr val="000000"/>
                  </a:solidFill>
                  <a:effectLst/>
                  <a:uLnTx/>
                  <a:uFillTx/>
                  <a:latin typeface="Arial" pitchFamily="34" charset="0"/>
                  <a:ea typeface="宋体" pitchFamily="2" charset="-122"/>
                  <a:cs typeface="+mn-cs"/>
                </a:rPr>
                <a:t>2</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80" name="Rectangle 51"/>
            <p:cNvSpPr>
              <a:spLocks noChangeArrowheads="1"/>
            </p:cNvSpPr>
            <p:nvPr/>
          </p:nvSpPr>
          <p:spPr bwMode="auto">
            <a:xfrm>
              <a:off x="3113" y="2842"/>
              <a:ext cx="116"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srgbClr val="000000"/>
                  </a:solidFill>
                  <a:effectLst/>
                  <a:uLnTx/>
                  <a:uFillTx/>
                  <a:latin typeface="Arial" pitchFamily="34" charset="0"/>
                  <a:ea typeface="宋体" pitchFamily="2" charset="-122"/>
                  <a:cs typeface="+mn-cs"/>
                </a:rPr>
                <a:t>G</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17181" name="Rectangle 52"/>
            <p:cNvSpPr>
              <a:spLocks noChangeArrowheads="1"/>
            </p:cNvSpPr>
            <p:nvPr/>
          </p:nvSpPr>
          <p:spPr bwMode="auto">
            <a:xfrm>
              <a:off x="2933" y="2842"/>
              <a:ext cx="98" cy="192"/>
            </a:xfrm>
            <a:prstGeom prst="rect">
              <a:avLst/>
            </a:prstGeom>
            <a:noFill/>
            <a:ln w="9525">
              <a:noFill/>
              <a:miter lim="800000"/>
              <a:headEnd/>
              <a:tailEnd/>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srgbClr val="000000"/>
                  </a:solidFill>
                  <a:effectLst/>
                  <a:uLnTx/>
                  <a:uFillTx/>
                  <a:latin typeface="Arial" pitchFamily="34" charset="0"/>
                  <a:ea typeface="宋体" pitchFamily="2" charset="-122"/>
                  <a:cs typeface="+mn-cs"/>
                </a:rPr>
                <a:t>A</a:t>
              </a:r>
              <a:endPar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grpSp>
      <p:sp>
        <p:nvSpPr>
          <p:cNvPr id="217092" name="Text Box 53"/>
          <p:cNvSpPr txBox="1">
            <a:spLocks noChangeArrowheads="1"/>
          </p:cNvSpPr>
          <p:nvPr/>
        </p:nvSpPr>
        <p:spPr bwMode="auto">
          <a:xfrm>
            <a:off x="1124942" y="2690813"/>
            <a:ext cx="685800" cy="457200"/>
          </a:xfrm>
          <a:prstGeom prst="rect">
            <a:avLst/>
          </a:prstGeom>
          <a:noFill/>
          <a:ln w="9525" algn="ctr">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MT Extra" pitchFamily="18" charset="2"/>
              </a:rPr>
              <a:t>3</a:t>
            </a:r>
            <a:r>
              <a:rPr kumimoji="1"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 </a:t>
            </a:r>
            <a:r>
              <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a:t>
            </a:r>
          </a:p>
        </p:txBody>
      </p:sp>
      <p:sp>
        <p:nvSpPr>
          <p:cNvPr id="217093" name="Text Box 54"/>
          <p:cNvSpPr txBox="1">
            <a:spLocks noChangeArrowheads="1"/>
          </p:cNvSpPr>
          <p:nvPr/>
        </p:nvSpPr>
        <p:spPr bwMode="auto">
          <a:xfrm>
            <a:off x="2687638" y="1814513"/>
            <a:ext cx="685800" cy="457200"/>
          </a:xfrm>
          <a:prstGeom prst="rect">
            <a:avLst/>
          </a:prstGeom>
          <a:noFill/>
          <a:ln w="9525" algn="ctr">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MT Extra" pitchFamily="18" charset="2"/>
              </a:rPr>
              <a:t> </a:t>
            </a:r>
            <a:r>
              <a:rPr kumimoji="1"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sym typeface="MT Extra" pitchFamily="18" charset="2"/>
              </a:rPr>
              <a:t>v</a:t>
            </a:r>
            <a:r>
              <a:rPr kumimoji="1" lang="en-US" altLang="zh-CN" sz="2400" b="1" i="1" u="none" strike="noStrike" kern="1200" cap="none" spc="0" normalizeH="0" baseline="-25000" noProof="0">
                <a:ln>
                  <a:noFill/>
                </a:ln>
                <a:solidFill>
                  <a:srgbClr val="000514"/>
                </a:solidFill>
                <a:effectLst/>
                <a:uLnTx/>
                <a:uFillTx/>
                <a:latin typeface="Arial" pitchFamily="34" charset="0"/>
                <a:ea typeface="宋体" pitchFamily="2" charset="-122"/>
                <a:cs typeface="+mn-cs"/>
                <a:sym typeface="MT Extra" pitchFamily="18" charset="2"/>
              </a:rPr>
              <a:t>2</a:t>
            </a:r>
          </a:p>
        </p:txBody>
      </p:sp>
      <p:sp>
        <p:nvSpPr>
          <p:cNvPr id="217094" name="Text Box 55"/>
          <p:cNvSpPr txBox="1">
            <a:spLocks noChangeArrowheads="1"/>
          </p:cNvSpPr>
          <p:nvPr/>
        </p:nvSpPr>
        <p:spPr bwMode="auto">
          <a:xfrm>
            <a:off x="2633663" y="2842678"/>
            <a:ext cx="593725" cy="614784"/>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70000"/>
              </a:lnSpc>
              <a:spcBef>
                <a:spcPts val="0"/>
              </a:spcBef>
              <a:spcAft>
                <a:spcPct val="0"/>
              </a:spcAft>
              <a:buClrTx/>
              <a:buSzTx/>
              <a:buFontTx/>
              <a:buNone/>
              <a:tabLst/>
              <a:defRPr/>
            </a:pPr>
            <a:r>
              <a:rPr kumimoji="1"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a:t>
            </a:r>
          </a:p>
          <a:p>
            <a:pPr marL="0" marR="0" lvl="0" indent="0" algn="l" defTabSz="914400" rtl="0" eaLnBrk="1" fontAlgn="base" latinLnBrk="0" hangingPunct="1">
              <a:lnSpc>
                <a:spcPct val="70000"/>
              </a:lnSpc>
              <a:spcBef>
                <a:spcPts val="0"/>
              </a:spcBef>
              <a:spcAft>
                <a:spcPct val="0"/>
              </a:spcAft>
              <a:buClrTx/>
              <a:buSzTx/>
              <a:buFontTx/>
              <a:buNone/>
              <a:tabLst/>
              <a:defRPr/>
            </a:pPr>
            <a:r>
              <a:rPr kumimoji="1"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sym typeface="MT Extra" pitchFamily="18" charset="2"/>
              </a:rPr>
              <a:t>v</a:t>
            </a:r>
            <a:r>
              <a:rPr kumimoji="1" lang="en-US" altLang="zh-CN" sz="2400" b="1" i="1" u="none" strike="noStrike" kern="1200" cap="none" spc="0" normalizeH="0" baseline="-25000" noProof="0" dirty="0">
                <a:ln>
                  <a:noFill/>
                </a:ln>
                <a:solidFill>
                  <a:srgbClr val="000514"/>
                </a:solidFill>
                <a:effectLst/>
                <a:uLnTx/>
                <a:uFillTx/>
                <a:latin typeface="Arial" pitchFamily="34" charset="0"/>
                <a:ea typeface="宋体" pitchFamily="2" charset="-122"/>
                <a:cs typeface="+mn-cs"/>
                <a:sym typeface="MT Extra" pitchFamily="18" charset="2"/>
              </a:rPr>
              <a:t>4</a:t>
            </a:r>
          </a:p>
        </p:txBody>
      </p:sp>
      <p:sp>
        <p:nvSpPr>
          <p:cNvPr id="217095" name="Text Box 56"/>
          <p:cNvSpPr txBox="1">
            <a:spLocks noChangeArrowheads="1"/>
          </p:cNvSpPr>
          <p:nvPr/>
        </p:nvSpPr>
        <p:spPr bwMode="auto">
          <a:xfrm>
            <a:off x="3754438" y="2728913"/>
            <a:ext cx="67627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MT Extra" pitchFamily="18" charset="2"/>
              </a:rPr>
              <a:t> </a:t>
            </a:r>
            <a:r>
              <a:rPr kumimoji="1"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sym typeface="MT Extra" pitchFamily="18" charset="2"/>
              </a:rPr>
              <a:t>v</a:t>
            </a:r>
            <a:r>
              <a:rPr kumimoji="1" lang="en-US" altLang="zh-CN" sz="2400" b="1" i="1" u="none" strike="noStrike" kern="1200" cap="none" spc="0" normalizeH="0" baseline="-25000" noProof="0">
                <a:ln>
                  <a:noFill/>
                </a:ln>
                <a:solidFill>
                  <a:srgbClr val="000514"/>
                </a:solidFill>
                <a:effectLst/>
                <a:uLnTx/>
                <a:uFillTx/>
                <a:latin typeface="Arial" pitchFamily="34" charset="0"/>
                <a:ea typeface="宋体" pitchFamily="2" charset="-122"/>
                <a:cs typeface="+mn-cs"/>
                <a:sym typeface="MT Extra" pitchFamily="18" charset="2"/>
              </a:rPr>
              <a:t>5</a:t>
            </a:r>
            <a:endParaRPr kumimoji="1" lang="en-US" altLang="zh-CN" sz="1800" b="1" i="1" u="none" strike="noStrike" kern="1200" cap="none" spc="0" normalizeH="0" baseline="-25000" noProof="0">
              <a:ln>
                <a:noFill/>
              </a:ln>
              <a:solidFill>
                <a:srgbClr val="000514"/>
              </a:solidFill>
              <a:effectLst/>
              <a:uLnTx/>
              <a:uFillTx/>
              <a:latin typeface="Arial" pitchFamily="34" charset="0"/>
              <a:ea typeface="宋体" pitchFamily="2" charset="-122"/>
              <a:cs typeface="+mn-cs"/>
              <a:sym typeface="MT Extra" pitchFamily="18" charset="2"/>
            </a:endParaRPr>
          </a:p>
        </p:txBody>
      </p:sp>
      <p:sp>
        <p:nvSpPr>
          <p:cNvPr id="217096" name="Text Box 57"/>
          <p:cNvSpPr txBox="1">
            <a:spLocks noChangeArrowheads="1"/>
          </p:cNvSpPr>
          <p:nvPr/>
        </p:nvSpPr>
        <p:spPr bwMode="auto">
          <a:xfrm>
            <a:off x="1163638" y="1814513"/>
            <a:ext cx="6858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sym typeface="MT Extra" pitchFamily="18" charset="2"/>
              </a:rPr>
              <a:t>v</a:t>
            </a:r>
            <a:r>
              <a:rPr kumimoji="1" lang="en-US" altLang="zh-CN" sz="2400" b="1" i="1" u="none" strike="noStrike" kern="1200" cap="none" spc="0" normalizeH="0" baseline="-25000" noProof="0">
                <a:ln>
                  <a:noFill/>
                </a:ln>
                <a:solidFill>
                  <a:srgbClr val="000514"/>
                </a:solidFill>
                <a:effectLst/>
                <a:uLnTx/>
                <a:uFillTx/>
                <a:latin typeface="Arial" pitchFamily="34" charset="0"/>
                <a:ea typeface="宋体" pitchFamily="2" charset="-122"/>
                <a:cs typeface="+mn-cs"/>
                <a:sym typeface="MT Extra" pitchFamily="18" charset="2"/>
              </a:rPr>
              <a:t>1</a:t>
            </a:r>
            <a:r>
              <a:rPr kumimoji="1"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sym typeface="MT Extra" pitchFamily="18" charset="2"/>
              </a:rPr>
              <a:t> </a:t>
            </a:r>
          </a:p>
        </p:txBody>
      </p:sp>
      <p:sp>
        <p:nvSpPr>
          <p:cNvPr id="217097" name="Arc 58"/>
          <p:cNvSpPr>
            <a:spLocks/>
          </p:cNvSpPr>
          <p:nvPr/>
        </p:nvSpPr>
        <p:spPr bwMode="auto">
          <a:xfrm rot="16956431" flipH="1">
            <a:off x="1392742" y="2260745"/>
            <a:ext cx="855662" cy="609600"/>
          </a:xfrm>
          <a:custGeom>
            <a:avLst/>
            <a:gdLst>
              <a:gd name="T0" fmla="*/ 0 w 24226"/>
              <a:gd name="T1" fmla="*/ 2147483647 h 21600"/>
              <a:gd name="T2" fmla="*/ 2147483647 w 24226"/>
              <a:gd name="T3" fmla="*/ 2147483647 h 21600"/>
              <a:gd name="T4" fmla="*/ 2147483647 w 24226"/>
              <a:gd name="T5" fmla="*/ 2147483647 h 21600"/>
              <a:gd name="T6" fmla="*/ 0 60000 65536"/>
              <a:gd name="T7" fmla="*/ 0 60000 65536"/>
              <a:gd name="T8" fmla="*/ 0 60000 65536"/>
              <a:gd name="T9" fmla="*/ 0 w 24226"/>
              <a:gd name="T10" fmla="*/ 0 h 21600"/>
              <a:gd name="T11" fmla="*/ 24226 w 24226"/>
              <a:gd name="T12" fmla="*/ 21600 h 21600"/>
            </a:gdLst>
            <a:ahLst/>
            <a:cxnLst>
              <a:cxn ang="T6">
                <a:pos x="T0" y="T1"/>
              </a:cxn>
              <a:cxn ang="T7">
                <a:pos x="T2" y="T3"/>
              </a:cxn>
              <a:cxn ang="T8">
                <a:pos x="T4" y="T5"/>
              </a:cxn>
            </a:cxnLst>
            <a:rect l="T9" t="T10" r="T11" b="T12"/>
            <a:pathLst>
              <a:path w="24226" h="21600" fill="none" extrusionOk="0">
                <a:moveTo>
                  <a:pt x="-1" y="1522"/>
                </a:moveTo>
                <a:cubicBezTo>
                  <a:pt x="2535" y="516"/>
                  <a:pt x="5238" y="-1"/>
                  <a:pt x="7966" y="0"/>
                </a:cubicBezTo>
                <a:cubicBezTo>
                  <a:pt x="14196" y="0"/>
                  <a:pt x="20124" y="2690"/>
                  <a:pt x="24225" y="7381"/>
                </a:cubicBezTo>
              </a:path>
              <a:path w="24226" h="21600" stroke="0" extrusionOk="0">
                <a:moveTo>
                  <a:pt x="-1" y="1522"/>
                </a:moveTo>
                <a:cubicBezTo>
                  <a:pt x="2535" y="516"/>
                  <a:pt x="5238" y="-1"/>
                  <a:pt x="7966" y="0"/>
                </a:cubicBezTo>
                <a:cubicBezTo>
                  <a:pt x="14196" y="0"/>
                  <a:pt x="20124" y="2690"/>
                  <a:pt x="24225" y="7381"/>
                </a:cubicBezTo>
                <a:lnTo>
                  <a:pt x="7966" y="21600"/>
                </a:lnTo>
                <a:close/>
              </a:path>
            </a:pathLst>
          </a:custGeom>
          <a:noFill/>
          <a:ln w="2857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7098" name="Arc 59"/>
          <p:cNvSpPr>
            <a:spLocks/>
          </p:cNvSpPr>
          <p:nvPr/>
        </p:nvSpPr>
        <p:spPr bwMode="auto">
          <a:xfrm rot="10727379" flipH="1">
            <a:off x="1620838" y="2728913"/>
            <a:ext cx="1225550" cy="381000"/>
          </a:xfrm>
          <a:custGeom>
            <a:avLst/>
            <a:gdLst>
              <a:gd name="T0" fmla="*/ 0 w 34732"/>
              <a:gd name="T1" fmla="*/ 2147483647 h 21600"/>
              <a:gd name="T2" fmla="*/ 2147483647 w 34732"/>
              <a:gd name="T3" fmla="*/ 2147483647 h 21600"/>
              <a:gd name="T4" fmla="*/ 2147483647 w 34732"/>
              <a:gd name="T5" fmla="*/ 2147483647 h 21600"/>
              <a:gd name="T6" fmla="*/ 0 60000 65536"/>
              <a:gd name="T7" fmla="*/ 0 60000 65536"/>
              <a:gd name="T8" fmla="*/ 0 60000 65536"/>
              <a:gd name="T9" fmla="*/ 0 w 34732"/>
              <a:gd name="T10" fmla="*/ 0 h 21600"/>
              <a:gd name="T11" fmla="*/ 34732 w 34732"/>
              <a:gd name="T12" fmla="*/ 21600 h 21600"/>
            </a:gdLst>
            <a:ahLst/>
            <a:cxnLst>
              <a:cxn ang="T6">
                <a:pos x="T0" y="T1"/>
              </a:cxn>
              <a:cxn ang="T7">
                <a:pos x="T2" y="T3"/>
              </a:cxn>
              <a:cxn ang="T8">
                <a:pos x="T4" y="T5"/>
              </a:cxn>
            </a:cxnLst>
            <a:rect l="T9" t="T10" r="T11" b="T12"/>
            <a:pathLst>
              <a:path w="34732" h="21600" fill="none" extrusionOk="0">
                <a:moveTo>
                  <a:pt x="-1" y="10229"/>
                </a:moveTo>
                <a:cubicBezTo>
                  <a:pt x="3937" y="3870"/>
                  <a:pt x="10884" y="-1"/>
                  <a:pt x="18365" y="0"/>
                </a:cubicBezTo>
                <a:cubicBezTo>
                  <a:pt x="24653" y="0"/>
                  <a:pt x="30628" y="2740"/>
                  <a:pt x="34732" y="7504"/>
                </a:cubicBezTo>
              </a:path>
              <a:path w="34732" h="21600" stroke="0" extrusionOk="0">
                <a:moveTo>
                  <a:pt x="-1" y="10229"/>
                </a:moveTo>
                <a:cubicBezTo>
                  <a:pt x="3937" y="3870"/>
                  <a:pt x="10884" y="-1"/>
                  <a:pt x="18365" y="0"/>
                </a:cubicBezTo>
                <a:cubicBezTo>
                  <a:pt x="24653" y="0"/>
                  <a:pt x="30628" y="2740"/>
                  <a:pt x="34732" y="7504"/>
                </a:cubicBezTo>
                <a:lnTo>
                  <a:pt x="18365" y="21600"/>
                </a:lnTo>
                <a:close/>
              </a:path>
            </a:pathLst>
          </a:custGeom>
          <a:noFill/>
          <a:ln w="2857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7099" name="Arc 60"/>
          <p:cNvSpPr>
            <a:spLocks/>
          </p:cNvSpPr>
          <p:nvPr/>
        </p:nvSpPr>
        <p:spPr bwMode="auto">
          <a:xfrm rot="10727379" flipH="1">
            <a:off x="2763844" y="2729534"/>
            <a:ext cx="1166687" cy="381000"/>
          </a:xfrm>
          <a:custGeom>
            <a:avLst/>
            <a:gdLst>
              <a:gd name="T0" fmla="*/ 0 w 34732"/>
              <a:gd name="T1" fmla="*/ 2147483647 h 21600"/>
              <a:gd name="T2" fmla="*/ 2147483647 w 34732"/>
              <a:gd name="T3" fmla="*/ 2147483647 h 21600"/>
              <a:gd name="T4" fmla="*/ 2147483647 w 34732"/>
              <a:gd name="T5" fmla="*/ 2147483647 h 21600"/>
              <a:gd name="T6" fmla="*/ 0 60000 65536"/>
              <a:gd name="T7" fmla="*/ 0 60000 65536"/>
              <a:gd name="T8" fmla="*/ 0 60000 65536"/>
              <a:gd name="T9" fmla="*/ 0 w 34732"/>
              <a:gd name="T10" fmla="*/ 0 h 21600"/>
              <a:gd name="T11" fmla="*/ 34732 w 34732"/>
              <a:gd name="T12" fmla="*/ 21600 h 21600"/>
            </a:gdLst>
            <a:ahLst/>
            <a:cxnLst>
              <a:cxn ang="T6">
                <a:pos x="T0" y="T1"/>
              </a:cxn>
              <a:cxn ang="T7">
                <a:pos x="T2" y="T3"/>
              </a:cxn>
              <a:cxn ang="T8">
                <a:pos x="T4" y="T5"/>
              </a:cxn>
            </a:cxnLst>
            <a:rect l="T9" t="T10" r="T11" b="T12"/>
            <a:pathLst>
              <a:path w="34732" h="21600" fill="none" extrusionOk="0">
                <a:moveTo>
                  <a:pt x="-1" y="10229"/>
                </a:moveTo>
                <a:cubicBezTo>
                  <a:pt x="3937" y="3870"/>
                  <a:pt x="10884" y="-1"/>
                  <a:pt x="18365" y="0"/>
                </a:cubicBezTo>
                <a:cubicBezTo>
                  <a:pt x="24653" y="0"/>
                  <a:pt x="30628" y="2740"/>
                  <a:pt x="34732" y="7504"/>
                </a:cubicBezTo>
              </a:path>
              <a:path w="34732" h="21600" stroke="0" extrusionOk="0">
                <a:moveTo>
                  <a:pt x="-1" y="10229"/>
                </a:moveTo>
                <a:cubicBezTo>
                  <a:pt x="3937" y="3870"/>
                  <a:pt x="10884" y="-1"/>
                  <a:pt x="18365" y="0"/>
                </a:cubicBezTo>
                <a:cubicBezTo>
                  <a:pt x="24653" y="0"/>
                  <a:pt x="30628" y="2740"/>
                  <a:pt x="34732" y="7504"/>
                </a:cubicBezTo>
                <a:lnTo>
                  <a:pt x="18365" y="21600"/>
                </a:lnTo>
                <a:close/>
              </a:path>
            </a:pathLst>
          </a:custGeom>
          <a:noFill/>
          <a:ln w="2857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7100" name="Arc 61"/>
          <p:cNvSpPr>
            <a:spLocks/>
          </p:cNvSpPr>
          <p:nvPr/>
        </p:nvSpPr>
        <p:spPr bwMode="auto">
          <a:xfrm flipH="1">
            <a:off x="2801340" y="2814638"/>
            <a:ext cx="1129309" cy="381000"/>
          </a:xfrm>
          <a:custGeom>
            <a:avLst/>
            <a:gdLst>
              <a:gd name="T0" fmla="*/ 0 w 35897"/>
              <a:gd name="T1" fmla="*/ 2147483647 h 21600"/>
              <a:gd name="T2" fmla="*/ 2147483647 w 35897"/>
              <a:gd name="T3" fmla="*/ 2147483647 h 21600"/>
              <a:gd name="T4" fmla="*/ 2147483647 w 35897"/>
              <a:gd name="T5" fmla="*/ 2147483647 h 21600"/>
              <a:gd name="T6" fmla="*/ 0 60000 65536"/>
              <a:gd name="T7" fmla="*/ 0 60000 65536"/>
              <a:gd name="T8" fmla="*/ 0 60000 65536"/>
              <a:gd name="T9" fmla="*/ 0 w 35897"/>
              <a:gd name="T10" fmla="*/ 0 h 21600"/>
              <a:gd name="T11" fmla="*/ 35897 w 35897"/>
              <a:gd name="T12" fmla="*/ 21600 h 21600"/>
            </a:gdLst>
            <a:ahLst/>
            <a:cxnLst>
              <a:cxn ang="T6">
                <a:pos x="T0" y="T1"/>
              </a:cxn>
              <a:cxn ang="T7">
                <a:pos x="T2" y="T3"/>
              </a:cxn>
              <a:cxn ang="T8">
                <a:pos x="T4" y="T5"/>
              </a:cxn>
            </a:cxnLst>
            <a:rect l="T9" t="T10" r="T11" b="T12"/>
            <a:pathLst>
              <a:path w="35897" h="21600" fill="none" extrusionOk="0">
                <a:moveTo>
                  <a:pt x="-1" y="10229"/>
                </a:moveTo>
                <a:cubicBezTo>
                  <a:pt x="3937" y="3870"/>
                  <a:pt x="10884" y="-1"/>
                  <a:pt x="18365" y="0"/>
                </a:cubicBezTo>
                <a:cubicBezTo>
                  <a:pt x="25314" y="0"/>
                  <a:pt x="31838" y="3343"/>
                  <a:pt x="35897" y="8983"/>
                </a:cubicBezTo>
              </a:path>
              <a:path w="35897" h="21600" stroke="0" extrusionOk="0">
                <a:moveTo>
                  <a:pt x="-1" y="10229"/>
                </a:moveTo>
                <a:cubicBezTo>
                  <a:pt x="3937" y="3870"/>
                  <a:pt x="10884" y="-1"/>
                  <a:pt x="18365" y="0"/>
                </a:cubicBezTo>
                <a:cubicBezTo>
                  <a:pt x="25314" y="0"/>
                  <a:pt x="31838" y="3343"/>
                  <a:pt x="35897" y="8983"/>
                </a:cubicBezTo>
                <a:lnTo>
                  <a:pt x="18365" y="21600"/>
                </a:lnTo>
                <a:close/>
              </a:path>
            </a:pathLst>
          </a:custGeom>
          <a:noFill/>
          <a:ln w="2857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7101" name="Arc 62"/>
          <p:cNvSpPr>
            <a:spLocks/>
          </p:cNvSpPr>
          <p:nvPr/>
        </p:nvSpPr>
        <p:spPr bwMode="auto">
          <a:xfrm rot="17419007" flipH="1">
            <a:off x="2559050" y="2196382"/>
            <a:ext cx="866775" cy="846138"/>
          </a:xfrm>
          <a:custGeom>
            <a:avLst/>
            <a:gdLst>
              <a:gd name="T0" fmla="*/ 0 w 26044"/>
              <a:gd name="T1" fmla="*/ 2147483647 h 21600"/>
              <a:gd name="T2" fmla="*/ 2147483647 w 26044"/>
              <a:gd name="T3" fmla="*/ 2147483647 h 21600"/>
              <a:gd name="T4" fmla="*/ 2147483647 w 26044"/>
              <a:gd name="T5" fmla="*/ 2147483647 h 21600"/>
              <a:gd name="T6" fmla="*/ 0 60000 65536"/>
              <a:gd name="T7" fmla="*/ 0 60000 65536"/>
              <a:gd name="T8" fmla="*/ 0 60000 65536"/>
              <a:gd name="T9" fmla="*/ 0 w 26044"/>
              <a:gd name="T10" fmla="*/ 0 h 21600"/>
              <a:gd name="T11" fmla="*/ 26044 w 26044"/>
              <a:gd name="T12" fmla="*/ 21600 h 21600"/>
            </a:gdLst>
            <a:ahLst/>
            <a:cxnLst>
              <a:cxn ang="T6">
                <a:pos x="T0" y="T1"/>
              </a:cxn>
              <a:cxn ang="T7">
                <a:pos x="T2" y="T3"/>
              </a:cxn>
              <a:cxn ang="T8">
                <a:pos x="T4" y="T5"/>
              </a:cxn>
            </a:cxnLst>
            <a:rect l="T9" t="T10" r="T11" b="T12"/>
            <a:pathLst>
              <a:path w="26044" h="21600" fill="none" extrusionOk="0">
                <a:moveTo>
                  <a:pt x="0" y="1815"/>
                </a:moveTo>
                <a:cubicBezTo>
                  <a:pt x="2732" y="618"/>
                  <a:pt x="5683" y="-1"/>
                  <a:pt x="8667" y="0"/>
                </a:cubicBezTo>
                <a:cubicBezTo>
                  <a:pt x="15522" y="0"/>
                  <a:pt x="21971" y="3254"/>
                  <a:pt x="26043" y="8770"/>
                </a:cubicBezTo>
              </a:path>
              <a:path w="26044" h="21600" stroke="0" extrusionOk="0">
                <a:moveTo>
                  <a:pt x="0" y="1815"/>
                </a:moveTo>
                <a:cubicBezTo>
                  <a:pt x="2732" y="618"/>
                  <a:pt x="5683" y="-1"/>
                  <a:pt x="8667" y="0"/>
                </a:cubicBezTo>
                <a:cubicBezTo>
                  <a:pt x="15522" y="0"/>
                  <a:pt x="21971" y="3254"/>
                  <a:pt x="26043" y="8770"/>
                </a:cubicBezTo>
                <a:lnTo>
                  <a:pt x="8667" y="21600"/>
                </a:lnTo>
                <a:close/>
              </a:path>
            </a:pathLst>
          </a:custGeom>
          <a:noFill/>
          <a:ln w="2857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7102" name="Arc 63"/>
          <p:cNvSpPr>
            <a:spLocks/>
          </p:cNvSpPr>
          <p:nvPr/>
        </p:nvSpPr>
        <p:spPr bwMode="auto">
          <a:xfrm rot="6162158" flipH="1">
            <a:off x="1078707" y="2204244"/>
            <a:ext cx="855662" cy="533400"/>
          </a:xfrm>
          <a:custGeom>
            <a:avLst/>
            <a:gdLst>
              <a:gd name="T0" fmla="*/ 0 w 24226"/>
              <a:gd name="T1" fmla="*/ 2147483647 h 21600"/>
              <a:gd name="T2" fmla="*/ 2147483647 w 24226"/>
              <a:gd name="T3" fmla="*/ 2147483647 h 21600"/>
              <a:gd name="T4" fmla="*/ 2147483647 w 24226"/>
              <a:gd name="T5" fmla="*/ 2147483647 h 21600"/>
              <a:gd name="T6" fmla="*/ 0 60000 65536"/>
              <a:gd name="T7" fmla="*/ 0 60000 65536"/>
              <a:gd name="T8" fmla="*/ 0 60000 65536"/>
              <a:gd name="T9" fmla="*/ 0 w 24226"/>
              <a:gd name="T10" fmla="*/ 0 h 21600"/>
              <a:gd name="T11" fmla="*/ 24226 w 24226"/>
              <a:gd name="T12" fmla="*/ 21600 h 21600"/>
            </a:gdLst>
            <a:ahLst/>
            <a:cxnLst>
              <a:cxn ang="T6">
                <a:pos x="T0" y="T1"/>
              </a:cxn>
              <a:cxn ang="T7">
                <a:pos x="T2" y="T3"/>
              </a:cxn>
              <a:cxn ang="T8">
                <a:pos x="T4" y="T5"/>
              </a:cxn>
            </a:cxnLst>
            <a:rect l="T9" t="T10" r="T11" b="T12"/>
            <a:pathLst>
              <a:path w="24226" h="21600" fill="none" extrusionOk="0">
                <a:moveTo>
                  <a:pt x="-1" y="1522"/>
                </a:moveTo>
                <a:cubicBezTo>
                  <a:pt x="2535" y="516"/>
                  <a:pt x="5238" y="-1"/>
                  <a:pt x="7966" y="0"/>
                </a:cubicBezTo>
                <a:cubicBezTo>
                  <a:pt x="14196" y="0"/>
                  <a:pt x="20124" y="2690"/>
                  <a:pt x="24225" y="7381"/>
                </a:cubicBezTo>
              </a:path>
              <a:path w="24226" h="21600" stroke="0" extrusionOk="0">
                <a:moveTo>
                  <a:pt x="-1" y="1522"/>
                </a:moveTo>
                <a:cubicBezTo>
                  <a:pt x="2535" y="516"/>
                  <a:pt x="5238" y="-1"/>
                  <a:pt x="7966" y="0"/>
                </a:cubicBezTo>
                <a:cubicBezTo>
                  <a:pt x="14196" y="0"/>
                  <a:pt x="20124" y="2690"/>
                  <a:pt x="24225" y="7381"/>
                </a:cubicBezTo>
                <a:lnTo>
                  <a:pt x="7966" y="21600"/>
                </a:lnTo>
                <a:close/>
              </a:path>
            </a:pathLst>
          </a:custGeom>
          <a:noFill/>
          <a:ln w="2857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7103" name="Arc 64"/>
          <p:cNvSpPr>
            <a:spLocks/>
          </p:cNvSpPr>
          <p:nvPr/>
        </p:nvSpPr>
        <p:spPr bwMode="auto">
          <a:xfrm rot="6162158" flipH="1">
            <a:off x="2259806" y="2224334"/>
            <a:ext cx="855662" cy="533400"/>
          </a:xfrm>
          <a:custGeom>
            <a:avLst/>
            <a:gdLst>
              <a:gd name="T0" fmla="*/ 0 w 24226"/>
              <a:gd name="T1" fmla="*/ 2147483647 h 21600"/>
              <a:gd name="T2" fmla="*/ 2147483647 w 24226"/>
              <a:gd name="T3" fmla="*/ 2147483647 h 21600"/>
              <a:gd name="T4" fmla="*/ 2147483647 w 24226"/>
              <a:gd name="T5" fmla="*/ 2147483647 h 21600"/>
              <a:gd name="T6" fmla="*/ 0 60000 65536"/>
              <a:gd name="T7" fmla="*/ 0 60000 65536"/>
              <a:gd name="T8" fmla="*/ 0 60000 65536"/>
              <a:gd name="T9" fmla="*/ 0 w 24226"/>
              <a:gd name="T10" fmla="*/ 0 h 21600"/>
              <a:gd name="T11" fmla="*/ 24226 w 24226"/>
              <a:gd name="T12" fmla="*/ 21600 h 21600"/>
            </a:gdLst>
            <a:ahLst/>
            <a:cxnLst>
              <a:cxn ang="T6">
                <a:pos x="T0" y="T1"/>
              </a:cxn>
              <a:cxn ang="T7">
                <a:pos x="T2" y="T3"/>
              </a:cxn>
              <a:cxn ang="T8">
                <a:pos x="T4" y="T5"/>
              </a:cxn>
            </a:cxnLst>
            <a:rect l="T9" t="T10" r="T11" b="T12"/>
            <a:pathLst>
              <a:path w="24226" h="21600" fill="none" extrusionOk="0">
                <a:moveTo>
                  <a:pt x="-1" y="1522"/>
                </a:moveTo>
                <a:cubicBezTo>
                  <a:pt x="2535" y="516"/>
                  <a:pt x="5238" y="-1"/>
                  <a:pt x="7966" y="0"/>
                </a:cubicBezTo>
                <a:cubicBezTo>
                  <a:pt x="14196" y="0"/>
                  <a:pt x="20124" y="2690"/>
                  <a:pt x="24225" y="7381"/>
                </a:cubicBezTo>
              </a:path>
              <a:path w="24226" h="21600" stroke="0" extrusionOk="0">
                <a:moveTo>
                  <a:pt x="-1" y="1522"/>
                </a:moveTo>
                <a:cubicBezTo>
                  <a:pt x="2535" y="516"/>
                  <a:pt x="5238" y="-1"/>
                  <a:pt x="7966" y="0"/>
                </a:cubicBezTo>
                <a:cubicBezTo>
                  <a:pt x="14196" y="0"/>
                  <a:pt x="20124" y="2690"/>
                  <a:pt x="24225" y="7381"/>
                </a:cubicBezTo>
                <a:lnTo>
                  <a:pt x="7966" y="21600"/>
                </a:lnTo>
                <a:close/>
              </a:path>
            </a:pathLst>
          </a:custGeom>
          <a:noFill/>
          <a:ln w="2857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7104" name="Line 65"/>
          <p:cNvSpPr>
            <a:spLocks noChangeShapeType="1"/>
          </p:cNvSpPr>
          <p:nvPr/>
        </p:nvSpPr>
        <p:spPr bwMode="auto">
          <a:xfrm flipV="1">
            <a:off x="1773238" y="2424113"/>
            <a:ext cx="0" cy="76200"/>
          </a:xfrm>
          <a:prstGeom prst="line">
            <a:avLst/>
          </a:prstGeom>
          <a:noFill/>
          <a:ln w="2857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7105" name="Line 66"/>
          <p:cNvSpPr>
            <a:spLocks noChangeShapeType="1"/>
          </p:cNvSpPr>
          <p:nvPr/>
        </p:nvSpPr>
        <p:spPr bwMode="auto">
          <a:xfrm flipV="1">
            <a:off x="2938463" y="2414834"/>
            <a:ext cx="0" cy="76200"/>
          </a:xfrm>
          <a:prstGeom prst="line">
            <a:avLst/>
          </a:prstGeom>
          <a:noFill/>
          <a:ln w="2857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7106" name="Line 67"/>
          <p:cNvSpPr>
            <a:spLocks noChangeShapeType="1"/>
          </p:cNvSpPr>
          <p:nvPr/>
        </p:nvSpPr>
        <p:spPr bwMode="auto">
          <a:xfrm>
            <a:off x="2154238" y="3109913"/>
            <a:ext cx="152400" cy="0"/>
          </a:xfrm>
          <a:prstGeom prst="line">
            <a:avLst/>
          </a:prstGeom>
          <a:noFill/>
          <a:ln w="2857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7107" name="Line 68"/>
          <p:cNvSpPr>
            <a:spLocks noChangeShapeType="1"/>
          </p:cNvSpPr>
          <p:nvPr/>
        </p:nvSpPr>
        <p:spPr bwMode="auto">
          <a:xfrm>
            <a:off x="3373438" y="2805113"/>
            <a:ext cx="76200" cy="0"/>
          </a:xfrm>
          <a:prstGeom prst="line">
            <a:avLst/>
          </a:prstGeom>
          <a:noFill/>
          <a:ln w="2857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7108" name="Line 69"/>
          <p:cNvSpPr>
            <a:spLocks noChangeShapeType="1"/>
          </p:cNvSpPr>
          <p:nvPr/>
        </p:nvSpPr>
        <p:spPr bwMode="auto">
          <a:xfrm flipH="1">
            <a:off x="3297238" y="3109913"/>
            <a:ext cx="152400" cy="0"/>
          </a:xfrm>
          <a:prstGeom prst="line">
            <a:avLst/>
          </a:prstGeom>
          <a:noFill/>
          <a:ln w="2857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7109" name="Line 70"/>
          <p:cNvSpPr>
            <a:spLocks noChangeShapeType="1"/>
          </p:cNvSpPr>
          <p:nvPr/>
        </p:nvSpPr>
        <p:spPr bwMode="auto">
          <a:xfrm>
            <a:off x="1526130" y="2513014"/>
            <a:ext cx="0" cy="76200"/>
          </a:xfrm>
          <a:prstGeom prst="line">
            <a:avLst/>
          </a:prstGeom>
          <a:noFill/>
          <a:ln w="2857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7110" name="Line 71"/>
          <p:cNvSpPr>
            <a:spLocks noChangeShapeType="1"/>
          </p:cNvSpPr>
          <p:nvPr/>
        </p:nvSpPr>
        <p:spPr bwMode="auto">
          <a:xfrm>
            <a:off x="2611438" y="2424113"/>
            <a:ext cx="0" cy="76200"/>
          </a:xfrm>
          <a:prstGeom prst="line">
            <a:avLst/>
          </a:prstGeom>
          <a:noFill/>
          <a:ln w="28575">
            <a:solidFill>
              <a:srgbClr val="000000"/>
            </a:solidFill>
            <a:round/>
            <a:headEnd/>
            <a:tail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pSp>
        <p:nvGrpSpPr>
          <p:cNvPr id="4" name="Group 108"/>
          <p:cNvGrpSpPr>
            <a:grpSpLocks/>
          </p:cNvGrpSpPr>
          <p:nvPr/>
        </p:nvGrpSpPr>
        <p:grpSpPr bwMode="auto">
          <a:xfrm>
            <a:off x="4318000" y="4025900"/>
            <a:ext cx="3048000" cy="1993900"/>
            <a:chOff x="768" y="2544"/>
            <a:chExt cx="1920" cy="1256"/>
          </a:xfrm>
        </p:grpSpPr>
        <p:sp>
          <p:nvSpPr>
            <p:cNvPr id="217115" name="Text Box 109"/>
            <p:cNvSpPr txBox="1">
              <a:spLocks noChangeArrowheads="1"/>
            </p:cNvSpPr>
            <p:nvPr/>
          </p:nvSpPr>
          <p:spPr bwMode="auto">
            <a:xfrm>
              <a:off x="768" y="3024"/>
              <a:ext cx="672"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M</a:t>
              </a:r>
              <a:r>
                <a:rPr kumimoji="0"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a:t>
              </a: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G</a:t>
              </a:r>
              <a:r>
                <a:rPr kumimoji="0"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a:t>
              </a:r>
            </a:p>
          </p:txBody>
        </p:sp>
        <p:sp>
          <p:nvSpPr>
            <p:cNvPr id="217116" name="Text Box 110"/>
            <p:cNvSpPr txBox="1">
              <a:spLocks noChangeArrowheads="1"/>
            </p:cNvSpPr>
            <p:nvPr/>
          </p:nvSpPr>
          <p:spPr bwMode="auto">
            <a:xfrm>
              <a:off x="1536" y="2544"/>
              <a:ext cx="1152" cy="1256"/>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
                </a:spcBef>
                <a:spcAft>
                  <a:spcPct val="0"/>
                </a:spcAft>
                <a:buClrTx/>
                <a:buSzTx/>
                <a:buFontTx/>
                <a:buNone/>
                <a:tabLst/>
                <a:defRPr/>
              </a:pPr>
              <a:r>
                <a:rPr kumimoji="0"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2 1 1 0 0 0</a:t>
              </a:r>
            </a:p>
            <a:p>
              <a:pPr marL="0" marR="0" lvl="0" indent="0" algn="l" defTabSz="914400" rtl="0" eaLnBrk="1" fontAlgn="base" latinLnBrk="0" hangingPunct="1">
                <a:lnSpc>
                  <a:spcPct val="100000"/>
                </a:lnSpc>
                <a:spcBef>
                  <a:spcPct val="5000"/>
                </a:spcBef>
                <a:spcAft>
                  <a:spcPct val="0"/>
                </a:spcAft>
                <a:buClrTx/>
                <a:buSzTx/>
                <a:buFontTx/>
                <a:buNone/>
                <a:tabLst/>
                <a:defRPr/>
              </a:pPr>
              <a:r>
                <a:rPr kumimoji="0"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0 1 0 1 1 1</a:t>
              </a:r>
            </a:p>
            <a:p>
              <a:pPr marL="0" marR="0" lvl="0" indent="0" algn="l" defTabSz="914400" rtl="0" eaLnBrk="1" fontAlgn="base" latinLnBrk="0" hangingPunct="1">
                <a:lnSpc>
                  <a:spcPct val="100000"/>
                </a:lnSpc>
                <a:spcBef>
                  <a:spcPct val="5000"/>
                </a:spcBef>
                <a:spcAft>
                  <a:spcPct val="0"/>
                </a:spcAft>
                <a:buClrTx/>
                <a:buSzTx/>
                <a:buFontTx/>
                <a:buNone/>
                <a:tabLst/>
                <a:defRPr/>
              </a:pPr>
              <a:r>
                <a:rPr kumimoji="0"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0 0 0 0 1 1</a:t>
              </a:r>
            </a:p>
            <a:p>
              <a:pPr marL="0" marR="0" lvl="0" indent="0" algn="l" defTabSz="914400" rtl="0" eaLnBrk="1" fontAlgn="base" latinLnBrk="0" hangingPunct="1">
                <a:lnSpc>
                  <a:spcPct val="100000"/>
                </a:lnSpc>
                <a:spcBef>
                  <a:spcPct val="5000"/>
                </a:spcBef>
                <a:spcAft>
                  <a:spcPct val="0"/>
                </a:spcAft>
                <a:buClrTx/>
                <a:buSzTx/>
                <a:buFontTx/>
                <a:buNone/>
                <a:tabLst/>
                <a:defRPr/>
              </a:pPr>
              <a:r>
                <a:rPr kumimoji="0"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0 0 0 0 0 0</a:t>
              </a:r>
            </a:p>
            <a:p>
              <a:pPr marL="0" marR="0" lvl="0" indent="0" algn="l" defTabSz="914400" rtl="0" eaLnBrk="1" fontAlgn="base" latinLnBrk="0" hangingPunct="1">
                <a:lnSpc>
                  <a:spcPct val="100000"/>
                </a:lnSpc>
                <a:spcBef>
                  <a:spcPct val="5000"/>
                </a:spcBef>
                <a:spcAft>
                  <a:spcPct val="0"/>
                </a:spcAft>
                <a:buClrTx/>
                <a:buSzTx/>
                <a:buFontTx/>
                <a:buNone/>
                <a:tabLst/>
                <a:defRPr/>
              </a:pPr>
              <a:r>
                <a:rPr kumimoji="0"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0 0 1 1 0 0</a:t>
              </a:r>
              <a:r>
                <a:rPr kumimoji="0" lang="en-US" altLang="zh-CN" sz="2400" b="1" i="0" u="none" strike="noStrike" kern="1200" cap="none" spc="0" normalizeH="0" baseline="0" noProof="0">
                  <a:ln>
                    <a:noFill/>
                  </a:ln>
                  <a:solidFill>
                    <a:srgbClr val="FFFFFF"/>
                  </a:solidFill>
                  <a:effectLst/>
                  <a:uLnTx/>
                  <a:uFillTx/>
                  <a:latin typeface="Arial" pitchFamily="34" charset="0"/>
                  <a:ea typeface="宋体" pitchFamily="2" charset="-122"/>
                  <a:cs typeface="+mn-cs"/>
                </a:rPr>
                <a:t> </a:t>
              </a:r>
            </a:p>
          </p:txBody>
        </p:sp>
        <p:sp>
          <p:nvSpPr>
            <p:cNvPr id="217117" name="Line 111"/>
            <p:cNvSpPr>
              <a:spLocks noChangeShapeType="1"/>
            </p:cNvSpPr>
            <p:nvPr/>
          </p:nvSpPr>
          <p:spPr bwMode="auto">
            <a:xfrm>
              <a:off x="1440" y="2688"/>
              <a:ext cx="1" cy="1008"/>
            </a:xfrm>
            <a:prstGeom prst="line">
              <a:avLst/>
            </a:prstGeom>
            <a:noFill/>
            <a:ln w="28575">
              <a:solidFill>
                <a:srgbClr val="000066"/>
              </a:solidFill>
              <a:round/>
              <a:headEnd/>
              <a:tailE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7118" name="Line 112"/>
            <p:cNvSpPr>
              <a:spLocks noChangeShapeType="1"/>
            </p:cNvSpPr>
            <p:nvPr/>
          </p:nvSpPr>
          <p:spPr bwMode="auto">
            <a:xfrm>
              <a:off x="2592" y="2688"/>
              <a:ext cx="1" cy="1008"/>
            </a:xfrm>
            <a:prstGeom prst="line">
              <a:avLst/>
            </a:prstGeom>
            <a:noFill/>
            <a:ln w="28575">
              <a:solidFill>
                <a:srgbClr val="000066"/>
              </a:solidFill>
              <a:round/>
              <a:headEnd/>
              <a:tailE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7119" name="Line 113"/>
            <p:cNvSpPr>
              <a:spLocks noChangeShapeType="1"/>
            </p:cNvSpPr>
            <p:nvPr/>
          </p:nvSpPr>
          <p:spPr bwMode="auto">
            <a:xfrm>
              <a:off x="1440" y="2688"/>
              <a:ext cx="96" cy="1"/>
            </a:xfrm>
            <a:prstGeom prst="line">
              <a:avLst/>
            </a:prstGeom>
            <a:noFill/>
            <a:ln w="28575">
              <a:solidFill>
                <a:srgbClr val="000066"/>
              </a:solidFill>
              <a:round/>
              <a:headEnd/>
              <a:tailE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7120" name="Line 114"/>
            <p:cNvSpPr>
              <a:spLocks noChangeShapeType="1"/>
            </p:cNvSpPr>
            <p:nvPr/>
          </p:nvSpPr>
          <p:spPr bwMode="auto">
            <a:xfrm>
              <a:off x="1440" y="3696"/>
              <a:ext cx="96" cy="1"/>
            </a:xfrm>
            <a:prstGeom prst="line">
              <a:avLst/>
            </a:prstGeom>
            <a:noFill/>
            <a:ln w="28575">
              <a:solidFill>
                <a:srgbClr val="000066"/>
              </a:solidFill>
              <a:round/>
              <a:headEnd/>
              <a:tailE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7121" name="Line 115"/>
            <p:cNvSpPr>
              <a:spLocks noChangeShapeType="1"/>
            </p:cNvSpPr>
            <p:nvPr/>
          </p:nvSpPr>
          <p:spPr bwMode="auto">
            <a:xfrm>
              <a:off x="2496" y="2688"/>
              <a:ext cx="96" cy="1"/>
            </a:xfrm>
            <a:prstGeom prst="line">
              <a:avLst/>
            </a:prstGeom>
            <a:noFill/>
            <a:ln w="28575">
              <a:solidFill>
                <a:srgbClr val="000066"/>
              </a:solidFill>
              <a:round/>
              <a:headEnd/>
              <a:tailE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17122" name="Line 116"/>
            <p:cNvSpPr>
              <a:spLocks noChangeShapeType="1"/>
            </p:cNvSpPr>
            <p:nvPr/>
          </p:nvSpPr>
          <p:spPr bwMode="auto">
            <a:xfrm>
              <a:off x="2496" y="3696"/>
              <a:ext cx="96" cy="1"/>
            </a:xfrm>
            <a:prstGeom prst="line">
              <a:avLst/>
            </a:prstGeom>
            <a:noFill/>
            <a:ln w="28575">
              <a:solidFill>
                <a:srgbClr val="000066"/>
              </a:solidFill>
              <a:round/>
              <a:headEnd/>
              <a:tailE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pSp>
      <p:sp>
        <p:nvSpPr>
          <p:cNvPr id="217113" name="Rectangle 117"/>
          <p:cNvSpPr>
            <a:spLocks noChangeArrowheads="1"/>
          </p:cNvSpPr>
          <p:nvPr/>
        </p:nvSpPr>
        <p:spPr bwMode="auto">
          <a:xfrm>
            <a:off x="563563" y="890588"/>
            <a:ext cx="8459787" cy="1838325"/>
          </a:xfrm>
          <a:prstGeom prst="rect">
            <a:avLst/>
          </a:prstGeom>
          <a:noFill/>
          <a:ln w="9525" algn="ctr">
            <a:noFill/>
            <a:miter lim="800000"/>
            <a:headEnd/>
            <a:tailEnd/>
          </a:ln>
        </p:spPr>
        <p:txBody>
          <a:bodyPr anchor="ct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itchFamily="2" charset="2"/>
              <a:buChar char="n"/>
              <a:tabLst/>
              <a:defRPr/>
            </a:pPr>
            <a:r>
              <a:rPr kumimoji="0" lang="en-US" altLang="zh-CN" sz="3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0" lang="zh-CN" altLang="en-US" sz="3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邻接、关联矩阵存在的问题</a:t>
            </a:r>
          </a:p>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itchFamily="2" charset="2"/>
              <a:buNone/>
              <a:tabLst/>
              <a:defRPr/>
            </a:pPr>
            <a:endParaRPr kumimoji="0" lang="en-US" altLang="zh-CN" sz="28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endParaRPr>
          </a:p>
        </p:txBody>
      </p:sp>
      <p:sp>
        <p:nvSpPr>
          <p:cNvPr id="96" name="Rectangle 2"/>
          <p:cNvSpPr txBox="1">
            <a:spLocks noRot="1" noChangeArrowheads="1"/>
          </p:cNvSpPr>
          <p:nvPr/>
        </p:nvSpPr>
        <p:spPr bwMode="auto">
          <a:xfrm>
            <a:off x="457200" y="333375"/>
            <a:ext cx="8229600" cy="7191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图的代数表示</a:t>
            </a:r>
          </a:p>
        </p:txBody>
      </p:sp>
      <p:grpSp>
        <p:nvGrpSpPr>
          <p:cNvPr id="94" name="Group 5"/>
          <p:cNvGrpSpPr>
            <a:grpSpLocks/>
          </p:cNvGrpSpPr>
          <p:nvPr/>
        </p:nvGrpSpPr>
        <p:grpSpPr bwMode="auto">
          <a:xfrm>
            <a:off x="1429742" y="4053121"/>
            <a:ext cx="2271713" cy="2209800"/>
            <a:chOff x="3648" y="2640"/>
            <a:chExt cx="1431" cy="1392"/>
          </a:xfrm>
        </p:grpSpPr>
        <p:pic>
          <p:nvPicPr>
            <p:cNvPr id="95" name="Picture 6" descr="6"/>
            <p:cNvPicPr>
              <a:picLocks noChangeAspect="1" noChangeArrowheads="1"/>
            </p:cNvPicPr>
            <p:nvPr/>
          </p:nvPicPr>
          <p:blipFill>
            <a:blip r:embed="rId2" cstate="print"/>
            <a:srcRect/>
            <a:stretch>
              <a:fillRect/>
            </a:stretch>
          </p:blipFill>
          <p:spPr bwMode="auto">
            <a:xfrm>
              <a:off x="3840" y="2640"/>
              <a:ext cx="1002" cy="1248"/>
            </a:xfrm>
            <a:prstGeom prst="rect">
              <a:avLst/>
            </a:prstGeom>
            <a:noFill/>
            <a:ln w="9525">
              <a:noFill/>
              <a:miter lim="800000"/>
              <a:headEnd/>
              <a:tailEnd/>
            </a:ln>
          </p:spPr>
        </p:pic>
        <p:sp>
          <p:nvSpPr>
            <p:cNvPr id="97" name="Text Box 7"/>
            <p:cNvSpPr txBox="1">
              <a:spLocks noChangeArrowheads="1"/>
            </p:cNvSpPr>
            <p:nvPr/>
          </p:nvSpPr>
          <p:spPr bwMode="auto">
            <a:xfrm>
              <a:off x="3648" y="2640"/>
              <a:ext cx="370" cy="250"/>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514"/>
                  </a:solidFill>
                  <a:effectLst/>
                  <a:uLnTx/>
                  <a:uFillTx/>
                  <a:latin typeface="Arial" pitchFamily="34" charset="0"/>
                  <a:ea typeface="华文行楷" pitchFamily="2" charset="-122"/>
                  <a:cs typeface="+mn-cs"/>
                </a:rPr>
                <a:t>e</a:t>
              </a:r>
              <a:r>
                <a:rPr kumimoji="0" lang="en-US" altLang="zh-CN" sz="2000" b="1" i="0" u="none" strike="noStrike" kern="1200" cap="none" spc="0" normalizeH="0" baseline="-25000" noProof="0" dirty="0">
                  <a:ln>
                    <a:noFill/>
                  </a:ln>
                  <a:solidFill>
                    <a:srgbClr val="000514"/>
                  </a:solidFill>
                  <a:effectLst/>
                  <a:uLnTx/>
                  <a:uFillTx/>
                  <a:latin typeface="Arial" pitchFamily="34" charset="0"/>
                  <a:ea typeface="华文行楷" pitchFamily="2" charset="-122"/>
                  <a:cs typeface="+mn-cs"/>
                </a:rPr>
                <a:t>1</a:t>
              </a:r>
            </a:p>
          </p:txBody>
        </p:sp>
        <p:sp>
          <p:nvSpPr>
            <p:cNvPr id="98" name="Text Box 8"/>
            <p:cNvSpPr txBox="1">
              <a:spLocks noChangeArrowheads="1"/>
            </p:cNvSpPr>
            <p:nvPr/>
          </p:nvSpPr>
          <p:spPr bwMode="auto">
            <a:xfrm>
              <a:off x="4272" y="2832"/>
              <a:ext cx="441" cy="250"/>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514"/>
                  </a:solidFill>
                  <a:effectLst/>
                  <a:uLnTx/>
                  <a:uFillTx/>
                  <a:latin typeface="Arial" pitchFamily="34" charset="0"/>
                  <a:ea typeface="华文行楷" pitchFamily="2" charset="-122"/>
                  <a:cs typeface="+mn-cs"/>
                </a:rPr>
                <a:t>e</a:t>
              </a:r>
              <a:r>
                <a:rPr kumimoji="0" lang="en-US" altLang="zh-CN" sz="2000" b="1" i="0" u="none" strike="noStrike" kern="1200" cap="none" spc="0" normalizeH="0" baseline="-25000" noProof="0" dirty="0">
                  <a:ln>
                    <a:noFill/>
                  </a:ln>
                  <a:solidFill>
                    <a:srgbClr val="000514"/>
                  </a:solidFill>
                  <a:effectLst/>
                  <a:uLnTx/>
                  <a:uFillTx/>
                  <a:latin typeface="Arial" pitchFamily="34" charset="0"/>
                  <a:ea typeface="华文行楷" pitchFamily="2" charset="-122"/>
                  <a:cs typeface="+mn-cs"/>
                </a:rPr>
                <a:t>2</a:t>
              </a:r>
            </a:p>
          </p:txBody>
        </p:sp>
        <p:sp>
          <p:nvSpPr>
            <p:cNvPr id="99" name="Text Box 9"/>
            <p:cNvSpPr txBox="1">
              <a:spLocks noChangeArrowheads="1"/>
            </p:cNvSpPr>
            <p:nvPr/>
          </p:nvSpPr>
          <p:spPr bwMode="auto">
            <a:xfrm>
              <a:off x="3888" y="3072"/>
              <a:ext cx="368" cy="250"/>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514"/>
                  </a:solidFill>
                  <a:effectLst/>
                  <a:uLnTx/>
                  <a:uFillTx/>
                  <a:latin typeface="Arial" pitchFamily="34" charset="0"/>
                  <a:ea typeface="华文行楷" pitchFamily="2" charset="-122"/>
                  <a:cs typeface="+mn-cs"/>
                </a:rPr>
                <a:t>e</a:t>
              </a:r>
              <a:r>
                <a:rPr kumimoji="0" lang="en-US" altLang="zh-CN" sz="2000" b="1" i="0" u="none" strike="noStrike" kern="1200" cap="none" spc="0" normalizeH="0" baseline="-25000" noProof="0" dirty="0">
                  <a:ln>
                    <a:noFill/>
                  </a:ln>
                  <a:solidFill>
                    <a:srgbClr val="000514"/>
                  </a:solidFill>
                  <a:effectLst/>
                  <a:uLnTx/>
                  <a:uFillTx/>
                  <a:latin typeface="Arial" pitchFamily="34" charset="0"/>
                  <a:ea typeface="华文行楷" pitchFamily="2" charset="-122"/>
                  <a:cs typeface="+mn-cs"/>
                </a:rPr>
                <a:t>3</a:t>
              </a:r>
            </a:p>
          </p:txBody>
        </p:sp>
        <p:sp>
          <p:nvSpPr>
            <p:cNvPr id="100" name="Text Box 10"/>
            <p:cNvSpPr txBox="1">
              <a:spLocks noChangeArrowheads="1"/>
            </p:cNvSpPr>
            <p:nvPr/>
          </p:nvSpPr>
          <p:spPr bwMode="auto">
            <a:xfrm>
              <a:off x="4224" y="3216"/>
              <a:ext cx="325" cy="250"/>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514"/>
                  </a:solidFill>
                  <a:effectLst/>
                  <a:uLnTx/>
                  <a:uFillTx/>
                  <a:latin typeface="Arial" pitchFamily="34" charset="0"/>
                  <a:ea typeface="华文行楷" pitchFamily="2" charset="-122"/>
                  <a:cs typeface="+mn-cs"/>
                </a:rPr>
                <a:t>e</a:t>
              </a:r>
              <a:r>
                <a:rPr kumimoji="0" lang="en-US" altLang="zh-CN" sz="2000" b="1" i="0" u="none" strike="noStrike" kern="1200" cap="none" spc="0" normalizeH="0" baseline="-25000" noProof="0" dirty="0">
                  <a:ln>
                    <a:noFill/>
                  </a:ln>
                  <a:solidFill>
                    <a:srgbClr val="000514"/>
                  </a:solidFill>
                  <a:effectLst/>
                  <a:uLnTx/>
                  <a:uFillTx/>
                  <a:latin typeface="Arial" pitchFamily="34" charset="0"/>
                  <a:ea typeface="华文行楷" pitchFamily="2" charset="-122"/>
                  <a:cs typeface="+mn-cs"/>
                </a:rPr>
                <a:t>4</a:t>
              </a:r>
            </a:p>
          </p:txBody>
        </p:sp>
        <p:sp>
          <p:nvSpPr>
            <p:cNvPr id="101" name="Text Box 11"/>
            <p:cNvSpPr txBox="1">
              <a:spLocks noChangeArrowheads="1"/>
            </p:cNvSpPr>
            <p:nvPr/>
          </p:nvSpPr>
          <p:spPr bwMode="auto">
            <a:xfrm>
              <a:off x="4512" y="3168"/>
              <a:ext cx="347" cy="250"/>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514"/>
                  </a:solidFill>
                  <a:effectLst/>
                  <a:uLnTx/>
                  <a:uFillTx/>
                  <a:latin typeface="Arial" pitchFamily="34" charset="0"/>
                  <a:ea typeface="华文行楷" pitchFamily="2" charset="-122"/>
                  <a:cs typeface="+mn-cs"/>
                </a:rPr>
                <a:t>e</a:t>
              </a:r>
              <a:r>
                <a:rPr kumimoji="0" lang="en-US" altLang="zh-CN" sz="2000" b="1" i="0" u="none" strike="noStrike" kern="1200" cap="none" spc="0" normalizeH="0" baseline="-25000" noProof="0" dirty="0">
                  <a:ln>
                    <a:noFill/>
                  </a:ln>
                  <a:solidFill>
                    <a:srgbClr val="000514"/>
                  </a:solidFill>
                  <a:effectLst/>
                  <a:uLnTx/>
                  <a:uFillTx/>
                  <a:latin typeface="Arial" pitchFamily="34" charset="0"/>
                  <a:ea typeface="华文行楷" pitchFamily="2" charset="-122"/>
                  <a:cs typeface="+mn-cs"/>
                </a:rPr>
                <a:t>5</a:t>
              </a:r>
            </a:p>
          </p:txBody>
        </p:sp>
        <p:sp>
          <p:nvSpPr>
            <p:cNvPr id="102" name="Text Box 12"/>
            <p:cNvSpPr txBox="1">
              <a:spLocks noChangeArrowheads="1"/>
            </p:cNvSpPr>
            <p:nvPr/>
          </p:nvSpPr>
          <p:spPr bwMode="auto">
            <a:xfrm>
              <a:off x="4752" y="3072"/>
              <a:ext cx="327" cy="250"/>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514"/>
                  </a:solidFill>
                  <a:effectLst/>
                  <a:uLnTx/>
                  <a:uFillTx/>
                  <a:latin typeface="Arial" pitchFamily="34" charset="0"/>
                  <a:ea typeface="华文行楷" pitchFamily="2" charset="-122"/>
                  <a:cs typeface="+mn-cs"/>
                </a:rPr>
                <a:t>e</a:t>
              </a:r>
              <a:r>
                <a:rPr kumimoji="0" lang="en-US" altLang="zh-CN" sz="2000" b="1" i="0" u="none" strike="noStrike" kern="1200" cap="none" spc="0" normalizeH="0" baseline="-25000" noProof="0" dirty="0">
                  <a:ln>
                    <a:noFill/>
                  </a:ln>
                  <a:solidFill>
                    <a:srgbClr val="000514"/>
                  </a:solidFill>
                  <a:effectLst/>
                  <a:uLnTx/>
                  <a:uFillTx/>
                  <a:latin typeface="Arial" pitchFamily="34" charset="0"/>
                  <a:ea typeface="华文行楷" pitchFamily="2" charset="-122"/>
                  <a:cs typeface="+mn-cs"/>
                </a:rPr>
                <a:t>6</a:t>
              </a:r>
            </a:p>
          </p:txBody>
        </p:sp>
        <p:sp>
          <p:nvSpPr>
            <p:cNvPr id="103" name="Text Box 13"/>
            <p:cNvSpPr txBox="1">
              <a:spLocks noChangeArrowheads="1"/>
            </p:cNvSpPr>
            <p:nvPr/>
          </p:nvSpPr>
          <p:spPr bwMode="auto">
            <a:xfrm>
              <a:off x="3888" y="3446"/>
              <a:ext cx="350" cy="250"/>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514"/>
                  </a:solidFill>
                  <a:effectLst/>
                  <a:uLnTx/>
                  <a:uFillTx/>
                  <a:latin typeface="Arial" pitchFamily="34" charset="0"/>
                  <a:ea typeface="华文行楷" pitchFamily="2" charset="-122"/>
                  <a:cs typeface="+mn-cs"/>
                </a:rPr>
                <a:t>v</a:t>
              </a:r>
              <a:r>
                <a:rPr kumimoji="0" lang="en-US" altLang="zh-CN" sz="2000" b="1" i="0" u="none" strike="noStrike" kern="1200" cap="none" spc="0" normalizeH="0" baseline="-25000" noProof="0" dirty="0">
                  <a:ln>
                    <a:noFill/>
                  </a:ln>
                  <a:solidFill>
                    <a:srgbClr val="000514"/>
                  </a:solidFill>
                  <a:effectLst/>
                  <a:uLnTx/>
                  <a:uFillTx/>
                  <a:latin typeface="Arial" pitchFamily="34" charset="0"/>
                  <a:ea typeface="华文行楷" pitchFamily="2" charset="-122"/>
                  <a:cs typeface="+mn-cs"/>
                </a:rPr>
                <a:t>5</a:t>
              </a:r>
            </a:p>
          </p:txBody>
        </p:sp>
        <p:sp>
          <p:nvSpPr>
            <p:cNvPr id="104" name="Text Box 14"/>
            <p:cNvSpPr txBox="1">
              <a:spLocks noChangeArrowheads="1"/>
            </p:cNvSpPr>
            <p:nvPr/>
          </p:nvSpPr>
          <p:spPr bwMode="auto">
            <a:xfrm>
              <a:off x="4032" y="2784"/>
              <a:ext cx="645" cy="250"/>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514"/>
                  </a:solidFill>
                  <a:effectLst/>
                  <a:uLnTx/>
                  <a:uFillTx/>
                  <a:latin typeface="Arial" pitchFamily="34" charset="0"/>
                  <a:ea typeface="华文行楷" pitchFamily="2" charset="-122"/>
                  <a:cs typeface="+mn-cs"/>
                </a:rPr>
                <a:t>v</a:t>
              </a:r>
              <a:r>
                <a:rPr kumimoji="0" lang="en-US" altLang="zh-CN" sz="2000" b="1" i="0" u="none" strike="noStrike" kern="1200" cap="none" spc="0" normalizeH="0" baseline="-25000" noProof="0" dirty="0">
                  <a:ln>
                    <a:noFill/>
                  </a:ln>
                  <a:solidFill>
                    <a:srgbClr val="000514"/>
                  </a:solidFill>
                  <a:effectLst/>
                  <a:uLnTx/>
                  <a:uFillTx/>
                  <a:latin typeface="Arial" pitchFamily="34" charset="0"/>
                  <a:ea typeface="华文行楷" pitchFamily="2" charset="-122"/>
                  <a:cs typeface="+mn-cs"/>
                </a:rPr>
                <a:t>1</a:t>
              </a:r>
            </a:p>
          </p:txBody>
        </p:sp>
        <p:sp>
          <p:nvSpPr>
            <p:cNvPr id="105" name="Text Box 15"/>
            <p:cNvSpPr txBox="1">
              <a:spLocks noChangeArrowheads="1"/>
            </p:cNvSpPr>
            <p:nvPr/>
          </p:nvSpPr>
          <p:spPr bwMode="auto">
            <a:xfrm>
              <a:off x="4560" y="2832"/>
              <a:ext cx="327" cy="250"/>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514"/>
                  </a:solidFill>
                  <a:effectLst/>
                  <a:uLnTx/>
                  <a:uFillTx/>
                  <a:latin typeface="Arial" pitchFamily="34" charset="0"/>
                  <a:ea typeface="华文行楷" pitchFamily="2" charset="-122"/>
                  <a:cs typeface="+mn-cs"/>
                </a:rPr>
                <a:t>v</a:t>
              </a:r>
              <a:r>
                <a:rPr kumimoji="0" lang="en-US" altLang="zh-CN" sz="2000" b="1" i="0" u="none" strike="noStrike" kern="1200" cap="none" spc="0" normalizeH="0" baseline="-25000" noProof="0" dirty="0">
                  <a:ln>
                    <a:noFill/>
                  </a:ln>
                  <a:solidFill>
                    <a:srgbClr val="000514"/>
                  </a:solidFill>
                  <a:effectLst/>
                  <a:uLnTx/>
                  <a:uFillTx/>
                  <a:latin typeface="Arial" pitchFamily="34" charset="0"/>
                  <a:ea typeface="华文行楷" pitchFamily="2" charset="-122"/>
                  <a:cs typeface="+mn-cs"/>
                </a:rPr>
                <a:t>2</a:t>
              </a:r>
            </a:p>
          </p:txBody>
        </p:sp>
        <p:sp>
          <p:nvSpPr>
            <p:cNvPr id="106" name="Text Box 16"/>
            <p:cNvSpPr txBox="1">
              <a:spLocks noChangeArrowheads="1"/>
            </p:cNvSpPr>
            <p:nvPr/>
          </p:nvSpPr>
          <p:spPr bwMode="auto">
            <a:xfrm>
              <a:off x="4656" y="3494"/>
              <a:ext cx="359" cy="250"/>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514"/>
                  </a:solidFill>
                  <a:effectLst/>
                  <a:uLnTx/>
                  <a:uFillTx/>
                  <a:latin typeface="Arial" pitchFamily="34" charset="0"/>
                  <a:ea typeface="华文行楷" pitchFamily="2" charset="-122"/>
                  <a:cs typeface="+mn-cs"/>
                </a:rPr>
                <a:t>v</a:t>
              </a:r>
              <a:r>
                <a:rPr kumimoji="0" lang="en-US" altLang="zh-CN" sz="2000" b="1" i="0" u="none" strike="noStrike" kern="1200" cap="none" spc="0" normalizeH="0" baseline="-25000" noProof="0" dirty="0">
                  <a:ln>
                    <a:noFill/>
                  </a:ln>
                  <a:solidFill>
                    <a:srgbClr val="000514"/>
                  </a:solidFill>
                  <a:effectLst/>
                  <a:uLnTx/>
                  <a:uFillTx/>
                  <a:latin typeface="Arial" pitchFamily="34" charset="0"/>
                  <a:ea typeface="华文行楷" pitchFamily="2" charset="-122"/>
                  <a:cs typeface="+mn-cs"/>
                </a:rPr>
                <a:t>3</a:t>
              </a:r>
            </a:p>
          </p:txBody>
        </p:sp>
        <p:sp>
          <p:nvSpPr>
            <p:cNvPr id="107" name="Text Box 17"/>
            <p:cNvSpPr txBox="1">
              <a:spLocks noChangeArrowheads="1"/>
            </p:cNvSpPr>
            <p:nvPr/>
          </p:nvSpPr>
          <p:spPr bwMode="auto">
            <a:xfrm>
              <a:off x="4320" y="3782"/>
              <a:ext cx="402" cy="250"/>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514"/>
                  </a:solidFill>
                  <a:effectLst/>
                  <a:uLnTx/>
                  <a:uFillTx/>
                  <a:latin typeface="Arial" pitchFamily="34" charset="0"/>
                  <a:ea typeface="华文行楷" pitchFamily="2" charset="-122"/>
                  <a:cs typeface="+mn-cs"/>
                </a:rPr>
                <a:t>v</a:t>
              </a:r>
              <a:r>
                <a:rPr kumimoji="0" lang="en-US" altLang="zh-CN" sz="2000" b="1" i="0" u="none" strike="noStrike" kern="1200" cap="none" spc="0" normalizeH="0" baseline="-25000" noProof="0" dirty="0">
                  <a:ln>
                    <a:noFill/>
                  </a:ln>
                  <a:solidFill>
                    <a:srgbClr val="000514"/>
                  </a:solidFill>
                  <a:effectLst/>
                  <a:uLnTx/>
                  <a:uFillTx/>
                  <a:latin typeface="Arial" pitchFamily="34" charset="0"/>
                  <a:ea typeface="华文行楷" pitchFamily="2" charset="-122"/>
                  <a:cs typeface="+mn-cs"/>
                </a:rPr>
                <a:t>4</a:t>
              </a:r>
            </a:p>
          </p:txBody>
        </p:sp>
      </p:grpSp>
    </p:spTree>
    <p:extLst>
      <p:ext uri="{BB962C8B-B14F-4D97-AF65-F5344CB8AC3E}">
        <p14:creationId xmlns:p14="http://schemas.microsoft.com/office/powerpoint/2010/main" val="95115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blinds(horizontal)">
                                      <p:cBhvr>
                                        <p:cTn id="1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684213" y="1628775"/>
            <a:ext cx="8459787" cy="2430463"/>
          </a:xfrm>
          <a:prstGeom prst="rect">
            <a:avLst/>
          </a:prstGeom>
          <a:noFill/>
          <a:ln w="9525" algn="ctr">
            <a:noFill/>
            <a:miter lim="800000"/>
            <a:headEnd/>
            <a:tailEnd/>
          </a:ln>
        </p:spPr>
        <p:txBody>
          <a:bodyPr anchor="ctr"/>
          <a:lstStyle/>
          <a:p>
            <a:pPr marL="363538" marR="0" lvl="0" indent="-363538" algn="l" defTabSz="914400" rtl="0" eaLnBrk="1" fontAlgn="base" latinLnBrk="0" hangingPunct="1">
              <a:lnSpc>
                <a:spcPct val="100000"/>
              </a:lnSpc>
              <a:spcBef>
                <a:spcPct val="20000"/>
              </a:spcBef>
              <a:spcAft>
                <a:spcPct val="0"/>
              </a:spcAft>
              <a:buClr>
                <a:srgbClr val="FFCC00"/>
              </a:buClr>
              <a:buSzPct val="70000"/>
              <a:buFont typeface="Wingdings" pitchFamily="2" charset="2"/>
              <a:buChar char="n"/>
              <a:tabLst/>
              <a:defRPr/>
            </a:pPr>
            <a:r>
              <a:rPr kumimoji="0" lang="en-US" altLang="zh-CN" sz="3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0" lang="zh-CN" altLang="en-US" sz="3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邻接、关联矩阵的问题</a:t>
            </a:r>
          </a:p>
          <a:p>
            <a:pPr marL="363538" marR="0" lvl="0" indent="0" algn="l" defTabSz="914400" rtl="0" eaLnBrk="1" fontAlgn="base" latinLnBrk="0" hangingPunct="1">
              <a:lnSpc>
                <a:spcPct val="100000"/>
              </a:lnSpc>
              <a:spcBef>
                <a:spcPct val="20000"/>
              </a:spcBef>
              <a:spcAft>
                <a:spcPct val="0"/>
              </a:spcAft>
              <a:buClr>
                <a:srgbClr val="FFCC00"/>
              </a:buClr>
              <a:buSzPct val="70000"/>
              <a:buFont typeface="Wingdings" pitchFamily="2" charset="2"/>
              <a:buNone/>
              <a:tabLst>
                <a:tab pos="174625" algn="l"/>
                <a:tab pos="261938" algn="l"/>
              </a:tabLst>
              <a:defRPr/>
            </a:pPr>
            <a:r>
              <a:rPr kumimoji="0" lang="zh-CN" altLang="en-US" sz="24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0" lang="zh-CN" altLang="en-US" sz="28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在计算机上存储邻接矩阵与关联矩阵时，</a:t>
            </a:r>
          </a:p>
          <a:p>
            <a:pPr marL="363538" marR="0" lvl="0" indent="0" algn="l" defTabSz="914400" rtl="0" eaLnBrk="1" fontAlgn="base" latinLnBrk="0" hangingPunct="1">
              <a:lnSpc>
                <a:spcPct val="100000"/>
              </a:lnSpc>
              <a:spcBef>
                <a:spcPct val="20000"/>
              </a:spcBef>
              <a:spcAft>
                <a:spcPct val="0"/>
              </a:spcAft>
              <a:buClr>
                <a:srgbClr val="FFCC00"/>
              </a:buClr>
              <a:buSzPct val="70000"/>
              <a:buFont typeface="Wingdings" pitchFamily="2" charset="2"/>
              <a:buNone/>
              <a:tabLst>
                <a:tab pos="174625" algn="l"/>
                <a:tab pos="261938" algn="l"/>
              </a:tabLst>
              <a:defRPr/>
            </a:pPr>
            <a:r>
              <a:rPr kumimoji="0" lang="zh-CN" altLang="en-US" sz="28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将占据较大的存储空间并可能增加计算复杂度</a:t>
            </a:r>
          </a:p>
          <a:p>
            <a:pPr marL="363538" marR="0" lvl="0" indent="-363538" algn="l" defTabSz="914400" rtl="0" eaLnBrk="1" fontAlgn="base" latinLnBrk="0" hangingPunct="1">
              <a:lnSpc>
                <a:spcPct val="100000"/>
              </a:lnSpc>
              <a:spcBef>
                <a:spcPct val="20000"/>
              </a:spcBef>
              <a:spcAft>
                <a:spcPct val="0"/>
              </a:spcAft>
              <a:buClr>
                <a:srgbClr val="FFCC00"/>
              </a:buClr>
              <a:buSzPct val="70000"/>
              <a:buFont typeface="Wingdings" pitchFamily="2" charset="2"/>
              <a:buChar char="n"/>
              <a:tabLst/>
              <a:defRPr/>
            </a:pPr>
            <a:r>
              <a:rPr kumimoji="0" lang="zh-CN" altLang="en-US" sz="3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解决办法：</a:t>
            </a:r>
          </a:p>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itchFamily="2" charset="2"/>
              <a:buNone/>
              <a:tabLst/>
              <a:defRPr/>
            </a:pPr>
            <a:r>
              <a:rPr kumimoji="0" lang="zh-CN" altLang="en-US" sz="3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0" lang="zh-CN" altLang="en-US" sz="28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引入边列表、正向表、逆向表、邻接表等</a:t>
            </a:r>
          </a:p>
        </p:txBody>
      </p:sp>
      <p:sp>
        <p:nvSpPr>
          <p:cNvPr id="4" name="Rectangle 2"/>
          <p:cNvSpPr txBox="1">
            <a:spLocks noRot="1" noChangeArrowheads="1"/>
          </p:cNvSpPr>
          <p:nvPr/>
        </p:nvSpPr>
        <p:spPr bwMode="auto">
          <a:xfrm>
            <a:off x="457200" y="333375"/>
            <a:ext cx="8229600" cy="7191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图的代数表示</a:t>
            </a:r>
          </a:p>
        </p:txBody>
      </p:sp>
    </p:spTree>
    <p:extLst>
      <p:ext uri="{BB962C8B-B14F-4D97-AF65-F5344CB8AC3E}">
        <p14:creationId xmlns:p14="http://schemas.microsoft.com/office/powerpoint/2010/main" val="257822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42">
                                            <p:txEl>
                                              <p:pRg st="1" end="1"/>
                                            </p:txEl>
                                          </p:spTgt>
                                        </p:tgtEl>
                                        <p:attrNameLst>
                                          <p:attrName>style.visibility</p:attrName>
                                        </p:attrNameLst>
                                      </p:cBhvr>
                                      <p:to>
                                        <p:strVal val="visible"/>
                                      </p:to>
                                    </p:set>
                                    <p:animEffect transition="in" filter="blinds(horizontal)">
                                      <p:cBhvr>
                                        <p:cTn id="7" dur="500"/>
                                        <p:tgtEl>
                                          <p:spTgt spid="16384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3842">
                                            <p:txEl>
                                              <p:pRg st="2" end="2"/>
                                            </p:txEl>
                                          </p:spTgt>
                                        </p:tgtEl>
                                        <p:attrNameLst>
                                          <p:attrName>style.visibility</p:attrName>
                                        </p:attrNameLst>
                                      </p:cBhvr>
                                      <p:to>
                                        <p:strVal val="visible"/>
                                      </p:to>
                                    </p:set>
                                    <p:animEffect transition="in" filter="blinds(horizontal)">
                                      <p:cBhvr>
                                        <p:cTn id="10" dur="500"/>
                                        <p:tgtEl>
                                          <p:spTgt spid="16384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63842">
                                            <p:txEl>
                                              <p:pRg st="3" end="3"/>
                                            </p:txEl>
                                          </p:spTgt>
                                        </p:tgtEl>
                                        <p:attrNameLst>
                                          <p:attrName>style.visibility</p:attrName>
                                        </p:attrNameLst>
                                      </p:cBhvr>
                                      <p:to>
                                        <p:strVal val="visible"/>
                                      </p:to>
                                    </p:set>
                                    <p:animEffect transition="in" filter="blinds(horizontal)">
                                      <p:cBhvr>
                                        <p:cTn id="15" dur="500"/>
                                        <p:tgtEl>
                                          <p:spTgt spid="163842">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3842">
                                            <p:txEl>
                                              <p:pRg st="4" end="4"/>
                                            </p:txEl>
                                          </p:spTgt>
                                        </p:tgtEl>
                                        <p:attrNameLst>
                                          <p:attrName>style.visibility</p:attrName>
                                        </p:attrNameLst>
                                      </p:cBhvr>
                                      <p:to>
                                        <p:strVal val="visible"/>
                                      </p:to>
                                    </p:set>
                                    <p:animEffect transition="in" filter="blinds(horizontal)">
                                      <p:cBhvr>
                                        <p:cTn id="18" dur="500"/>
                                        <p:tgtEl>
                                          <p:spTgt spid="1638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rrowheads="1"/>
          </p:cNvSpPr>
          <p:nvPr>
            <p:ph type="title"/>
          </p:nvPr>
        </p:nvSpPr>
        <p:spPr/>
        <p:txBody>
          <a:bodyPr vert="horz" lIns="91440" tIns="45720" rIns="91440" bIns="45720" rtlCol="0" anchor="b">
            <a:noAutofit/>
          </a:bodyPr>
          <a:lstStyle/>
          <a:p>
            <a:pPr eaLnBrk="1" hangingPunct="1"/>
            <a:r>
              <a:rPr lang="zh-CN" altLang="en-US" dirty="0">
                <a:latin typeface="宋体" pitchFamily="2" charset="-122"/>
              </a:rPr>
              <a:t>图的代数表示 </a:t>
            </a:r>
          </a:p>
        </p:txBody>
      </p:sp>
      <p:sp>
        <p:nvSpPr>
          <p:cNvPr id="209923" name="Rectangle 3"/>
          <p:cNvSpPr>
            <a:spLocks noGrp="1" noChangeArrowheads="1"/>
          </p:cNvSpPr>
          <p:nvPr>
            <p:ph idx="1"/>
          </p:nvPr>
        </p:nvSpPr>
        <p:spPr/>
        <p:txBody>
          <a:bodyPr>
            <a:normAutofit lnSpcReduction="10000"/>
          </a:bodyPr>
          <a:lstStyle/>
          <a:p>
            <a:pPr algn="just" eaLnBrk="1" hangingPunct="1">
              <a:spcBef>
                <a:spcPct val="40000"/>
              </a:spcBef>
              <a:buSzPct val="150000"/>
              <a:buNone/>
            </a:pPr>
            <a:r>
              <a:rPr lang="zh-CN" altLang="en-US" sz="2800" dirty="0">
                <a:solidFill>
                  <a:srgbClr val="003399"/>
                </a:solidFill>
                <a:latin typeface="Arial" pitchFamily="34" charset="0"/>
                <a:ea typeface="宋体" pitchFamily="2" charset="-122"/>
              </a:rPr>
              <a:t>常用表示方法</a:t>
            </a:r>
            <a:endParaRPr lang="en-US" altLang="zh-CN" sz="2800" dirty="0">
              <a:solidFill>
                <a:srgbClr val="FF3399"/>
              </a:solidFill>
              <a:latin typeface="宋体" pitchFamily="2" charset="-122"/>
            </a:endParaRPr>
          </a:p>
          <a:p>
            <a:pPr algn="just" eaLnBrk="1" hangingPunct="1">
              <a:spcBef>
                <a:spcPct val="40000"/>
              </a:spcBef>
              <a:buSzPct val="150000"/>
              <a:buFont typeface="Wingdings" pitchFamily="2" charset="2"/>
              <a:buChar char="§"/>
            </a:pPr>
            <a:r>
              <a:rPr lang="zh-CN" altLang="en-US" sz="2800" dirty="0">
                <a:solidFill>
                  <a:schemeClr val="bg1">
                    <a:lumMod val="65000"/>
                  </a:schemeClr>
                </a:solidFill>
                <a:latin typeface="宋体" pitchFamily="2" charset="-122"/>
              </a:rPr>
              <a:t>邻接矩阵</a:t>
            </a:r>
          </a:p>
          <a:p>
            <a:pPr algn="just" eaLnBrk="1" hangingPunct="1">
              <a:spcBef>
                <a:spcPct val="40000"/>
              </a:spcBef>
              <a:buSzPct val="150000"/>
              <a:buFont typeface="Wingdings" pitchFamily="2" charset="2"/>
              <a:buChar char="§"/>
            </a:pPr>
            <a:r>
              <a:rPr lang="zh-CN" altLang="en-US" sz="2800" dirty="0">
                <a:solidFill>
                  <a:schemeClr val="bg1">
                    <a:lumMod val="65000"/>
                  </a:schemeClr>
                </a:solidFill>
                <a:latin typeface="宋体" pitchFamily="2" charset="-122"/>
              </a:rPr>
              <a:t>权矩阵</a:t>
            </a:r>
          </a:p>
          <a:p>
            <a:pPr algn="just" eaLnBrk="1" hangingPunct="1">
              <a:spcBef>
                <a:spcPct val="40000"/>
              </a:spcBef>
              <a:buSzPct val="150000"/>
              <a:buFont typeface="Wingdings" pitchFamily="2" charset="2"/>
              <a:buChar char="§"/>
            </a:pPr>
            <a:r>
              <a:rPr lang="zh-CN" altLang="en-US" sz="2800" dirty="0">
                <a:solidFill>
                  <a:schemeClr val="bg1">
                    <a:lumMod val="65000"/>
                  </a:schemeClr>
                </a:solidFill>
                <a:latin typeface="宋体" pitchFamily="2" charset="-122"/>
              </a:rPr>
              <a:t>关联矩阵</a:t>
            </a:r>
          </a:p>
          <a:p>
            <a:pPr eaLnBrk="1" hangingPunct="1">
              <a:spcBef>
                <a:spcPct val="40000"/>
              </a:spcBef>
              <a:buSzPct val="150000"/>
              <a:buFont typeface="Wingdings" pitchFamily="2" charset="2"/>
              <a:buChar char="§"/>
            </a:pPr>
            <a:r>
              <a:rPr lang="zh-CN" altLang="en-US" sz="2800" dirty="0">
                <a:solidFill>
                  <a:srgbClr val="FF0000"/>
                </a:solidFill>
                <a:latin typeface="宋体" pitchFamily="2" charset="-122"/>
              </a:rPr>
              <a:t>边列表</a:t>
            </a:r>
          </a:p>
          <a:p>
            <a:pPr eaLnBrk="1" hangingPunct="1">
              <a:spcBef>
                <a:spcPct val="40000"/>
              </a:spcBef>
              <a:buSzPct val="150000"/>
              <a:buFont typeface="Wingdings" pitchFamily="2" charset="2"/>
              <a:buChar char="§"/>
            </a:pPr>
            <a:r>
              <a:rPr lang="zh-CN" altLang="en-US" sz="2800" dirty="0">
                <a:latin typeface="宋体" pitchFamily="2" charset="-122"/>
              </a:rPr>
              <a:t>正向、逆向表</a:t>
            </a:r>
          </a:p>
          <a:p>
            <a:pPr eaLnBrk="1" hangingPunct="1">
              <a:spcBef>
                <a:spcPct val="40000"/>
              </a:spcBef>
              <a:buSzPct val="150000"/>
              <a:buFont typeface="Wingdings" pitchFamily="2" charset="2"/>
              <a:buChar char="§"/>
            </a:pPr>
            <a:r>
              <a:rPr lang="zh-CN" altLang="en-US" sz="2800" dirty="0">
                <a:latin typeface="宋体" pitchFamily="2" charset="-122"/>
              </a:rPr>
              <a:t>邻接表</a:t>
            </a:r>
            <a:r>
              <a:rPr lang="zh-CN" altLang="en-US" dirty="0">
                <a:latin typeface="宋体" pitchFamily="2" charset="-122"/>
              </a:rPr>
              <a:t> </a:t>
            </a:r>
            <a:endParaRPr lang="en-US" altLang="zh-CN" dirty="0">
              <a:latin typeface="宋体" pitchFamily="2" charset="-122"/>
            </a:endParaRPr>
          </a:p>
          <a:p>
            <a:pPr eaLnBrk="1" hangingPunct="1">
              <a:spcBef>
                <a:spcPct val="40000"/>
              </a:spcBef>
              <a:buSzPct val="150000"/>
              <a:buFont typeface="Wingdings" pitchFamily="2" charset="2"/>
              <a:buChar char="§"/>
            </a:pPr>
            <a:r>
              <a:rPr lang="zh-CN" altLang="en-US" dirty="0">
                <a:latin typeface="宋体" pitchFamily="2" charset="-122"/>
              </a:rPr>
              <a:t>十字链表</a:t>
            </a:r>
            <a:endParaRPr lang="en-US" altLang="zh-CN" dirty="0">
              <a:latin typeface="宋体" pitchFamily="2" charset="-122"/>
            </a:endParaRPr>
          </a:p>
          <a:p>
            <a:pPr eaLnBrk="1" hangingPunct="1">
              <a:spcBef>
                <a:spcPct val="40000"/>
              </a:spcBef>
              <a:buSzPct val="150000"/>
              <a:buFont typeface="Wingdings" pitchFamily="2" charset="2"/>
              <a:buChar char="§"/>
            </a:pPr>
            <a:r>
              <a:rPr lang="zh-CN" altLang="en-US" dirty="0">
                <a:latin typeface="宋体" pitchFamily="2" charset="-122"/>
              </a:rPr>
              <a:t>邻接多重表 </a:t>
            </a:r>
          </a:p>
          <a:p>
            <a:pPr marL="0" indent="0" eaLnBrk="1" hangingPunct="1">
              <a:spcBef>
                <a:spcPct val="40000"/>
              </a:spcBef>
              <a:buSzPct val="150000"/>
              <a:buNone/>
            </a:pPr>
            <a:endParaRPr lang="zh-CN" altLang="en-US" dirty="0">
              <a:latin typeface="宋体" pitchFamily="2" charset="-122"/>
            </a:endParaRPr>
          </a:p>
        </p:txBody>
      </p:sp>
    </p:spTree>
    <p:extLst>
      <p:ext uri="{BB962C8B-B14F-4D97-AF65-F5344CB8AC3E}">
        <p14:creationId xmlns:p14="http://schemas.microsoft.com/office/powerpoint/2010/main" val="4145312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ChangeArrowheads="1"/>
          </p:cNvSpPr>
          <p:nvPr/>
        </p:nvSpPr>
        <p:spPr bwMode="auto">
          <a:xfrm>
            <a:off x="900113" y="1844675"/>
            <a:ext cx="4113212" cy="519113"/>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对关联矩阵的列进行压缩</a:t>
            </a:r>
          </a:p>
        </p:txBody>
      </p:sp>
      <p:sp>
        <p:nvSpPr>
          <p:cNvPr id="220164" name="Rectangle 4"/>
          <p:cNvSpPr>
            <a:spLocks noChangeArrowheads="1"/>
          </p:cNvSpPr>
          <p:nvPr/>
        </p:nvSpPr>
        <p:spPr bwMode="auto">
          <a:xfrm>
            <a:off x="684213" y="1196975"/>
            <a:ext cx="1728787" cy="579438"/>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itchFamily="2" charset="2"/>
              <a:buChar char="n"/>
              <a:tabLst/>
              <a:defRPr/>
            </a:pPr>
            <a:r>
              <a:rPr kumimoji="0" lang="en-US" altLang="zh-CN" sz="3200" b="1" i="0" u="none" strike="noStrike" kern="1200" cap="none" spc="0" normalizeH="0" baseline="0" noProof="0">
                <a:ln>
                  <a:noFill/>
                </a:ln>
                <a:solidFill>
                  <a:srgbClr val="000514"/>
                </a:solidFill>
                <a:effectLst/>
                <a:uLnTx/>
                <a:uFillTx/>
                <a:latin typeface="Garamond" pitchFamily="18" charset="0"/>
                <a:ea typeface="宋体" pitchFamily="2" charset="-122"/>
                <a:cs typeface="+mn-cs"/>
              </a:rPr>
              <a:t> </a:t>
            </a:r>
            <a:r>
              <a:rPr kumimoji="0" lang="zh-CN" altLang="en-US" sz="3200" b="1" i="0" u="none" strike="noStrike" kern="1200" cap="none" spc="0" normalizeH="0" baseline="0" noProof="0">
                <a:ln>
                  <a:noFill/>
                </a:ln>
                <a:solidFill>
                  <a:srgbClr val="000514"/>
                </a:solidFill>
                <a:effectLst/>
                <a:uLnTx/>
                <a:uFillTx/>
                <a:latin typeface="Garamond" pitchFamily="18" charset="0"/>
                <a:ea typeface="宋体" pitchFamily="2" charset="-122"/>
                <a:cs typeface="+mn-cs"/>
              </a:rPr>
              <a:t>边列表</a:t>
            </a:r>
          </a:p>
        </p:txBody>
      </p:sp>
      <p:sp>
        <p:nvSpPr>
          <p:cNvPr id="220165" name="Rectangle 5"/>
          <p:cNvSpPr>
            <a:spLocks noChangeArrowheads="1"/>
          </p:cNvSpPr>
          <p:nvPr/>
        </p:nvSpPr>
        <p:spPr bwMode="auto">
          <a:xfrm>
            <a:off x="755650" y="2565400"/>
            <a:ext cx="7920038" cy="2238241"/>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  </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边列表有两个</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m</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维向量</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A</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和</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B</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组成，</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  对</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G</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的结点与边进行编号后，若</a:t>
            </a:r>
            <a:r>
              <a:rPr kumimoji="0" lang="en-US" altLang="zh-CN" sz="2400" b="1" i="1" u="none" strike="noStrike" kern="1200" cap="none" spc="0" normalizeH="0" baseline="0" noProof="0" dirty="0" err="1">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e</a:t>
            </a:r>
            <a:r>
              <a:rPr kumimoji="0" lang="en-US" altLang="zh-CN" sz="2400" b="1" i="1" u="none" strike="noStrike" kern="1200" cap="none" spc="0" normalizeH="0" baseline="-25000" noProof="0" dirty="0" err="1">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k</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a:t>
            </a:r>
            <a:r>
              <a:rPr kumimoji="0" lang="en-US" altLang="zh-CN" sz="2400" b="1" i="1" u="none" strike="noStrike" kern="1200" cap="none" spc="0" normalizeH="0" baseline="0" noProof="0" dirty="0" err="1">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v</a:t>
            </a:r>
            <a:r>
              <a:rPr kumimoji="0" lang="en-US" altLang="zh-CN" sz="2400" b="1" i="1" u="none" strike="noStrike" kern="1200" cap="none" spc="0" normalizeH="0" baseline="-25000" noProof="0" dirty="0" err="1">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i</a:t>
            </a:r>
            <a:r>
              <a:rPr kumimoji="0" lang="en-US" altLang="zh-CN" sz="2400" b="1" i="1" u="none" strike="noStrike" kern="1200" cap="none" spc="0" normalizeH="0" baseline="0" noProof="0" dirty="0" err="1">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,v</a:t>
            </a:r>
            <a:r>
              <a:rPr kumimoji="0" lang="en-US" altLang="zh-CN" sz="2400" b="1" i="1" u="none" strike="noStrike" kern="1200" cap="none" spc="0" normalizeH="0" baseline="-25000" noProof="0" dirty="0" err="1">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j</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  则</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A(k)=</a:t>
            </a:r>
            <a:r>
              <a:rPr kumimoji="0" lang="en-US" altLang="zh-CN" sz="2400" b="1" i="1" u="none" strike="noStrike" kern="1200" cap="none" spc="0" normalizeH="0" baseline="0" noProof="0" dirty="0" err="1">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i</a:t>
            </a:r>
            <a:r>
              <a:rPr kumimoji="0" lang="zh-CN" altLang="en-US"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B(k)=j</a:t>
            </a:r>
            <a:endPar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  </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即</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A(k)</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存放第</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k</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条边始点的编号，</a:t>
            </a:r>
            <a:r>
              <a:rPr kumimoji="0" lang="en-US" altLang="zh-CN" sz="2400" b="1" i="1"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B(k)</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存放其终点标号。</a:t>
            </a:r>
          </a:p>
        </p:txBody>
      </p:sp>
      <p:sp>
        <p:nvSpPr>
          <p:cNvPr id="6" name="Rectangle 2"/>
          <p:cNvSpPr txBox="1">
            <a:spLocks noRot="1" noChangeArrowheads="1"/>
          </p:cNvSpPr>
          <p:nvPr/>
        </p:nvSpPr>
        <p:spPr>
          <a:xfrm>
            <a:off x="457200" y="333375"/>
            <a:ext cx="82296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图的代数表示：边列表 </a:t>
            </a:r>
          </a:p>
        </p:txBody>
      </p:sp>
    </p:spTree>
    <p:extLst>
      <p:ext uri="{BB962C8B-B14F-4D97-AF65-F5344CB8AC3E}">
        <p14:creationId xmlns:p14="http://schemas.microsoft.com/office/powerpoint/2010/main" val="3498866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755650" y="2420938"/>
            <a:ext cx="3048000" cy="2133600"/>
            <a:chOff x="3168" y="1536"/>
            <a:chExt cx="1920" cy="1344"/>
          </a:xfrm>
        </p:grpSpPr>
        <p:pic>
          <p:nvPicPr>
            <p:cNvPr id="221201" name="Picture 4" descr="6"/>
            <p:cNvPicPr>
              <a:picLocks noChangeAspect="1" noChangeArrowheads="1"/>
            </p:cNvPicPr>
            <p:nvPr/>
          </p:nvPicPr>
          <p:blipFill>
            <a:blip r:embed="rId2" cstate="print"/>
            <a:srcRect/>
            <a:stretch>
              <a:fillRect/>
            </a:stretch>
          </p:blipFill>
          <p:spPr bwMode="auto">
            <a:xfrm>
              <a:off x="3360" y="1824"/>
              <a:ext cx="1404" cy="895"/>
            </a:xfrm>
            <a:prstGeom prst="rect">
              <a:avLst/>
            </a:prstGeom>
            <a:noFill/>
            <a:ln w="9525">
              <a:noFill/>
              <a:miter lim="800000"/>
              <a:headEnd/>
              <a:tailEnd/>
            </a:ln>
          </p:spPr>
        </p:pic>
        <p:sp>
          <p:nvSpPr>
            <p:cNvPr id="221202" name="Text Box 5"/>
            <p:cNvSpPr txBox="1">
              <a:spLocks noChangeArrowheads="1"/>
            </p:cNvSpPr>
            <p:nvPr/>
          </p:nvSpPr>
          <p:spPr bwMode="auto">
            <a:xfrm>
              <a:off x="3168" y="1632"/>
              <a:ext cx="384"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v</a:t>
              </a:r>
              <a:r>
                <a:rPr kumimoji="0" lang="en-US" altLang="zh-CN" sz="2400" b="1" i="0" u="none" strike="noStrike" kern="1200" cap="none" spc="0" normalizeH="0" baseline="-25000" noProof="0">
                  <a:ln>
                    <a:noFill/>
                  </a:ln>
                  <a:solidFill>
                    <a:srgbClr val="000514"/>
                  </a:solidFill>
                  <a:effectLst/>
                  <a:uLnTx/>
                  <a:uFillTx/>
                  <a:latin typeface="Arial" pitchFamily="34" charset="0"/>
                  <a:ea typeface="宋体" pitchFamily="2" charset="-122"/>
                  <a:cs typeface="+mn-cs"/>
                </a:rPr>
                <a:t>1</a:t>
              </a:r>
            </a:p>
          </p:txBody>
        </p:sp>
        <p:sp>
          <p:nvSpPr>
            <p:cNvPr id="221203" name="Text Box 6"/>
            <p:cNvSpPr txBox="1">
              <a:spLocks noChangeArrowheads="1"/>
            </p:cNvSpPr>
            <p:nvPr/>
          </p:nvSpPr>
          <p:spPr bwMode="auto">
            <a:xfrm>
              <a:off x="3168" y="2544"/>
              <a:ext cx="384"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v</a:t>
              </a:r>
              <a:r>
                <a:rPr kumimoji="0" lang="en-US" altLang="zh-CN" sz="2400" b="1" i="0" u="none" strike="noStrike" kern="1200" cap="none" spc="0" normalizeH="0" baseline="-25000" noProof="0">
                  <a:ln>
                    <a:noFill/>
                  </a:ln>
                  <a:solidFill>
                    <a:srgbClr val="000514"/>
                  </a:solidFill>
                  <a:effectLst/>
                  <a:uLnTx/>
                  <a:uFillTx/>
                  <a:latin typeface="Arial" pitchFamily="34" charset="0"/>
                  <a:ea typeface="宋体" pitchFamily="2" charset="-122"/>
                  <a:cs typeface="+mn-cs"/>
                </a:rPr>
                <a:t>2</a:t>
              </a:r>
            </a:p>
          </p:txBody>
        </p:sp>
        <p:sp>
          <p:nvSpPr>
            <p:cNvPr id="221204" name="Text Box 7"/>
            <p:cNvSpPr txBox="1">
              <a:spLocks noChangeArrowheads="1"/>
            </p:cNvSpPr>
            <p:nvPr/>
          </p:nvSpPr>
          <p:spPr bwMode="auto">
            <a:xfrm>
              <a:off x="4656" y="2496"/>
              <a:ext cx="384"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v</a:t>
              </a:r>
              <a:r>
                <a:rPr kumimoji="0" lang="en-US" altLang="zh-CN" sz="2400" b="1" i="0" u="none" strike="noStrike" kern="1200" cap="none" spc="0" normalizeH="0" baseline="-25000" noProof="0">
                  <a:ln>
                    <a:noFill/>
                  </a:ln>
                  <a:solidFill>
                    <a:srgbClr val="000514"/>
                  </a:solidFill>
                  <a:effectLst/>
                  <a:uLnTx/>
                  <a:uFillTx/>
                  <a:latin typeface="Arial" pitchFamily="34" charset="0"/>
                  <a:ea typeface="宋体" pitchFamily="2" charset="-122"/>
                  <a:cs typeface="+mn-cs"/>
                </a:rPr>
                <a:t>3</a:t>
              </a:r>
            </a:p>
          </p:txBody>
        </p:sp>
        <p:sp>
          <p:nvSpPr>
            <p:cNvPr id="221205" name="Text Box 8"/>
            <p:cNvSpPr txBox="1">
              <a:spLocks noChangeArrowheads="1"/>
            </p:cNvSpPr>
            <p:nvPr/>
          </p:nvSpPr>
          <p:spPr bwMode="auto">
            <a:xfrm>
              <a:off x="4608" y="1632"/>
              <a:ext cx="384"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v</a:t>
              </a:r>
              <a:r>
                <a:rPr kumimoji="0" lang="en-US" altLang="zh-CN" sz="2400" b="1" i="0" u="none" strike="noStrike" kern="1200" cap="none" spc="0" normalizeH="0" baseline="-25000" noProof="0">
                  <a:ln>
                    <a:noFill/>
                  </a:ln>
                  <a:solidFill>
                    <a:srgbClr val="000514"/>
                  </a:solidFill>
                  <a:effectLst/>
                  <a:uLnTx/>
                  <a:uFillTx/>
                  <a:latin typeface="Arial" pitchFamily="34" charset="0"/>
                  <a:ea typeface="宋体" pitchFamily="2" charset="-122"/>
                  <a:cs typeface="+mn-cs"/>
                </a:rPr>
                <a:t>4</a:t>
              </a:r>
            </a:p>
          </p:txBody>
        </p:sp>
        <p:sp>
          <p:nvSpPr>
            <p:cNvPr id="221206" name="Text Box 9"/>
            <p:cNvSpPr txBox="1">
              <a:spLocks noChangeArrowheads="1"/>
            </p:cNvSpPr>
            <p:nvPr/>
          </p:nvSpPr>
          <p:spPr bwMode="auto">
            <a:xfrm>
              <a:off x="3168" y="2112"/>
              <a:ext cx="384"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itchFamily="34" charset="0"/>
                  <a:ea typeface="宋体" pitchFamily="2" charset="-122"/>
                  <a:cs typeface="+mn-cs"/>
                </a:rPr>
                <a:t>2</a:t>
              </a:r>
            </a:p>
          </p:txBody>
        </p:sp>
        <p:sp>
          <p:nvSpPr>
            <p:cNvPr id="221207" name="Text Box 10"/>
            <p:cNvSpPr txBox="1">
              <a:spLocks noChangeArrowheads="1"/>
            </p:cNvSpPr>
            <p:nvPr/>
          </p:nvSpPr>
          <p:spPr bwMode="auto">
            <a:xfrm>
              <a:off x="3984" y="1536"/>
              <a:ext cx="384"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itchFamily="34" charset="0"/>
                  <a:ea typeface="宋体" pitchFamily="2" charset="-122"/>
                  <a:cs typeface="+mn-cs"/>
                </a:rPr>
                <a:t>1</a:t>
              </a:r>
            </a:p>
          </p:txBody>
        </p:sp>
        <p:sp>
          <p:nvSpPr>
            <p:cNvPr id="221208" name="Text Box 11"/>
            <p:cNvSpPr txBox="1">
              <a:spLocks noChangeArrowheads="1"/>
            </p:cNvSpPr>
            <p:nvPr/>
          </p:nvSpPr>
          <p:spPr bwMode="auto">
            <a:xfrm>
              <a:off x="3888" y="2592"/>
              <a:ext cx="384"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itchFamily="34" charset="0"/>
                  <a:ea typeface="宋体" pitchFamily="2" charset="-122"/>
                  <a:cs typeface="+mn-cs"/>
                </a:rPr>
                <a:t>3</a:t>
              </a:r>
            </a:p>
          </p:txBody>
        </p:sp>
        <p:sp>
          <p:nvSpPr>
            <p:cNvPr id="221209" name="Text Box 12"/>
            <p:cNvSpPr txBox="1">
              <a:spLocks noChangeArrowheads="1"/>
            </p:cNvSpPr>
            <p:nvPr/>
          </p:nvSpPr>
          <p:spPr bwMode="auto">
            <a:xfrm>
              <a:off x="4704" y="2112"/>
              <a:ext cx="384"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itchFamily="34" charset="0"/>
                  <a:ea typeface="宋体" pitchFamily="2" charset="-122"/>
                  <a:cs typeface="+mn-cs"/>
                </a:rPr>
                <a:t>4</a:t>
              </a:r>
            </a:p>
          </p:txBody>
        </p:sp>
        <p:sp>
          <p:nvSpPr>
            <p:cNvPr id="221210" name="Text Box 13"/>
            <p:cNvSpPr txBox="1">
              <a:spLocks noChangeArrowheads="1"/>
            </p:cNvSpPr>
            <p:nvPr/>
          </p:nvSpPr>
          <p:spPr bwMode="auto">
            <a:xfrm>
              <a:off x="4320" y="2112"/>
              <a:ext cx="384"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itchFamily="34" charset="0"/>
                  <a:ea typeface="宋体" pitchFamily="2" charset="-122"/>
                  <a:cs typeface="+mn-cs"/>
                </a:rPr>
                <a:t>5</a:t>
              </a:r>
            </a:p>
          </p:txBody>
        </p:sp>
        <p:sp>
          <p:nvSpPr>
            <p:cNvPr id="221211" name="Text Box 14"/>
            <p:cNvSpPr txBox="1">
              <a:spLocks noChangeArrowheads="1"/>
            </p:cNvSpPr>
            <p:nvPr/>
          </p:nvSpPr>
          <p:spPr bwMode="auto">
            <a:xfrm>
              <a:off x="3936" y="1872"/>
              <a:ext cx="384"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itchFamily="34" charset="0"/>
                  <a:ea typeface="宋体" pitchFamily="2" charset="-122"/>
                  <a:cs typeface="+mn-cs"/>
                </a:rPr>
                <a:t>6</a:t>
              </a:r>
            </a:p>
          </p:txBody>
        </p:sp>
        <p:sp>
          <p:nvSpPr>
            <p:cNvPr id="221212" name="Text Box 15"/>
            <p:cNvSpPr txBox="1">
              <a:spLocks noChangeArrowheads="1"/>
            </p:cNvSpPr>
            <p:nvPr/>
          </p:nvSpPr>
          <p:spPr bwMode="auto">
            <a:xfrm>
              <a:off x="3696" y="2208"/>
              <a:ext cx="384"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e</a:t>
              </a:r>
              <a:r>
                <a:rPr kumimoji="0" lang="en-US" altLang="zh-CN" sz="2400" b="1" i="0" u="none" strike="noStrike" kern="1200" cap="none" spc="0" normalizeH="0" baseline="-25000" noProof="0">
                  <a:ln>
                    <a:noFill/>
                  </a:ln>
                  <a:solidFill>
                    <a:srgbClr val="000514"/>
                  </a:solidFill>
                  <a:effectLst/>
                  <a:uLnTx/>
                  <a:uFillTx/>
                  <a:latin typeface="Arial" pitchFamily="34" charset="0"/>
                  <a:ea typeface="宋体" pitchFamily="2" charset="-122"/>
                  <a:cs typeface="+mn-cs"/>
                </a:rPr>
                <a:t>7</a:t>
              </a:r>
            </a:p>
          </p:txBody>
        </p:sp>
      </p:grpSp>
      <p:grpSp>
        <p:nvGrpSpPr>
          <p:cNvPr id="3" name="Group 16"/>
          <p:cNvGrpSpPr>
            <a:grpSpLocks/>
          </p:cNvGrpSpPr>
          <p:nvPr/>
        </p:nvGrpSpPr>
        <p:grpSpPr bwMode="auto">
          <a:xfrm>
            <a:off x="3924299" y="2536153"/>
            <a:ext cx="4191000" cy="2124074"/>
            <a:chOff x="384" y="1392"/>
            <a:chExt cx="2640" cy="1338"/>
          </a:xfrm>
        </p:grpSpPr>
        <p:sp>
          <p:nvSpPr>
            <p:cNvPr id="221193" name="Text Box 17"/>
            <p:cNvSpPr txBox="1">
              <a:spLocks noChangeArrowheads="1"/>
            </p:cNvSpPr>
            <p:nvPr/>
          </p:nvSpPr>
          <p:spPr bwMode="auto">
            <a:xfrm>
              <a:off x="384" y="1920"/>
              <a:ext cx="816"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M</a:t>
              </a:r>
              <a:r>
                <a:rPr kumimoji="0"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a:t>
              </a:r>
              <a:r>
                <a:rPr kumimoji="0" lang="en-US" altLang="zh-CN" sz="2400" b="1" i="1" u="none" strike="noStrike" kern="1200" cap="none" spc="0" normalizeH="0" baseline="0" noProof="0">
                  <a:ln>
                    <a:noFill/>
                  </a:ln>
                  <a:solidFill>
                    <a:srgbClr val="000514"/>
                  </a:solidFill>
                  <a:effectLst/>
                  <a:uLnTx/>
                  <a:uFillTx/>
                  <a:latin typeface="Arial" pitchFamily="34" charset="0"/>
                  <a:ea typeface="宋体" pitchFamily="2" charset="-122"/>
                  <a:cs typeface="+mn-cs"/>
                </a:rPr>
                <a:t>D</a:t>
              </a:r>
              <a:r>
                <a:rPr kumimoji="0" lang="en-US" altLang="zh-CN" sz="2400" b="1" i="0" u="none" strike="noStrike" kern="1200" cap="none" spc="0" normalizeH="0" baseline="0" noProof="0">
                  <a:ln>
                    <a:noFill/>
                  </a:ln>
                  <a:solidFill>
                    <a:srgbClr val="000514"/>
                  </a:solidFill>
                  <a:effectLst/>
                  <a:uLnTx/>
                  <a:uFillTx/>
                  <a:latin typeface="Arial" pitchFamily="34" charset="0"/>
                  <a:ea typeface="宋体" pitchFamily="2" charset="-122"/>
                  <a:cs typeface="+mn-cs"/>
                </a:rPr>
                <a:t>)=</a:t>
              </a:r>
            </a:p>
          </p:txBody>
        </p:sp>
        <p:sp>
          <p:nvSpPr>
            <p:cNvPr id="221194" name="Text Box 18"/>
            <p:cNvSpPr txBox="1">
              <a:spLocks noChangeArrowheads="1"/>
            </p:cNvSpPr>
            <p:nvPr/>
          </p:nvSpPr>
          <p:spPr bwMode="auto">
            <a:xfrm>
              <a:off x="1104" y="1392"/>
              <a:ext cx="1920" cy="133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000514"/>
                  </a:solidFill>
                  <a:effectLst/>
                  <a:uLnTx/>
                  <a:uFillTx/>
                  <a:latin typeface="Times New Roman" pitchFamily="18" charset="0"/>
                  <a:ea typeface="华文行楷" pitchFamily="2" charset="-122"/>
                  <a:cs typeface="Times New Roman" pitchFamily="18" charset="0"/>
                </a:rPr>
                <a:t>–</a:t>
              </a:r>
              <a:r>
                <a:rPr kumimoji="0" lang="en-US" altLang="zh-CN" sz="1800" b="0" i="0" u="none" strike="noStrike" kern="1200" cap="none" spc="0" normalizeH="0" baseline="0" noProof="0" dirty="0">
                  <a:ln>
                    <a:noFill/>
                  </a:ln>
                  <a:solidFill>
                    <a:srgbClr val="000514"/>
                  </a:solidFill>
                  <a:effectLst/>
                  <a:uLnTx/>
                  <a:uFillTx/>
                  <a:latin typeface="Times New Roman" pitchFamily="18" charset="0"/>
                  <a:ea typeface="华文行楷" pitchFamily="2" charset="-122"/>
                  <a:cs typeface="Times New Roman" pitchFamily="18" charset="0"/>
                </a:rPr>
                <a:t> </a:t>
              </a:r>
              <a:r>
                <a:rPr kumimoji="0" lang="en-US" altLang="zh-CN" sz="24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1   1   0   0   0  –1   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  0  </a:t>
              </a:r>
              <a:r>
                <a:rPr kumimoji="0" lang="en-US" altLang="zh-CN" sz="1800" b="1" i="0" u="none" strike="noStrike" kern="1200" cap="none" spc="0" normalizeH="0" baseline="0" noProof="0" dirty="0">
                  <a:ln>
                    <a:noFill/>
                  </a:ln>
                  <a:solidFill>
                    <a:srgbClr val="000514"/>
                  </a:solidFill>
                  <a:effectLst/>
                  <a:uLnTx/>
                  <a:uFillTx/>
                  <a:latin typeface="Times New Roman" pitchFamily="18" charset="0"/>
                  <a:ea typeface="华文行楷" pitchFamily="2" charset="-122"/>
                  <a:cs typeface="Times New Roman" pitchFamily="18" charset="0"/>
                </a:rPr>
                <a:t>–</a:t>
              </a:r>
              <a:r>
                <a:rPr kumimoji="0" lang="en-US" altLang="zh-CN" sz="24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1   1   0   0    0   0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  0   0 </a:t>
              </a:r>
              <a:r>
                <a:rPr kumimoji="0" lang="en-US" altLang="zh-CN" sz="12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  </a:t>
              </a:r>
              <a:r>
                <a:rPr kumimoji="0" lang="en-US" altLang="zh-CN" sz="1800" b="1" i="0" u="none" strike="noStrike" kern="1200" cap="none" spc="0" normalizeH="0" baseline="0" noProof="0" dirty="0">
                  <a:ln>
                    <a:noFill/>
                  </a:ln>
                  <a:solidFill>
                    <a:srgbClr val="000514"/>
                  </a:solidFill>
                  <a:effectLst/>
                  <a:uLnTx/>
                  <a:uFillTx/>
                  <a:latin typeface="Times New Roman" pitchFamily="18" charset="0"/>
                  <a:ea typeface="华文行楷" pitchFamily="2" charset="-122"/>
                  <a:cs typeface="Times New Roman" pitchFamily="18" charset="0"/>
                </a:rPr>
                <a:t>–</a:t>
              </a:r>
              <a:r>
                <a:rPr kumimoji="0" lang="en-US" altLang="zh-CN" sz="24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1 </a:t>
              </a:r>
              <a:r>
                <a:rPr kumimoji="0" lang="en-US" altLang="zh-CN" sz="12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 </a:t>
              </a:r>
              <a:r>
                <a:rPr kumimoji="0" lang="en-US" altLang="zh-CN" sz="1800" b="1" i="0" u="none" strike="noStrike" kern="1200" cap="none" spc="0" normalizeH="0" baseline="0" noProof="0" dirty="0">
                  <a:ln>
                    <a:noFill/>
                  </a:ln>
                  <a:solidFill>
                    <a:srgbClr val="000514"/>
                  </a:solidFill>
                  <a:effectLst/>
                  <a:uLnTx/>
                  <a:uFillTx/>
                  <a:latin typeface="Times New Roman" pitchFamily="18" charset="0"/>
                  <a:ea typeface="华文行楷" pitchFamily="2" charset="-122"/>
                  <a:cs typeface="Times New Roman" pitchFamily="18" charset="0"/>
                </a:rPr>
                <a:t>–</a:t>
              </a:r>
              <a:r>
                <a:rPr kumimoji="0" lang="en-US" altLang="zh-CN" sz="24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1 </a:t>
              </a:r>
              <a:r>
                <a:rPr kumimoji="0" lang="en-US" altLang="zh-CN" sz="12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 </a:t>
              </a:r>
              <a:r>
                <a:rPr kumimoji="0" lang="en-US" altLang="zh-CN" sz="1800" b="1" i="0" u="none" strike="noStrike" kern="1200" cap="none" spc="0" normalizeH="0" baseline="0" noProof="0" dirty="0">
                  <a:ln>
                    <a:noFill/>
                  </a:ln>
                  <a:solidFill>
                    <a:srgbClr val="000514"/>
                  </a:solidFill>
                  <a:effectLst/>
                  <a:uLnTx/>
                  <a:uFillTx/>
                  <a:latin typeface="Times New Roman" pitchFamily="18" charset="0"/>
                  <a:ea typeface="华文行楷" pitchFamily="2" charset="-122"/>
                  <a:cs typeface="Times New Roman" pitchFamily="18" charset="0"/>
                </a:rPr>
                <a:t>–</a:t>
              </a:r>
              <a:r>
                <a:rPr kumimoji="0" lang="en-US" altLang="zh-CN" sz="24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1   1  </a:t>
              </a:r>
              <a:r>
                <a:rPr kumimoji="0" lang="en-US" altLang="zh-CN" sz="1800" b="1" i="0" u="none" strike="noStrike" kern="1200" cap="none" spc="0" normalizeH="0" baseline="0" noProof="0" dirty="0">
                  <a:ln>
                    <a:noFill/>
                  </a:ln>
                  <a:solidFill>
                    <a:srgbClr val="000514"/>
                  </a:solidFill>
                  <a:effectLst/>
                  <a:uLnTx/>
                  <a:uFillTx/>
                  <a:latin typeface="Times New Roman" pitchFamily="18" charset="0"/>
                  <a:ea typeface="华文行楷" pitchFamily="2" charset="-122"/>
                  <a:cs typeface="Times New Roman" pitchFamily="18" charset="0"/>
                </a:rPr>
                <a:t>–</a:t>
              </a:r>
              <a:r>
                <a:rPr kumimoji="0" lang="en-US" altLang="zh-CN" sz="24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  1   0   0    1   1   0  </a:t>
              </a:r>
              <a:r>
                <a:rPr kumimoji="0" lang="en-US" altLang="zh-CN" sz="12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 </a:t>
              </a:r>
              <a:r>
                <a:rPr kumimoji="0" lang="en-US" altLang="zh-CN" sz="24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 0</a:t>
              </a:r>
            </a:p>
          </p:txBody>
        </p:sp>
        <p:sp>
          <p:nvSpPr>
            <p:cNvPr id="221195" name="Line 19"/>
            <p:cNvSpPr>
              <a:spLocks noChangeShapeType="1"/>
            </p:cNvSpPr>
            <p:nvPr/>
          </p:nvSpPr>
          <p:spPr bwMode="auto">
            <a:xfrm>
              <a:off x="1056" y="1536"/>
              <a:ext cx="0" cy="1056"/>
            </a:xfrm>
            <a:prstGeom prst="line">
              <a:avLst/>
            </a:prstGeom>
            <a:noFill/>
            <a:ln w="28575">
              <a:solidFill>
                <a:srgbClr val="000066"/>
              </a:solidFill>
              <a:round/>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21196" name="Line 20"/>
            <p:cNvSpPr>
              <a:spLocks noChangeShapeType="1"/>
            </p:cNvSpPr>
            <p:nvPr/>
          </p:nvSpPr>
          <p:spPr bwMode="auto">
            <a:xfrm>
              <a:off x="2928" y="1536"/>
              <a:ext cx="0" cy="1056"/>
            </a:xfrm>
            <a:prstGeom prst="line">
              <a:avLst/>
            </a:prstGeom>
            <a:noFill/>
            <a:ln w="28575">
              <a:solidFill>
                <a:srgbClr val="000066"/>
              </a:solidFill>
              <a:round/>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21197" name="Line 21"/>
            <p:cNvSpPr>
              <a:spLocks noChangeShapeType="1"/>
            </p:cNvSpPr>
            <p:nvPr/>
          </p:nvSpPr>
          <p:spPr bwMode="auto">
            <a:xfrm>
              <a:off x="1056" y="1536"/>
              <a:ext cx="48" cy="0"/>
            </a:xfrm>
            <a:prstGeom prst="line">
              <a:avLst/>
            </a:prstGeom>
            <a:noFill/>
            <a:ln w="28575">
              <a:solidFill>
                <a:srgbClr val="000066"/>
              </a:solidFill>
              <a:round/>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21198" name="Line 22"/>
            <p:cNvSpPr>
              <a:spLocks noChangeShapeType="1"/>
            </p:cNvSpPr>
            <p:nvPr/>
          </p:nvSpPr>
          <p:spPr bwMode="auto">
            <a:xfrm>
              <a:off x="1056" y="2592"/>
              <a:ext cx="48" cy="0"/>
            </a:xfrm>
            <a:prstGeom prst="line">
              <a:avLst/>
            </a:prstGeom>
            <a:noFill/>
            <a:ln w="28575">
              <a:solidFill>
                <a:srgbClr val="000066"/>
              </a:solidFill>
              <a:round/>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21199" name="Line 23"/>
            <p:cNvSpPr>
              <a:spLocks noChangeShapeType="1"/>
            </p:cNvSpPr>
            <p:nvPr/>
          </p:nvSpPr>
          <p:spPr bwMode="auto">
            <a:xfrm>
              <a:off x="2880" y="1536"/>
              <a:ext cx="48" cy="0"/>
            </a:xfrm>
            <a:prstGeom prst="line">
              <a:avLst/>
            </a:prstGeom>
            <a:noFill/>
            <a:ln w="28575">
              <a:solidFill>
                <a:srgbClr val="000066"/>
              </a:solidFill>
              <a:round/>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221200" name="Line 24"/>
            <p:cNvSpPr>
              <a:spLocks noChangeShapeType="1"/>
            </p:cNvSpPr>
            <p:nvPr/>
          </p:nvSpPr>
          <p:spPr bwMode="auto">
            <a:xfrm>
              <a:off x="2880" y="2592"/>
              <a:ext cx="48" cy="0"/>
            </a:xfrm>
            <a:prstGeom prst="line">
              <a:avLst/>
            </a:prstGeom>
            <a:noFill/>
            <a:ln w="28575">
              <a:solidFill>
                <a:srgbClr val="000066"/>
              </a:solidFill>
              <a:round/>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pSp>
      <p:sp>
        <p:nvSpPr>
          <p:cNvPr id="221188" name="Rectangle 25"/>
          <p:cNvSpPr>
            <a:spLocks noChangeArrowheads="1"/>
          </p:cNvSpPr>
          <p:nvPr/>
        </p:nvSpPr>
        <p:spPr bwMode="auto">
          <a:xfrm>
            <a:off x="915988" y="1808164"/>
            <a:ext cx="4113212" cy="51911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对关联矩阵的列进行压缩</a:t>
            </a:r>
          </a:p>
        </p:txBody>
      </p:sp>
      <p:sp>
        <p:nvSpPr>
          <p:cNvPr id="221189" name="Rectangle 26"/>
          <p:cNvSpPr>
            <a:spLocks noChangeArrowheads="1"/>
          </p:cNvSpPr>
          <p:nvPr/>
        </p:nvSpPr>
        <p:spPr bwMode="auto">
          <a:xfrm>
            <a:off x="684213" y="1196975"/>
            <a:ext cx="1728787" cy="579438"/>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itchFamily="2" charset="2"/>
              <a:buChar char="n"/>
              <a:tabLst/>
              <a:defRPr/>
            </a:pPr>
            <a:r>
              <a:rPr kumimoji="0" lang="en-US" altLang="zh-CN" sz="3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0" lang="zh-CN" altLang="en-US" sz="3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边列表</a:t>
            </a:r>
          </a:p>
        </p:txBody>
      </p:sp>
      <p:sp>
        <p:nvSpPr>
          <p:cNvPr id="221190" name="Text Box 27"/>
          <p:cNvSpPr txBox="1">
            <a:spLocks noChangeArrowheads="1"/>
          </p:cNvSpPr>
          <p:nvPr/>
        </p:nvSpPr>
        <p:spPr bwMode="auto">
          <a:xfrm>
            <a:off x="457200" y="4748639"/>
            <a:ext cx="3882902" cy="830997"/>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A:  (4,   1,  2, 4</a:t>
            </a:r>
            <a:r>
              <a:rPr kumimoji="0"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4</a:t>
            </a:r>
            <a:r>
              <a:rPr kumimoji="0"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1</a:t>
            </a:r>
            <a:r>
              <a:rPr kumimoji="0"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B:  (1,   2,  3, 3</a:t>
            </a:r>
            <a:r>
              <a:rPr kumimoji="0"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1</a:t>
            </a:r>
            <a:r>
              <a:rPr kumimoji="0"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a:t>
            </a:r>
          </a:p>
        </p:txBody>
      </p:sp>
      <p:sp>
        <p:nvSpPr>
          <p:cNvPr id="221191" name="Rectangle 28"/>
          <p:cNvSpPr>
            <a:spLocks noChangeArrowheads="1"/>
          </p:cNvSpPr>
          <p:nvPr/>
        </p:nvSpPr>
        <p:spPr bwMode="auto">
          <a:xfrm>
            <a:off x="365918" y="5824895"/>
            <a:ext cx="6265863" cy="46166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 </a:t>
            </a:r>
            <a:r>
              <a:rPr kumimoji="0"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对赋权图，用</a:t>
            </a:r>
            <a:r>
              <a:rPr kumimoji="0" lang="en-US" altLang="zh-CN" sz="2400" b="1" i="1" u="none" strike="noStrike" kern="1200" cap="none" spc="0" normalizeH="0" baseline="0" noProof="0" dirty="0">
                <a:ln>
                  <a:noFill/>
                </a:ln>
                <a:solidFill>
                  <a:srgbClr val="FF0000"/>
                </a:solidFill>
                <a:effectLst/>
                <a:uLnTx/>
                <a:uFillTx/>
                <a:latin typeface="Arial" pitchFamily="34" charset="0"/>
                <a:ea typeface="宋体" pitchFamily="2" charset="-122"/>
                <a:cs typeface="+mn-cs"/>
              </a:rPr>
              <a:t>m</a:t>
            </a:r>
            <a:r>
              <a:rPr kumimoji="0"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维向量</a:t>
            </a:r>
            <a:r>
              <a:rPr kumimoji="0" lang="en-US" altLang="zh-CN" sz="2400" b="1" i="1" u="none" strike="noStrike" kern="1200" cap="none" spc="0" normalizeH="0" baseline="0" noProof="0" dirty="0">
                <a:ln>
                  <a:noFill/>
                </a:ln>
                <a:solidFill>
                  <a:srgbClr val="FF0000"/>
                </a:solidFill>
                <a:effectLst/>
                <a:uLnTx/>
                <a:uFillTx/>
                <a:latin typeface="Arial" pitchFamily="34" charset="0"/>
                <a:ea typeface="宋体" pitchFamily="2" charset="-122"/>
                <a:cs typeface="+mn-cs"/>
              </a:rPr>
              <a:t>W</a:t>
            </a:r>
            <a:r>
              <a:rPr kumimoji="0"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存放权，</a:t>
            </a:r>
            <a:r>
              <a:rPr kumimoji="0" lang="en-US" altLang="zh-CN" sz="2400" b="1" i="1" u="none" strike="noStrike" kern="1200" cap="none" spc="0" normalizeH="0" baseline="0" noProof="0" dirty="0">
                <a:ln>
                  <a:noFill/>
                </a:ln>
                <a:solidFill>
                  <a:srgbClr val="FF0000"/>
                </a:solidFill>
                <a:effectLst/>
                <a:uLnTx/>
                <a:uFillTx/>
                <a:latin typeface="Arial" pitchFamily="34" charset="0"/>
                <a:ea typeface="宋体" pitchFamily="2" charset="-122"/>
                <a:cs typeface="+mn-cs"/>
              </a:rPr>
              <a:t>W(k)=</a:t>
            </a:r>
            <a:r>
              <a:rPr kumimoji="0" lang="en-US" altLang="zh-CN" sz="2400" b="1" i="1" u="none" strike="noStrike" kern="1200" cap="none" spc="0" normalizeH="0" baseline="0" noProof="0" dirty="0" err="1">
                <a:ln>
                  <a:noFill/>
                </a:ln>
                <a:solidFill>
                  <a:srgbClr val="FF0000"/>
                </a:solidFill>
                <a:effectLst/>
                <a:uLnTx/>
                <a:uFillTx/>
                <a:latin typeface="Arial" pitchFamily="34" charset="0"/>
                <a:ea typeface="宋体" pitchFamily="2" charset="-122"/>
                <a:cs typeface="+mn-cs"/>
              </a:rPr>
              <a:t>w</a:t>
            </a:r>
            <a:r>
              <a:rPr kumimoji="0" lang="en-US" altLang="zh-CN" sz="2400" b="1" i="1" u="none" strike="noStrike" kern="1200" cap="none" spc="0" normalizeH="0" baseline="-25000" noProof="0" dirty="0" err="1">
                <a:ln>
                  <a:noFill/>
                </a:ln>
                <a:solidFill>
                  <a:srgbClr val="FF0000"/>
                </a:solidFill>
                <a:effectLst/>
                <a:uLnTx/>
                <a:uFillTx/>
                <a:latin typeface="Arial" pitchFamily="34" charset="0"/>
                <a:ea typeface="宋体" pitchFamily="2" charset="-122"/>
                <a:cs typeface="+mn-cs"/>
              </a:rPr>
              <a:t>k</a:t>
            </a:r>
            <a:endParaRPr kumimoji="0" lang="en-US" altLang="zh-CN" sz="2400" b="1" i="1" u="none" strike="noStrike" kern="1200" cap="none" spc="0" normalizeH="0" baseline="-25000" noProof="0" dirty="0">
              <a:ln>
                <a:noFill/>
              </a:ln>
              <a:solidFill>
                <a:srgbClr val="FF0000"/>
              </a:solidFill>
              <a:effectLst/>
              <a:uLnTx/>
              <a:uFillTx/>
              <a:latin typeface="Arial" pitchFamily="34" charset="0"/>
              <a:ea typeface="宋体" pitchFamily="2" charset="-122"/>
              <a:cs typeface="+mn-cs"/>
            </a:endParaRPr>
          </a:p>
        </p:txBody>
      </p:sp>
      <p:sp>
        <p:nvSpPr>
          <p:cNvPr id="29" name="Rectangle 2"/>
          <p:cNvSpPr txBox="1">
            <a:spLocks noRot="1" noChangeArrowheads="1"/>
          </p:cNvSpPr>
          <p:nvPr/>
        </p:nvSpPr>
        <p:spPr>
          <a:xfrm>
            <a:off x="457200" y="333375"/>
            <a:ext cx="82296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图的代数表示：边列表 </a:t>
            </a:r>
          </a:p>
        </p:txBody>
      </p:sp>
      <p:sp>
        <p:nvSpPr>
          <p:cNvPr id="4" name="右箭头 3"/>
          <p:cNvSpPr/>
          <p:nvPr/>
        </p:nvSpPr>
        <p:spPr>
          <a:xfrm>
            <a:off x="4386932" y="4987739"/>
            <a:ext cx="527539" cy="403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 Box 27"/>
          <p:cNvSpPr txBox="1">
            <a:spLocks noChangeArrowheads="1"/>
          </p:cNvSpPr>
          <p:nvPr/>
        </p:nvSpPr>
        <p:spPr bwMode="auto">
          <a:xfrm>
            <a:off x="5029200" y="4768112"/>
            <a:ext cx="3882902" cy="830997"/>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A:  (1,   1,  2, 3</a:t>
            </a:r>
            <a:r>
              <a:rPr kumimoji="0"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4</a:t>
            </a:r>
            <a:r>
              <a:rPr kumimoji="0"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4</a:t>
            </a:r>
            <a:r>
              <a:rPr kumimoji="0"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4</a:t>
            </a:r>
            <a:r>
              <a:rPr kumimoji="0"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B:  (2,   3,  3, 1</a:t>
            </a:r>
            <a:r>
              <a:rPr kumimoji="0"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1</a:t>
            </a:r>
            <a:r>
              <a:rPr kumimoji="0"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a:t>
            </a:r>
          </a:p>
        </p:txBody>
      </p:sp>
    </p:spTree>
    <p:extLst>
      <p:ext uri="{BB962C8B-B14F-4D97-AF65-F5344CB8AC3E}">
        <p14:creationId xmlns:p14="http://schemas.microsoft.com/office/powerpoint/2010/main" val="52200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11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0" grpId="0"/>
      <p:bldP spid="221191" grpId="0"/>
      <p:bldP spid="4" grpId="0" animBg="1"/>
      <p:bldP spid="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7"/>
          <p:cNvSpPr txBox="1">
            <a:spLocks noChangeArrowheads="1"/>
          </p:cNvSpPr>
          <p:nvPr/>
        </p:nvSpPr>
        <p:spPr bwMode="auto">
          <a:xfrm>
            <a:off x="401349" y="1440870"/>
            <a:ext cx="8576396" cy="830997"/>
          </a:xfrm>
          <a:prstGeom prst="rect">
            <a:avLst/>
          </a:prstGeom>
          <a:noFill/>
          <a:ln w="9525">
            <a:noFill/>
            <a:miter lim="800000"/>
            <a:headEnd/>
            <a:tailEnd/>
          </a:ln>
        </p:spPr>
        <p:txBody>
          <a:bodyPr wrap="square">
            <a:spAutoFit/>
          </a:bodyPr>
          <a:lstStyle/>
          <a:p>
            <a:pPr lvl="0"/>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何炅</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   </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何炅</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  </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a:t>
            </a:r>
            <a:r>
              <a:rPr kumimoji="0" lang="en-US" altLang="zh-CN" dirty="0">
                <a:solidFill>
                  <a:schemeClr val="tx1">
                    <a:lumMod val="75000"/>
                  </a:schemeClr>
                </a:solidFill>
                <a:latin typeface="华文楷体" panose="02010600040101010101" pitchFamily="2" charset="-122"/>
                <a:ea typeface="华文楷体" panose="02010600040101010101" pitchFamily="2" charset="-122"/>
              </a:rPr>
              <a:t>,</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何炅</a:t>
            </a:r>
            <a:r>
              <a:rPr kumimoji="0" lang="en-US" altLang="zh-CN" dirty="0">
                <a:solidFill>
                  <a:schemeClr val="tx1">
                    <a:lumMod val="75000"/>
                  </a:schemeClr>
                </a:solidFill>
                <a:latin typeface="华文楷体" panose="02010600040101010101" pitchFamily="2" charset="-122"/>
                <a:ea typeface="华文楷体" panose="02010600040101010101" pitchFamily="2" charset="-122"/>
              </a:rPr>
              <a:t>,        </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张三</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   </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张三， 王五。。</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B: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何粉</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1,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何粉</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2,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。。。何</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粉</a:t>
            </a:r>
            <a:r>
              <a:rPr kumimoji="0" lang="en-US" altLang="zh-CN" dirty="0">
                <a:solidFill>
                  <a:schemeClr val="tx1">
                    <a:lumMod val="75000"/>
                  </a:schemeClr>
                </a:solidFill>
                <a:latin typeface="华文楷体" panose="02010600040101010101" pitchFamily="2" charset="-122"/>
                <a:ea typeface="华文楷体" panose="02010600040101010101" pitchFamily="2" charset="-122"/>
              </a:rPr>
              <a:t>1</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亿</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，张粉</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1</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，张粉</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2</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t>
            </a:r>
          </a:p>
        </p:txBody>
      </p:sp>
      <p:sp>
        <p:nvSpPr>
          <p:cNvPr id="3" name="下箭头 2"/>
          <p:cNvSpPr/>
          <p:nvPr/>
        </p:nvSpPr>
        <p:spPr>
          <a:xfrm>
            <a:off x="4118048" y="2431471"/>
            <a:ext cx="557862" cy="6032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4" name="Text Box 27"/>
          <p:cNvSpPr txBox="1">
            <a:spLocks noChangeArrowheads="1"/>
          </p:cNvSpPr>
          <p:nvPr/>
        </p:nvSpPr>
        <p:spPr bwMode="auto">
          <a:xfrm>
            <a:off x="401349" y="3159110"/>
            <a:ext cx="8576396" cy="1200329"/>
          </a:xfrm>
          <a:prstGeom prst="rect">
            <a:avLst/>
          </a:prstGeom>
          <a:noFill/>
          <a:ln w="9525">
            <a:noFill/>
            <a:miter lim="800000"/>
            <a:headEnd/>
            <a:tailEnd/>
          </a:ln>
        </p:spPr>
        <p:txBody>
          <a:bodyPr wrap="square">
            <a:spAutoFit/>
          </a:bodyPr>
          <a:lstStyle/>
          <a:p>
            <a:pPr lvl="0"/>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何炅</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     </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张三</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王五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t>
            </a:r>
            <a:endPar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endParaRPr>
          </a:p>
          <a:p>
            <a:pPr lvl="0"/>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   100000000</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 </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2</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B: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何粉</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1,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何粉</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2,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。。。何</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粉</a:t>
            </a:r>
            <a:r>
              <a:rPr kumimoji="0" lang="en-US" altLang="zh-CN" dirty="0">
                <a:solidFill>
                  <a:schemeClr val="tx1">
                    <a:lumMod val="75000"/>
                  </a:schemeClr>
                </a:solidFill>
                <a:latin typeface="华文楷体" panose="02010600040101010101" pitchFamily="2" charset="-122"/>
                <a:ea typeface="华文楷体" panose="02010600040101010101" pitchFamily="2" charset="-122"/>
              </a:rPr>
              <a:t>1</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亿</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，张粉</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1</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，张粉</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2</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t>
            </a:r>
          </a:p>
        </p:txBody>
      </p:sp>
      <p:sp>
        <p:nvSpPr>
          <p:cNvPr id="5" name="下箭头 4"/>
          <p:cNvSpPr/>
          <p:nvPr/>
        </p:nvSpPr>
        <p:spPr>
          <a:xfrm>
            <a:off x="4118047" y="4394628"/>
            <a:ext cx="557863" cy="5722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6" name="Text Box 27"/>
          <p:cNvSpPr txBox="1">
            <a:spLocks noChangeArrowheads="1"/>
          </p:cNvSpPr>
          <p:nvPr/>
        </p:nvSpPr>
        <p:spPr bwMode="auto">
          <a:xfrm>
            <a:off x="401349" y="5122267"/>
            <a:ext cx="8576396" cy="1200329"/>
          </a:xfrm>
          <a:prstGeom prst="rect">
            <a:avLst/>
          </a:prstGeom>
          <a:noFill/>
          <a:ln w="9525">
            <a:noFill/>
            <a:miter lim="800000"/>
            <a:headEnd/>
            <a:tailEnd/>
          </a:ln>
        </p:spPr>
        <p:txBody>
          <a:bodyPr wrap="square">
            <a:spAutoFit/>
          </a:bodyPr>
          <a:lstStyle/>
          <a:p>
            <a:pPr lvl="0"/>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何炅</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     </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张三</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，王五</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t>
            </a:r>
            <a:endPar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endParaRPr>
          </a:p>
          <a:p>
            <a:pPr lvl="0"/>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   </a:t>
            </a:r>
            <a:r>
              <a:rPr kumimoji="0" lang="en-US" altLang="zh-CN" sz="2400" b="1" i="0" u="none" strike="noStrike" kern="1200" cap="none" spc="0" normalizeH="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   </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0</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 </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100000000</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100000002</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B: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何粉</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1,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何粉</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2,  </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。。。何</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粉</a:t>
            </a:r>
            <a:r>
              <a:rPr kumimoji="0" lang="en-US" altLang="zh-CN" dirty="0">
                <a:solidFill>
                  <a:schemeClr val="tx1">
                    <a:lumMod val="75000"/>
                  </a:schemeClr>
                </a:solidFill>
                <a:latin typeface="华文楷体" panose="02010600040101010101" pitchFamily="2" charset="-122"/>
                <a:ea typeface="华文楷体" panose="02010600040101010101" pitchFamily="2" charset="-122"/>
              </a:rPr>
              <a:t>1</a:t>
            </a:r>
            <a:r>
              <a:rPr kumimoji="0" lang="zh-CN" altLang="en-US" dirty="0">
                <a:solidFill>
                  <a:schemeClr val="tx1">
                    <a:lumMod val="75000"/>
                  </a:schemeClr>
                </a:solidFill>
                <a:latin typeface="华文楷体" panose="02010600040101010101" pitchFamily="2" charset="-122"/>
                <a:ea typeface="华文楷体" panose="02010600040101010101" pitchFamily="2" charset="-122"/>
              </a:rPr>
              <a:t>亿</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，张粉</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1</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，张粉</a:t>
            </a:r>
            <a:r>
              <a:rPr kumimoji="0" lang="en-US" altLang="zh-CN"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2</a:t>
            </a:r>
            <a:r>
              <a:rPr kumimoji="0" lang="zh-CN" altLang="en-US" sz="2400" b="1" i="0" u="none" strike="noStrike" kern="1200" cap="none" spc="0" normalizeH="0" baseline="0" noProof="0" dirty="0">
                <a:ln>
                  <a:noFill/>
                </a:ln>
                <a:solidFill>
                  <a:schemeClr val="tx1">
                    <a:lumMod val="75000"/>
                  </a:schemeClr>
                </a:solidFill>
                <a:effectLst/>
                <a:uLnTx/>
                <a:uFillTx/>
                <a:latin typeface="华文楷体" panose="02010600040101010101" pitchFamily="2" charset="-122"/>
                <a:ea typeface="华文楷体" panose="02010600040101010101" pitchFamily="2" charset="-122"/>
              </a:rPr>
              <a:t>，。。。）</a:t>
            </a:r>
          </a:p>
        </p:txBody>
      </p:sp>
      <p:cxnSp>
        <p:nvCxnSpPr>
          <p:cNvPr id="8" name="直接连接符 7"/>
          <p:cNvCxnSpPr/>
          <p:nvPr/>
        </p:nvCxnSpPr>
        <p:spPr>
          <a:xfrm>
            <a:off x="914400" y="5340925"/>
            <a:ext cx="426027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Rectangle 2"/>
          <p:cNvSpPr txBox="1">
            <a:spLocks noRot="1" noChangeArrowheads="1"/>
          </p:cNvSpPr>
          <p:nvPr/>
        </p:nvSpPr>
        <p:spPr>
          <a:xfrm>
            <a:off x="457200" y="333375"/>
            <a:ext cx="82296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图的代数表示：边列表 </a:t>
            </a:r>
          </a:p>
        </p:txBody>
      </p:sp>
    </p:spTree>
    <p:extLst>
      <p:ext uri="{BB962C8B-B14F-4D97-AF65-F5344CB8AC3E}">
        <p14:creationId xmlns:p14="http://schemas.microsoft.com/office/powerpoint/2010/main" val="3146610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rrowheads="1"/>
          </p:cNvSpPr>
          <p:nvPr>
            <p:ph type="title"/>
          </p:nvPr>
        </p:nvSpPr>
        <p:spPr/>
        <p:txBody>
          <a:bodyPr/>
          <a:lstStyle/>
          <a:p>
            <a:pPr eaLnBrk="1" hangingPunct="1"/>
            <a:r>
              <a:rPr lang="zh-CN" altLang="en-US" dirty="0">
                <a:latin typeface="宋体" pitchFamily="2" charset="-122"/>
              </a:rPr>
              <a:t>图的代数表示</a:t>
            </a:r>
            <a:r>
              <a:rPr lang="zh-CN" altLang="en-US" b="0" dirty="0">
                <a:latin typeface="Times New Roman" pitchFamily="18" charset="0"/>
              </a:rPr>
              <a:t> </a:t>
            </a:r>
          </a:p>
        </p:txBody>
      </p:sp>
      <p:sp>
        <p:nvSpPr>
          <p:cNvPr id="214019" name="Rectangle 3"/>
          <p:cNvSpPr>
            <a:spLocks noGrp="1" noChangeArrowheads="1"/>
          </p:cNvSpPr>
          <p:nvPr>
            <p:ph idx="1"/>
          </p:nvPr>
        </p:nvSpPr>
        <p:spPr/>
        <p:txBody>
          <a:bodyPr>
            <a:normAutofit lnSpcReduction="10000"/>
          </a:bodyPr>
          <a:lstStyle/>
          <a:p>
            <a:pPr algn="just" eaLnBrk="1" hangingPunct="1">
              <a:spcBef>
                <a:spcPct val="40000"/>
              </a:spcBef>
              <a:buSzPct val="150000"/>
              <a:buNone/>
            </a:pPr>
            <a:r>
              <a:rPr lang="zh-CN" altLang="en-US" sz="2800" dirty="0">
                <a:solidFill>
                  <a:srgbClr val="003399"/>
                </a:solidFill>
                <a:latin typeface="Arial" pitchFamily="34" charset="0"/>
                <a:ea typeface="宋体" pitchFamily="2" charset="-122"/>
              </a:rPr>
              <a:t>常用表示方法</a:t>
            </a:r>
          </a:p>
          <a:p>
            <a:pPr algn="just" eaLnBrk="1" hangingPunct="1">
              <a:spcBef>
                <a:spcPct val="40000"/>
              </a:spcBef>
              <a:buSzPct val="150000"/>
              <a:buFont typeface="Wingdings" pitchFamily="2" charset="2"/>
              <a:buChar char="§"/>
            </a:pPr>
            <a:r>
              <a:rPr lang="zh-CN" altLang="en-US" sz="2800" dirty="0">
                <a:solidFill>
                  <a:srgbClr val="B2B2B2"/>
                </a:solidFill>
                <a:latin typeface="宋体" pitchFamily="2" charset="-122"/>
              </a:rPr>
              <a:t>邻接矩阵</a:t>
            </a:r>
          </a:p>
          <a:p>
            <a:pPr algn="just" eaLnBrk="1" hangingPunct="1">
              <a:spcBef>
                <a:spcPct val="40000"/>
              </a:spcBef>
              <a:buSzPct val="150000"/>
              <a:buFont typeface="Wingdings" pitchFamily="2" charset="2"/>
              <a:buChar char="§"/>
            </a:pPr>
            <a:r>
              <a:rPr lang="zh-CN" altLang="en-US" sz="2800" dirty="0">
                <a:solidFill>
                  <a:srgbClr val="B2B2B2"/>
                </a:solidFill>
                <a:latin typeface="宋体" pitchFamily="2" charset="-122"/>
              </a:rPr>
              <a:t>权矩阵</a:t>
            </a:r>
          </a:p>
          <a:p>
            <a:pPr algn="just" eaLnBrk="1" hangingPunct="1">
              <a:spcBef>
                <a:spcPct val="40000"/>
              </a:spcBef>
              <a:buSzPct val="150000"/>
              <a:buFont typeface="Wingdings" pitchFamily="2" charset="2"/>
              <a:buChar char="§"/>
            </a:pPr>
            <a:r>
              <a:rPr lang="zh-CN" altLang="en-US" dirty="0">
                <a:solidFill>
                  <a:srgbClr val="B2B2B2"/>
                </a:solidFill>
                <a:latin typeface="宋体" pitchFamily="2" charset="-122"/>
              </a:rPr>
              <a:t>关联矩阵</a:t>
            </a:r>
          </a:p>
          <a:p>
            <a:pPr algn="just" eaLnBrk="1" hangingPunct="1">
              <a:spcBef>
                <a:spcPct val="40000"/>
              </a:spcBef>
              <a:buSzPct val="150000"/>
              <a:buFont typeface="Wingdings" pitchFamily="2" charset="2"/>
              <a:buChar char="§"/>
            </a:pPr>
            <a:r>
              <a:rPr lang="zh-CN" altLang="en-US" dirty="0">
                <a:solidFill>
                  <a:srgbClr val="B2B2B2"/>
                </a:solidFill>
                <a:latin typeface="宋体" pitchFamily="2" charset="-122"/>
              </a:rPr>
              <a:t>边列表</a:t>
            </a:r>
          </a:p>
          <a:p>
            <a:pPr eaLnBrk="1" hangingPunct="1">
              <a:spcBef>
                <a:spcPct val="40000"/>
              </a:spcBef>
              <a:buSzPct val="150000"/>
              <a:buFont typeface="Wingdings" pitchFamily="2" charset="2"/>
              <a:buChar char="§"/>
            </a:pPr>
            <a:r>
              <a:rPr lang="zh-CN" altLang="en-US" sz="2800" dirty="0">
                <a:solidFill>
                  <a:srgbClr val="FF0000"/>
                </a:solidFill>
                <a:latin typeface="宋体" pitchFamily="2" charset="-122"/>
              </a:rPr>
              <a:t>正向、逆向表</a:t>
            </a:r>
          </a:p>
          <a:p>
            <a:pPr eaLnBrk="1" hangingPunct="1">
              <a:spcBef>
                <a:spcPct val="40000"/>
              </a:spcBef>
              <a:buSzPct val="150000"/>
              <a:buFont typeface="Wingdings" pitchFamily="2" charset="2"/>
              <a:buChar char="§"/>
            </a:pPr>
            <a:r>
              <a:rPr lang="zh-CN" altLang="en-US" sz="2800" dirty="0">
                <a:latin typeface="宋体" pitchFamily="2" charset="-122"/>
              </a:rPr>
              <a:t>邻接表</a:t>
            </a:r>
            <a:endParaRPr lang="en-US" altLang="zh-CN" sz="2800" dirty="0">
              <a:latin typeface="宋体" pitchFamily="2" charset="-122"/>
            </a:endParaRPr>
          </a:p>
          <a:p>
            <a:pPr eaLnBrk="1" hangingPunct="1">
              <a:spcBef>
                <a:spcPct val="40000"/>
              </a:spcBef>
              <a:buSzPct val="150000"/>
              <a:buFont typeface="Wingdings" pitchFamily="2" charset="2"/>
              <a:buChar char="§"/>
            </a:pPr>
            <a:r>
              <a:rPr lang="zh-CN" altLang="en-US" dirty="0">
                <a:latin typeface="宋体" pitchFamily="2" charset="-122"/>
              </a:rPr>
              <a:t>十字链表</a:t>
            </a:r>
            <a:endParaRPr lang="en-US" altLang="zh-CN" dirty="0">
              <a:latin typeface="宋体" pitchFamily="2" charset="-122"/>
            </a:endParaRPr>
          </a:p>
          <a:p>
            <a:pPr eaLnBrk="1" hangingPunct="1">
              <a:spcBef>
                <a:spcPct val="40000"/>
              </a:spcBef>
              <a:buSzPct val="150000"/>
              <a:buFont typeface="Wingdings" pitchFamily="2" charset="2"/>
              <a:buChar char="§"/>
            </a:pPr>
            <a:r>
              <a:rPr lang="zh-CN" altLang="en-US" dirty="0">
                <a:latin typeface="宋体" pitchFamily="2" charset="-122"/>
              </a:rPr>
              <a:t>邻接多重表  </a:t>
            </a:r>
          </a:p>
        </p:txBody>
      </p:sp>
    </p:spTree>
    <p:extLst>
      <p:ext uri="{BB962C8B-B14F-4D97-AF65-F5344CB8AC3E}">
        <p14:creationId xmlns:p14="http://schemas.microsoft.com/office/powerpoint/2010/main" val="3449732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2211" name="Rectangle 3"/>
          <p:cNvSpPr>
            <a:spLocks noChangeArrowheads="1"/>
          </p:cNvSpPr>
          <p:nvPr/>
        </p:nvSpPr>
        <p:spPr bwMode="auto">
          <a:xfrm>
            <a:off x="900113" y="1844675"/>
            <a:ext cx="4113212" cy="519113"/>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对邻接矩阵的行进行压缩</a:t>
            </a:r>
          </a:p>
        </p:txBody>
      </p:sp>
      <p:sp>
        <p:nvSpPr>
          <p:cNvPr id="222212" name="Rectangle 4"/>
          <p:cNvSpPr>
            <a:spLocks noChangeArrowheads="1"/>
          </p:cNvSpPr>
          <p:nvPr/>
        </p:nvSpPr>
        <p:spPr bwMode="auto">
          <a:xfrm>
            <a:off x="684213" y="1196975"/>
            <a:ext cx="1728787" cy="579438"/>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itchFamily="2" charset="2"/>
              <a:buChar char="n"/>
              <a:tabLst/>
              <a:defRPr/>
            </a:pPr>
            <a:r>
              <a:rPr kumimoji="0" lang="en-US" altLang="zh-CN" sz="3200" b="1" i="0" u="none" strike="noStrike" kern="1200" cap="none" spc="0" normalizeH="0" baseline="0" noProof="0">
                <a:ln>
                  <a:noFill/>
                </a:ln>
                <a:solidFill>
                  <a:srgbClr val="000514"/>
                </a:solidFill>
                <a:effectLst/>
                <a:uLnTx/>
                <a:uFillTx/>
                <a:latin typeface="Garamond" pitchFamily="18" charset="0"/>
                <a:ea typeface="宋体" pitchFamily="2" charset="-122"/>
                <a:cs typeface="+mn-cs"/>
              </a:rPr>
              <a:t> </a:t>
            </a:r>
            <a:r>
              <a:rPr kumimoji="0" lang="zh-CN" altLang="en-US" sz="3200" b="1" i="0" u="none" strike="noStrike" kern="1200" cap="none" spc="0" normalizeH="0" baseline="0" noProof="0">
                <a:ln>
                  <a:noFill/>
                </a:ln>
                <a:solidFill>
                  <a:srgbClr val="000514"/>
                </a:solidFill>
                <a:effectLst/>
                <a:uLnTx/>
                <a:uFillTx/>
                <a:latin typeface="Garamond" pitchFamily="18" charset="0"/>
                <a:ea typeface="宋体" pitchFamily="2" charset="-122"/>
                <a:cs typeface="+mn-cs"/>
              </a:rPr>
              <a:t>正向表</a:t>
            </a:r>
          </a:p>
        </p:txBody>
      </p:sp>
      <p:sp>
        <p:nvSpPr>
          <p:cNvPr id="166917" name="Rectangle 5"/>
          <p:cNvSpPr>
            <a:spLocks noChangeArrowheads="1"/>
          </p:cNvSpPr>
          <p:nvPr/>
        </p:nvSpPr>
        <p:spPr bwMode="auto">
          <a:xfrm>
            <a:off x="755650" y="2420938"/>
            <a:ext cx="8208963" cy="30469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  – </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正向表将每个节点的直接后继集中在一起存放，</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     有向图的正向表由一个</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(n+1)</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维向量</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A</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，一个</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m</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     </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维向量</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B</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组成</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     无向图的正向表由一个</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(n+1)</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维向量</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A</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，一个</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2m</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     </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维向量</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B</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组成</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  </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 </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当对</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G</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的结点与边进行编号后，</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A(</a:t>
            </a:r>
            <a:r>
              <a:rPr kumimoji="0" lang="en-US" altLang="zh-CN" sz="2400" b="1" i="0" u="none" strike="noStrike" kern="1200" cap="none" spc="0" normalizeH="0" baseline="0" noProof="0" dirty="0" err="1">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i</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表示结点</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v</a:t>
            </a:r>
            <a:r>
              <a:rPr kumimoji="0" lang="en-US" altLang="zh-CN" sz="2400" b="1" i="0" u="none" strike="noStrike" kern="1200" cap="none" spc="0" normalizeH="0" baseline="-2500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     </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的第一个后继在</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B</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中的地址，</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B</a:t>
            </a: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中存放这些后继</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     结点的编号，有向图时</a:t>
            </a:r>
            <a:r>
              <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A(n+1)=m+1</a:t>
            </a:r>
          </a:p>
        </p:txBody>
      </p:sp>
      <p:sp>
        <p:nvSpPr>
          <p:cNvPr id="6" name="Rectangle 2"/>
          <p:cNvSpPr txBox="1">
            <a:spLocks noRot="1" noChangeArrowheads="1"/>
          </p:cNvSpPr>
          <p:nvPr/>
        </p:nvSpPr>
        <p:spPr>
          <a:xfrm>
            <a:off x="457200" y="333375"/>
            <a:ext cx="82296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图的代数表示：正向表 </a:t>
            </a:r>
          </a:p>
        </p:txBody>
      </p:sp>
    </p:spTree>
    <p:extLst>
      <p:ext uri="{BB962C8B-B14F-4D97-AF65-F5344CB8AC3E}">
        <p14:creationId xmlns:p14="http://schemas.microsoft.com/office/powerpoint/2010/main" val="401989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6917">
                                            <p:txEl>
                                              <p:pRg st="0" end="0"/>
                                            </p:txEl>
                                          </p:spTgt>
                                        </p:tgtEl>
                                        <p:attrNameLst>
                                          <p:attrName>style.visibility</p:attrName>
                                        </p:attrNameLst>
                                      </p:cBhvr>
                                      <p:to>
                                        <p:strVal val="visible"/>
                                      </p:to>
                                    </p:set>
                                    <p:animEffect transition="in" filter="blinds(horizontal)">
                                      <p:cBhvr>
                                        <p:cTn id="7" dur="500"/>
                                        <p:tgtEl>
                                          <p:spTgt spid="16691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6917">
                                            <p:txEl>
                                              <p:pRg st="1" end="1"/>
                                            </p:txEl>
                                          </p:spTgt>
                                        </p:tgtEl>
                                        <p:attrNameLst>
                                          <p:attrName>style.visibility</p:attrName>
                                        </p:attrNameLst>
                                      </p:cBhvr>
                                      <p:to>
                                        <p:strVal val="visible"/>
                                      </p:to>
                                    </p:set>
                                    <p:animEffect transition="in" filter="blinds(horizontal)">
                                      <p:cBhvr>
                                        <p:cTn id="10" dur="500"/>
                                        <p:tgtEl>
                                          <p:spTgt spid="16691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6917">
                                            <p:txEl>
                                              <p:pRg st="2" end="2"/>
                                            </p:txEl>
                                          </p:spTgt>
                                        </p:tgtEl>
                                        <p:attrNameLst>
                                          <p:attrName>style.visibility</p:attrName>
                                        </p:attrNameLst>
                                      </p:cBhvr>
                                      <p:to>
                                        <p:strVal val="visible"/>
                                      </p:to>
                                    </p:set>
                                    <p:animEffect transition="in" filter="blinds(horizontal)">
                                      <p:cBhvr>
                                        <p:cTn id="13" dur="500"/>
                                        <p:tgtEl>
                                          <p:spTgt spid="16691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66917">
                                            <p:txEl>
                                              <p:pRg st="3" end="3"/>
                                            </p:txEl>
                                          </p:spTgt>
                                        </p:tgtEl>
                                        <p:attrNameLst>
                                          <p:attrName>style.visibility</p:attrName>
                                        </p:attrNameLst>
                                      </p:cBhvr>
                                      <p:to>
                                        <p:strVal val="visible"/>
                                      </p:to>
                                    </p:set>
                                    <p:animEffect transition="in" filter="blinds(horizontal)">
                                      <p:cBhvr>
                                        <p:cTn id="16" dur="500"/>
                                        <p:tgtEl>
                                          <p:spTgt spid="16691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66917">
                                            <p:txEl>
                                              <p:pRg st="4" end="4"/>
                                            </p:txEl>
                                          </p:spTgt>
                                        </p:tgtEl>
                                        <p:attrNameLst>
                                          <p:attrName>style.visibility</p:attrName>
                                        </p:attrNameLst>
                                      </p:cBhvr>
                                      <p:to>
                                        <p:strVal val="visible"/>
                                      </p:to>
                                    </p:set>
                                    <p:animEffect transition="in" filter="blinds(horizontal)">
                                      <p:cBhvr>
                                        <p:cTn id="19" dur="500"/>
                                        <p:tgtEl>
                                          <p:spTgt spid="166917">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66917">
                                            <p:txEl>
                                              <p:pRg st="5" end="5"/>
                                            </p:txEl>
                                          </p:spTgt>
                                        </p:tgtEl>
                                        <p:attrNameLst>
                                          <p:attrName>style.visibility</p:attrName>
                                        </p:attrNameLst>
                                      </p:cBhvr>
                                      <p:to>
                                        <p:strVal val="visible"/>
                                      </p:to>
                                    </p:set>
                                    <p:animEffect transition="in" filter="blinds(horizontal)">
                                      <p:cBhvr>
                                        <p:cTn id="22" dur="500"/>
                                        <p:tgtEl>
                                          <p:spTgt spid="166917">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66917">
                                            <p:txEl>
                                              <p:pRg st="6" end="6"/>
                                            </p:txEl>
                                          </p:spTgt>
                                        </p:tgtEl>
                                        <p:attrNameLst>
                                          <p:attrName>style.visibility</p:attrName>
                                        </p:attrNameLst>
                                      </p:cBhvr>
                                      <p:to>
                                        <p:strVal val="visible"/>
                                      </p:to>
                                    </p:set>
                                    <p:animEffect transition="in" filter="blinds(horizontal)">
                                      <p:cBhvr>
                                        <p:cTn id="25" dur="500"/>
                                        <p:tgtEl>
                                          <p:spTgt spid="166917">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66917">
                                            <p:txEl>
                                              <p:pRg st="7" end="7"/>
                                            </p:txEl>
                                          </p:spTgt>
                                        </p:tgtEl>
                                        <p:attrNameLst>
                                          <p:attrName>style.visibility</p:attrName>
                                        </p:attrNameLst>
                                      </p:cBhvr>
                                      <p:to>
                                        <p:strVal val="visible"/>
                                      </p:to>
                                    </p:set>
                                    <p:animEffect transition="in" filter="blinds(horizontal)">
                                      <p:cBhvr>
                                        <p:cTn id="28" dur="500"/>
                                        <p:tgtEl>
                                          <p:spTgt spid="1669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476892" y="1457325"/>
            <a:ext cx="8128000" cy="5400675"/>
          </a:xfrm>
          <a:prstGeom prst="rect">
            <a:avLst/>
          </a:prstGeom>
          <a:noFill/>
          <a:ln w="9525">
            <a:noFill/>
            <a:miter lim="800000"/>
            <a:headEnd/>
            <a:tailEnd/>
          </a:ln>
        </p:spPr>
        <p:txBody>
          <a:bodyPr/>
          <a:lstStyle/>
          <a:p>
            <a:pPr marL="342900" indent="-342900">
              <a:lnSpc>
                <a:spcPct val="80000"/>
              </a:lnSpc>
              <a:spcBef>
                <a:spcPct val="20000"/>
              </a:spcBef>
              <a:buClr>
                <a:srgbClr val="89AAD3"/>
              </a:buClr>
              <a:buSzPct val="70000"/>
              <a:buFont typeface="Wingdings" pitchFamily="2" charset="2"/>
              <a:buNone/>
            </a:pPr>
            <a:r>
              <a:rPr lang="zh-CN" altLang="en-US" dirty="0">
                <a:solidFill>
                  <a:srgbClr val="000000"/>
                </a:solidFill>
                <a:latin typeface="Garamond" pitchFamily="18" charset="0"/>
              </a:rPr>
              <a:t>例</a:t>
            </a:r>
            <a:r>
              <a:rPr lang="en-US" altLang="zh-CN" dirty="0">
                <a:solidFill>
                  <a:srgbClr val="000000"/>
                </a:solidFill>
                <a:latin typeface="Garamond" pitchFamily="18" charset="0"/>
              </a:rPr>
              <a:t>1.11</a:t>
            </a:r>
            <a:r>
              <a:rPr lang="zh-CN" altLang="en-US" dirty="0">
                <a:solidFill>
                  <a:srgbClr val="000000"/>
                </a:solidFill>
                <a:latin typeface="Garamond" pitchFamily="18" charset="0"/>
              </a:rPr>
              <a:t>：</a:t>
            </a:r>
          </a:p>
          <a:p>
            <a:pPr marL="342900" indent="-342900">
              <a:lnSpc>
                <a:spcPct val="80000"/>
              </a:lnSpc>
              <a:spcBef>
                <a:spcPct val="20000"/>
              </a:spcBef>
              <a:buClr>
                <a:srgbClr val="89AAD3"/>
              </a:buClr>
              <a:buSzPct val="70000"/>
              <a:buFont typeface="Wingdings" pitchFamily="2" charset="2"/>
              <a:buChar char="n"/>
            </a:pPr>
            <a:endParaRPr lang="zh-CN" altLang="en-US" dirty="0">
              <a:solidFill>
                <a:srgbClr val="000000"/>
              </a:solidFill>
              <a:latin typeface="Garamond" pitchFamily="18" charset="0"/>
            </a:endParaRPr>
          </a:p>
          <a:p>
            <a:pPr marL="342900" indent="-342900">
              <a:lnSpc>
                <a:spcPct val="80000"/>
              </a:lnSpc>
              <a:spcBef>
                <a:spcPct val="20000"/>
              </a:spcBef>
              <a:buClr>
                <a:srgbClr val="89AAD3"/>
              </a:buClr>
              <a:buSzPct val="70000"/>
              <a:buFont typeface="Wingdings" pitchFamily="2" charset="2"/>
              <a:buChar char="n"/>
            </a:pPr>
            <a:endParaRPr lang="zh-CN" altLang="en-US" dirty="0">
              <a:solidFill>
                <a:srgbClr val="000000"/>
              </a:solidFill>
              <a:latin typeface="Garamond" pitchFamily="18" charset="0"/>
            </a:endParaRPr>
          </a:p>
          <a:p>
            <a:pPr marL="342900" indent="-342900">
              <a:lnSpc>
                <a:spcPct val="80000"/>
              </a:lnSpc>
              <a:spcBef>
                <a:spcPct val="20000"/>
              </a:spcBef>
              <a:buClr>
                <a:srgbClr val="89AAD3"/>
              </a:buClr>
              <a:buSzPct val="70000"/>
              <a:buFont typeface="Wingdings" pitchFamily="2" charset="2"/>
              <a:buChar char="n"/>
            </a:pPr>
            <a:endParaRPr lang="zh-CN" altLang="en-US" dirty="0">
              <a:solidFill>
                <a:srgbClr val="000000"/>
              </a:solidFill>
              <a:latin typeface="Garamond" pitchFamily="18" charset="0"/>
            </a:endParaRPr>
          </a:p>
          <a:p>
            <a:pPr marL="342900" indent="-342900">
              <a:lnSpc>
                <a:spcPct val="80000"/>
              </a:lnSpc>
              <a:spcBef>
                <a:spcPct val="20000"/>
              </a:spcBef>
              <a:buClr>
                <a:srgbClr val="89AAD3"/>
              </a:buClr>
              <a:buSzPct val="70000"/>
              <a:buFont typeface="Wingdings" pitchFamily="2" charset="2"/>
              <a:buChar char="n"/>
            </a:pPr>
            <a:endParaRPr lang="zh-CN" altLang="en-US" dirty="0">
              <a:solidFill>
                <a:srgbClr val="000000"/>
              </a:solidFill>
              <a:latin typeface="Garamond" pitchFamily="18" charset="0"/>
            </a:endParaRPr>
          </a:p>
          <a:p>
            <a:pPr marL="342900" indent="-342900">
              <a:lnSpc>
                <a:spcPct val="80000"/>
              </a:lnSpc>
              <a:spcBef>
                <a:spcPct val="20000"/>
              </a:spcBef>
              <a:buClr>
                <a:srgbClr val="89AAD3"/>
              </a:buClr>
              <a:buSzPct val="70000"/>
              <a:buFont typeface="Wingdings" pitchFamily="2" charset="2"/>
              <a:buChar char="n"/>
            </a:pPr>
            <a:endParaRPr lang="zh-CN" altLang="en-US" dirty="0">
              <a:solidFill>
                <a:srgbClr val="000000"/>
              </a:solidFill>
              <a:latin typeface="Garamond" pitchFamily="18" charset="0"/>
            </a:endParaRPr>
          </a:p>
          <a:p>
            <a:pPr marL="342900" indent="-342900">
              <a:lnSpc>
                <a:spcPct val="80000"/>
              </a:lnSpc>
              <a:spcBef>
                <a:spcPct val="20000"/>
              </a:spcBef>
              <a:buClr>
                <a:srgbClr val="89AAD3"/>
              </a:buClr>
              <a:buSzPct val="70000"/>
              <a:buFont typeface="Wingdings" pitchFamily="2" charset="2"/>
              <a:buChar char="n"/>
            </a:pPr>
            <a:endParaRPr lang="zh-CN" altLang="en-US" dirty="0">
              <a:solidFill>
                <a:srgbClr val="000000"/>
              </a:solidFill>
              <a:latin typeface="Garamond" pitchFamily="18" charset="0"/>
            </a:endParaRPr>
          </a:p>
          <a:p>
            <a:pPr marL="342900" indent="-342900">
              <a:lnSpc>
                <a:spcPct val="80000"/>
              </a:lnSpc>
              <a:spcBef>
                <a:spcPct val="20000"/>
              </a:spcBef>
              <a:buClr>
                <a:srgbClr val="89AAD3"/>
              </a:buClr>
              <a:buSzPct val="70000"/>
              <a:buFont typeface="Wingdings" pitchFamily="2" charset="2"/>
              <a:buNone/>
            </a:pPr>
            <a:r>
              <a:rPr lang="zh-CN" altLang="en-US" dirty="0">
                <a:solidFill>
                  <a:srgbClr val="000000"/>
                </a:solidFill>
                <a:latin typeface="Garamond" pitchFamily="18" charset="0"/>
              </a:rPr>
              <a:t>   图</a:t>
            </a:r>
            <a:r>
              <a:rPr lang="en-US" altLang="zh-CN" dirty="0">
                <a:solidFill>
                  <a:srgbClr val="000000"/>
                </a:solidFill>
                <a:latin typeface="Garamond" pitchFamily="18" charset="0"/>
              </a:rPr>
              <a:t>G                 </a:t>
            </a:r>
            <a:r>
              <a:rPr lang="en-US" altLang="zh-CN" sz="2000" dirty="0">
                <a:solidFill>
                  <a:srgbClr val="000000"/>
                </a:solidFill>
                <a:latin typeface="Garamond" pitchFamily="18" charset="0"/>
              </a:rPr>
              <a:t>(1)                       (2)                    (3)                     (4)</a:t>
            </a:r>
          </a:p>
          <a:p>
            <a:pPr marL="342900" indent="-342900">
              <a:lnSpc>
                <a:spcPct val="80000"/>
              </a:lnSpc>
              <a:spcBef>
                <a:spcPct val="20000"/>
              </a:spcBef>
              <a:buClr>
                <a:srgbClr val="89AAD3"/>
              </a:buClr>
              <a:buSzPct val="70000"/>
              <a:buFont typeface="Wingdings" pitchFamily="2" charset="2"/>
              <a:buNone/>
            </a:pPr>
            <a:endParaRPr lang="en-US" altLang="zh-CN" sz="2000" dirty="0">
              <a:solidFill>
                <a:srgbClr val="000000"/>
              </a:solidFill>
              <a:latin typeface="Garamond" pitchFamily="18" charset="0"/>
            </a:endParaRPr>
          </a:p>
          <a:p>
            <a:pPr marL="342900" indent="-342900">
              <a:lnSpc>
                <a:spcPct val="80000"/>
              </a:lnSpc>
              <a:spcBef>
                <a:spcPct val="20000"/>
              </a:spcBef>
              <a:buClr>
                <a:srgbClr val="89AAD3"/>
              </a:buClr>
              <a:buSzPct val="70000"/>
              <a:buFont typeface="Wingdings" pitchFamily="2" charset="2"/>
              <a:buNone/>
            </a:pPr>
            <a:r>
              <a:rPr lang="en-US" altLang="zh-CN" sz="2000" dirty="0">
                <a:solidFill>
                  <a:srgbClr val="000000"/>
                </a:solidFill>
                <a:latin typeface="Garamond" pitchFamily="18" charset="0"/>
              </a:rPr>
              <a:t>   (1)</a:t>
            </a:r>
            <a:r>
              <a:rPr lang="zh-CN" altLang="en-US" sz="2000" dirty="0">
                <a:solidFill>
                  <a:srgbClr val="000000"/>
                </a:solidFill>
                <a:latin typeface="Garamond" pitchFamily="18" charset="0"/>
              </a:rPr>
              <a:t>是</a:t>
            </a:r>
            <a:r>
              <a:rPr lang="en-US" altLang="zh-CN" sz="2000" dirty="0">
                <a:solidFill>
                  <a:srgbClr val="000000"/>
                </a:solidFill>
                <a:latin typeface="Garamond" pitchFamily="18" charset="0"/>
              </a:rPr>
              <a:t>G</a:t>
            </a:r>
            <a:r>
              <a:rPr lang="zh-CN" altLang="en-US" sz="2000" dirty="0">
                <a:solidFill>
                  <a:srgbClr val="000000"/>
                </a:solidFill>
                <a:latin typeface="Garamond" pitchFamily="18" charset="0"/>
              </a:rPr>
              <a:t>的生成子图，是由边</a:t>
            </a:r>
            <a:r>
              <a:rPr lang="en-US" altLang="zh-CN" sz="2000" dirty="0">
                <a:solidFill>
                  <a:srgbClr val="000000"/>
                </a:solidFill>
                <a:latin typeface="Garamond" pitchFamily="18" charset="0"/>
              </a:rPr>
              <a:t>(2,3),(2,4),(2,5),(1,2),(1,5)</a:t>
            </a:r>
            <a:r>
              <a:rPr lang="zh-CN" altLang="en-US" sz="2000" dirty="0">
                <a:solidFill>
                  <a:srgbClr val="000000"/>
                </a:solidFill>
                <a:latin typeface="Garamond" pitchFamily="18" charset="0"/>
              </a:rPr>
              <a:t>导出的子图</a:t>
            </a:r>
          </a:p>
          <a:p>
            <a:pPr marL="342900" indent="-342900">
              <a:lnSpc>
                <a:spcPct val="80000"/>
              </a:lnSpc>
              <a:spcBef>
                <a:spcPct val="20000"/>
              </a:spcBef>
              <a:buClr>
                <a:srgbClr val="89AAD3"/>
              </a:buClr>
              <a:buSzPct val="70000"/>
              <a:buFont typeface="Wingdings" pitchFamily="2" charset="2"/>
              <a:buNone/>
            </a:pPr>
            <a:r>
              <a:rPr lang="zh-CN" altLang="en-US" sz="2000" dirty="0">
                <a:solidFill>
                  <a:srgbClr val="000000"/>
                </a:solidFill>
                <a:latin typeface="Garamond" pitchFamily="18" charset="0"/>
              </a:rPr>
              <a:t>   </a:t>
            </a:r>
            <a:r>
              <a:rPr lang="en-US" altLang="zh-CN" sz="2000" dirty="0">
                <a:solidFill>
                  <a:srgbClr val="000000"/>
                </a:solidFill>
                <a:latin typeface="Garamond" pitchFamily="18" charset="0"/>
              </a:rPr>
              <a:t>(2)</a:t>
            </a:r>
            <a:r>
              <a:rPr lang="zh-CN" altLang="en-US" sz="2000" dirty="0">
                <a:solidFill>
                  <a:srgbClr val="000000"/>
                </a:solidFill>
                <a:latin typeface="Garamond" pitchFamily="18" charset="0"/>
              </a:rPr>
              <a:t>是由边</a:t>
            </a:r>
            <a:r>
              <a:rPr lang="en-US" altLang="zh-CN" sz="2000" dirty="0">
                <a:solidFill>
                  <a:srgbClr val="000000"/>
                </a:solidFill>
                <a:latin typeface="Garamond" pitchFamily="18" charset="0"/>
              </a:rPr>
              <a:t>(2,3),(2,4),(2,1)</a:t>
            </a:r>
            <a:r>
              <a:rPr lang="zh-CN" altLang="en-US" sz="2000" dirty="0">
                <a:solidFill>
                  <a:srgbClr val="000000"/>
                </a:solidFill>
                <a:latin typeface="Garamond" pitchFamily="18" charset="0"/>
              </a:rPr>
              <a:t>导出的子图</a:t>
            </a:r>
          </a:p>
          <a:p>
            <a:pPr marL="342900" indent="-342900">
              <a:lnSpc>
                <a:spcPct val="80000"/>
              </a:lnSpc>
              <a:spcBef>
                <a:spcPct val="20000"/>
              </a:spcBef>
              <a:buClr>
                <a:srgbClr val="89AAD3"/>
              </a:buClr>
              <a:buSzPct val="70000"/>
              <a:buFont typeface="Wingdings" pitchFamily="2" charset="2"/>
              <a:buNone/>
            </a:pPr>
            <a:r>
              <a:rPr lang="zh-CN" altLang="en-US" sz="2000" dirty="0">
                <a:solidFill>
                  <a:srgbClr val="000000"/>
                </a:solidFill>
                <a:latin typeface="Garamond" pitchFamily="18" charset="0"/>
              </a:rPr>
              <a:t>   </a:t>
            </a:r>
            <a:r>
              <a:rPr lang="en-US" altLang="zh-CN" sz="2000" dirty="0">
                <a:solidFill>
                  <a:srgbClr val="000000"/>
                </a:solidFill>
                <a:latin typeface="Garamond" pitchFamily="18" charset="0"/>
              </a:rPr>
              <a:t>(3)</a:t>
            </a:r>
            <a:r>
              <a:rPr lang="zh-CN" altLang="en-US" sz="2000" dirty="0">
                <a:solidFill>
                  <a:srgbClr val="000000"/>
                </a:solidFill>
                <a:latin typeface="Garamond" pitchFamily="18" charset="0"/>
              </a:rPr>
              <a:t>是由点</a:t>
            </a:r>
            <a:r>
              <a:rPr lang="en-US" altLang="zh-CN" sz="2000" dirty="0">
                <a:solidFill>
                  <a:srgbClr val="000000"/>
                </a:solidFill>
                <a:latin typeface="Garamond" pitchFamily="18" charset="0"/>
              </a:rPr>
              <a:t>{2,3,5}</a:t>
            </a:r>
            <a:r>
              <a:rPr lang="zh-CN" altLang="en-US" sz="2000" dirty="0">
                <a:solidFill>
                  <a:srgbClr val="000000"/>
                </a:solidFill>
                <a:latin typeface="Garamond" pitchFamily="18" charset="0"/>
              </a:rPr>
              <a:t>导出的子图，也是由边</a:t>
            </a:r>
            <a:r>
              <a:rPr lang="en-US" altLang="zh-CN" sz="2000" dirty="0">
                <a:solidFill>
                  <a:srgbClr val="000000"/>
                </a:solidFill>
                <a:latin typeface="Garamond" pitchFamily="18" charset="0"/>
              </a:rPr>
              <a:t>(2,3),(2,5)</a:t>
            </a:r>
            <a:r>
              <a:rPr lang="zh-CN" altLang="en-US" sz="2000" dirty="0">
                <a:solidFill>
                  <a:srgbClr val="000000"/>
                </a:solidFill>
                <a:latin typeface="Garamond" pitchFamily="18" charset="0"/>
              </a:rPr>
              <a:t>导出的子图</a:t>
            </a:r>
          </a:p>
          <a:p>
            <a:pPr marL="342900" indent="-342900">
              <a:lnSpc>
                <a:spcPct val="80000"/>
              </a:lnSpc>
              <a:spcBef>
                <a:spcPct val="20000"/>
              </a:spcBef>
              <a:buClr>
                <a:srgbClr val="89AAD3"/>
              </a:buClr>
              <a:buSzPct val="70000"/>
              <a:buFont typeface="Wingdings" pitchFamily="2" charset="2"/>
              <a:buNone/>
            </a:pPr>
            <a:r>
              <a:rPr lang="zh-CN" altLang="en-US" sz="2000" dirty="0">
                <a:solidFill>
                  <a:srgbClr val="000000"/>
                </a:solidFill>
                <a:latin typeface="Garamond" pitchFamily="18" charset="0"/>
              </a:rPr>
              <a:t>   </a:t>
            </a:r>
            <a:r>
              <a:rPr lang="en-US" altLang="zh-CN" sz="2000" dirty="0">
                <a:solidFill>
                  <a:srgbClr val="000000"/>
                </a:solidFill>
                <a:latin typeface="Garamond" pitchFamily="18" charset="0"/>
              </a:rPr>
              <a:t>(4)</a:t>
            </a:r>
            <a:r>
              <a:rPr lang="zh-CN" altLang="en-US" sz="2000" dirty="0">
                <a:solidFill>
                  <a:srgbClr val="000000"/>
                </a:solidFill>
                <a:latin typeface="Garamond" pitchFamily="18" charset="0"/>
              </a:rPr>
              <a:t>既不是点导出的子图，又不是边导出的子图，是</a:t>
            </a:r>
            <a:r>
              <a:rPr lang="en-US" altLang="zh-CN" sz="2000" dirty="0">
                <a:solidFill>
                  <a:srgbClr val="000000"/>
                </a:solidFill>
                <a:latin typeface="Garamond" pitchFamily="18" charset="0"/>
              </a:rPr>
              <a:t>G</a:t>
            </a:r>
            <a:r>
              <a:rPr lang="zh-CN" altLang="en-US" sz="2000" dirty="0">
                <a:solidFill>
                  <a:srgbClr val="000000"/>
                </a:solidFill>
                <a:latin typeface="Garamond" pitchFamily="18" charset="0"/>
              </a:rPr>
              <a:t>的子图</a:t>
            </a:r>
          </a:p>
        </p:txBody>
      </p:sp>
      <p:graphicFrame>
        <p:nvGraphicFramePr>
          <p:cNvPr id="19458" name="Object 2"/>
          <p:cNvGraphicFramePr>
            <a:graphicFrameLocks noChangeAspect="1"/>
          </p:cNvGraphicFramePr>
          <p:nvPr/>
        </p:nvGraphicFramePr>
        <p:xfrm>
          <a:off x="2195513" y="1844675"/>
          <a:ext cx="1871662" cy="1809750"/>
        </p:xfrm>
        <a:graphic>
          <a:graphicData uri="http://schemas.openxmlformats.org/presentationml/2006/ole">
            <mc:AlternateContent xmlns:mc="http://schemas.openxmlformats.org/markup-compatibility/2006">
              <mc:Choice xmlns:v="urn:schemas-microsoft-com:vml" Requires="v">
                <p:oleObj name="Visio" r:id="rId2" imgW="1326185" imgH="1282903" progId="Visio.Drawing.11">
                  <p:embed/>
                </p:oleObj>
              </mc:Choice>
              <mc:Fallback>
                <p:oleObj name="Visio" r:id="rId2" imgW="1326185" imgH="1282903" progId="Visio.Drawing.11">
                  <p:embed/>
                  <p:pic>
                    <p:nvPicPr>
                      <p:cNvPr id="0" name="Picture 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844675"/>
                        <a:ext cx="1871662"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9" name="Object 3"/>
          <p:cNvGraphicFramePr>
            <a:graphicFrameLocks noChangeAspect="1"/>
          </p:cNvGraphicFramePr>
          <p:nvPr/>
        </p:nvGraphicFramePr>
        <p:xfrm>
          <a:off x="3851275" y="1844675"/>
          <a:ext cx="1871663" cy="1812925"/>
        </p:xfrm>
        <a:graphic>
          <a:graphicData uri="http://schemas.openxmlformats.org/presentationml/2006/ole">
            <mc:AlternateContent xmlns:mc="http://schemas.openxmlformats.org/markup-compatibility/2006">
              <mc:Choice xmlns:v="urn:schemas-microsoft-com:vml" Requires="v">
                <p:oleObj name="Visio" r:id="rId4" imgW="1326185" imgH="1282903" progId="Visio.Drawing.11">
                  <p:embed/>
                </p:oleObj>
              </mc:Choice>
              <mc:Fallback>
                <p:oleObj name="Visio" r:id="rId4" imgW="1326185" imgH="1282903" progId="Visio.Drawing.11">
                  <p:embed/>
                  <p:pic>
                    <p:nvPicPr>
                      <p:cNvPr id="0" name="Picture 1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1844675"/>
                        <a:ext cx="1871663"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0" name="Object 4"/>
          <p:cNvGraphicFramePr>
            <a:graphicFrameLocks noChangeAspect="1"/>
          </p:cNvGraphicFramePr>
          <p:nvPr/>
        </p:nvGraphicFramePr>
        <p:xfrm>
          <a:off x="5435600" y="1700213"/>
          <a:ext cx="1868488" cy="1971675"/>
        </p:xfrm>
        <a:graphic>
          <a:graphicData uri="http://schemas.openxmlformats.org/presentationml/2006/ole">
            <mc:AlternateContent xmlns:mc="http://schemas.openxmlformats.org/markup-compatibility/2006">
              <mc:Choice xmlns:v="urn:schemas-microsoft-com:vml" Requires="v">
                <p:oleObj name="Visio" r:id="rId6" imgW="1433012" imgH="1511086" progId="Visio.Drawing.11">
                  <p:embed/>
                </p:oleObj>
              </mc:Choice>
              <mc:Fallback>
                <p:oleObj name="Visio" r:id="rId6" imgW="1433012" imgH="1511086" progId="Visio.Drawing.11">
                  <p:embed/>
                  <p:pic>
                    <p:nvPicPr>
                      <p:cNvPr id="0" name="Picture 1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5600" y="1700213"/>
                        <a:ext cx="1868488"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1" name="Object 5"/>
          <p:cNvGraphicFramePr>
            <a:graphicFrameLocks noChangeAspect="1"/>
          </p:cNvGraphicFramePr>
          <p:nvPr/>
        </p:nvGraphicFramePr>
        <p:xfrm>
          <a:off x="7235825" y="1628775"/>
          <a:ext cx="1752600" cy="2097088"/>
        </p:xfrm>
        <a:graphic>
          <a:graphicData uri="http://schemas.openxmlformats.org/presentationml/2006/ole">
            <mc:AlternateContent xmlns:mc="http://schemas.openxmlformats.org/markup-compatibility/2006">
              <mc:Choice xmlns:v="urn:schemas-microsoft-com:vml" Requires="v">
                <p:oleObj name="Visio" r:id="rId8" imgW="1213104" imgH="1369162" progId="Visio.Drawing.11">
                  <p:embed/>
                </p:oleObj>
              </mc:Choice>
              <mc:Fallback>
                <p:oleObj name="Visio" r:id="rId8" imgW="1213104" imgH="1369162" progId="Visio.Drawing.11">
                  <p:embed/>
                  <p:pic>
                    <p:nvPicPr>
                      <p:cNvPr id="0" name="Picture 1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5825" y="1628775"/>
                        <a:ext cx="1752600" cy="209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2" name="Object 6"/>
          <p:cNvGraphicFramePr>
            <a:graphicFrameLocks noChangeAspect="1"/>
          </p:cNvGraphicFramePr>
          <p:nvPr/>
        </p:nvGraphicFramePr>
        <p:xfrm>
          <a:off x="341313" y="1719263"/>
          <a:ext cx="2087562" cy="2019300"/>
        </p:xfrm>
        <a:graphic>
          <a:graphicData uri="http://schemas.openxmlformats.org/presentationml/2006/ole">
            <mc:AlternateContent xmlns:mc="http://schemas.openxmlformats.org/markup-compatibility/2006">
              <mc:Choice xmlns:v="urn:schemas-microsoft-com:vml" Requires="v">
                <p:oleObj name="Visio" r:id="rId10" imgW="1326185" imgH="1282903" progId="Visio.Drawing.11">
                  <p:embed/>
                </p:oleObj>
              </mc:Choice>
              <mc:Fallback>
                <p:oleObj name="Visio" r:id="rId10" imgW="1326185" imgH="1282903" progId="Visio.Drawing.11">
                  <p:embed/>
                  <p:pic>
                    <p:nvPicPr>
                      <p:cNvPr id="0" name="Picture 10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1313" y="1719263"/>
                        <a:ext cx="2087562" cy="201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标题 3"/>
          <p:cNvSpPr txBox="1">
            <a:spLocks/>
          </p:cNvSpPr>
          <p:nvPr/>
        </p:nvSpPr>
        <p:spPr>
          <a:xfrm>
            <a:off x="457200" y="333375"/>
            <a:ext cx="8229600" cy="719138"/>
          </a:xfrm>
          <a:prstGeom prst="rect">
            <a:avLst/>
          </a:prstGeom>
        </p:spPr>
        <p:txBody>
          <a:bodyPr/>
          <a:lstStyle/>
          <a:p>
            <a:pPr eaLnBrk="0" hangingPunct="0">
              <a:defRPr/>
            </a:pPr>
            <a:r>
              <a:rPr lang="zh-CN" altLang="en-US" sz="4400" dirty="0">
                <a:ln w="12700">
                  <a:solidFill>
                    <a:srgbClr val="675D59"/>
                  </a:solidFill>
                </a:ln>
                <a:solidFill>
                  <a:srgbClr val="675D59">
                    <a:lumMod val="75000"/>
                  </a:srgbClr>
                </a:solidFill>
                <a:latin typeface="宋体"/>
                <a:ea typeface="宋体"/>
              </a:rPr>
              <a:t>图的基本概念：子图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194">
                                            <p:txEl>
                                              <p:pRg st="9" end="9"/>
                                            </p:txEl>
                                          </p:spTgt>
                                        </p:tgtEl>
                                        <p:attrNameLst>
                                          <p:attrName>style.visibility</p:attrName>
                                        </p:attrNameLst>
                                      </p:cBhvr>
                                      <p:to>
                                        <p:strVal val="visible"/>
                                      </p:to>
                                    </p:set>
                                    <p:animEffect transition="in" filter="blinds(horizontal)">
                                      <p:cBhvr>
                                        <p:cTn id="7" dur="500"/>
                                        <p:tgtEl>
                                          <p:spTgt spid="13619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6194">
                                            <p:txEl>
                                              <p:pRg st="10" end="10"/>
                                            </p:txEl>
                                          </p:spTgt>
                                        </p:tgtEl>
                                        <p:attrNameLst>
                                          <p:attrName>style.visibility</p:attrName>
                                        </p:attrNameLst>
                                      </p:cBhvr>
                                      <p:to>
                                        <p:strVal val="visible"/>
                                      </p:to>
                                    </p:set>
                                    <p:animEffect transition="in" filter="blinds(horizontal)">
                                      <p:cBhvr>
                                        <p:cTn id="12" dur="500"/>
                                        <p:tgtEl>
                                          <p:spTgt spid="13619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6194">
                                            <p:txEl>
                                              <p:pRg st="11" end="11"/>
                                            </p:txEl>
                                          </p:spTgt>
                                        </p:tgtEl>
                                        <p:attrNameLst>
                                          <p:attrName>style.visibility</p:attrName>
                                        </p:attrNameLst>
                                      </p:cBhvr>
                                      <p:to>
                                        <p:strVal val="visible"/>
                                      </p:to>
                                    </p:set>
                                    <p:animEffect transition="in" filter="blinds(horizontal)">
                                      <p:cBhvr>
                                        <p:cTn id="17" dur="500"/>
                                        <p:tgtEl>
                                          <p:spTgt spid="13619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6194">
                                            <p:txEl>
                                              <p:pRg st="12" end="12"/>
                                            </p:txEl>
                                          </p:spTgt>
                                        </p:tgtEl>
                                        <p:attrNameLst>
                                          <p:attrName>style.visibility</p:attrName>
                                        </p:attrNameLst>
                                      </p:cBhvr>
                                      <p:to>
                                        <p:strVal val="visible"/>
                                      </p:to>
                                    </p:set>
                                    <p:animEffect transition="in" filter="blinds(horizontal)">
                                      <p:cBhvr>
                                        <p:cTn id="22" dur="500"/>
                                        <p:tgtEl>
                                          <p:spTgt spid="13619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p:cNvSpPr/>
              <p:nvPr/>
            </p:nvSpPr>
            <p:spPr>
              <a:xfrm>
                <a:off x="986971" y="1775940"/>
                <a:ext cx="7489372" cy="207883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rPr>
                  <a:t>正向表中存在如下关系</a:t>
                </a:r>
                <a:endParaRPr kumimoji="0" lang="en-US" altLang="zh-CN" sz="2400" b="1" i="0" u="none" strike="noStrike" kern="1200" cap="none" spc="0" normalizeH="0" baseline="0" noProof="0" dirty="0">
                  <a:ln>
                    <a:noFill/>
                  </a:ln>
                  <a:solidFill>
                    <a:srgbClr val="000514"/>
                  </a:solidFill>
                  <a:effectLst/>
                  <a:uLnTx/>
                  <a:uFillTx/>
                  <a:latin typeface="Times New Roman" panose="02020603050405020304" pitchFamily="18" charset="0"/>
                  <a:ea typeface="宋体" pitchFamily="2" charset="-122"/>
                  <a:cs typeface="Times New Roman" panose="02020603050405020304" pitchFamily="18" charset="0"/>
                </a:endParaRPr>
              </a:p>
              <a:p>
                <a:pPr marL="457200" marR="0" lvl="0" indent="-457200" algn="l" defTabSz="914400" rtl="0" eaLnBrk="1" fontAlgn="base" latinLnBrk="0" hangingPunct="1">
                  <a:lnSpc>
                    <a:spcPct val="100000"/>
                  </a:lnSpc>
                  <a:spcBef>
                    <a:spcPct val="0"/>
                  </a:spcBef>
                  <a:spcAft>
                    <a:spcPct val="0"/>
                  </a:spcAft>
                  <a:buClrTx/>
                  <a:buSzTx/>
                  <a:buFontTx/>
                  <a:buAutoNum type="arabicPeriod"/>
                  <a:tabLst/>
                  <a:defRPr/>
                </a:pPr>
                <a14:m>
                  <m:oMath xmlns:m="http://schemas.openxmlformats.org/officeDocument/2006/math">
                    <m:sSup>
                      <m:sSupPr>
                        <m:ctrlP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smtClean="0">
                            <a:ln>
                              <a:noFill/>
                            </a:ln>
                            <a:solidFill>
                              <a:srgbClr val="000000"/>
                            </a:solidFill>
                            <a:effectLst/>
                            <a:uLnTx/>
                            <a:uFillTx/>
                            <a:latin typeface="Cambria Math"/>
                            <a:cs typeface="+mn-cs"/>
                          </a:rPr>
                          <m:t>𝒅</m:t>
                        </m:r>
                      </m:e>
                      <m:sup>
                        <m:r>
                          <a:rPr kumimoji="0" lang="en-US" altLang="zh-CN" sz="2400" b="1" i="1" u="none" strike="noStrike" kern="1200" cap="none" spc="0" normalizeH="0" baseline="0" noProof="0" smtClean="0">
                            <a:ln>
                              <a:noFill/>
                            </a:ln>
                            <a:solidFill>
                              <a:srgbClr val="000000"/>
                            </a:solidFill>
                            <a:effectLst/>
                            <a:uLnTx/>
                            <a:uFillTx/>
                            <a:latin typeface="Cambria Math"/>
                            <a:cs typeface="+mn-cs"/>
                          </a:rPr>
                          <m:t>+</m:t>
                        </m:r>
                      </m:sup>
                    </m:sSup>
                    <m:d>
                      <m:dPr>
                        <m:ctrlP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sSub>
                          <m:sSubPr>
                            <m:ctrlP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400" b="1" i="1" u="none" strike="noStrike" kern="1200" cap="none" spc="0" normalizeH="0" baseline="0" noProof="0" smtClean="0">
                                <a:ln>
                                  <a:noFill/>
                                </a:ln>
                                <a:solidFill>
                                  <a:srgbClr val="000000"/>
                                </a:solidFill>
                                <a:effectLst/>
                                <a:uLnTx/>
                                <a:uFillTx/>
                                <a:latin typeface="Cambria Math"/>
                                <a:cs typeface="+mn-cs"/>
                              </a:rPr>
                              <m:t>𝒗</m:t>
                            </m:r>
                          </m:e>
                          <m:sub>
                            <m:r>
                              <a:rPr kumimoji="0" lang="en-US" altLang="zh-CN" sz="2400" b="1" i="1" u="none" strike="noStrike" kern="1200" cap="none" spc="0" normalizeH="0" baseline="0" noProof="0" smtClean="0">
                                <a:ln>
                                  <a:noFill/>
                                </a:ln>
                                <a:solidFill>
                                  <a:srgbClr val="000000"/>
                                </a:solidFill>
                                <a:effectLst/>
                                <a:uLnTx/>
                                <a:uFillTx/>
                                <a:latin typeface="Cambria Math"/>
                                <a:cs typeface="+mn-cs"/>
                              </a:rPr>
                              <m:t>𝒊</m:t>
                            </m:r>
                          </m:sub>
                        </m:sSub>
                      </m:e>
                    </m:d>
                    <m:r>
                      <a:rPr kumimoji="0" lang="en-US" altLang="zh-CN" sz="2400" b="1" i="0" u="none" strike="noStrike" kern="1200" cap="none" spc="0" normalizeH="0" baseline="0" noProof="0" smtClean="0">
                        <a:ln>
                          <a:noFill/>
                        </a:ln>
                        <a:solidFill>
                          <a:srgbClr val="000000"/>
                        </a:solidFill>
                        <a:effectLst/>
                        <a:uLnTx/>
                        <a:uFillTx/>
                        <a:latin typeface="Cambria Math"/>
                        <a:cs typeface="+mn-cs"/>
                      </a:rPr>
                      <m:t>=</m:t>
                    </m:r>
                    <m:r>
                      <a:rPr kumimoji="0" lang="en-US" altLang="zh-CN" sz="2400" b="1" i="0" u="none" strike="noStrike" kern="1200" cap="none" spc="0" normalizeH="0" baseline="0" noProof="0" smtClean="0">
                        <a:ln>
                          <a:noFill/>
                        </a:ln>
                        <a:solidFill>
                          <a:srgbClr val="000000"/>
                        </a:solidFill>
                        <a:effectLst/>
                        <a:uLnTx/>
                        <a:uFillTx/>
                        <a:latin typeface="Cambria Math"/>
                        <a:cs typeface="+mn-cs"/>
                      </a:rPr>
                      <m:t>𝐀</m:t>
                    </m:r>
                    <m:d>
                      <m:dPr>
                        <m:ctrlP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smtClean="0">
                            <a:ln>
                              <a:noFill/>
                            </a:ln>
                            <a:solidFill>
                              <a:srgbClr val="000000"/>
                            </a:solidFill>
                            <a:effectLst/>
                            <a:uLnTx/>
                            <a:uFillTx/>
                            <a:latin typeface="Cambria Math"/>
                            <a:cs typeface="+mn-cs"/>
                          </a:rPr>
                          <m:t>𝒊</m:t>
                        </m:r>
                        <m:r>
                          <a:rPr kumimoji="0" lang="en-US" altLang="zh-CN" sz="2400" b="1" i="0" u="none" strike="noStrike" kern="1200" cap="none" spc="0" normalizeH="0" baseline="0" noProof="0" smtClean="0">
                            <a:ln>
                              <a:noFill/>
                            </a:ln>
                            <a:solidFill>
                              <a:srgbClr val="000000"/>
                            </a:solidFill>
                            <a:effectLst/>
                            <a:uLnTx/>
                            <a:uFillTx/>
                            <a:latin typeface="Cambria Math"/>
                            <a:cs typeface="+mn-cs"/>
                          </a:rPr>
                          <m:t>+</m:t>
                        </m:r>
                        <m:r>
                          <a:rPr kumimoji="0" lang="en-US" altLang="zh-CN" sz="2400" b="1" i="0" u="none" strike="noStrike" kern="1200" cap="none" spc="0" normalizeH="0" baseline="0" noProof="0" smtClean="0">
                            <a:ln>
                              <a:noFill/>
                            </a:ln>
                            <a:solidFill>
                              <a:srgbClr val="000000"/>
                            </a:solidFill>
                            <a:effectLst/>
                            <a:uLnTx/>
                            <a:uFillTx/>
                            <a:latin typeface="Cambria Math"/>
                            <a:cs typeface="+mn-cs"/>
                          </a:rPr>
                          <m:t>𝟏</m:t>
                        </m:r>
                      </m:e>
                    </m:d>
                    <m:r>
                      <a:rPr kumimoji="0" lang="en-US" altLang="zh-CN" sz="2400" b="1" i="0" u="none" strike="noStrike" kern="1200" cap="none" spc="0" normalizeH="0" baseline="0" noProof="0" smtClean="0">
                        <a:ln>
                          <a:noFill/>
                        </a:ln>
                        <a:solidFill>
                          <a:srgbClr val="000000"/>
                        </a:solidFill>
                        <a:effectLst/>
                        <a:uLnTx/>
                        <a:uFillTx/>
                        <a:latin typeface="Cambria Math"/>
                        <a:cs typeface="+mn-cs"/>
                      </a:rPr>
                      <m:t>−</m:t>
                    </m:r>
                    <m:r>
                      <a:rPr kumimoji="0" lang="en-US" altLang="zh-CN" sz="2400" b="1" i="0" u="none" strike="noStrike" kern="1200" cap="none" spc="0" normalizeH="0" baseline="0" noProof="0" smtClean="0">
                        <a:ln>
                          <a:noFill/>
                        </a:ln>
                        <a:solidFill>
                          <a:srgbClr val="000000"/>
                        </a:solidFill>
                        <a:effectLst/>
                        <a:uLnTx/>
                        <a:uFillTx/>
                        <a:latin typeface="Cambria Math"/>
                        <a:cs typeface="+mn-cs"/>
                      </a:rPr>
                      <m:t>𝐀</m:t>
                    </m:r>
                    <m:r>
                      <a:rPr kumimoji="0" lang="en-US" altLang="zh-CN" sz="2400" b="1" i="0" u="none" strike="noStrike" kern="1200" cap="none" spc="0" normalizeH="0" baseline="0" noProof="0" smtClean="0">
                        <a:ln>
                          <a:noFill/>
                        </a:ln>
                        <a:solidFill>
                          <a:srgbClr val="000000"/>
                        </a:solidFill>
                        <a:effectLst/>
                        <a:uLnTx/>
                        <a:uFillTx/>
                        <a:latin typeface="Cambria Math"/>
                        <a:cs typeface="+mn-cs"/>
                      </a:rPr>
                      <m:t>(</m:t>
                    </m:r>
                    <m:r>
                      <a:rPr kumimoji="0" lang="en-US" altLang="zh-CN" sz="2400" b="1" i="1" u="none" strike="noStrike" kern="1200" cap="none" spc="0" normalizeH="0" baseline="0" noProof="0" smtClean="0">
                        <a:ln>
                          <a:noFill/>
                        </a:ln>
                        <a:solidFill>
                          <a:srgbClr val="000000"/>
                        </a:solidFill>
                        <a:effectLst/>
                        <a:uLnTx/>
                        <a:uFillTx/>
                        <a:latin typeface="Cambria Math"/>
                        <a:cs typeface="+mn-cs"/>
                      </a:rPr>
                      <m:t>𝒊</m:t>
                    </m:r>
                    <m:r>
                      <a:rPr kumimoji="0" lang="en-US" altLang="zh-CN" sz="2400" b="1" i="0" u="none" strike="noStrike" kern="1200" cap="none" spc="0" normalizeH="0" baseline="0" noProof="0" smtClean="0">
                        <a:ln>
                          <a:noFill/>
                        </a:ln>
                        <a:solidFill>
                          <a:srgbClr val="000000"/>
                        </a:solidFill>
                        <a:effectLst/>
                        <a:uLnTx/>
                        <a:uFillTx/>
                        <a:latin typeface="Cambria Math"/>
                        <a:cs typeface="+mn-cs"/>
                      </a:rPr>
                      <m:t>)</m:t>
                    </m:r>
                  </m:oMath>
                </a14:m>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a:p>
                <a:pPr marL="457200" marR="0" lvl="0" indent="-457200" algn="l" defTabSz="914400" rtl="0" eaLnBrk="1" fontAlgn="base" latinLnBrk="0" hangingPunct="1">
                  <a:lnSpc>
                    <a:spcPct val="100000"/>
                  </a:lnSpc>
                  <a:spcBef>
                    <a:spcPct val="0"/>
                  </a:spcBef>
                  <a:spcAft>
                    <a:spcPct val="0"/>
                  </a:spcAft>
                  <a:buClrTx/>
                  <a:buSzTx/>
                  <a:buFontTx/>
                  <a:buAutoNum type="arabicPeriod"/>
                  <a:tabLst/>
                  <a:defRPr/>
                </a:pPr>
                <a14:m>
                  <m:oMath xmlns:m="http://schemas.openxmlformats.org/officeDocument/2006/math">
                    <m:r>
                      <a:rPr kumimoji="0" lang="en-US" altLang="zh-CN" sz="2400" b="1" i="0" u="none" strike="noStrike" kern="1200" cap="none" spc="0" normalizeH="0" baseline="0" noProof="0">
                        <a:ln>
                          <a:noFill/>
                        </a:ln>
                        <a:solidFill>
                          <a:srgbClr val="000000"/>
                        </a:solidFill>
                        <a:effectLst/>
                        <a:uLnTx/>
                        <a:uFillTx/>
                        <a:latin typeface="Cambria Math"/>
                        <a:cs typeface="+mn-cs"/>
                      </a:rPr>
                      <m:t>𝐀</m:t>
                    </m:r>
                    <m:d>
                      <m:dPr>
                        <m:ctrlP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a:ln>
                              <a:noFill/>
                            </a:ln>
                            <a:solidFill>
                              <a:srgbClr val="000000"/>
                            </a:solidFill>
                            <a:effectLst/>
                            <a:uLnTx/>
                            <a:uFillTx/>
                            <a:latin typeface="Cambria Math"/>
                            <a:cs typeface="+mn-cs"/>
                          </a:rPr>
                          <m:t>𝑖</m:t>
                        </m:r>
                      </m:e>
                    </m:d>
                    <m:r>
                      <a:rPr kumimoji="0" lang="en-US" altLang="zh-CN" sz="2400" b="1" i="0" u="none" strike="noStrike" kern="1200" cap="none" spc="0" normalizeH="0" baseline="0" noProof="0" smtClean="0">
                        <a:ln>
                          <a:noFill/>
                        </a:ln>
                        <a:solidFill>
                          <a:srgbClr val="000000"/>
                        </a:solidFill>
                        <a:effectLst/>
                        <a:uLnTx/>
                        <a:uFillTx/>
                        <a:latin typeface="Cambria Math"/>
                        <a:cs typeface="+mn-cs"/>
                      </a:rPr>
                      <m:t>=</m:t>
                    </m:r>
                    <m:nary>
                      <m:naryPr>
                        <m:chr m:val="∑"/>
                        <m:ctrlP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naryPr>
                      <m:sub>
                        <m:r>
                          <a:rPr kumimoji="0" lang="en-US" altLang="zh-CN" sz="2400" b="1" i="1" u="none" strike="noStrike" kern="1200" cap="none" spc="0" normalizeH="0" baseline="0" noProof="0" smtClean="0">
                            <a:ln>
                              <a:noFill/>
                            </a:ln>
                            <a:solidFill>
                              <a:srgbClr val="000000"/>
                            </a:solidFill>
                            <a:effectLst/>
                            <a:uLnTx/>
                            <a:uFillTx/>
                            <a:latin typeface="Cambria Math"/>
                            <a:cs typeface="+mn-cs"/>
                          </a:rPr>
                          <m:t>𝒋</m:t>
                        </m:r>
                        <m:r>
                          <a:rPr kumimoji="0" lang="en-US" altLang="zh-CN" sz="2400" b="1" i="1" u="none" strike="noStrike" kern="1200" cap="none" spc="0" normalizeH="0" baseline="0" noProof="0" smtClean="0">
                            <a:ln>
                              <a:noFill/>
                            </a:ln>
                            <a:solidFill>
                              <a:srgbClr val="000000"/>
                            </a:solidFill>
                            <a:effectLst/>
                            <a:uLnTx/>
                            <a:uFillTx/>
                            <a:latin typeface="Cambria Math"/>
                            <a:cs typeface="+mn-cs"/>
                          </a:rPr>
                          <m:t>=</m:t>
                        </m:r>
                        <m:r>
                          <a:rPr kumimoji="0" lang="en-US" altLang="zh-CN" sz="2400" b="1" i="1" u="none" strike="noStrike" kern="1200" cap="none" spc="0" normalizeH="0" baseline="0" noProof="0" smtClean="0">
                            <a:ln>
                              <a:noFill/>
                            </a:ln>
                            <a:solidFill>
                              <a:srgbClr val="000000"/>
                            </a:solidFill>
                            <a:effectLst/>
                            <a:uLnTx/>
                            <a:uFillTx/>
                            <a:latin typeface="Cambria Math"/>
                            <a:cs typeface="+mn-cs"/>
                          </a:rPr>
                          <m:t>𝟏</m:t>
                        </m:r>
                      </m:sub>
                      <m:sup>
                        <m:r>
                          <a:rPr kumimoji="0" lang="en-US" altLang="zh-CN" sz="2400" b="1" i="1" u="none" strike="noStrike" kern="1200" cap="none" spc="0" normalizeH="0" baseline="0" noProof="0" smtClean="0">
                            <a:ln>
                              <a:noFill/>
                            </a:ln>
                            <a:solidFill>
                              <a:srgbClr val="000000"/>
                            </a:solidFill>
                            <a:effectLst/>
                            <a:uLnTx/>
                            <a:uFillTx/>
                            <a:latin typeface="Cambria Math"/>
                            <a:cs typeface="+mn-cs"/>
                          </a:rPr>
                          <m:t>𝒊</m:t>
                        </m:r>
                        <m:r>
                          <a:rPr kumimoji="0" lang="en-US" altLang="zh-CN" sz="2400" b="1" i="1" u="none" strike="noStrike" kern="1200" cap="none" spc="0" normalizeH="0" baseline="0" noProof="0" smtClean="0">
                            <a:ln>
                              <a:noFill/>
                            </a:ln>
                            <a:solidFill>
                              <a:srgbClr val="000000"/>
                            </a:solidFill>
                            <a:effectLst/>
                            <a:uLnTx/>
                            <a:uFillTx/>
                            <a:latin typeface="Cambria Math"/>
                            <a:cs typeface="+mn-cs"/>
                          </a:rPr>
                          <m:t>−</m:t>
                        </m:r>
                        <m:r>
                          <a:rPr kumimoji="0" lang="en-US" altLang="zh-CN" sz="2400" b="1" i="1" u="none" strike="noStrike" kern="1200" cap="none" spc="0" normalizeH="0" baseline="0" noProof="0" smtClean="0">
                            <a:ln>
                              <a:noFill/>
                            </a:ln>
                            <a:solidFill>
                              <a:srgbClr val="000000"/>
                            </a:solidFill>
                            <a:effectLst/>
                            <a:uLnTx/>
                            <a:uFillTx/>
                            <a:latin typeface="Cambria Math"/>
                            <a:cs typeface="+mn-cs"/>
                          </a:rPr>
                          <m:t>𝟏</m:t>
                        </m:r>
                      </m:sup>
                      <m:e>
                        <m:sSup>
                          <m:sSupPr>
                            <m:ctrlP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a:ln>
                                  <a:noFill/>
                                </a:ln>
                                <a:solidFill>
                                  <a:srgbClr val="000000"/>
                                </a:solidFill>
                                <a:effectLst/>
                                <a:uLnTx/>
                                <a:uFillTx/>
                                <a:latin typeface="Cambria Math"/>
                                <a:cs typeface="+mn-cs"/>
                              </a:rPr>
                              <m:t>𝒅</m:t>
                            </m:r>
                          </m:e>
                          <m:sup>
                            <m:r>
                              <a:rPr kumimoji="0" lang="en-US" altLang="zh-CN" sz="2400" b="1" i="1" u="none" strike="noStrike" kern="1200" cap="none" spc="0" normalizeH="0" baseline="0" noProof="0">
                                <a:ln>
                                  <a:noFill/>
                                </a:ln>
                                <a:solidFill>
                                  <a:srgbClr val="000000"/>
                                </a:solidFill>
                                <a:effectLst/>
                                <a:uLnTx/>
                                <a:uFillTx/>
                                <a:latin typeface="Cambria Math"/>
                                <a:cs typeface="+mn-cs"/>
                              </a:rPr>
                              <m:t>+</m:t>
                            </m:r>
                          </m:sup>
                        </m:sSup>
                        <m:d>
                          <m:dPr>
                            <m:ctrlP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dPr>
                          <m:e>
                            <m:sSub>
                              <m:sSubPr>
                                <m:ctrlP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2400" b="1" i="1" u="none" strike="noStrike" kern="1200" cap="none" spc="0" normalizeH="0" baseline="0" noProof="0" smtClean="0">
                                    <a:ln>
                                      <a:noFill/>
                                    </a:ln>
                                    <a:solidFill>
                                      <a:srgbClr val="000000"/>
                                    </a:solidFill>
                                    <a:effectLst/>
                                    <a:uLnTx/>
                                    <a:uFillTx/>
                                    <a:latin typeface="Cambria Math"/>
                                    <a:cs typeface="+mn-cs"/>
                                  </a:rPr>
                                  <m:t>𝒗</m:t>
                                </m:r>
                              </m:e>
                              <m:sub>
                                <m:r>
                                  <a:rPr kumimoji="0" lang="en-US" altLang="zh-CN" sz="2400" b="1" i="1" u="none" strike="noStrike" kern="1200" cap="none" spc="0" normalizeH="0" baseline="0" noProof="0" smtClean="0">
                                    <a:ln>
                                      <a:noFill/>
                                    </a:ln>
                                    <a:solidFill>
                                      <a:srgbClr val="000000"/>
                                    </a:solidFill>
                                    <a:effectLst/>
                                    <a:uLnTx/>
                                    <a:uFillTx/>
                                    <a:latin typeface="Cambria Math"/>
                                    <a:cs typeface="+mn-cs"/>
                                  </a:rPr>
                                  <m:t>𝒋</m:t>
                                </m:r>
                              </m:sub>
                            </m:sSub>
                          </m:e>
                        </m:d>
                        <m:r>
                          <a:rPr kumimoji="0" lang="en-US" altLang="zh-CN" sz="2400" b="1" i="1" u="none" strike="noStrike" kern="1200" cap="none" spc="0" normalizeH="0" baseline="0" noProof="0" smtClean="0">
                            <a:ln>
                              <a:noFill/>
                            </a:ln>
                            <a:solidFill>
                              <a:srgbClr val="000000"/>
                            </a:solidFill>
                            <a:effectLst/>
                            <a:uLnTx/>
                            <a:uFillTx/>
                            <a:latin typeface="Cambria Math"/>
                            <a:cs typeface="+mn-cs"/>
                          </a:rPr>
                          <m:t>+</m:t>
                        </m:r>
                        <m:r>
                          <a:rPr kumimoji="0" lang="en-US" altLang="zh-CN" sz="2400" b="1" i="1" u="none" strike="noStrike" kern="1200" cap="none" spc="0" normalizeH="0" baseline="0" noProof="0" smtClean="0">
                            <a:ln>
                              <a:noFill/>
                            </a:ln>
                            <a:solidFill>
                              <a:srgbClr val="000000"/>
                            </a:solidFill>
                            <a:effectLst/>
                            <a:uLnTx/>
                            <a:uFillTx/>
                            <a:latin typeface="Cambria Math"/>
                            <a:cs typeface="+mn-cs"/>
                          </a:rPr>
                          <m:t>𝟏</m:t>
                        </m:r>
                      </m:e>
                    </m:nary>
                  </m:oMath>
                </a14:m>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a:p>
                <a:pPr marL="457200" marR="0" lvl="0" indent="-457200" algn="l" defTabSz="914400" rtl="0" eaLnBrk="1" fontAlgn="base" latinLnBrk="0" hangingPunct="1">
                  <a:lnSpc>
                    <a:spcPct val="100000"/>
                  </a:lnSpc>
                  <a:spcBef>
                    <a:spcPct val="0"/>
                  </a:spcBef>
                  <a:spcAft>
                    <a:spcPct val="0"/>
                  </a:spcAft>
                  <a:buClrTx/>
                  <a:buSzTx/>
                  <a:buFontTx/>
                  <a:buAutoNum type="arabicPeriod"/>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从</a:t>
                </a:r>
                <a14:m>
                  <m:oMath xmlns:m="http://schemas.openxmlformats.org/officeDocument/2006/math">
                    <m:r>
                      <a:rPr kumimoji="0" lang="en-US" altLang="zh-CN" sz="2400" b="1" i="0" u="none" strike="noStrike" kern="1200" cap="none" spc="0" normalizeH="0" baseline="0" noProof="0" smtClean="0">
                        <a:ln>
                          <a:noFill/>
                        </a:ln>
                        <a:solidFill>
                          <a:srgbClr val="000000"/>
                        </a:solidFill>
                        <a:effectLst/>
                        <a:uLnTx/>
                        <a:uFillTx/>
                        <a:latin typeface="Cambria Math"/>
                        <a:cs typeface="+mn-cs"/>
                      </a:rPr>
                      <m:t>𝐁</m:t>
                    </m:r>
                    <m:r>
                      <a:rPr kumimoji="0" lang="en-US" altLang="zh-CN" sz="2400" b="1" i="0" u="none" strike="noStrike" kern="1200" cap="none" spc="0" normalizeH="0" baseline="0" noProof="0" smtClean="0">
                        <a:ln>
                          <a:noFill/>
                        </a:ln>
                        <a:solidFill>
                          <a:srgbClr val="000000"/>
                        </a:solidFill>
                        <a:effectLst/>
                        <a:uLnTx/>
                        <a:uFillTx/>
                        <a:latin typeface="Cambria Math"/>
                        <a:cs typeface="+mn-cs"/>
                      </a:rPr>
                      <m:t>(</m:t>
                    </m:r>
                    <m:r>
                      <a:rPr kumimoji="0" lang="en-US" altLang="zh-CN" sz="2400" b="1" i="1" u="none" strike="noStrike" kern="1200" cap="none" spc="0" normalizeH="0" baseline="0" noProof="0">
                        <a:ln>
                          <a:noFill/>
                        </a:ln>
                        <a:solidFill>
                          <a:srgbClr val="000000"/>
                        </a:solidFill>
                        <a:effectLst/>
                        <a:uLnTx/>
                        <a:uFillTx/>
                        <a:latin typeface="Cambria Math"/>
                        <a:cs typeface="+mn-cs"/>
                      </a:rPr>
                      <m:t>𝐴</m:t>
                    </m:r>
                    <m:d>
                      <m:dPr>
                        <m:ctrlP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a:ln>
                              <a:noFill/>
                            </a:ln>
                            <a:solidFill>
                              <a:srgbClr val="000000"/>
                            </a:solidFill>
                            <a:effectLst/>
                            <a:uLnTx/>
                            <a:uFillTx/>
                            <a:latin typeface="Cambria Math"/>
                            <a:cs typeface="+mn-cs"/>
                          </a:rPr>
                          <m:t>𝑖</m:t>
                        </m:r>
                      </m:e>
                    </m:d>
                    <m:r>
                      <a:rPr kumimoji="0" lang="en-US" altLang="zh-CN" sz="2400" b="1" i="1" u="none" strike="noStrike" kern="1200" cap="none" spc="0" normalizeH="0" baseline="0" noProof="0" smtClean="0">
                        <a:ln>
                          <a:noFill/>
                        </a:ln>
                        <a:solidFill>
                          <a:srgbClr val="000000"/>
                        </a:solidFill>
                        <a:effectLst/>
                        <a:uLnTx/>
                        <a:uFillTx/>
                        <a:latin typeface="Cambria Math"/>
                        <a:cs typeface="+mn-cs"/>
                      </a:rPr>
                      <m:t>)</m:t>
                    </m:r>
                  </m:oMath>
                </a14:m>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到</a:t>
                </a:r>
                <a14:m>
                  <m:oMath xmlns:m="http://schemas.openxmlformats.org/officeDocument/2006/math">
                    <m:r>
                      <m:rPr>
                        <m:sty m:val="p"/>
                      </m:rPr>
                      <a:rPr kumimoji="0" lang="en-US" altLang="zh-CN" sz="2400" b="1" i="0" u="none" strike="noStrike" kern="1200" cap="none" spc="0" normalizeH="0" baseline="0" noProof="0">
                        <a:ln>
                          <a:noFill/>
                        </a:ln>
                        <a:solidFill>
                          <a:srgbClr val="000000"/>
                        </a:solidFill>
                        <a:effectLst/>
                        <a:uLnTx/>
                        <a:uFillTx/>
                        <a:latin typeface="Cambria Math"/>
                        <a:cs typeface="+mn-cs"/>
                      </a:rPr>
                      <m:t>B</m:t>
                    </m:r>
                    <m:r>
                      <a:rPr kumimoji="0" lang="en-US" altLang="zh-CN" sz="2400" b="1" i="0" u="none" strike="noStrike" kern="1200" cap="none" spc="0" normalizeH="0" baseline="0" noProof="0">
                        <a:ln>
                          <a:noFill/>
                        </a:ln>
                        <a:solidFill>
                          <a:srgbClr val="000000"/>
                        </a:solidFill>
                        <a:effectLst/>
                        <a:uLnTx/>
                        <a:uFillTx/>
                        <a:latin typeface="Cambria Math"/>
                        <a:cs typeface="+mn-cs"/>
                      </a:rPr>
                      <m:t>(</m:t>
                    </m:r>
                    <m:r>
                      <m:rPr>
                        <m:sty m:val="p"/>
                      </m:rPr>
                      <a:rPr kumimoji="0" lang="en-US" altLang="zh-CN" sz="2400" b="1" i="0" u="none" strike="noStrike" kern="1200" cap="none" spc="0" normalizeH="0" baseline="0" noProof="0">
                        <a:ln>
                          <a:noFill/>
                        </a:ln>
                        <a:solidFill>
                          <a:srgbClr val="000000"/>
                        </a:solidFill>
                        <a:effectLst/>
                        <a:uLnTx/>
                        <a:uFillTx/>
                        <a:latin typeface="Cambria Math"/>
                        <a:cs typeface="+mn-cs"/>
                      </a:rPr>
                      <m:t>A</m:t>
                    </m:r>
                    <m:d>
                      <m:dPr>
                        <m:ctrlP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a:ln>
                              <a:noFill/>
                            </a:ln>
                            <a:solidFill>
                              <a:srgbClr val="000000"/>
                            </a:solidFill>
                            <a:effectLst/>
                            <a:uLnTx/>
                            <a:uFillTx/>
                            <a:latin typeface="Cambria Math"/>
                            <a:cs typeface="+mn-cs"/>
                          </a:rPr>
                          <m:t>𝑖</m:t>
                        </m:r>
                        <m:r>
                          <a:rPr kumimoji="0" lang="en-US" altLang="zh-CN" sz="2400" b="1" i="1" u="none" strike="noStrike" kern="1200" cap="none" spc="0" normalizeH="0" baseline="0" noProof="0" smtClean="0">
                            <a:ln>
                              <a:noFill/>
                            </a:ln>
                            <a:solidFill>
                              <a:srgbClr val="000000"/>
                            </a:solidFill>
                            <a:effectLst/>
                            <a:uLnTx/>
                            <a:uFillTx/>
                            <a:latin typeface="Cambria Math"/>
                            <a:cs typeface="+mn-cs"/>
                          </a:rPr>
                          <m:t>+</m:t>
                        </m:r>
                        <m:r>
                          <a:rPr kumimoji="0" lang="en-US" altLang="zh-CN" sz="2400" b="1" i="1" u="none" strike="noStrike" kern="1200" cap="none" spc="0" normalizeH="0" baseline="0" noProof="0" smtClean="0">
                            <a:ln>
                              <a:noFill/>
                            </a:ln>
                            <a:solidFill>
                              <a:srgbClr val="000000"/>
                            </a:solidFill>
                            <a:effectLst/>
                            <a:uLnTx/>
                            <a:uFillTx/>
                            <a:latin typeface="Cambria Math"/>
                            <a:cs typeface="+mn-cs"/>
                          </a:rPr>
                          <m:t>𝟏</m:t>
                        </m:r>
                      </m:e>
                    </m:d>
                    <m:r>
                      <a:rPr kumimoji="0" lang="en-US" altLang="zh-CN" sz="2400" b="1" i="1" u="none" strike="noStrike" kern="1200" cap="none" spc="0" normalizeH="0" baseline="0" noProof="0" smtClean="0">
                        <a:ln>
                          <a:noFill/>
                        </a:ln>
                        <a:solidFill>
                          <a:srgbClr val="000000"/>
                        </a:solidFill>
                        <a:effectLst/>
                        <a:uLnTx/>
                        <a:uFillTx/>
                        <a:latin typeface="Cambria Math"/>
                        <a:cs typeface="+mn-cs"/>
                      </a:rPr>
                      <m:t>−</m:t>
                    </m:r>
                    <m:r>
                      <a:rPr kumimoji="0" lang="en-US" altLang="zh-CN" sz="2400" b="1" i="1" u="none" strike="noStrike" kern="1200" cap="none" spc="0" normalizeH="0" baseline="0" noProof="0" smtClean="0">
                        <a:ln>
                          <a:noFill/>
                        </a:ln>
                        <a:solidFill>
                          <a:srgbClr val="000000"/>
                        </a:solidFill>
                        <a:effectLst/>
                        <a:uLnTx/>
                        <a:uFillTx/>
                        <a:latin typeface="Cambria Math"/>
                        <a:cs typeface="+mn-cs"/>
                      </a:rPr>
                      <m:t>𝟏</m:t>
                    </m:r>
                    <m:r>
                      <a:rPr kumimoji="0" lang="en-US" altLang="zh-CN" sz="2400" b="1" i="1" u="none" strike="noStrike" kern="1200" cap="none" spc="0" normalizeH="0" baseline="0" noProof="0">
                        <a:ln>
                          <a:noFill/>
                        </a:ln>
                        <a:solidFill>
                          <a:srgbClr val="000000"/>
                        </a:solidFill>
                        <a:effectLst/>
                        <a:uLnTx/>
                        <a:uFillTx/>
                        <a:latin typeface="Cambria Math"/>
                        <a:cs typeface="+mn-cs"/>
                      </a:rPr>
                      <m:t>)</m:t>
                    </m:r>
                  </m:oMath>
                </a14:m>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的任一个值，都是</a:t>
                </a:r>
                <a14:m>
                  <m:oMath xmlns:m="http://schemas.openxmlformats.org/officeDocument/2006/math">
                    <m:sSub>
                      <m:sSubPr>
                        <m:ctrlP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2400" b="1" i="1" u="none" strike="noStrike" kern="1200" cap="none" spc="0" normalizeH="0" baseline="0" noProof="0">
                            <a:ln>
                              <a:noFill/>
                            </a:ln>
                            <a:solidFill>
                              <a:srgbClr val="000000"/>
                            </a:solidFill>
                            <a:effectLst/>
                            <a:uLnTx/>
                            <a:uFillTx/>
                            <a:latin typeface="Cambria Math"/>
                            <a:cs typeface="+mn-cs"/>
                          </a:rPr>
                          <m:t>𝒗</m:t>
                        </m:r>
                      </m:e>
                      <m:sub>
                        <m:r>
                          <a:rPr kumimoji="0" lang="en-US" altLang="zh-CN" sz="2400" b="1" i="1" u="none" strike="noStrike" kern="1200" cap="none" spc="0" normalizeH="0" baseline="0" noProof="0" smtClean="0">
                            <a:ln>
                              <a:noFill/>
                            </a:ln>
                            <a:solidFill>
                              <a:srgbClr val="000000"/>
                            </a:solidFill>
                            <a:effectLst/>
                            <a:uLnTx/>
                            <a:uFillTx/>
                            <a:latin typeface="Cambria Math"/>
                            <a:cs typeface="+mn-cs"/>
                          </a:rPr>
                          <m:t>𝒊</m:t>
                        </m:r>
                      </m:sub>
                    </m:sSub>
                  </m:oMath>
                </a14:m>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的直接后继</a:t>
                </a:r>
              </a:p>
            </p:txBody>
          </p:sp>
        </mc:Choice>
        <mc:Fallback xmlns="">
          <p:sp>
            <p:nvSpPr>
              <p:cNvPr id="3" name="矩形 2"/>
              <p:cNvSpPr>
                <a:spLocks noRot="1" noChangeAspect="1" noMove="1" noResize="1" noEditPoints="1" noAdjustHandles="1" noChangeArrowheads="1" noChangeShapeType="1" noTextEdit="1"/>
              </p:cNvSpPr>
              <p:nvPr/>
            </p:nvSpPr>
            <p:spPr>
              <a:xfrm>
                <a:off x="986971" y="1775940"/>
                <a:ext cx="7489372" cy="2078839"/>
              </a:xfrm>
              <a:prstGeom prst="rect">
                <a:avLst/>
              </a:prstGeom>
              <a:blipFill rotWithShape="1">
                <a:blip r:embed="rId2" cstate="print"/>
                <a:stretch>
                  <a:fillRect l="-1303" t="-3226" r="-81" b="-1760"/>
                </a:stretch>
              </a:blipFill>
            </p:spPr>
            <p:txBody>
              <a:bodyPr/>
              <a:lstStyle/>
              <a:p>
                <a:r>
                  <a:rPr lang="zh-CN" altLang="en-US">
                    <a:noFill/>
                  </a:rPr>
                  <a:t> </a:t>
                </a:r>
              </a:p>
            </p:txBody>
          </p:sp>
        </mc:Fallback>
      </mc:AlternateContent>
      <p:sp>
        <p:nvSpPr>
          <p:cNvPr id="222212" name="Rectangle 4"/>
          <p:cNvSpPr>
            <a:spLocks noChangeArrowheads="1"/>
          </p:cNvSpPr>
          <p:nvPr/>
        </p:nvSpPr>
        <p:spPr bwMode="auto">
          <a:xfrm>
            <a:off x="684213" y="1196975"/>
            <a:ext cx="1728787" cy="579438"/>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itchFamily="2" charset="2"/>
              <a:buChar char="n"/>
              <a:tabLst/>
              <a:defRPr/>
            </a:pPr>
            <a:r>
              <a:rPr kumimoji="0" lang="en-US" altLang="zh-CN" sz="3200" b="1" i="0" u="none" strike="noStrike" kern="1200" cap="none" spc="0" normalizeH="0" baseline="0" noProof="0">
                <a:ln>
                  <a:noFill/>
                </a:ln>
                <a:solidFill>
                  <a:srgbClr val="000514"/>
                </a:solidFill>
                <a:effectLst/>
                <a:uLnTx/>
                <a:uFillTx/>
                <a:latin typeface="Garamond" pitchFamily="18" charset="0"/>
                <a:ea typeface="宋体" pitchFamily="2" charset="-122"/>
                <a:cs typeface="+mn-cs"/>
              </a:rPr>
              <a:t> </a:t>
            </a:r>
            <a:r>
              <a:rPr kumimoji="0" lang="zh-CN" altLang="en-US" sz="3200" b="1" i="0" u="none" strike="noStrike" kern="1200" cap="none" spc="0" normalizeH="0" baseline="0" noProof="0">
                <a:ln>
                  <a:noFill/>
                </a:ln>
                <a:solidFill>
                  <a:srgbClr val="000514"/>
                </a:solidFill>
                <a:effectLst/>
                <a:uLnTx/>
                <a:uFillTx/>
                <a:latin typeface="Garamond" pitchFamily="18" charset="0"/>
                <a:ea typeface="宋体" pitchFamily="2" charset="-122"/>
                <a:cs typeface="+mn-cs"/>
              </a:rPr>
              <a:t>正向表</a:t>
            </a:r>
          </a:p>
        </p:txBody>
      </p:sp>
      <p:sp>
        <p:nvSpPr>
          <p:cNvPr id="6" name="Rectangle 2"/>
          <p:cNvSpPr txBox="1">
            <a:spLocks noRot="1" noChangeArrowheads="1"/>
          </p:cNvSpPr>
          <p:nvPr/>
        </p:nvSpPr>
        <p:spPr>
          <a:xfrm>
            <a:off x="457200" y="333375"/>
            <a:ext cx="82296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图的代数表示：正向表 </a:t>
            </a:r>
          </a:p>
        </p:txBody>
      </p:sp>
      <p:grpSp>
        <p:nvGrpSpPr>
          <p:cNvPr id="222225" name="组合 222224"/>
          <p:cNvGrpSpPr/>
          <p:nvPr/>
        </p:nvGrpSpPr>
        <p:grpSpPr>
          <a:xfrm>
            <a:off x="4487162" y="1059317"/>
            <a:ext cx="4256494" cy="1976169"/>
            <a:chOff x="4487162" y="1059317"/>
            <a:chExt cx="4256494" cy="1976169"/>
          </a:xfrm>
        </p:grpSpPr>
        <p:sp>
          <p:nvSpPr>
            <p:cNvPr id="222208" name="弧形 222207"/>
            <p:cNvSpPr/>
            <p:nvPr/>
          </p:nvSpPr>
          <p:spPr>
            <a:xfrm rot="2568883" flipH="1" flipV="1">
              <a:off x="5486398" y="1255878"/>
              <a:ext cx="1509484" cy="1585061"/>
            </a:xfrm>
            <a:prstGeom prst="arc">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34" name="弧形 33"/>
            <p:cNvSpPr/>
            <p:nvPr/>
          </p:nvSpPr>
          <p:spPr>
            <a:xfrm rot="13449821" flipH="1" flipV="1">
              <a:off x="4487162" y="1312181"/>
              <a:ext cx="1509484" cy="1585061"/>
            </a:xfrm>
            <a:prstGeom prst="arc">
              <a:avLst/>
            </a:prstGeom>
            <a:ln w="28575">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grpSp>
          <p:nvGrpSpPr>
            <p:cNvPr id="222224" name="组合 222223"/>
            <p:cNvGrpSpPr/>
            <p:nvPr/>
          </p:nvGrpSpPr>
          <p:grpSpPr>
            <a:xfrm>
              <a:off x="5132956" y="1059317"/>
              <a:ext cx="3610700" cy="1976169"/>
              <a:chOff x="5147470" y="1059317"/>
              <a:chExt cx="3610700" cy="1976169"/>
            </a:xfrm>
          </p:grpSpPr>
          <p:sp>
            <p:nvSpPr>
              <p:cNvPr id="222214" name="椭圆 222213"/>
              <p:cNvSpPr/>
              <p:nvPr/>
            </p:nvSpPr>
            <p:spPr>
              <a:xfrm>
                <a:off x="7837708" y="1059317"/>
                <a:ext cx="566063" cy="579438"/>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 name="椭圆 1"/>
              <p:cNvSpPr/>
              <p:nvPr/>
            </p:nvSpPr>
            <p:spPr>
              <a:xfrm>
                <a:off x="5682339"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 name="椭圆 6"/>
              <p:cNvSpPr/>
              <p:nvPr/>
            </p:nvSpPr>
            <p:spPr>
              <a:xfrm>
                <a:off x="5682339" y="2607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8" name="椭圆 7"/>
              <p:cNvSpPr/>
              <p:nvPr/>
            </p:nvSpPr>
            <p:spPr>
              <a:xfrm>
                <a:off x="7765137"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 name="椭圆 8"/>
              <p:cNvSpPr/>
              <p:nvPr/>
            </p:nvSpPr>
            <p:spPr>
              <a:xfrm>
                <a:off x="7765137" y="2624361"/>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cxnSp>
            <p:nvCxnSpPr>
              <p:cNvPr id="5" name="直接箭头连接符 4"/>
              <p:cNvCxnSpPr>
                <a:stCxn id="2" idx="6"/>
                <a:endCxn id="8" idx="2"/>
              </p:cNvCxnSpPr>
              <p:nvPr/>
            </p:nvCxnSpPr>
            <p:spPr>
              <a:xfrm>
                <a:off x="5827482" y="1486694"/>
                <a:ext cx="1937655"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827482" y="2679693"/>
                <a:ext cx="1937655"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5827482" y="1559265"/>
                <a:ext cx="1937657" cy="1065096"/>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837708" y="1585061"/>
                <a:ext cx="0" cy="103930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2216" name="直接箭头连接符 222215"/>
              <p:cNvCxnSpPr/>
              <p:nvPr/>
            </p:nvCxnSpPr>
            <p:spPr>
              <a:xfrm flipH="1" flipV="1">
                <a:off x="7873986" y="1497005"/>
                <a:ext cx="123371" cy="115338"/>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2219" name="矩形 222218"/>
              <p:cNvSpPr/>
              <p:nvPr/>
            </p:nvSpPr>
            <p:spPr>
              <a:xfrm>
                <a:off x="7049361" y="1195147"/>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4</a:t>
                </a:r>
                <a:endParaRPr kumimoji="1" lang="zh-CN" altLang="en-US" sz="1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5" name="矩形 44"/>
              <p:cNvSpPr/>
              <p:nvPr/>
            </p:nvSpPr>
            <p:spPr>
              <a:xfrm>
                <a:off x="7191387" y="1778308"/>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7</a:t>
                </a:r>
                <a:endParaRPr kumimoji="1" lang="zh-CN" altLang="en-US" sz="1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6" name="矩形 45"/>
              <p:cNvSpPr/>
              <p:nvPr/>
            </p:nvSpPr>
            <p:spPr>
              <a:xfrm>
                <a:off x="5241462" y="2129627"/>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5</a:t>
                </a:r>
                <a:endParaRPr kumimoji="1" lang="zh-CN" altLang="en-US" sz="1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7" name="矩形 46"/>
              <p:cNvSpPr/>
              <p:nvPr/>
            </p:nvSpPr>
            <p:spPr>
              <a:xfrm>
                <a:off x="5946273" y="2116944"/>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3</a:t>
                </a:r>
                <a:endParaRPr kumimoji="1" lang="zh-CN" altLang="en-US" sz="1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8" name="矩形 47"/>
              <p:cNvSpPr/>
              <p:nvPr/>
            </p:nvSpPr>
            <p:spPr>
              <a:xfrm>
                <a:off x="7060319" y="2638542"/>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4</a:t>
                </a:r>
                <a:endParaRPr kumimoji="1" lang="zh-CN" altLang="en-US" sz="1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9" name="矩形 48"/>
              <p:cNvSpPr/>
              <p:nvPr/>
            </p:nvSpPr>
            <p:spPr>
              <a:xfrm>
                <a:off x="7822315" y="2101637"/>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2</a:t>
                </a:r>
                <a:endParaRPr kumimoji="1" lang="zh-CN" altLang="en-US" sz="1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50" name="矩形 49"/>
              <p:cNvSpPr/>
              <p:nvPr/>
            </p:nvSpPr>
            <p:spPr>
              <a:xfrm>
                <a:off x="8206805" y="1495383"/>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6</a:t>
                </a:r>
                <a:endParaRPr kumimoji="1" lang="zh-CN" altLang="en-US" sz="1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grpSp>
            <p:nvGrpSpPr>
              <p:cNvPr id="222222" name="组合 222221"/>
              <p:cNvGrpSpPr/>
              <p:nvPr/>
            </p:nvGrpSpPr>
            <p:grpSpPr>
              <a:xfrm>
                <a:off x="5482172" y="1113287"/>
                <a:ext cx="2602419" cy="1922199"/>
                <a:chOff x="5482172" y="1113287"/>
                <a:chExt cx="2602419" cy="1922199"/>
              </a:xfrm>
            </p:grpSpPr>
            <mc:AlternateContent xmlns:mc="http://schemas.openxmlformats.org/markup-compatibility/2006" xmlns:a14="http://schemas.microsoft.com/office/drawing/2010/main">
              <mc:Choice Requires="a14">
                <p:sp>
                  <p:nvSpPr>
                    <p:cNvPr id="222220" name="矩形 222219"/>
                    <p:cNvSpPr/>
                    <p:nvPr/>
                  </p:nvSpPr>
                  <p:spPr>
                    <a:xfrm>
                      <a:off x="5482172" y="1119111"/>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222220" name="矩形 222219"/>
                    <p:cNvSpPr>
                      <a:spLocks noRot="1" noChangeAspect="1" noMove="1" noResize="1" noEditPoints="1" noAdjustHandles="1" noChangeArrowheads="1" noChangeShapeType="1" noTextEdit="1"/>
                    </p:cNvSpPr>
                    <p:nvPr/>
                  </p:nvSpPr>
                  <p:spPr>
                    <a:xfrm>
                      <a:off x="5482172" y="1119111"/>
                      <a:ext cx="464101" cy="338554"/>
                    </a:xfrm>
                    <a:prstGeom prst="rect">
                      <a:avLst/>
                    </a:prstGeom>
                    <a:blipFill rotWithShape="1">
                      <a:blip r:embed="rId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矩形 52"/>
                    <p:cNvSpPr/>
                    <p:nvPr/>
                  </p:nvSpPr>
                  <p:spPr>
                    <a:xfrm>
                      <a:off x="7475439" y="1113287"/>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3" name="矩形 52"/>
                    <p:cNvSpPr>
                      <a:spLocks noRot="1" noChangeAspect="1" noMove="1" noResize="1" noEditPoints="1" noAdjustHandles="1" noChangeArrowheads="1" noChangeShapeType="1" noTextEdit="1"/>
                    </p:cNvSpPr>
                    <p:nvPr/>
                  </p:nvSpPr>
                  <p:spPr>
                    <a:xfrm>
                      <a:off x="7475439" y="1113287"/>
                      <a:ext cx="464101" cy="338554"/>
                    </a:xfrm>
                    <a:prstGeom prst="rect">
                      <a:avLst/>
                    </a:prstGeom>
                    <a:blipFill rotWithShape="1">
                      <a:blip r:embed="rId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7620490" y="2696932"/>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4" name="矩形 53"/>
                    <p:cNvSpPr>
                      <a:spLocks noRot="1" noChangeAspect="1" noMove="1" noResize="1" noEditPoints="1" noAdjustHandles="1" noChangeArrowheads="1" noChangeShapeType="1" noTextEdit="1"/>
                    </p:cNvSpPr>
                    <p:nvPr/>
                  </p:nvSpPr>
                  <p:spPr>
                    <a:xfrm>
                      <a:off x="7620490" y="2696932"/>
                      <a:ext cx="464101" cy="338554"/>
                    </a:xfrm>
                    <a:prstGeom prst="rect">
                      <a:avLst/>
                    </a:prstGeom>
                    <a:blipFill rotWithShape="1">
                      <a:blip r:embed="rId5"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5522859" y="2647310"/>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𝟒</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5" name="矩形 54"/>
                    <p:cNvSpPr>
                      <a:spLocks noRot="1" noChangeAspect="1" noMove="1" noResize="1" noEditPoints="1" noAdjustHandles="1" noChangeArrowheads="1" noChangeShapeType="1" noTextEdit="1"/>
                    </p:cNvSpPr>
                    <p:nvPr/>
                  </p:nvSpPr>
                  <p:spPr>
                    <a:xfrm>
                      <a:off x="5522859" y="2647310"/>
                      <a:ext cx="464101" cy="338554"/>
                    </a:xfrm>
                    <a:prstGeom prst="rect">
                      <a:avLst/>
                    </a:prstGeom>
                    <a:blipFill rotWithShape="1">
                      <a:blip r:embed="rId6" cstate="print"/>
                      <a:stretch>
                        <a:fillRect/>
                      </a:stretch>
                    </a:blipFill>
                  </p:spPr>
                  <p:txBody>
                    <a:bodyPr/>
                    <a:lstStyle/>
                    <a:p>
                      <a:r>
                        <a:rPr lang="zh-CN" altLang="en-US">
                          <a:noFill/>
                        </a:rPr>
                        <a:t> </a:t>
                      </a:r>
                    </a:p>
                  </p:txBody>
                </p:sp>
              </mc:Fallback>
            </mc:AlternateContent>
          </p:grpSp>
          <p:grpSp>
            <p:nvGrpSpPr>
              <p:cNvPr id="222223" name="组合 222222"/>
              <p:cNvGrpSpPr/>
              <p:nvPr/>
            </p:nvGrpSpPr>
            <p:grpSpPr>
              <a:xfrm>
                <a:off x="5147470" y="1094508"/>
                <a:ext cx="3610700" cy="1826451"/>
                <a:chOff x="5147470" y="1094508"/>
                <a:chExt cx="3610700" cy="1826451"/>
              </a:xfrm>
            </p:grpSpPr>
            <mc:AlternateContent xmlns:mc="http://schemas.openxmlformats.org/markup-compatibility/2006" xmlns:a14="http://schemas.microsoft.com/office/drawing/2010/main">
              <mc:Choice Requires="a14">
                <p:sp>
                  <p:nvSpPr>
                    <p:cNvPr id="56" name="矩形 55"/>
                    <p:cNvSpPr/>
                    <p:nvPr/>
                  </p:nvSpPr>
                  <p:spPr>
                    <a:xfrm>
                      <a:off x="5147470" y="1709854"/>
                      <a:ext cx="452880"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6" name="矩形 55"/>
                    <p:cNvSpPr>
                      <a:spLocks noRot="1" noChangeAspect="1" noMove="1" noResize="1" noEditPoints="1" noAdjustHandles="1" noChangeArrowheads="1" noChangeShapeType="1" noTextEdit="1"/>
                    </p:cNvSpPr>
                    <p:nvPr/>
                  </p:nvSpPr>
                  <p:spPr>
                    <a:xfrm>
                      <a:off x="5147470" y="1709854"/>
                      <a:ext cx="452880" cy="338554"/>
                    </a:xfrm>
                    <a:prstGeom prst="rect">
                      <a:avLst/>
                    </a:prstGeom>
                    <a:blipFill rotWithShape="1">
                      <a:blip r:embed="rId7"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5904193" y="1703989"/>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7" name="矩形 56"/>
                    <p:cNvSpPr>
                      <a:spLocks noRot="1" noChangeAspect="1" noMove="1" noResize="1" noEditPoints="1" noAdjustHandles="1" noChangeArrowheads="1" noChangeShapeType="1" noTextEdit="1"/>
                    </p:cNvSpPr>
                    <p:nvPr/>
                  </p:nvSpPr>
                  <p:spPr>
                    <a:xfrm>
                      <a:off x="5904193" y="1703989"/>
                      <a:ext cx="452881" cy="338554"/>
                    </a:xfrm>
                    <a:prstGeom prst="rect">
                      <a:avLst/>
                    </a:prstGeom>
                    <a:blipFill rotWithShape="1">
                      <a:blip r:embed="rId8"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6357074" y="1151605"/>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8" name="矩形 57"/>
                    <p:cNvSpPr>
                      <a:spLocks noRot="1" noChangeAspect="1" noMove="1" noResize="1" noEditPoints="1" noAdjustHandles="1" noChangeArrowheads="1" noChangeShapeType="1" noTextEdit="1"/>
                    </p:cNvSpPr>
                    <p:nvPr/>
                  </p:nvSpPr>
                  <p:spPr>
                    <a:xfrm>
                      <a:off x="6357074" y="1151605"/>
                      <a:ext cx="452881" cy="338554"/>
                    </a:xfrm>
                    <a:prstGeom prst="rect">
                      <a:avLst/>
                    </a:prstGeom>
                    <a:blipFill rotWithShape="1">
                      <a:blip r:embed="rId9"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矩形 58"/>
                    <p:cNvSpPr/>
                    <p:nvPr/>
                  </p:nvSpPr>
                  <p:spPr>
                    <a:xfrm>
                      <a:off x="8305289" y="1094508"/>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𝟒</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9" name="矩形 58"/>
                    <p:cNvSpPr>
                      <a:spLocks noRot="1" noChangeAspect="1" noMove="1" noResize="1" noEditPoints="1" noAdjustHandles="1" noChangeArrowheads="1" noChangeShapeType="1" noTextEdit="1"/>
                    </p:cNvSpPr>
                    <p:nvPr/>
                  </p:nvSpPr>
                  <p:spPr>
                    <a:xfrm>
                      <a:off x="8305289" y="1094508"/>
                      <a:ext cx="452881" cy="338554"/>
                    </a:xfrm>
                    <a:prstGeom prst="rect">
                      <a:avLst/>
                    </a:prstGeom>
                    <a:blipFill rotWithShape="1">
                      <a:blip r:embed="rId10"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矩形 59"/>
                    <p:cNvSpPr/>
                    <p:nvPr/>
                  </p:nvSpPr>
                  <p:spPr>
                    <a:xfrm>
                      <a:off x="6594809" y="2017063"/>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𝟓</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60" name="矩形 59"/>
                    <p:cNvSpPr>
                      <a:spLocks noRot="1" noChangeAspect="1" noMove="1" noResize="1" noEditPoints="1" noAdjustHandles="1" noChangeArrowheads="1" noChangeShapeType="1" noTextEdit="1"/>
                    </p:cNvSpPr>
                    <p:nvPr/>
                  </p:nvSpPr>
                  <p:spPr>
                    <a:xfrm>
                      <a:off x="6594809" y="2017063"/>
                      <a:ext cx="452881" cy="338554"/>
                    </a:xfrm>
                    <a:prstGeom prst="rect">
                      <a:avLst/>
                    </a:prstGeom>
                    <a:blipFill rotWithShape="1">
                      <a:blip r:embed="rId11"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矩形 60"/>
                    <p:cNvSpPr/>
                    <p:nvPr/>
                  </p:nvSpPr>
                  <p:spPr>
                    <a:xfrm>
                      <a:off x="7737901" y="1804083"/>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𝟔</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61" name="矩形 60"/>
                    <p:cNvSpPr>
                      <a:spLocks noRot="1" noChangeAspect="1" noMove="1" noResize="1" noEditPoints="1" noAdjustHandles="1" noChangeArrowheads="1" noChangeShapeType="1" noTextEdit="1"/>
                    </p:cNvSpPr>
                    <p:nvPr/>
                  </p:nvSpPr>
                  <p:spPr>
                    <a:xfrm>
                      <a:off x="7737901" y="1804083"/>
                      <a:ext cx="452881" cy="338554"/>
                    </a:xfrm>
                    <a:prstGeom prst="rect">
                      <a:avLst/>
                    </a:prstGeom>
                    <a:blipFill rotWithShape="1">
                      <a:blip r:embed="rId12"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矩形 61"/>
                    <p:cNvSpPr/>
                    <p:nvPr/>
                  </p:nvSpPr>
                  <p:spPr>
                    <a:xfrm>
                      <a:off x="6368369" y="2582405"/>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𝟕</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62" name="矩形 61"/>
                    <p:cNvSpPr>
                      <a:spLocks noRot="1" noChangeAspect="1" noMove="1" noResize="1" noEditPoints="1" noAdjustHandles="1" noChangeArrowheads="1" noChangeShapeType="1" noTextEdit="1"/>
                    </p:cNvSpPr>
                    <p:nvPr/>
                  </p:nvSpPr>
                  <p:spPr>
                    <a:xfrm>
                      <a:off x="6368369" y="2582405"/>
                      <a:ext cx="452881" cy="338554"/>
                    </a:xfrm>
                    <a:prstGeom prst="rect">
                      <a:avLst/>
                    </a:prstGeom>
                    <a:blipFill rotWithShape="1">
                      <a:blip r:embed="rId13" cstate="print"/>
                      <a:stretch>
                        <a:fillRect/>
                      </a:stretch>
                    </a:blipFill>
                  </p:spPr>
                  <p:txBody>
                    <a:bodyPr/>
                    <a:lstStyle/>
                    <a:p>
                      <a:r>
                        <a:rPr lang="zh-CN" altLang="en-US">
                          <a:noFill/>
                        </a:rPr>
                        <a:t> </a:t>
                      </a:r>
                    </a:p>
                  </p:txBody>
                </p:sp>
              </mc:Fallback>
            </mc:AlternateContent>
          </p:grpSp>
        </p:grpSp>
      </p:grpSp>
      <p:sp>
        <p:nvSpPr>
          <p:cNvPr id="138" name="矩形 137"/>
          <p:cNvSpPr/>
          <p:nvPr/>
        </p:nvSpPr>
        <p:spPr>
          <a:xfrm>
            <a:off x="4471818" y="5334713"/>
            <a:ext cx="1834500" cy="449943"/>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36" name="矩形 135"/>
          <p:cNvSpPr/>
          <p:nvPr/>
        </p:nvSpPr>
        <p:spPr>
          <a:xfrm>
            <a:off x="2619544" y="5348508"/>
            <a:ext cx="1834500" cy="449943"/>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33" name="矩形 132"/>
          <p:cNvSpPr/>
          <p:nvPr/>
        </p:nvSpPr>
        <p:spPr>
          <a:xfrm>
            <a:off x="2012687" y="5347116"/>
            <a:ext cx="614022" cy="449943"/>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32" name="组合 31"/>
          <p:cNvGrpSpPr/>
          <p:nvPr/>
        </p:nvGrpSpPr>
        <p:grpSpPr>
          <a:xfrm>
            <a:off x="1183392" y="4094423"/>
            <a:ext cx="3869960" cy="490694"/>
            <a:chOff x="1183392" y="4094423"/>
            <a:chExt cx="3869960" cy="490694"/>
          </a:xfrm>
        </p:grpSpPr>
        <p:grpSp>
          <p:nvGrpSpPr>
            <p:cNvPr id="222233" name="组合 222232"/>
            <p:cNvGrpSpPr/>
            <p:nvPr/>
          </p:nvGrpSpPr>
          <p:grpSpPr>
            <a:xfrm>
              <a:off x="1984036" y="4094423"/>
              <a:ext cx="3069316" cy="473947"/>
              <a:chOff x="1374436" y="4337538"/>
              <a:chExt cx="3069316" cy="473947"/>
            </a:xfrm>
          </p:grpSpPr>
          <p:grpSp>
            <p:nvGrpSpPr>
              <p:cNvPr id="222227" name="组合 222226"/>
              <p:cNvGrpSpPr/>
              <p:nvPr/>
            </p:nvGrpSpPr>
            <p:grpSpPr>
              <a:xfrm>
                <a:off x="1374436" y="4361540"/>
                <a:ext cx="3069316" cy="449945"/>
                <a:chOff x="1374436" y="4361540"/>
                <a:chExt cx="3069316" cy="449945"/>
              </a:xfrm>
            </p:grpSpPr>
            <p:sp>
              <p:nvSpPr>
                <p:cNvPr id="222226" name="矩形 222225"/>
                <p:cNvSpPr/>
                <p:nvPr/>
              </p:nvSpPr>
              <p:spPr>
                <a:xfrm>
                  <a:off x="1374436"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 name="矩形 67"/>
                <p:cNvSpPr/>
                <p:nvPr/>
              </p:nvSpPr>
              <p:spPr>
                <a:xfrm>
                  <a:off x="1984036" y="436154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9" name="矩形 68"/>
                <p:cNvSpPr/>
                <p:nvPr/>
              </p:nvSpPr>
              <p:spPr>
                <a:xfrm>
                  <a:off x="2598058"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 name="矩形 69"/>
                <p:cNvSpPr/>
                <p:nvPr/>
              </p:nvSpPr>
              <p:spPr>
                <a:xfrm>
                  <a:off x="3829730" y="4361540"/>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 name="矩形 70"/>
                <p:cNvSpPr/>
                <p:nvPr/>
              </p:nvSpPr>
              <p:spPr>
                <a:xfrm>
                  <a:off x="3212080"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222228" name="矩形 222227"/>
                  <p:cNvSpPr/>
                  <p:nvPr/>
                </p:nvSpPr>
                <p:spPr>
                  <a:xfrm>
                    <a:off x="1454462" y="4337650"/>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4D5B6B"/>
                              </a:solidFill>
                              <a:effectLst/>
                              <a:uLnTx/>
                              <a:uFillTx/>
                              <a:latin typeface="Cambria Math" panose="02040503050406030204" pitchFamily="18" charset="0"/>
                              <a:ea typeface="宋体" pitchFamily="2" charset="-122"/>
                              <a:cs typeface="Times New Roman" panose="02020603050405020304" pitchFamily="18" charset="0"/>
                            </a:rPr>
                            <m:t>𝟏</m:t>
                          </m:r>
                        </m:oMath>
                      </m:oMathPara>
                    </a14:m>
                    <a:endParaRPr kumimoji="1" lang="zh-CN" altLang="en-US" sz="2400" b="1" i="0" u="none" strike="noStrike" kern="1200" cap="none" spc="0" normalizeH="0" baseline="0" noProof="0" dirty="0">
                      <a:ln>
                        <a:noFill/>
                      </a:ln>
                      <a:solidFill>
                        <a:srgbClr val="4D5B6B"/>
                      </a:solidFill>
                      <a:effectLst/>
                      <a:uLnTx/>
                      <a:uFillTx/>
                      <a:latin typeface="Times New Roman" panose="02020603050405020304" pitchFamily="18" charset="0"/>
                      <a:ea typeface="宋体" pitchFamily="2" charset="-122"/>
                      <a:cs typeface="Times New Roman" panose="02020603050405020304" pitchFamily="18" charset="0"/>
                    </a:endParaRPr>
                  </a:p>
                </p:txBody>
              </p:sp>
            </mc:Choice>
            <mc:Fallback>
              <p:sp>
                <p:nvSpPr>
                  <p:cNvPr id="222228" name="矩形 222227"/>
                  <p:cNvSpPr>
                    <a:spLocks noRot="1" noChangeAspect="1" noMove="1" noResize="1" noEditPoints="1" noAdjustHandles="1" noChangeArrowheads="1" noChangeShapeType="1" noTextEdit="1"/>
                  </p:cNvSpPr>
                  <p:nvPr/>
                </p:nvSpPr>
                <p:spPr>
                  <a:xfrm>
                    <a:off x="1454462" y="4337650"/>
                    <a:ext cx="445956" cy="461665"/>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2229" name="矩形 222228"/>
                  <p:cNvSpPr/>
                  <p:nvPr/>
                </p:nvSpPr>
                <p:spPr>
                  <a:xfrm>
                    <a:off x="2064062" y="4337539"/>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宋体" pitchFamily="2" charset="-122"/>
                              <a:cs typeface="Times New Roman" panose="02020603050405020304" pitchFamily="18" charset="0"/>
                            </a:rPr>
                            <m:t>𝟐</m:t>
                          </m:r>
                        </m:oMath>
                      </m:oMathPara>
                    </a14:m>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p:txBody>
              </p:sp>
            </mc:Choice>
            <mc:Fallback>
              <p:sp>
                <p:nvSpPr>
                  <p:cNvPr id="222229" name="矩形 222228"/>
                  <p:cNvSpPr>
                    <a:spLocks noRot="1" noChangeAspect="1" noMove="1" noResize="1" noEditPoints="1" noAdjustHandles="1" noChangeArrowheads="1" noChangeShapeType="1" noTextEdit="1"/>
                  </p:cNvSpPr>
                  <p:nvPr/>
                </p:nvSpPr>
                <p:spPr>
                  <a:xfrm>
                    <a:off x="2064062" y="4337539"/>
                    <a:ext cx="445956" cy="461665"/>
                  </a:xfrm>
                  <a:prstGeom prst="rect">
                    <a:avLst/>
                  </a:prstGeom>
                  <a:blipFill>
                    <a:blip r:embed="rId15"/>
                    <a:stretch>
                      <a:fillRect/>
                    </a:stretch>
                  </a:blipFill>
                </p:spPr>
                <p:txBody>
                  <a:bodyPr/>
                  <a:lstStyle/>
                  <a:p>
                    <a:r>
                      <a:rPr lang="zh-CN" altLang="en-US">
                        <a:noFill/>
                      </a:rPr>
                      <a:t> </a:t>
                    </a:r>
                  </a:p>
                </p:txBody>
              </p:sp>
            </mc:Fallback>
          </mc:AlternateContent>
          <p:sp>
            <p:nvSpPr>
              <p:cNvPr id="222230" name="矩形 222229"/>
              <p:cNvSpPr/>
              <p:nvPr/>
            </p:nvSpPr>
            <p:spPr>
              <a:xfrm>
                <a:off x="2678084" y="4340331"/>
                <a:ext cx="3385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5</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22231" name="矩形 222230"/>
                  <p:cNvSpPr/>
                  <p:nvPr/>
                </p:nvSpPr>
                <p:spPr>
                  <a:xfrm>
                    <a:off x="3292106" y="4337538"/>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宋体" pitchFamily="2" charset="-122"/>
                              <a:cs typeface="Times New Roman" panose="02020603050405020304" pitchFamily="18" charset="0"/>
                            </a:rPr>
                            <m:t>𝟓</m:t>
                          </m:r>
                        </m:oMath>
                      </m:oMathPara>
                    </a14:m>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p:txBody>
              </p:sp>
            </mc:Choice>
            <mc:Fallback>
              <p:sp>
                <p:nvSpPr>
                  <p:cNvPr id="222231" name="矩形 222230"/>
                  <p:cNvSpPr>
                    <a:spLocks noRot="1" noChangeAspect="1" noMove="1" noResize="1" noEditPoints="1" noAdjustHandles="1" noChangeArrowheads="1" noChangeShapeType="1" noTextEdit="1"/>
                  </p:cNvSpPr>
                  <p:nvPr/>
                </p:nvSpPr>
                <p:spPr>
                  <a:xfrm>
                    <a:off x="3292106" y="4337538"/>
                    <a:ext cx="445956" cy="461665"/>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2232" name="矩形 222231"/>
                  <p:cNvSpPr/>
                  <p:nvPr/>
                </p:nvSpPr>
                <p:spPr>
                  <a:xfrm>
                    <a:off x="3909756" y="4341235"/>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宋体" pitchFamily="2" charset="-122"/>
                              <a:cs typeface="Times New Roman" panose="02020603050405020304" pitchFamily="18" charset="0"/>
                            </a:rPr>
                            <m:t>𝟖</m:t>
                          </m:r>
                        </m:oMath>
                      </m:oMathPara>
                    </a14:m>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p:txBody>
              </p:sp>
            </mc:Choice>
            <mc:Fallback>
              <p:sp>
                <p:nvSpPr>
                  <p:cNvPr id="222232" name="矩形 222231"/>
                  <p:cNvSpPr>
                    <a:spLocks noRot="1" noChangeAspect="1" noMove="1" noResize="1" noEditPoints="1" noAdjustHandles="1" noChangeArrowheads="1" noChangeShapeType="1" noTextEdit="1"/>
                  </p:cNvSpPr>
                  <p:nvPr/>
                </p:nvSpPr>
                <p:spPr>
                  <a:xfrm>
                    <a:off x="3909756" y="4341235"/>
                    <a:ext cx="445956" cy="461665"/>
                  </a:xfrm>
                  <a:prstGeom prst="rect">
                    <a:avLst/>
                  </a:prstGeom>
                  <a:blipFill>
                    <a:blip r:embed="rId1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22235" name="矩形 222234"/>
                <p:cNvSpPr/>
                <p:nvPr/>
              </p:nvSpPr>
              <p:spPr>
                <a:xfrm>
                  <a:off x="1183392" y="4123452"/>
                  <a:ext cx="465191"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1" i="1" u="none" strike="noStrike" kern="1200" cap="none" spc="0" normalizeH="0" baseline="0" noProof="0">
                            <a:ln>
                              <a:noFill/>
                            </a:ln>
                            <a:solidFill>
                              <a:srgbClr val="000000"/>
                            </a:solidFill>
                            <a:effectLst/>
                            <a:uLnTx/>
                            <a:uFillTx/>
                            <a:latin typeface="Cambria Math"/>
                            <a:cs typeface="+mn-cs"/>
                          </a:rPr>
                          <m:t>𝑨</m:t>
                        </m:r>
                      </m:oMath>
                    </m:oMathPara>
                  </a14:m>
                  <a:endParaRPr kumimoji="1" lang="zh-CN" altLang="en-US" sz="2400" b="1" i="0" u="none" strike="noStrike" kern="1200" cap="none" spc="0" normalizeH="0" baseline="0" noProof="0" dirty="0">
                    <a:ln>
                      <a:noFill/>
                    </a:ln>
                    <a:solidFill>
                      <a:srgbClr val="4D5B6B"/>
                    </a:solidFill>
                    <a:effectLst/>
                    <a:uLnTx/>
                    <a:uFillTx/>
                    <a:latin typeface="Times New Roman" panose="02020603050405020304" pitchFamily="18" charset="0"/>
                    <a:ea typeface="宋体" pitchFamily="2" charset="-122"/>
                    <a:cs typeface="Times New Roman" panose="02020603050405020304" pitchFamily="18" charset="0"/>
                  </a:endParaRPr>
                </a:p>
              </p:txBody>
            </p:sp>
          </mc:Choice>
          <mc:Fallback xmlns="">
            <p:sp>
              <p:nvSpPr>
                <p:cNvPr id="222235" name="矩形 222234"/>
                <p:cNvSpPr>
                  <a:spLocks noRot="1" noChangeAspect="1" noMove="1" noResize="1" noEditPoints="1" noAdjustHandles="1" noChangeArrowheads="1" noChangeShapeType="1" noTextEdit="1"/>
                </p:cNvSpPr>
                <p:nvPr/>
              </p:nvSpPr>
              <p:spPr>
                <a:xfrm>
                  <a:off x="1183392" y="4123452"/>
                  <a:ext cx="465191" cy="461665"/>
                </a:xfrm>
                <a:prstGeom prst="rect">
                  <a:avLst/>
                </a:prstGeom>
                <a:blipFill>
                  <a:blip r:embed="rId19"/>
                  <a:stretch>
                    <a:fillRect/>
                  </a:stretch>
                </a:blipFill>
              </p:spPr>
              <p:txBody>
                <a:bodyPr/>
                <a:lstStyle/>
                <a:p>
                  <a:r>
                    <a:rPr lang="zh-CN" altLang="en-US">
                      <a:noFill/>
                    </a:rPr>
                    <a:t> </a:t>
                  </a:r>
                </a:p>
              </p:txBody>
            </p:sp>
          </mc:Fallback>
        </mc:AlternateContent>
      </p:grpSp>
      <p:grpSp>
        <p:nvGrpSpPr>
          <p:cNvPr id="222238" name="组合 222237"/>
          <p:cNvGrpSpPr/>
          <p:nvPr/>
        </p:nvGrpSpPr>
        <p:grpSpPr>
          <a:xfrm>
            <a:off x="1228323" y="6137308"/>
            <a:ext cx="5063086" cy="483435"/>
            <a:chOff x="1228323" y="6137308"/>
            <a:chExt cx="5063086" cy="483435"/>
          </a:xfrm>
        </p:grpSpPr>
        <p:grpSp>
          <p:nvGrpSpPr>
            <p:cNvPr id="97" name="组合 96"/>
            <p:cNvGrpSpPr/>
            <p:nvPr/>
          </p:nvGrpSpPr>
          <p:grpSpPr>
            <a:xfrm>
              <a:off x="1987677" y="6137308"/>
              <a:ext cx="4303732" cy="477575"/>
              <a:chOff x="1980011" y="5012451"/>
              <a:chExt cx="4303732" cy="477575"/>
            </a:xfrm>
          </p:grpSpPr>
          <p:sp>
            <p:nvSpPr>
              <p:cNvPr id="98" name="矩形 97"/>
              <p:cNvSpPr/>
              <p:nvPr/>
            </p:nvSpPr>
            <p:spPr>
              <a:xfrm>
                <a:off x="1980011"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9" name="矩形 98"/>
              <p:cNvSpPr/>
              <p:nvPr/>
            </p:nvSpPr>
            <p:spPr>
              <a:xfrm>
                <a:off x="2589611" y="504008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00" name="矩形 99"/>
              <p:cNvSpPr/>
              <p:nvPr/>
            </p:nvSpPr>
            <p:spPr>
              <a:xfrm>
                <a:off x="3203633"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01" name="矩形 100"/>
              <p:cNvSpPr/>
              <p:nvPr/>
            </p:nvSpPr>
            <p:spPr>
              <a:xfrm>
                <a:off x="4435305" y="504008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02" name="矩形 101"/>
              <p:cNvSpPr/>
              <p:nvPr/>
            </p:nvSpPr>
            <p:spPr>
              <a:xfrm>
                <a:off x="3817655"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03" name="矩形 102"/>
                  <p:cNvSpPr/>
                  <p:nvPr/>
                </p:nvSpPr>
                <p:spPr>
                  <a:xfrm>
                    <a:off x="2060037" y="501619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03" name="矩形 102"/>
                  <p:cNvSpPr>
                    <a:spLocks noRot="1" noChangeAspect="1" noMove="1" noResize="1" noEditPoints="1" noAdjustHandles="1" noChangeArrowheads="1" noChangeShapeType="1" noTextEdit="1"/>
                  </p:cNvSpPr>
                  <p:nvPr/>
                </p:nvSpPr>
                <p:spPr>
                  <a:xfrm>
                    <a:off x="2060037" y="5016191"/>
                    <a:ext cx="453970" cy="461665"/>
                  </a:xfrm>
                  <a:prstGeom prst="rect">
                    <a:avLst/>
                  </a:prstGeom>
                  <a:blipFill rotWithShape="1">
                    <a:blip r:embed="rId20"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 name="矩形 103"/>
                  <p:cNvSpPr/>
                  <p:nvPr/>
                </p:nvSpPr>
                <p:spPr>
                  <a:xfrm>
                    <a:off x="2669637" y="5016080"/>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𝟔</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04" name="矩形 103"/>
                  <p:cNvSpPr>
                    <a:spLocks noRot="1" noChangeAspect="1" noMove="1" noResize="1" noEditPoints="1" noAdjustHandles="1" noChangeArrowheads="1" noChangeShapeType="1" noTextEdit="1"/>
                  </p:cNvSpPr>
                  <p:nvPr/>
                </p:nvSpPr>
                <p:spPr>
                  <a:xfrm>
                    <a:off x="2669637" y="5016080"/>
                    <a:ext cx="453970" cy="461665"/>
                  </a:xfrm>
                  <a:prstGeom prst="rect">
                    <a:avLst/>
                  </a:prstGeom>
                  <a:blipFill rotWithShape="1">
                    <a:blip r:embed="rId21"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矩形 104"/>
                  <p:cNvSpPr/>
                  <p:nvPr/>
                </p:nvSpPr>
                <p:spPr>
                  <a:xfrm>
                    <a:off x="3283659" y="5018872"/>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05" name="矩形 104"/>
                  <p:cNvSpPr>
                    <a:spLocks noRot="1" noChangeAspect="1" noMove="1" noResize="1" noEditPoints="1" noAdjustHandles="1" noChangeArrowheads="1" noChangeShapeType="1" noTextEdit="1"/>
                  </p:cNvSpPr>
                  <p:nvPr/>
                </p:nvSpPr>
                <p:spPr>
                  <a:xfrm>
                    <a:off x="3283659" y="5018872"/>
                    <a:ext cx="453970" cy="461665"/>
                  </a:xfrm>
                  <a:prstGeom prst="rect">
                    <a:avLst/>
                  </a:prstGeom>
                  <a:blipFill rotWithShape="1">
                    <a:blip r:embed="rId22"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矩形 105"/>
                  <p:cNvSpPr/>
                  <p:nvPr/>
                </p:nvSpPr>
                <p:spPr>
                  <a:xfrm>
                    <a:off x="3897681" y="5016079"/>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𝟕</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06" name="矩形 105"/>
                  <p:cNvSpPr>
                    <a:spLocks noRot="1" noChangeAspect="1" noMove="1" noResize="1" noEditPoints="1" noAdjustHandles="1" noChangeArrowheads="1" noChangeShapeType="1" noTextEdit="1"/>
                  </p:cNvSpPr>
                  <p:nvPr/>
                </p:nvSpPr>
                <p:spPr>
                  <a:xfrm>
                    <a:off x="3897681" y="5016079"/>
                    <a:ext cx="453970" cy="461665"/>
                  </a:xfrm>
                  <a:prstGeom prst="rect">
                    <a:avLst/>
                  </a:prstGeom>
                  <a:blipFill rotWithShape="1">
                    <a:blip r:embed="rId2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矩形 106"/>
                  <p:cNvSpPr/>
                  <p:nvPr/>
                </p:nvSpPr>
                <p:spPr>
                  <a:xfrm>
                    <a:off x="4515331" y="501977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07" name="矩形 106"/>
                  <p:cNvSpPr>
                    <a:spLocks noRot="1" noChangeAspect="1" noMove="1" noResize="1" noEditPoints="1" noAdjustHandles="1" noChangeArrowheads="1" noChangeShapeType="1" noTextEdit="1"/>
                  </p:cNvSpPr>
                  <p:nvPr/>
                </p:nvSpPr>
                <p:spPr>
                  <a:xfrm>
                    <a:off x="4515331" y="5019776"/>
                    <a:ext cx="453970" cy="461665"/>
                  </a:xfrm>
                  <a:prstGeom prst="rect">
                    <a:avLst/>
                  </a:prstGeom>
                  <a:blipFill>
                    <a:blip r:embed="rId24"/>
                    <a:stretch>
                      <a:fillRect/>
                    </a:stretch>
                  </a:blipFill>
                </p:spPr>
                <p:txBody>
                  <a:bodyPr/>
                  <a:lstStyle/>
                  <a:p>
                    <a:r>
                      <a:rPr lang="zh-CN" altLang="en-US">
                        <a:noFill/>
                      </a:rPr>
                      <a:t> </a:t>
                    </a:r>
                  </a:p>
                </p:txBody>
              </p:sp>
            </mc:Fallback>
          </mc:AlternateContent>
          <p:sp>
            <p:nvSpPr>
              <p:cNvPr id="108" name="矩形 107"/>
              <p:cNvSpPr/>
              <p:nvPr/>
            </p:nvSpPr>
            <p:spPr>
              <a:xfrm>
                <a:off x="5052879" y="503972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09" name="矩形 108"/>
              <p:cNvSpPr/>
              <p:nvPr/>
            </p:nvSpPr>
            <p:spPr>
              <a:xfrm>
                <a:off x="5669721" y="504008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10" name="矩形 109"/>
                  <p:cNvSpPr/>
                  <p:nvPr/>
                </p:nvSpPr>
                <p:spPr>
                  <a:xfrm>
                    <a:off x="5117665" y="5026965"/>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𝟓</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10" name="矩形 109"/>
                  <p:cNvSpPr>
                    <a:spLocks noRot="1" noChangeAspect="1" noMove="1" noResize="1" noEditPoints="1" noAdjustHandles="1" noChangeArrowheads="1" noChangeShapeType="1" noTextEdit="1"/>
                  </p:cNvSpPr>
                  <p:nvPr/>
                </p:nvSpPr>
                <p:spPr>
                  <a:xfrm>
                    <a:off x="5117665" y="5026965"/>
                    <a:ext cx="453970" cy="461665"/>
                  </a:xfrm>
                  <a:prstGeom prst="rect">
                    <a:avLst/>
                  </a:prstGeom>
                  <a:blipFill rotWithShape="1">
                    <a:blip r:embed="rId25"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矩形 110"/>
                  <p:cNvSpPr/>
                  <p:nvPr/>
                </p:nvSpPr>
                <p:spPr>
                  <a:xfrm>
                    <a:off x="5742253" y="501245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11" name="矩形 110"/>
                  <p:cNvSpPr>
                    <a:spLocks noRot="1" noChangeAspect="1" noMove="1" noResize="1" noEditPoints="1" noAdjustHandles="1" noChangeArrowheads="1" noChangeShapeType="1" noTextEdit="1"/>
                  </p:cNvSpPr>
                  <p:nvPr/>
                </p:nvSpPr>
                <p:spPr>
                  <a:xfrm>
                    <a:off x="5742253" y="5012451"/>
                    <a:ext cx="453970" cy="461665"/>
                  </a:xfrm>
                  <a:prstGeom prst="rect">
                    <a:avLst/>
                  </a:prstGeom>
                  <a:blipFill>
                    <a:blip r:embed="rId2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22237" name="矩形 222236"/>
                <p:cNvSpPr/>
                <p:nvPr/>
              </p:nvSpPr>
              <p:spPr>
                <a:xfrm>
                  <a:off x="1228323" y="6159078"/>
                  <a:ext cx="569387"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0" u="none" strike="noStrike" kern="1200" cap="none" spc="0" normalizeH="0" baseline="0" noProof="0" smtClean="0">
                            <a:ln>
                              <a:noFill/>
                            </a:ln>
                            <a:solidFill>
                              <a:srgbClr val="000000"/>
                            </a:solidFill>
                            <a:effectLst/>
                            <a:uLnTx/>
                            <a:uFillTx/>
                            <a:latin typeface="Cambria Math" panose="02040503050406030204" pitchFamily="18" charset="0"/>
                            <a:cs typeface="+mn-cs"/>
                          </a:rPr>
                          <m:t>𝐖</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222237" name="矩形 222236"/>
                <p:cNvSpPr>
                  <a:spLocks noRot="1" noChangeAspect="1" noMove="1" noResize="1" noEditPoints="1" noAdjustHandles="1" noChangeArrowheads="1" noChangeShapeType="1" noTextEdit="1"/>
                </p:cNvSpPr>
                <p:nvPr/>
              </p:nvSpPr>
              <p:spPr>
                <a:xfrm>
                  <a:off x="1228323" y="6159078"/>
                  <a:ext cx="569387" cy="461665"/>
                </a:xfrm>
                <a:prstGeom prst="rect">
                  <a:avLst/>
                </a:prstGeom>
                <a:blipFill rotWithShape="0">
                  <a:blip r:embed="rId27"/>
                  <a:stretch>
                    <a:fillRect/>
                  </a:stretch>
                </a:blipFill>
              </p:spPr>
              <p:txBody>
                <a:bodyPr/>
                <a:lstStyle/>
                <a:p>
                  <a:r>
                    <a:rPr lang="zh-CN" altLang="en-US">
                      <a:noFill/>
                    </a:rPr>
                    <a:t> </a:t>
                  </a:r>
                </a:p>
              </p:txBody>
            </p:sp>
          </mc:Fallback>
        </mc:AlternateContent>
      </p:grpSp>
      <p:cxnSp>
        <p:nvCxnSpPr>
          <p:cNvPr id="35" name="直接箭头连接符 34"/>
          <p:cNvCxnSpPr/>
          <p:nvPr/>
        </p:nvCxnSpPr>
        <p:spPr>
          <a:xfrm>
            <a:off x="2290583" y="4663544"/>
            <a:ext cx="0" cy="629254"/>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a:off x="2898913" y="4663543"/>
            <a:ext cx="0" cy="629254"/>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4" name="组合 133"/>
          <p:cNvGrpSpPr/>
          <p:nvPr/>
        </p:nvGrpSpPr>
        <p:grpSpPr>
          <a:xfrm>
            <a:off x="3524579" y="4663544"/>
            <a:ext cx="1047421" cy="629253"/>
            <a:chOff x="3524579" y="4663544"/>
            <a:chExt cx="1047421" cy="629253"/>
          </a:xfrm>
        </p:grpSpPr>
        <p:cxnSp>
          <p:nvCxnSpPr>
            <p:cNvPr id="78" name="直接连接符 77"/>
            <p:cNvCxnSpPr/>
            <p:nvPr/>
          </p:nvCxnSpPr>
          <p:spPr>
            <a:xfrm>
              <a:off x="3540176" y="4663544"/>
              <a:ext cx="0" cy="416456"/>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3524579" y="5080000"/>
              <a:ext cx="1047421"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p:nvPr/>
          </p:nvCxnSpPr>
          <p:spPr>
            <a:xfrm>
              <a:off x="4572000" y="5080000"/>
              <a:ext cx="0" cy="212797"/>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73" name="组合 172"/>
          <p:cNvGrpSpPr/>
          <p:nvPr/>
        </p:nvGrpSpPr>
        <p:grpSpPr>
          <a:xfrm>
            <a:off x="4147908" y="4673029"/>
            <a:ext cx="742812" cy="631997"/>
            <a:chOff x="3524579" y="4663544"/>
            <a:chExt cx="742812" cy="631997"/>
          </a:xfrm>
        </p:grpSpPr>
        <p:cxnSp>
          <p:nvCxnSpPr>
            <p:cNvPr id="174" name="直接连接符 173"/>
            <p:cNvCxnSpPr/>
            <p:nvPr/>
          </p:nvCxnSpPr>
          <p:spPr>
            <a:xfrm>
              <a:off x="3540176" y="4663544"/>
              <a:ext cx="0" cy="20822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a:off x="3524579" y="4871772"/>
              <a:ext cx="74281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a:off x="4267391" y="4874516"/>
              <a:ext cx="0" cy="421025"/>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22239" name="组合 222238"/>
          <p:cNvGrpSpPr/>
          <p:nvPr/>
        </p:nvGrpSpPr>
        <p:grpSpPr>
          <a:xfrm>
            <a:off x="1164962" y="5304966"/>
            <a:ext cx="5141419" cy="489297"/>
            <a:chOff x="1135430" y="5012451"/>
            <a:chExt cx="5141419" cy="489297"/>
          </a:xfrm>
        </p:grpSpPr>
        <p:grpSp>
          <p:nvGrpSpPr>
            <p:cNvPr id="222234" name="组合 222233"/>
            <p:cNvGrpSpPr/>
            <p:nvPr/>
          </p:nvGrpSpPr>
          <p:grpSpPr>
            <a:xfrm>
              <a:off x="1965497" y="5012451"/>
              <a:ext cx="4311352" cy="477939"/>
              <a:chOff x="1965497" y="5012451"/>
              <a:chExt cx="4311352" cy="477939"/>
            </a:xfrm>
          </p:grpSpPr>
          <p:sp>
            <p:nvSpPr>
              <p:cNvPr id="87" name="矩形 86"/>
              <p:cNvSpPr/>
              <p:nvPr/>
            </p:nvSpPr>
            <p:spPr>
              <a:xfrm>
                <a:off x="1965497"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88" name="矩形 87"/>
              <p:cNvSpPr/>
              <p:nvPr/>
            </p:nvSpPr>
            <p:spPr>
              <a:xfrm>
                <a:off x="2589611" y="504008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89" name="矩形 88"/>
              <p:cNvSpPr/>
              <p:nvPr/>
            </p:nvSpPr>
            <p:spPr>
              <a:xfrm>
                <a:off x="3203633"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0" name="矩形 89"/>
              <p:cNvSpPr/>
              <p:nvPr/>
            </p:nvSpPr>
            <p:spPr>
              <a:xfrm>
                <a:off x="4428411" y="504008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1" name="矩形 90"/>
              <p:cNvSpPr/>
              <p:nvPr/>
            </p:nvSpPr>
            <p:spPr>
              <a:xfrm>
                <a:off x="3817655"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82" name="矩形 81"/>
                  <p:cNvSpPr/>
                  <p:nvPr/>
                </p:nvSpPr>
                <p:spPr>
                  <a:xfrm>
                    <a:off x="2060037" y="501619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82" name="矩形 81"/>
                  <p:cNvSpPr>
                    <a:spLocks noRot="1" noChangeAspect="1" noMove="1" noResize="1" noEditPoints="1" noAdjustHandles="1" noChangeArrowheads="1" noChangeShapeType="1" noTextEdit="1"/>
                  </p:cNvSpPr>
                  <p:nvPr/>
                </p:nvSpPr>
                <p:spPr>
                  <a:xfrm>
                    <a:off x="2060037" y="5016191"/>
                    <a:ext cx="453970" cy="461665"/>
                  </a:xfrm>
                  <a:prstGeom prst="rect">
                    <a:avLst/>
                  </a:prstGeom>
                  <a:blipFill rotWithShape="1">
                    <a:blip r:embed="rId28"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矩形 82"/>
                  <p:cNvSpPr/>
                  <p:nvPr/>
                </p:nvSpPr>
                <p:spPr>
                  <a:xfrm>
                    <a:off x="2669637" y="5016080"/>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83" name="矩形 82"/>
                  <p:cNvSpPr>
                    <a:spLocks noRot="1" noChangeAspect="1" noMove="1" noResize="1" noEditPoints="1" noAdjustHandles="1" noChangeArrowheads="1" noChangeShapeType="1" noTextEdit="1"/>
                  </p:cNvSpPr>
                  <p:nvPr/>
                </p:nvSpPr>
                <p:spPr>
                  <a:xfrm>
                    <a:off x="2669637" y="5016080"/>
                    <a:ext cx="453970" cy="461665"/>
                  </a:xfrm>
                  <a:prstGeom prst="rect">
                    <a:avLst/>
                  </a:prstGeom>
                  <a:blipFill rotWithShape="1">
                    <a:blip r:embed="rId29"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矩形 83"/>
                  <p:cNvSpPr/>
                  <p:nvPr/>
                </p:nvSpPr>
                <p:spPr>
                  <a:xfrm>
                    <a:off x="3283659" y="5018872"/>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𝟑</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84" name="矩形 83"/>
                  <p:cNvSpPr>
                    <a:spLocks noRot="1" noChangeAspect="1" noMove="1" noResize="1" noEditPoints="1" noAdjustHandles="1" noChangeArrowheads="1" noChangeShapeType="1" noTextEdit="1"/>
                  </p:cNvSpPr>
                  <p:nvPr/>
                </p:nvSpPr>
                <p:spPr>
                  <a:xfrm>
                    <a:off x="3283659" y="5018872"/>
                    <a:ext cx="453970" cy="461665"/>
                  </a:xfrm>
                  <a:prstGeom prst="rect">
                    <a:avLst/>
                  </a:prstGeom>
                  <a:blipFill rotWithShape="1">
                    <a:blip r:embed="rId30"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矩形 84"/>
                  <p:cNvSpPr/>
                  <p:nvPr/>
                </p:nvSpPr>
                <p:spPr>
                  <a:xfrm>
                    <a:off x="3897681" y="5016079"/>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85" name="矩形 84"/>
                  <p:cNvSpPr>
                    <a:spLocks noRot="1" noChangeAspect="1" noMove="1" noResize="1" noEditPoints="1" noAdjustHandles="1" noChangeArrowheads="1" noChangeShapeType="1" noTextEdit="1"/>
                  </p:cNvSpPr>
                  <p:nvPr/>
                </p:nvSpPr>
                <p:spPr>
                  <a:xfrm>
                    <a:off x="3897681" y="5016079"/>
                    <a:ext cx="453970" cy="461665"/>
                  </a:xfrm>
                  <a:prstGeom prst="rect">
                    <a:avLst/>
                  </a:prstGeom>
                  <a:blipFill rotWithShape="1">
                    <a:blip r:embed="rId31"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矩形 85"/>
                  <p:cNvSpPr/>
                  <p:nvPr/>
                </p:nvSpPr>
                <p:spPr>
                  <a:xfrm>
                    <a:off x="4515331" y="501977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86" name="矩形 85"/>
                  <p:cNvSpPr>
                    <a:spLocks noRot="1" noChangeAspect="1" noMove="1" noResize="1" noEditPoints="1" noAdjustHandles="1" noChangeArrowheads="1" noChangeShapeType="1" noTextEdit="1"/>
                  </p:cNvSpPr>
                  <p:nvPr/>
                </p:nvSpPr>
                <p:spPr>
                  <a:xfrm>
                    <a:off x="4515331" y="5019776"/>
                    <a:ext cx="453970" cy="461665"/>
                  </a:xfrm>
                  <a:prstGeom prst="rect">
                    <a:avLst/>
                  </a:prstGeom>
                  <a:blipFill>
                    <a:blip r:embed="rId32"/>
                    <a:stretch>
                      <a:fillRect/>
                    </a:stretch>
                  </a:blipFill>
                </p:spPr>
                <p:txBody>
                  <a:bodyPr/>
                  <a:lstStyle/>
                  <a:p>
                    <a:r>
                      <a:rPr lang="zh-CN" altLang="en-US">
                        <a:noFill/>
                      </a:rPr>
                      <a:t> </a:t>
                    </a:r>
                  </a:p>
                </p:txBody>
              </p:sp>
            </mc:Fallback>
          </mc:AlternateContent>
          <p:sp>
            <p:nvSpPr>
              <p:cNvPr id="92" name="矩形 91"/>
              <p:cNvSpPr/>
              <p:nvPr/>
            </p:nvSpPr>
            <p:spPr>
              <a:xfrm>
                <a:off x="5045259" y="5040447"/>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3" name="矩形 92"/>
              <p:cNvSpPr/>
              <p:nvPr/>
            </p:nvSpPr>
            <p:spPr>
              <a:xfrm>
                <a:off x="5662827" y="504008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94" name="矩形 93"/>
                  <p:cNvSpPr/>
                  <p:nvPr/>
                </p:nvSpPr>
                <p:spPr>
                  <a:xfrm>
                    <a:off x="5117665" y="501245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𝟏</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94" name="矩形 93"/>
                  <p:cNvSpPr>
                    <a:spLocks noRot="1" noChangeAspect="1" noMove="1" noResize="1" noEditPoints="1" noAdjustHandles="1" noChangeArrowheads="1" noChangeShapeType="1" noTextEdit="1"/>
                  </p:cNvSpPr>
                  <p:nvPr/>
                </p:nvSpPr>
                <p:spPr>
                  <a:xfrm>
                    <a:off x="5117665" y="5012451"/>
                    <a:ext cx="453970" cy="461665"/>
                  </a:xfrm>
                  <a:prstGeom prst="rect">
                    <a:avLst/>
                  </a:prstGeom>
                  <a:blipFill rotWithShape="1">
                    <a:blip r:embed="rId3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矩形 94"/>
                  <p:cNvSpPr/>
                  <p:nvPr/>
                </p:nvSpPr>
                <p:spPr>
                  <a:xfrm>
                    <a:off x="5742253" y="501245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95" name="矩形 94"/>
                  <p:cNvSpPr>
                    <a:spLocks noRot="1" noChangeAspect="1" noMove="1" noResize="1" noEditPoints="1" noAdjustHandles="1" noChangeArrowheads="1" noChangeShapeType="1" noTextEdit="1"/>
                  </p:cNvSpPr>
                  <p:nvPr/>
                </p:nvSpPr>
                <p:spPr>
                  <a:xfrm>
                    <a:off x="5742253" y="5012451"/>
                    <a:ext cx="453970" cy="461665"/>
                  </a:xfrm>
                  <a:prstGeom prst="rect">
                    <a:avLst/>
                  </a:prstGeom>
                  <a:blipFill>
                    <a:blip r:embed="rId34"/>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22236" name="矩形 222235"/>
                <p:cNvSpPr/>
                <p:nvPr/>
              </p:nvSpPr>
              <p:spPr>
                <a:xfrm>
                  <a:off x="1135430" y="5040083"/>
                  <a:ext cx="49244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0" u="none" strike="noStrike" kern="1200" cap="none" spc="0" normalizeH="0" baseline="0" noProof="0" smtClean="0">
                            <a:ln>
                              <a:noFill/>
                            </a:ln>
                            <a:solidFill>
                              <a:srgbClr val="000000"/>
                            </a:solidFill>
                            <a:effectLst/>
                            <a:uLnTx/>
                            <a:uFillTx/>
                            <a:latin typeface="Cambria Math"/>
                            <a:cs typeface="+mn-cs"/>
                          </a:rPr>
                          <m:t>𝐁</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222236" name="矩形 222235"/>
                <p:cNvSpPr>
                  <a:spLocks noRot="1" noChangeAspect="1" noMove="1" noResize="1" noEditPoints="1" noAdjustHandles="1" noChangeArrowheads="1" noChangeShapeType="1" noTextEdit="1"/>
                </p:cNvSpPr>
                <p:nvPr/>
              </p:nvSpPr>
              <p:spPr>
                <a:xfrm>
                  <a:off x="1135430" y="5040083"/>
                  <a:ext cx="492443" cy="461665"/>
                </a:xfrm>
                <a:prstGeom prst="rect">
                  <a:avLst/>
                </a:prstGeom>
                <a:blipFill rotWithShape="1">
                  <a:blip r:embed="rId35" cstate="print"/>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78491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9"/>
                                        </p:tgtEl>
                                        <p:attrNameLst>
                                          <p:attrName>style.visibility</p:attrName>
                                        </p:attrNameLst>
                                      </p:cBhvr>
                                      <p:to>
                                        <p:strVal val="visible"/>
                                      </p:to>
                                    </p:set>
                                    <p:animEffect transition="in" filter="fade">
                                      <p:cBhvr>
                                        <p:cTn id="15" dur="500"/>
                                        <p:tgtEl>
                                          <p:spTgt spid="13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4"/>
                                        </p:tgtEl>
                                        <p:attrNameLst>
                                          <p:attrName>style.visibility</p:attrName>
                                        </p:attrNameLst>
                                      </p:cBhvr>
                                      <p:to>
                                        <p:strVal val="visible"/>
                                      </p:to>
                                    </p:set>
                                    <p:animEffect transition="in" filter="fade">
                                      <p:cBhvr>
                                        <p:cTn id="23" dur="500"/>
                                        <p:tgtEl>
                                          <p:spTgt spid="13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3"/>
                                        </p:tgtEl>
                                        <p:attrNameLst>
                                          <p:attrName>style.visibility</p:attrName>
                                        </p:attrNameLst>
                                      </p:cBhvr>
                                      <p:to>
                                        <p:strVal val="visible"/>
                                      </p:to>
                                    </p:set>
                                    <p:animEffect transition="in" filter="fade">
                                      <p:cBhvr>
                                        <p:cTn id="28" dur="500"/>
                                        <p:tgtEl>
                                          <p:spTgt spid="17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8"/>
                                        </p:tgtEl>
                                        <p:attrNameLst>
                                          <p:attrName>style.visibility</p:attrName>
                                        </p:attrNameLst>
                                      </p:cBhvr>
                                      <p:to>
                                        <p:strVal val="visible"/>
                                      </p:to>
                                    </p:set>
                                    <p:animEffect transition="in" filter="fade">
                                      <p:cBhvr>
                                        <p:cTn id="31"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6" grpId="0" animBg="1"/>
      <p:bldP spid="13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矩形 132"/>
          <p:cNvSpPr/>
          <p:nvPr/>
        </p:nvSpPr>
        <p:spPr>
          <a:xfrm>
            <a:off x="5669499" y="4492691"/>
            <a:ext cx="614022" cy="449943"/>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13" name="矩形 112"/>
          <p:cNvSpPr/>
          <p:nvPr/>
        </p:nvSpPr>
        <p:spPr>
          <a:xfrm>
            <a:off x="4472875" y="4497625"/>
            <a:ext cx="1227372" cy="449943"/>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15" name="矩形 114"/>
          <p:cNvSpPr/>
          <p:nvPr/>
        </p:nvSpPr>
        <p:spPr>
          <a:xfrm>
            <a:off x="3236927" y="4497255"/>
            <a:ext cx="1227372" cy="449943"/>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14" name="矩形 113"/>
          <p:cNvSpPr/>
          <p:nvPr/>
        </p:nvSpPr>
        <p:spPr>
          <a:xfrm>
            <a:off x="2006197" y="4505937"/>
            <a:ext cx="1227372" cy="449943"/>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222239" name="组合 222238"/>
          <p:cNvGrpSpPr/>
          <p:nvPr/>
        </p:nvGrpSpPr>
        <p:grpSpPr>
          <a:xfrm>
            <a:off x="1164962" y="4463154"/>
            <a:ext cx="5143959" cy="489297"/>
            <a:chOff x="1135430" y="5012451"/>
            <a:chExt cx="5143959" cy="489297"/>
          </a:xfrm>
        </p:grpSpPr>
        <p:grpSp>
          <p:nvGrpSpPr>
            <p:cNvPr id="222234" name="组合 222233"/>
            <p:cNvGrpSpPr/>
            <p:nvPr/>
          </p:nvGrpSpPr>
          <p:grpSpPr>
            <a:xfrm>
              <a:off x="1965497" y="5012451"/>
              <a:ext cx="4313892" cy="477939"/>
              <a:chOff x="1965497" y="5012451"/>
              <a:chExt cx="4313892" cy="477939"/>
            </a:xfrm>
          </p:grpSpPr>
          <p:sp>
            <p:nvSpPr>
              <p:cNvPr id="87" name="矩形 86"/>
              <p:cNvSpPr/>
              <p:nvPr/>
            </p:nvSpPr>
            <p:spPr>
              <a:xfrm>
                <a:off x="1965497"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88" name="矩形 87"/>
              <p:cNvSpPr/>
              <p:nvPr/>
            </p:nvSpPr>
            <p:spPr>
              <a:xfrm>
                <a:off x="2589611" y="504008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89" name="矩形 88"/>
              <p:cNvSpPr/>
              <p:nvPr/>
            </p:nvSpPr>
            <p:spPr>
              <a:xfrm>
                <a:off x="3203633"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0" name="矩形 89"/>
              <p:cNvSpPr/>
              <p:nvPr/>
            </p:nvSpPr>
            <p:spPr>
              <a:xfrm>
                <a:off x="4433491" y="504008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1" name="矩形 90"/>
              <p:cNvSpPr/>
              <p:nvPr/>
            </p:nvSpPr>
            <p:spPr>
              <a:xfrm>
                <a:off x="3817655"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82" name="矩形 81"/>
                  <p:cNvSpPr/>
                  <p:nvPr/>
                </p:nvSpPr>
                <p:spPr>
                  <a:xfrm>
                    <a:off x="2060037" y="501619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82" name="矩形 81"/>
                  <p:cNvSpPr>
                    <a:spLocks noRot="1" noChangeAspect="1" noMove="1" noResize="1" noEditPoints="1" noAdjustHandles="1" noChangeArrowheads="1" noChangeShapeType="1" noTextEdit="1"/>
                  </p:cNvSpPr>
                  <p:nvPr/>
                </p:nvSpPr>
                <p:spPr>
                  <a:xfrm>
                    <a:off x="2060037" y="5016191"/>
                    <a:ext cx="453970" cy="461665"/>
                  </a:xfrm>
                  <a:prstGeom prst="rect">
                    <a:avLst/>
                  </a:prstGeom>
                  <a:blipFill rotWithShape="1">
                    <a:blip r:embed="rId2"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矩形 82"/>
                  <p:cNvSpPr/>
                  <p:nvPr/>
                </p:nvSpPr>
                <p:spPr>
                  <a:xfrm>
                    <a:off x="2669637" y="5016080"/>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83" name="矩形 82"/>
                  <p:cNvSpPr>
                    <a:spLocks noRot="1" noChangeAspect="1" noMove="1" noResize="1" noEditPoints="1" noAdjustHandles="1" noChangeArrowheads="1" noChangeShapeType="1" noTextEdit="1"/>
                  </p:cNvSpPr>
                  <p:nvPr/>
                </p:nvSpPr>
                <p:spPr>
                  <a:xfrm>
                    <a:off x="2669637" y="5016080"/>
                    <a:ext cx="453970" cy="461665"/>
                  </a:xfrm>
                  <a:prstGeom prst="rect">
                    <a:avLst/>
                  </a:prstGeom>
                  <a:blipFill rotWithShape="1">
                    <a:blip r:embed="rId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矩形 83"/>
                  <p:cNvSpPr/>
                  <p:nvPr/>
                </p:nvSpPr>
                <p:spPr>
                  <a:xfrm>
                    <a:off x="3283659" y="5018872"/>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𝟏</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84" name="矩形 83"/>
                  <p:cNvSpPr>
                    <a:spLocks noRot="1" noChangeAspect="1" noMove="1" noResize="1" noEditPoints="1" noAdjustHandles="1" noChangeArrowheads="1" noChangeShapeType="1" noTextEdit="1"/>
                  </p:cNvSpPr>
                  <p:nvPr/>
                </p:nvSpPr>
                <p:spPr>
                  <a:xfrm>
                    <a:off x="3283659" y="5018872"/>
                    <a:ext cx="453970" cy="461665"/>
                  </a:xfrm>
                  <a:prstGeom prst="rect">
                    <a:avLst/>
                  </a:prstGeom>
                  <a:blipFill rotWithShape="1">
                    <a:blip r:embed="rId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矩形 84"/>
                  <p:cNvSpPr/>
                  <p:nvPr/>
                </p:nvSpPr>
                <p:spPr>
                  <a:xfrm>
                    <a:off x="3897681" y="5016079"/>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85" name="矩形 84"/>
                  <p:cNvSpPr>
                    <a:spLocks noRot="1" noChangeAspect="1" noMove="1" noResize="1" noEditPoints="1" noAdjustHandles="1" noChangeArrowheads="1" noChangeShapeType="1" noTextEdit="1"/>
                  </p:cNvSpPr>
                  <p:nvPr/>
                </p:nvSpPr>
                <p:spPr>
                  <a:xfrm>
                    <a:off x="3897681" y="5016079"/>
                    <a:ext cx="453970" cy="461665"/>
                  </a:xfrm>
                  <a:prstGeom prst="rect">
                    <a:avLst/>
                  </a:prstGeom>
                  <a:blipFill rotWithShape="1">
                    <a:blip r:embed="rId5"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矩形 85"/>
                  <p:cNvSpPr/>
                  <p:nvPr/>
                </p:nvSpPr>
                <p:spPr>
                  <a:xfrm>
                    <a:off x="4515331" y="501977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86" name="矩形 85"/>
                  <p:cNvSpPr>
                    <a:spLocks noRot="1" noChangeAspect="1" noMove="1" noResize="1" noEditPoints="1" noAdjustHandles="1" noChangeArrowheads="1" noChangeShapeType="1" noTextEdit="1"/>
                  </p:cNvSpPr>
                  <p:nvPr/>
                </p:nvSpPr>
                <p:spPr>
                  <a:xfrm>
                    <a:off x="4515331" y="5019776"/>
                    <a:ext cx="453970" cy="461665"/>
                  </a:xfrm>
                  <a:prstGeom prst="rect">
                    <a:avLst/>
                  </a:prstGeom>
                  <a:blipFill rotWithShape="1">
                    <a:blip r:embed="rId6" cstate="print"/>
                    <a:stretch>
                      <a:fillRect/>
                    </a:stretch>
                  </a:blipFill>
                </p:spPr>
                <p:txBody>
                  <a:bodyPr/>
                  <a:lstStyle/>
                  <a:p>
                    <a:r>
                      <a:rPr lang="zh-CN" altLang="en-US">
                        <a:noFill/>
                      </a:rPr>
                      <a:t> </a:t>
                    </a:r>
                  </a:p>
                </p:txBody>
              </p:sp>
            </mc:Fallback>
          </mc:AlternateContent>
          <p:sp>
            <p:nvSpPr>
              <p:cNvPr id="92" name="矩形 91"/>
              <p:cNvSpPr/>
              <p:nvPr/>
            </p:nvSpPr>
            <p:spPr>
              <a:xfrm>
                <a:off x="5050339" y="5040447"/>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3" name="矩形 92"/>
              <p:cNvSpPr/>
              <p:nvPr/>
            </p:nvSpPr>
            <p:spPr>
              <a:xfrm>
                <a:off x="5665367" y="504008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94" name="矩形 93"/>
                  <p:cNvSpPr/>
                  <p:nvPr/>
                </p:nvSpPr>
                <p:spPr>
                  <a:xfrm>
                    <a:off x="5117665" y="501245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94" name="矩形 93"/>
                  <p:cNvSpPr>
                    <a:spLocks noRot="1" noChangeAspect="1" noMove="1" noResize="1" noEditPoints="1" noAdjustHandles="1" noChangeArrowheads="1" noChangeShapeType="1" noTextEdit="1"/>
                  </p:cNvSpPr>
                  <p:nvPr/>
                </p:nvSpPr>
                <p:spPr>
                  <a:xfrm>
                    <a:off x="5117665" y="5012451"/>
                    <a:ext cx="453970" cy="461665"/>
                  </a:xfrm>
                  <a:prstGeom prst="rect">
                    <a:avLst/>
                  </a:prstGeom>
                  <a:blipFill rotWithShape="1">
                    <a:blip r:embed="rId7"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矩形 94"/>
                  <p:cNvSpPr/>
                  <p:nvPr/>
                </p:nvSpPr>
                <p:spPr>
                  <a:xfrm>
                    <a:off x="5742253" y="501245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95" name="矩形 94"/>
                  <p:cNvSpPr>
                    <a:spLocks noRot="1" noChangeAspect="1" noMove="1" noResize="1" noEditPoints="1" noAdjustHandles="1" noChangeArrowheads="1" noChangeShapeType="1" noTextEdit="1"/>
                  </p:cNvSpPr>
                  <p:nvPr/>
                </p:nvSpPr>
                <p:spPr>
                  <a:xfrm>
                    <a:off x="5742253" y="5012451"/>
                    <a:ext cx="453970" cy="461665"/>
                  </a:xfrm>
                  <a:prstGeom prst="rect">
                    <a:avLst/>
                  </a:prstGeom>
                  <a:blipFill rotWithShape="1">
                    <a:blip r:embed="rId8" cstate="print"/>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22236" name="矩形 222235"/>
                <p:cNvSpPr/>
                <p:nvPr/>
              </p:nvSpPr>
              <p:spPr>
                <a:xfrm>
                  <a:off x="1135430" y="5040083"/>
                  <a:ext cx="49244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0" u="none" strike="noStrike" kern="1200" cap="none" spc="0" normalizeH="0" baseline="0" noProof="0" smtClean="0">
                            <a:ln>
                              <a:noFill/>
                            </a:ln>
                            <a:solidFill>
                              <a:srgbClr val="000000"/>
                            </a:solidFill>
                            <a:effectLst/>
                            <a:uLnTx/>
                            <a:uFillTx/>
                            <a:latin typeface="Cambria Math"/>
                            <a:cs typeface="+mn-cs"/>
                          </a:rPr>
                          <m:t>𝐁</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222236" name="矩形 222235"/>
                <p:cNvSpPr>
                  <a:spLocks noRot="1" noChangeAspect="1" noMove="1" noResize="1" noEditPoints="1" noAdjustHandles="1" noChangeArrowheads="1" noChangeShapeType="1" noTextEdit="1"/>
                </p:cNvSpPr>
                <p:nvPr/>
              </p:nvSpPr>
              <p:spPr>
                <a:xfrm>
                  <a:off x="1135430" y="5040083"/>
                  <a:ext cx="492443" cy="461665"/>
                </a:xfrm>
                <a:prstGeom prst="rect">
                  <a:avLst/>
                </a:prstGeom>
                <a:blipFill rotWithShape="1">
                  <a:blip r:embed="rId9" cstate="print"/>
                  <a:stretch>
                    <a:fillRect/>
                  </a:stretch>
                </a:blipFill>
              </p:spPr>
              <p:txBody>
                <a:bodyPr/>
                <a:lstStyle/>
                <a:p>
                  <a:r>
                    <a:rPr lang="zh-CN" altLang="en-US">
                      <a:noFill/>
                    </a:rPr>
                    <a:t> </a:t>
                  </a:r>
                </a:p>
              </p:txBody>
            </p:sp>
          </mc:Fallback>
        </mc:AlternateContent>
      </p:grpSp>
      <p:sp>
        <p:nvSpPr>
          <p:cNvPr id="222212" name="Rectangle 4"/>
          <p:cNvSpPr>
            <a:spLocks noChangeArrowheads="1"/>
          </p:cNvSpPr>
          <p:nvPr/>
        </p:nvSpPr>
        <p:spPr bwMode="auto">
          <a:xfrm>
            <a:off x="684213" y="1196975"/>
            <a:ext cx="1737976" cy="58477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itchFamily="2" charset="2"/>
              <a:buChar char="n"/>
              <a:tabLst/>
              <a:defRPr/>
            </a:pPr>
            <a:r>
              <a:rPr kumimoji="0" lang="en-US" altLang="zh-CN" sz="3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0" lang="zh-CN" altLang="en-US" sz="3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逆向表</a:t>
            </a:r>
          </a:p>
        </p:txBody>
      </p:sp>
      <p:sp>
        <p:nvSpPr>
          <p:cNvPr id="6" name="Rectangle 2"/>
          <p:cNvSpPr txBox="1">
            <a:spLocks noRot="1" noChangeArrowheads="1"/>
          </p:cNvSpPr>
          <p:nvPr/>
        </p:nvSpPr>
        <p:spPr>
          <a:xfrm>
            <a:off x="457200" y="333375"/>
            <a:ext cx="82296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图的代数表示：正向表 </a:t>
            </a:r>
          </a:p>
        </p:txBody>
      </p:sp>
      <p:grpSp>
        <p:nvGrpSpPr>
          <p:cNvPr id="222225" name="组合 222224"/>
          <p:cNvGrpSpPr/>
          <p:nvPr/>
        </p:nvGrpSpPr>
        <p:grpSpPr>
          <a:xfrm>
            <a:off x="4487162" y="1059317"/>
            <a:ext cx="4256494" cy="1976169"/>
            <a:chOff x="4487162" y="1059317"/>
            <a:chExt cx="4256494" cy="1976169"/>
          </a:xfrm>
        </p:grpSpPr>
        <p:sp>
          <p:nvSpPr>
            <p:cNvPr id="222208" name="弧形 222207"/>
            <p:cNvSpPr/>
            <p:nvPr/>
          </p:nvSpPr>
          <p:spPr>
            <a:xfrm rot="2568883" flipH="1" flipV="1">
              <a:off x="5486398" y="1255878"/>
              <a:ext cx="1509484" cy="1585061"/>
            </a:xfrm>
            <a:prstGeom prst="arc">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34" name="弧形 33"/>
            <p:cNvSpPr/>
            <p:nvPr/>
          </p:nvSpPr>
          <p:spPr>
            <a:xfrm rot="13449821" flipH="1" flipV="1">
              <a:off x="4487162" y="1312181"/>
              <a:ext cx="1509484" cy="1585061"/>
            </a:xfrm>
            <a:prstGeom prst="arc">
              <a:avLst/>
            </a:prstGeom>
            <a:ln w="28575">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grpSp>
          <p:nvGrpSpPr>
            <p:cNvPr id="222224" name="组合 222223"/>
            <p:cNvGrpSpPr/>
            <p:nvPr/>
          </p:nvGrpSpPr>
          <p:grpSpPr>
            <a:xfrm>
              <a:off x="5132956" y="1059317"/>
              <a:ext cx="3610700" cy="1976169"/>
              <a:chOff x="5147470" y="1059317"/>
              <a:chExt cx="3610700" cy="1976169"/>
            </a:xfrm>
          </p:grpSpPr>
          <p:sp>
            <p:nvSpPr>
              <p:cNvPr id="222214" name="椭圆 222213"/>
              <p:cNvSpPr/>
              <p:nvPr/>
            </p:nvSpPr>
            <p:spPr>
              <a:xfrm>
                <a:off x="7837708" y="1059317"/>
                <a:ext cx="566063" cy="579438"/>
              </a:xfrm>
              <a:prstGeom prst="ellipse">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 name="椭圆 1"/>
              <p:cNvSpPr/>
              <p:nvPr/>
            </p:nvSpPr>
            <p:spPr>
              <a:xfrm>
                <a:off x="5682339"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 name="椭圆 6"/>
              <p:cNvSpPr/>
              <p:nvPr/>
            </p:nvSpPr>
            <p:spPr>
              <a:xfrm>
                <a:off x="5682339" y="2607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8" name="椭圆 7"/>
              <p:cNvSpPr/>
              <p:nvPr/>
            </p:nvSpPr>
            <p:spPr>
              <a:xfrm>
                <a:off x="7765137"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 name="椭圆 8"/>
              <p:cNvSpPr/>
              <p:nvPr/>
            </p:nvSpPr>
            <p:spPr>
              <a:xfrm>
                <a:off x="7765137" y="2624361"/>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cxnSp>
            <p:nvCxnSpPr>
              <p:cNvPr id="5" name="直接箭头连接符 4"/>
              <p:cNvCxnSpPr>
                <a:stCxn id="2" idx="6"/>
                <a:endCxn id="8" idx="2"/>
              </p:cNvCxnSpPr>
              <p:nvPr/>
            </p:nvCxnSpPr>
            <p:spPr>
              <a:xfrm>
                <a:off x="5827482" y="1486694"/>
                <a:ext cx="1937655"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827482" y="2679693"/>
                <a:ext cx="1937655"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5827482" y="1559265"/>
                <a:ext cx="1937657" cy="1065096"/>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837708" y="1585061"/>
                <a:ext cx="0" cy="103930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2216" name="直接箭头连接符 222215"/>
              <p:cNvCxnSpPr/>
              <p:nvPr/>
            </p:nvCxnSpPr>
            <p:spPr>
              <a:xfrm flipH="1" flipV="1">
                <a:off x="7873986" y="1497005"/>
                <a:ext cx="123371" cy="115338"/>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2219" name="矩形 222218"/>
              <p:cNvSpPr/>
              <p:nvPr/>
            </p:nvSpPr>
            <p:spPr>
              <a:xfrm>
                <a:off x="7049361" y="1195147"/>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4</a:t>
                </a:r>
                <a:endParaRPr kumimoji="1" lang="zh-CN" altLang="en-US" sz="1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5" name="矩形 44"/>
              <p:cNvSpPr/>
              <p:nvPr/>
            </p:nvSpPr>
            <p:spPr>
              <a:xfrm>
                <a:off x="7191387" y="1778308"/>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7</a:t>
                </a:r>
                <a:endParaRPr kumimoji="1" lang="zh-CN" altLang="en-US" sz="1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6" name="矩形 45"/>
              <p:cNvSpPr/>
              <p:nvPr/>
            </p:nvSpPr>
            <p:spPr>
              <a:xfrm>
                <a:off x="5241462" y="2129627"/>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5</a:t>
                </a:r>
                <a:endParaRPr kumimoji="1" lang="zh-CN" altLang="en-US" sz="1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7" name="矩形 46"/>
              <p:cNvSpPr/>
              <p:nvPr/>
            </p:nvSpPr>
            <p:spPr>
              <a:xfrm>
                <a:off x="5946273" y="2116944"/>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3</a:t>
                </a:r>
                <a:endParaRPr kumimoji="1" lang="zh-CN" altLang="en-US" sz="1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8" name="矩形 47"/>
              <p:cNvSpPr/>
              <p:nvPr/>
            </p:nvSpPr>
            <p:spPr>
              <a:xfrm>
                <a:off x="7060319" y="2638542"/>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4</a:t>
                </a:r>
                <a:endParaRPr kumimoji="1" lang="zh-CN" altLang="en-US" sz="1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9" name="矩形 48"/>
              <p:cNvSpPr/>
              <p:nvPr/>
            </p:nvSpPr>
            <p:spPr>
              <a:xfrm>
                <a:off x="7822315" y="2101637"/>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2</a:t>
                </a:r>
                <a:endParaRPr kumimoji="1" lang="zh-CN" altLang="en-US" sz="1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50" name="矩形 49"/>
              <p:cNvSpPr/>
              <p:nvPr/>
            </p:nvSpPr>
            <p:spPr>
              <a:xfrm>
                <a:off x="8206805" y="1495383"/>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6</a:t>
                </a:r>
                <a:endParaRPr kumimoji="1" lang="zh-CN" altLang="en-US" sz="1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grpSp>
            <p:nvGrpSpPr>
              <p:cNvPr id="222222" name="组合 222221"/>
              <p:cNvGrpSpPr/>
              <p:nvPr/>
            </p:nvGrpSpPr>
            <p:grpSpPr>
              <a:xfrm>
                <a:off x="5482172" y="1113287"/>
                <a:ext cx="2602419" cy="1922199"/>
                <a:chOff x="5482172" y="1113287"/>
                <a:chExt cx="2602419" cy="1922199"/>
              </a:xfrm>
            </p:grpSpPr>
            <mc:AlternateContent xmlns:mc="http://schemas.openxmlformats.org/markup-compatibility/2006" xmlns:a14="http://schemas.microsoft.com/office/drawing/2010/main">
              <mc:Choice Requires="a14">
                <p:sp>
                  <p:nvSpPr>
                    <p:cNvPr id="222220" name="矩形 222219"/>
                    <p:cNvSpPr/>
                    <p:nvPr/>
                  </p:nvSpPr>
                  <p:spPr>
                    <a:xfrm>
                      <a:off x="5482172" y="1119111"/>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222220" name="矩形 222219"/>
                    <p:cNvSpPr>
                      <a:spLocks noRot="1" noChangeAspect="1" noMove="1" noResize="1" noEditPoints="1" noAdjustHandles="1" noChangeArrowheads="1" noChangeShapeType="1" noTextEdit="1"/>
                    </p:cNvSpPr>
                    <p:nvPr/>
                  </p:nvSpPr>
                  <p:spPr>
                    <a:xfrm>
                      <a:off x="5482172" y="1119111"/>
                      <a:ext cx="464101" cy="338554"/>
                    </a:xfrm>
                    <a:prstGeom prst="rect">
                      <a:avLst/>
                    </a:prstGeom>
                    <a:blipFill rotWithShape="1">
                      <a:blip r:embed="rId10"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矩形 52"/>
                    <p:cNvSpPr/>
                    <p:nvPr/>
                  </p:nvSpPr>
                  <p:spPr>
                    <a:xfrm>
                      <a:off x="7475439" y="1113287"/>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3" name="矩形 52"/>
                    <p:cNvSpPr>
                      <a:spLocks noRot="1" noChangeAspect="1" noMove="1" noResize="1" noEditPoints="1" noAdjustHandles="1" noChangeArrowheads="1" noChangeShapeType="1" noTextEdit="1"/>
                    </p:cNvSpPr>
                    <p:nvPr/>
                  </p:nvSpPr>
                  <p:spPr>
                    <a:xfrm>
                      <a:off x="7475439" y="1113287"/>
                      <a:ext cx="464101" cy="338554"/>
                    </a:xfrm>
                    <a:prstGeom prst="rect">
                      <a:avLst/>
                    </a:prstGeom>
                    <a:blipFill rotWithShape="1">
                      <a:blip r:embed="rId11"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7620490" y="2696932"/>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4" name="矩形 53"/>
                    <p:cNvSpPr>
                      <a:spLocks noRot="1" noChangeAspect="1" noMove="1" noResize="1" noEditPoints="1" noAdjustHandles="1" noChangeArrowheads="1" noChangeShapeType="1" noTextEdit="1"/>
                    </p:cNvSpPr>
                    <p:nvPr/>
                  </p:nvSpPr>
                  <p:spPr>
                    <a:xfrm>
                      <a:off x="7620490" y="2696932"/>
                      <a:ext cx="464101" cy="338554"/>
                    </a:xfrm>
                    <a:prstGeom prst="rect">
                      <a:avLst/>
                    </a:prstGeom>
                    <a:blipFill rotWithShape="1">
                      <a:blip r:embed="rId12"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5522859" y="2647310"/>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𝟒</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5" name="矩形 54"/>
                    <p:cNvSpPr>
                      <a:spLocks noRot="1" noChangeAspect="1" noMove="1" noResize="1" noEditPoints="1" noAdjustHandles="1" noChangeArrowheads="1" noChangeShapeType="1" noTextEdit="1"/>
                    </p:cNvSpPr>
                    <p:nvPr/>
                  </p:nvSpPr>
                  <p:spPr>
                    <a:xfrm>
                      <a:off x="5522859" y="2647310"/>
                      <a:ext cx="464101" cy="338554"/>
                    </a:xfrm>
                    <a:prstGeom prst="rect">
                      <a:avLst/>
                    </a:prstGeom>
                    <a:blipFill rotWithShape="1">
                      <a:blip r:embed="rId13" cstate="print"/>
                      <a:stretch>
                        <a:fillRect/>
                      </a:stretch>
                    </a:blipFill>
                  </p:spPr>
                  <p:txBody>
                    <a:bodyPr/>
                    <a:lstStyle/>
                    <a:p>
                      <a:r>
                        <a:rPr lang="zh-CN" altLang="en-US">
                          <a:noFill/>
                        </a:rPr>
                        <a:t> </a:t>
                      </a:r>
                    </a:p>
                  </p:txBody>
                </p:sp>
              </mc:Fallback>
            </mc:AlternateContent>
          </p:grpSp>
          <p:grpSp>
            <p:nvGrpSpPr>
              <p:cNvPr id="222223" name="组合 222222"/>
              <p:cNvGrpSpPr/>
              <p:nvPr/>
            </p:nvGrpSpPr>
            <p:grpSpPr>
              <a:xfrm>
                <a:off x="5147470" y="1094508"/>
                <a:ext cx="3610700" cy="1826451"/>
                <a:chOff x="5147470" y="1094508"/>
                <a:chExt cx="3610700" cy="1826451"/>
              </a:xfrm>
            </p:grpSpPr>
            <mc:AlternateContent xmlns:mc="http://schemas.openxmlformats.org/markup-compatibility/2006" xmlns:a14="http://schemas.microsoft.com/office/drawing/2010/main">
              <mc:Choice Requires="a14">
                <p:sp>
                  <p:nvSpPr>
                    <p:cNvPr id="56" name="矩形 55"/>
                    <p:cNvSpPr/>
                    <p:nvPr/>
                  </p:nvSpPr>
                  <p:spPr>
                    <a:xfrm>
                      <a:off x="5147470" y="1709854"/>
                      <a:ext cx="452880"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6" name="矩形 55"/>
                    <p:cNvSpPr>
                      <a:spLocks noRot="1" noChangeAspect="1" noMove="1" noResize="1" noEditPoints="1" noAdjustHandles="1" noChangeArrowheads="1" noChangeShapeType="1" noTextEdit="1"/>
                    </p:cNvSpPr>
                    <p:nvPr/>
                  </p:nvSpPr>
                  <p:spPr>
                    <a:xfrm>
                      <a:off x="5147470" y="1709854"/>
                      <a:ext cx="452880" cy="338554"/>
                    </a:xfrm>
                    <a:prstGeom prst="rect">
                      <a:avLst/>
                    </a:prstGeom>
                    <a:blipFill rotWithShape="1">
                      <a:blip r:embed="rId1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5904193" y="1703989"/>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7" name="矩形 56"/>
                    <p:cNvSpPr>
                      <a:spLocks noRot="1" noChangeAspect="1" noMove="1" noResize="1" noEditPoints="1" noAdjustHandles="1" noChangeArrowheads="1" noChangeShapeType="1" noTextEdit="1"/>
                    </p:cNvSpPr>
                    <p:nvPr/>
                  </p:nvSpPr>
                  <p:spPr>
                    <a:xfrm>
                      <a:off x="5904193" y="1703989"/>
                      <a:ext cx="452881" cy="338554"/>
                    </a:xfrm>
                    <a:prstGeom prst="rect">
                      <a:avLst/>
                    </a:prstGeom>
                    <a:blipFill rotWithShape="1">
                      <a:blip r:embed="rId15"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6357074" y="1151605"/>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8" name="矩形 57"/>
                    <p:cNvSpPr>
                      <a:spLocks noRot="1" noChangeAspect="1" noMove="1" noResize="1" noEditPoints="1" noAdjustHandles="1" noChangeArrowheads="1" noChangeShapeType="1" noTextEdit="1"/>
                    </p:cNvSpPr>
                    <p:nvPr/>
                  </p:nvSpPr>
                  <p:spPr>
                    <a:xfrm>
                      <a:off x="6357074" y="1151605"/>
                      <a:ext cx="452881" cy="338554"/>
                    </a:xfrm>
                    <a:prstGeom prst="rect">
                      <a:avLst/>
                    </a:prstGeom>
                    <a:blipFill rotWithShape="1">
                      <a:blip r:embed="rId16"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矩形 58"/>
                    <p:cNvSpPr/>
                    <p:nvPr/>
                  </p:nvSpPr>
                  <p:spPr>
                    <a:xfrm>
                      <a:off x="8305289" y="1094508"/>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𝟒</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9" name="矩形 58"/>
                    <p:cNvSpPr>
                      <a:spLocks noRot="1" noChangeAspect="1" noMove="1" noResize="1" noEditPoints="1" noAdjustHandles="1" noChangeArrowheads="1" noChangeShapeType="1" noTextEdit="1"/>
                    </p:cNvSpPr>
                    <p:nvPr/>
                  </p:nvSpPr>
                  <p:spPr>
                    <a:xfrm>
                      <a:off x="8305289" y="1094508"/>
                      <a:ext cx="452881" cy="338554"/>
                    </a:xfrm>
                    <a:prstGeom prst="rect">
                      <a:avLst/>
                    </a:prstGeom>
                    <a:blipFill rotWithShape="1">
                      <a:blip r:embed="rId17"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矩形 59"/>
                    <p:cNvSpPr/>
                    <p:nvPr/>
                  </p:nvSpPr>
                  <p:spPr>
                    <a:xfrm>
                      <a:off x="6594809" y="2017063"/>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𝟓</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60" name="矩形 59"/>
                    <p:cNvSpPr>
                      <a:spLocks noRot="1" noChangeAspect="1" noMove="1" noResize="1" noEditPoints="1" noAdjustHandles="1" noChangeArrowheads="1" noChangeShapeType="1" noTextEdit="1"/>
                    </p:cNvSpPr>
                    <p:nvPr/>
                  </p:nvSpPr>
                  <p:spPr>
                    <a:xfrm>
                      <a:off x="6594809" y="2017063"/>
                      <a:ext cx="452881" cy="338554"/>
                    </a:xfrm>
                    <a:prstGeom prst="rect">
                      <a:avLst/>
                    </a:prstGeom>
                    <a:blipFill rotWithShape="1">
                      <a:blip r:embed="rId18"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矩形 60"/>
                    <p:cNvSpPr/>
                    <p:nvPr/>
                  </p:nvSpPr>
                  <p:spPr>
                    <a:xfrm>
                      <a:off x="7737901" y="1804083"/>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𝟔</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61" name="矩形 60"/>
                    <p:cNvSpPr>
                      <a:spLocks noRot="1" noChangeAspect="1" noMove="1" noResize="1" noEditPoints="1" noAdjustHandles="1" noChangeArrowheads="1" noChangeShapeType="1" noTextEdit="1"/>
                    </p:cNvSpPr>
                    <p:nvPr/>
                  </p:nvSpPr>
                  <p:spPr>
                    <a:xfrm>
                      <a:off x="7737901" y="1804083"/>
                      <a:ext cx="452881" cy="338554"/>
                    </a:xfrm>
                    <a:prstGeom prst="rect">
                      <a:avLst/>
                    </a:prstGeom>
                    <a:blipFill rotWithShape="1">
                      <a:blip r:embed="rId19"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矩形 61"/>
                    <p:cNvSpPr/>
                    <p:nvPr/>
                  </p:nvSpPr>
                  <p:spPr>
                    <a:xfrm>
                      <a:off x="6368369" y="2582405"/>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𝟕</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62" name="矩形 61"/>
                    <p:cNvSpPr>
                      <a:spLocks noRot="1" noChangeAspect="1" noMove="1" noResize="1" noEditPoints="1" noAdjustHandles="1" noChangeArrowheads="1" noChangeShapeType="1" noTextEdit="1"/>
                    </p:cNvSpPr>
                    <p:nvPr/>
                  </p:nvSpPr>
                  <p:spPr>
                    <a:xfrm>
                      <a:off x="6368369" y="2582405"/>
                      <a:ext cx="452881" cy="338554"/>
                    </a:xfrm>
                    <a:prstGeom prst="rect">
                      <a:avLst/>
                    </a:prstGeom>
                    <a:blipFill rotWithShape="1">
                      <a:blip r:embed="rId20" cstate="print"/>
                      <a:stretch>
                        <a:fillRect/>
                      </a:stretch>
                    </a:blipFill>
                  </p:spPr>
                  <p:txBody>
                    <a:bodyPr/>
                    <a:lstStyle/>
                    <a:p>
                      <a:r>
                        <a:rPr lang="zh-CN" altLang="en-US">
                          <a:noFill/>
                        </a:rPr>
                        <a:t> </a:t>
                      </a:r>
                    </a:p>
                  </p:txBody>
                </p:sp>
              </mc:Fallback>
            </mc:AlternateContent>
          </p:grpSp>
        </p:grpSp>
      </p:grpSp>
      <p:grpSp>
        <p:nvGrpSpPr>
          <p:cNvPr id="32" name="组合 31"/>
          <p:cNvGrpSpPr/>
          <p:nvPr/>
        </p:nvGrpSpPr>
        <p:grpSpPr>
          <a:xfrm>
            <a:off x="1183392" y="2962331"/>
            <a:ext cx="3869960" cy="490694"/>
            <a:chOff x="1183392" y="4094423"/>
            <a:chExt cx="3869960" cy="490694"/>
          </a:xfrm>
        </p:grpSpPr>
        <p:grpSp>
          <p:nvGrpSpPr>
            <p:cNvPr id="222233" name="组合 222232"/>
            <p:cNvGrpSpPr/>
            <p:nvPr/>
          </p:nvGrpSpPr>
          <p:grpSpPr>
            <a:xfrm>
              <a:off x="1984036" y="4094423"/>
              <a:ext cx="3069316" cy="473947"/>
              <a:chOff x="1374436" y="4337538"/>
              <a:chExt cx="3069316" cy="473947"/>
            </a:xfrm>
          </p:grpSpPr>
          <p:grpSp>
            <p:nvGrpSpPr>
              <p:cNvPr id="222227" name="组合 222226"/>
              <p:cNvGrpSpPr/>
              <p:nvPr/>
            </p:nvGrpSpPr>
            <p:grpSpPr>
              <a:xfrm>
                <a:off x="1374436" y="4361540"/>
                <a:ext cx="3069316" cy="449945"/>
                <a:chOff x="1374436" y="4361540"/>
                <a:chExt cx="3069316" cy="449945"/>
              </a:xfrm>
            </p:grpSpPr>
            <p:sp>
              <p:nvSpPr>
                <p:cNvPr id="222226" name="矩形 222225"/>
                <p:cNvSpPr/>
                <p:nvPr/>
              </p:nvSpPr>
              <p:spPr>
                <a:xfrm>
                  <a:off x="1374436"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 name="矩形 67"/>
                <p:cNvSpPr/>
                <p:nvPr/>
              </p:nvSpPr>
              <p:spPr>
                <a:xfrm>
                  <a:off x="1984036" y="436154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9" name="矩形 68"/>
                <p:cNvSpPr/>
                <p:nvPr/>
              </p:nvSpPr>
              <p:spPr>
                <a:xfrm>
                  <a:off x="2598058"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 name="矩形 69"/>
                <p:cNvSpPr/>
                <p:nvPr/>
              </p:nvSpPr>
              <p:spPr>
                <a:xfrm>
                  <a:off x="3829730" y="4361540"/>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 name="矩形 70"/>
                <p:cNvSpPr/>
                <p:nvPr/>
              </p:nvSpPr>
              <p:spPr>
                <a:xfrm>
                  <a:off x="3212080"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222228" name="矩形 222227"/>
                  <p:cNvSpPr/>
                  <p:nvPr/>
                </p:nvSpPr>
                <p:spPr>
                  <a:xfrm>
                    <a:off x="1454462" y="4337650"/>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4D5B6B"/>
                              </a:solidFill>
                              <a:effectLst/>
                              <a:uLnTx/>
                              <a:uFillTx/>
                              <a:latin typeface="Cambria Math" panose="02040503050406030204" pitchFamily="18" charset="0"/>
                              <a:ea typeface="宋体" pitchFamily="2" charset="-122"/>
                              <a:cs typeface="Times New Roman" panose="02020603050405020304" pitchFamily="18" charset="0"/>
                            </a:rPr>
                            <m:t>𝟏</m:t>
                          </m:r>
                        </m:oMath>
                      </m:oMathPara>
                    </a14:m>
                    <a:endParaRPr kumimoji="1" lang="zh-CN" altLang="en-US" sz="2400" b="1" i="0" u="none" strike="noStrike" kern="1200" cap="none" spc="0" normalizeH="0" baseline="0" noProof="0" dirty="0">
                      <a:ln>
                        <a:noFill/>
                      </a:ln>
                      <a:solidFill>
                        <a:srgbClr val="4D5B6B"/>
                      </a:solidFill>
                      <a:effectLst/>
                      <a:uLnTx/>
                      <a:uFillTx/>
                      <a:latin typeface="Times New Roman" panose="02020603050405020304" pitchFamily="18" charset="0"/>
                      <a:ea typeface="宋体" pitchFamily="2" charset="-122"/>
                      <a:cs typeface="Times New Roman" panose="02020603050405020304" pitchFamily="18" charset="0"/>
                    </a:endParaRPr>
                  </a:p>
                </p:txBody>
              </p:sp>
            </mc:Choice>
            <mc:Fallback>
              <p:sp>
                <p:nvSpPr>
                  <p:cNvPr id="222228" name="矩形 222227"/>
                  <p:cNvSpPr>
                    <a:spLocks noRot="1" noChangeAspect="1" noMove="1" noResize="1" noEditPoints="1" noAdjustHandles="1" noChangeArrowheads="1" noChangeShapeType="1" noTextEdit="1"/>
                  </p:cNvSpPr>
                  <p:nvPr/>
                </p:nvSpPr>
                <p:spPr>
                  <a:xfrm>
                    <a:off x="1454462" y="4337650"/>
                    <a:ext cx="445956" cy="461665"/>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2229" name="矩形 222228"/>
                  <p:cNvSpPr/>
                  <p:nvPr/>
                </p:nvSpPr>
                <p:spPr>
                  <a:xfrm>
                    <a:off x="2064062" y="4337539"/>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宋体" pitchFamily="2" charset="-122"/>
                              <a:cs typeface="Times New Roman" panose="02020603050405020304" pitchFamily="18" charset="0"/>
                            </a:rPr>
                            <m:t>𝟑</m:t>
                          </m:r>
                        </m:oMath>
                      </m:oMathPara>
                    </a14:m>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p:txBody>
              </p:sp>
            </mc:Choice>
            <mc:Fallback>
              <p:sp>
                <p:nvSpPr>
                  <p:cNvPr id="222229" name="矩形 222228"/>
                  <p:cNvSpPr>
                    <a:spLocks noRot="1" noChangeAspect="1" noMove="1" noResize="1" noEditPoints="1" noAdjustHandles="1" noChangeArrowheads="1" noChangeShapeType="1" noTextEdit="1"/>
                  </p:cNvSpPr>
                  <p:nvPr/>
                </p:nvSpPr>
                <p:spPr>
                  <a:xfrm>
                    <a:off x="2064062" y="4337539"/>
                    <a:ext cx="445956" cy="461665"/>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2230" name="矩形 222229"/>
                  <p:cNvSpPr/>
                  <p:nvPr/>
                </p:nvSpPr>
                <p:spPr>
                  <a:xfrm>
                    <a:off x="2678084" y="4340331"/>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宋体" pitchFamily="2" charset="-122"/>
                              <a:cs typeface="Times New Roman" panose="02020603050405020304" pitchFamily="18" charset="0"/>
                            </a:rPr>
                            <m:t>𝟓</m:t>
                          </m:r>
                        </m:oMath>
                      </m:oMathPara>
                    </a14:m>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p:txBody>
              </p:sp>
            </mc:Choice>
            <mc:Fallback>
              <p:sp>
                <p:nvSpPr>
                  <p:cNvPr id="222230" name="矩形 222229"/>
                  <p:cNvSpPr>
                    <a:spLocks noRot="1" noChangeAspect="1" noMove="1" noResize="1" noEditPoints="1" noAdjustHandles="1" noChangeArrowheads="1" noChangeShapeType="1" noTextEdit="1"/>
                  </p:cNvSpPr>
                  <p:nvPr/>
                </p:nvSpPr>
                <p:spPr>
                  <a:xfrm>
                    <a:off x="2678084" y="4340331"/>
                    <a:ext cx="445956" cy="461665"/>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2231" name="矩形 222230"/>
                  <p:cNvSpPr/>
                  <p:nvPr/>
                </p:nvSpPr>
                <p:spPr>
                  <a:xfrm>
                    <a:off x="3292106" y="4337538"/>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宋体" pitchFamily="2" charset="-122"/>
                              <a:cs typeface="Times New Roman" panose="02020603050405020304" pitchFamily="18" charset="0"/>
                            </a:rPr>
                            <m:t>𝟕</m:t>
                          </m:r>
                        </m:oMath>
                      </m:oMathPara>
                    </a14:m>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p:txBody>
              </p:sp>
            </mc:Choice>
            <mc:Fallback>
              <p:sp>
                <p:nvSpPr>
                  <p:cNvPr id="222231" name="矩形 222230"/>
                  <p:cNvSpPr>
                    <a:spLocks noRot="1" noChangeAspect="1" noMove="1" noResize="1" noEditPoints="1" noAdjustHandles="1" noChangeArrowheads="1" noChangeShapeType="1" noTextEdit="1"/>
                  </p:cNvSpPr>
                  <p:nvPr/>
                </p:nvSpPr>
                <p:spPr>
                  <a:xfrm>
                    <a:off x="3292106" y="4337538"/>
                    <a:ext cx="445956" cy="461665"/>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2232" name="矩形 222231"/>
                  <p:cNvSpPr/>
                  <p:nvPr/>
                </p:nvSpPr>
                <p:spPr>
                  <a:xfrm>
                    <a:off x="3909756" y="4341235"/>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宋体" pitchFamily="2" charset="-122"/>
                              <a:cs typeface="Times New Roman" panose="02020603050405020304" pitchFamily="18" charset="0"/>
                            </a:rPr>
                            <m:t>𝟖</m:t>
                          </m:r>
                        </m:oMath>
                      </m:oMathPara>
                    </a14:m>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p:txBody>
              </p:sp>
            </mc:Choice>
            <mc:Fallback>
              <p:sp>
                <p:nvSpPr>
                  <p:cNvPr id="222232" name="矩形 222231"/>
                  <p:cNvSpPr>
                    <a:spLocks noRot="1" noChangeAspect="1" noMove="1" noResize="1" noEditPoints="1" noAdjustHandles="1" noChangeArrowheads="1" noChangeShapeType="1" noTextEdit="1"/>
                  </p:cNvSpPr>
                  <p:nvPr/>
                </p:nvSpPr>
                <p:spPr>
                  <a:xfrm>
                    <a:off x="3909756" y="4341235"/>
                    <a:ext cx="445956" cy="461665"/>
                  </a:xfrm>
                  <a:prstGeom prst="rect">
                    <a:avLst/>
                  </a:prstGeom>
                  <a:blipFill>
                    <a:blip r:embed="rId2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22235" name="矩形 222234"/>
                <p:cNvSpPr/>
                <p:nvPr/>
              </p:nvSpPr>
              <p:spPr>
                <a:xfrm>
                  <a:off x="1183392" y="4123452"/>
                  <a:ext cx="465191"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1" i="1" u="none" strike="noStrike" kern="1200" cap="none" spc="0" normalizeH="0" baseline="0" noProof="0">
                            <a:ln>
                              <a:noFill/>
                            </a:ln>
                            <a:solidFill>
                              <a:srgbClr val="000000"/>
                            </a:solidFill>
                            <a:effectLst/>
                            <a:uLnTx/>
                            <a:uFillTx/>
                            <a:latin typeface="Cambria Math"/>
                            <a:cs typeface="+mn-cs"/>
                          </a:rPr>
                          <m:t>𝑨</m:t>
                        </m:r>
                      </m:oMath>
                    </m:oMathPara>
                  </a14:m>
                  <a:endParaRPr kumimoji="1" lang="zh-CN" altLang="en-US" sz="2400" b="1" i="0" u="none" strike="noStrike" kern="1200" cap="none" spc="0" normalizeH="0" baseline="0" noProof="0" dirty="0">
                    <a:ln>
                      <a:noFill/>
                    </a:ln>
                    <a:solidFill>
                      <a:srgbClr val="4D5B6B"/>
                    </a:solidFill>
                    <a:effectLst/>
                    <a:uLnTx/>
                    <a:uFillTx/>
                    <a:latin typeface="Times New Roman" panose="02020603050405020304" pitchFamily="18" charset="0"/>
                    <a:ea typeface="宋体" pitchFamily="2" charset="-122"/>
                    <a:cs typeface="Times New Roman" panose="02020603050405020304" pitchFamily="18" charset="0"/>
                  </a:endParaRPr>
                </a:p>
              </p:txBody>
            </p:sp>
          </mc:Choice>
          <mc:Fallback xmlns="">
            <p:sp>
              <p:nvSpPr>
                <p:cNvPr id="222235" name="矩形 222234"/>
                <p:cNvSpPr>
                  <a:spLocks noRot="1" noChangeAspect="1" noMove="1" noResize="1" noEditPoints="1" noAdjustHandles="1" noChangeArrowheads="1" noChangeShapeType="1" noTextEdit="1"/>
                </p:cNvSpPr>
                <p:nvPr/>
              </p:nvSpPr>
              <p:spPr>
                <a:xfrm>
                  <a:off x="1183392" y="4123452"/>
                  <a:ext cx="465191" cy="461665"/>
                </a:xfrm>
                <a:prstGeom prst="rect">
                  <a:avLst/>
                </a:prstGeom>
                <a:blipFill>
                  <a:blip r:embed="rId26"/>
                  <a:stretch>
                    <a:fillRect/>
                  </a:stretch>
                </a:blipFill>
              </p:spPr>
              <p:txBody>
                <a:bodyPr/>
                <a:lstStyle/>
                <a:p>
                  <a:r>
                    <a:rPr lang="zh-CN" altLang="en-US">
                      <a:noFill/>
                    </a:rPr>
                    <a:t> </a:t>
                  </a:r>
                </a:p>
              </p:txBody>
            </p:sp>
          </mc:Fallback>
        </mc:AlternateContent>
      </p:grpSp>
      <p:grpSp>
        <p:nvGrpSpPr>
          <p:cNvPr id="222238" name="组合 222237"/>
          <p:cNvGrpSpPr/>
          <p:nvPr/>
        </p:nvGrpSpPr>
        <p:grpSpPr>
          <a:xfrm>
            <a:off x="1228323" y="5295496"/>
            <a:ext cx="5060546" cy="483435"/>
            <a:chOff x="1228323" y="6137308"/>
            <a:chExt cx="5060546" cy="483435"/>
          </a:xfrm>
        </p:grpSpPr>
        <p:grpSp>
          <p:nvGrpSpPr>
            <p:cNvPr id="97" name="组合 96"/>
            <p:cNvGrpSpPr/>
            <p:nvPr/>
          </p:nvGrpSpPr>
          <p:grpSpPr>
            <a:xfrm>
              <a:off x="1987677" y="6137308"/>
              <a:ext cx="4301192" cy="483435"/>
              <a:chOff x="1980011" y="5012451"/>
              <a:chExt cx="4301192" cy="483435"/>
            </a:xfrm>
          </p:grpSpPr>
          <p:sp>
            <p:nvSpPr>
              <p:cNvPr id="98" name="矩形 97"/>
              <p:cNvSpPr/>
              <p:nvPr/>
            </p:nvSpPr>
            <p:spPr>
              <a:xfrm>
                <a:off x="1980011"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9" name="矩形 98"/>
              <p:cNvSpPr/>
              <p:nvPr/>
            </p:nvSpPr>
            <p:spPr>
              <a:xfrm>
                <a:off x="2589611" y="504008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00" name="矩形 99"/>
              <p:cNvSpPr/>
              <p:nvPr/>
            </p:nvSpPr>
            <p:spPr>
              <a:xfrm>
                <a:off x="3203633"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01" name="矩形 100"/>
              <p:cNvSpPr/>
              <p:nvPr/>
            </p:nvSpPr>
            <p:spPr>
              <a:xfrm>
                <a:off x="4435305" y="504008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02" name="矩形 101"/>
              <p:cNvSpPr/>
              <p:nvPr/>
            </p:nvSpPr>
            <p:spPr>
              <a:xfrm>
                <a:off x="3817655"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03" name="矩形 102"/>
                  <p:cNvSpPr/>
                  <p:nvPr/>
                </p:nvSpPr>
                <p:spPr>
                  <a:xfrm>
                    <a:off x="2060037" y="501619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𝟓</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03" name="矩形 102"/>
                  <p:cNvSpPr>
                    <a:spLocks noRot="1" noChangeAspect="1" noMove="1" noResize="1" noEditPoints="1" noAdjustHandles="1" noChangeArrowheads="1" noChangeShapeType="1" noTextEdit="1"/>
                  </p:cNvSpPr>
                  <p:nvPr/>
                </p:nvSpPr>
                <p:spPr>
                  <a:xfrm>
                    <a:off x="2060037" y="5016191"/>
                    <a:ext cx="453970" cy="461665"/>
                  </a:xfrm>
                  <a:prstGeom prst="rect">
                    <a:avLst/>
                  </a:prstGeom>
                  <a:blipFill rotWithShape="1">
                    <a:blip r:embed="rId27"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 name="矩形 103"/>
                  <p:cNvSpPr/>
                  <p:nvPr/>
                </p:nvSpPr>
                <p:spPr>
                  <a:xfrm>
                    <a:off x="2669637" y="5016080"/>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𝟑</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04" name="矩形 103"/>
                  <p:cNvSpPr>
                    <a:spLocks noRot="1" noChangeAspect="1" noMove="1" noResize="1" noEditPoints="1" noAdjustHandles="1" noChangeArrowheads="1" noChangeShapeType="1" noTextEdit="1"/>
                  </p:cNvSpPr>
                  <p:nvPr/>
                </p:nvSpPr>
                <p:spPr>
                  <a:xfrm>
                    <a:off x="2669637" y="5016080"/>
                    <a:ext cx="453970" cy="461665"/>
                  </a:xfrm>
                  <a:prstGeom prst="rect">
                    <a:avLst/>
                  </a:prstGeom>
                  <a:blipFill rotWithShape="1">
                    <a:blip r:embed="rId28"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矩形 104"/>
                  <p:cNvSpPr/>
                  <p:nvPr/>
                </p:nvSpPr>
                <p:spPr>
                  <a:xfrm>
                    <a:off x="3283659" y="5018872"/>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05" name="矩形 104"/>
                  <p:cNvSpPr>
                    <a:spLocks noRot="1" noChangeAspect="1" noMove="1" noResize="1" noEditPoints="1" noAdjustHandles="1" noChangeArrowheads="1" noChangeShapeType="1" noTextEdit="1"/>
                  </p:cNvSpPr>
                  <p:nvPr/>
                </p:nvSpPr>
                <p:spPr>
                  <a:xfrm>
                    <a:off x="3283659" y="5018872"/>
                    <a:ext cx="453970" cy="461665"/>
                  </a:xfrm>
                  <a:prstGeom prst="rect">
                    <a:avLst/>
                  </a:prstGeom>
                  <a:blipFill rotWithShape="1">
                    <a:blip r:embed="rId29"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矩形 105"/>
                  <p:cNvSpPr/>
                  <p:nvPr/>
                </p:nvSpPr>
                <p:spPr>
                  <a:xfrm>
                    <a:off x="3897681" y="5016079"/>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𝟔</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06" name="矩形 105"/>
                  <p:cNvSpPr>
                    <a:spLocks noRot="1" noChangeAspect="1" noMove="1" noResize="1" noEditPoints="1" noAdjustHandles="1" noChangeArrowheads="1" noChangeShapeType="1" noTextEdit="1"/>
                  </p:cNvSpPr>
                  <p:nvPr/>
                </p:nvSpPr>
                <p:spPr>
                  <a:xfrm>
                    <a:off x="3897681" y="5016079"/>
                    <a:ext cx="453970" cy="461665"/>
                  </a:xfrm>
                  <a:prstGeom prst="rect">
                    <a:avLst/>
                  </a:prstGeom>
                  <a:blipFill rotWithShape="1">
                    <a:blip r:embed="rId30"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矩形 106"/>
                  <p:cNvSpPr/>
                  <p:nvPr/>
                </p:nvSpPr>
                <p:spPr>
                  <a:xfrm>
                    <a:off x="4515331" y="501977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07" name="矩形 106"/>
                  <p:cNvSpPr>
                    <a:spLocks noRot="1" noChangeAspect="1" noMove="1" noResize="1" noEditPoints="1" noAdjustHandles="1" noChangeArrowheads="1" noChangeShapeType="1" noTextEdit="1"/>
                  </p:cNvSpPr>
                  <p:nvPr/>
                </p:nvSpPr>
                <p:spPr>
                  <a:xfrm>
                    <a:off x="4515331" y="5019776"/>
                    <a:ext cx="453970" cy="461665"/>
                  </a:xfrm>
                  <a:prstGeom prst="rect">
                    <a:avLst/>
                  </a:prstGeom>
                  <a:blipFill rotWithShape="1">
                    <a:blip r:embed="rId31" cstate="print"/>
                    <a:stretch>
                      <a:fillRect/>
                    </a:stretch>
                  </a:blipFill>
                </p:spPr>
                <p:txBody>
                  <a:bodyPr/>
                  <a:lstStyle/>
                  <a:p>
                    <a:r>
                      <a:rPr lang="zh-CN" altLang="en-US">
                        <a:noFill/>
                      </a:rPr>
                      <a:t> </a:t>
                    </a:r>
                  </a:p>
                </p:txBody>
              </p:sp>
            </mc:Fallback>
          </mc:AlternateContent>
          <p:sp>
            <p:nvSpPr>
              <p:cNvPr id="108" name="矩形 107"/>
              <p:cNvSpPr/>
              <p:nvPr/>
            </p:nvSpPr>
            <p:spPr>
              <a:xfrm>
                <a:off x="5050339" y="5039086"/>
                <a:ext cx="614022" cy="4568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09" name="矩形 108"/>
              <p:cNvSpPr/>
              <p:nvPr/>
            </p:nvSpPr>
            <p:spPr>
              <a:xfrm>
                <a:off x="5667181" y="504008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10" name="矩形 109"/>
                  <p:cNvSpPr/>
                  <p:nvPr/>
                </p:nvSpPr>
                <p:spPr>
                  <a:xfrm>
                    <a:off x="5117665" y="5026965"/>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10" name="矩形 109"/>
                  <p:cNvSpPr>
                    <a:spLocks noRot="1" noChangeAspect="1" noMove="1" noResize="1" noEditPoints="1" noAdjustHandles="1" noChangeArrowheads="1" noChangeShapeType="1" noTextEdit="1"/>
                  </p:cNvSpPr>
                  <p:nvPr/>
                </p:nvSpPr>
                <p:spPr>
                  <a:xfrm>
                    <a:off x="5117665" y="5026965"/>
                    <a:ext cx="453970" cy="461665"/>
                  </a:xfrm>
                  <a:prstGeom prst="rect">
                    <a:avLst/>
                  </a:prstGeom>
                  <a:blipFill rotWithShape="1">
                    <a:blip r:embed="rId32"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矩形 110"/>
                  <p:cNvSpPr/>
                  <p:nvPr/>
                </p:nvSpPr>
                <p:spPr>
                  <a:xfrm>
                    <a:off x="5742253" y="501245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𝟕</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11" name="矩形 110"/>
                  <p:cNvSpPr>
                    <a:spLocks noRot="1" noChangeAspect="1" noMove="1" noResize="1" noEditPoints="1" noAdjustHandles="1" noChangeArrowheads="1" noChangeShapeType="1" noTextEdit="1"/>
                  </p:cNvSpPr>
                  <p:nvPr/>
                </p:nvSpPr>
                <p:spPr>
                  <a:xfrm>
                    <a:off x="5742253" y="5012451"/>
                    <a:ext cx="453970" cy="461665"/>
                  </a:xfrm>
                  <a:prstGeom prst="rect">
                    <a:avLst/>
                  </a:prstGeom>
                  <a:blipFill rotWithShape="1">
                    <a:blip r:embed="rId33" cstate="print"/>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22237" name="矩形 222236"/>
                <p:cNvSpPr/>
                <p:nvPr/>
              </p:nvSpPr>
              <p:spPr>
                <a:xfrm>
                  <a:off x="1228323" y="6159078"/>
                  <a:ext cx="46198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0" u="none" strike="noStrike" kern="1200" cap="none" spc="0" normalizeH="0" baseline="0" noProof="0" smtClean="0">
                            <a:ln>
                              <a:noFill/>
                            </a:ln>
                            <a:solidFill>
                              <a:srgbClr val="000000"/>
                            </a:solidFill>
                            <a:effectLst/>
                            <a:uLnTx/>
                            <a:uFillTx/>
                            <a:latin typeface="Cambria Math"/>
                            <a:cs typeface="+mn-cs"/>
                          </a:rPr>
                          <m:t>𝐙</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222237" name="矩形 222236"/>
                <p:cNvSpPr>
                  <a:spLocks noRot="1" noChangeAspect="1" noMove="1" noResize="1" noEditPoints="1" noAdjustHandles="1" noChangeArrowheads="1" noChangeShapeType="1" noTextEdit="1"/>
                </p:cNvSpPr>
                <p:nvPr/>
              </p:nvSpPr>
              <p:spPr>
                <a:xfrm>
                  <a:off x="1228323" y="6159078"/>
                  <a:ext cx="461986" cy="461665"/>
                </a:xfrm>
                <a:prstGeom prst="rect">
                  <a:avLst/>
                </a:prstGeom>
                <a:blipFill rotWithShape="1">
                  <a:blip r:embed="rId34" cstate="print"/>
                  <a:stretch>
                    <a:fillRect/>
                  </a:stretch>
                </a:blipFill>
              </p:spPr>
              <p:txBody>
                <a:bodyPr/>
                <a:lstStyle/>
                <a:p>
                  <a:r>
                    <a:rPr lang="zh-CN" altLang="en-US">
                      <a:noFill/>
                    </a:rPr>
                    <a:t> </a:t>
                  </a:r>
                </a:p>
              </p:txBody>
            </p:sp>
          </mc:Fallback>
        </mc:AlternateContent>
      </p:grpSp>
      <p:cxnSp>
        <p:nvCxnSpPr>
          <p:cNvPr id="35" name="直接箭头连接符 34"/>
          <p:cNvCxnSpPr/>
          <p:nvPr/>
        </p:nvCxnSpPr>
        <p:spPr>
          <a:xfrm>
            <a:off x="2291047" y="3479820"/>
            <a:ext cx="10993" cy="950898"/>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4" name="组合 133"/>
          <p:cNvGrpSpPr/>
          <p:nvPr/>
        </p:nvGrpSpPr>
        <p:grpSpPr>
          <a:xfrm>
            <a:off x="2882004" y="3487562"/>
            <a:ext cx="645857" cy="943156"/>
            <a:chOff x="3524579" y="4663544"/>
            <a:chExt cx="645857" cy="943156"/>
          </a:xfrm>
        </p:grpSpPr>
        <p:cxnSp>
          <p:nvCxnSpPr>
            <p:cNvPr id="78" name="直接连接符 77"/>
            <p:cNvCxnSpPr/>
            <p:nvPr/>
          </p:nvCxnSpPr>
          <p:spPr>
            <a:xfrm>
              <a:off x="3527476" y="4663544"/>
              <a:ext cx="6687" cy="663194"/>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3524579" y="5326738"/>
              <a:ext cx="632665"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p:nvPr/>
          </p:nvCxnSpPr>
          <p:spPr>
            <a:xfrm>
              <a:off x="4170436" y="5313167"/>
              <a:ext cx="0" cy="293533"/>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6" name="组合 115"/>
          <p:cNvGrpSpPr/>
          <p:nvPr/>
        </p:nvGrpSpPr>
        <p:grpSpPr>
          <a:xfrm>
            <a:off x="3498751" y="3484219"/>
            <a:ext cx="1247590" cy="933799"/>
            <a:chOff x="3524579" y="4663544"/>
            <a:chExt cx="1247590" cy="933799"/>
          </a:xfrm>
        </p:grpSpPr>
        <p:cxnSp>
          <p:nvCxnSpPr>
            <p:cNvPr id="117" name="直接连接符 116"/>
            <p:cNvCxnSpPr/>
            <p:nvPr/>
          </p:nvCxnSpPr>
          <p:spPr>
            <a:xfrm>
              <a:off x="3527477" y="4663544"/>
              <a:ext cx="0" cy="47105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3524579" y="5138056"/>
              <a:ext cx="124759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4772169" y="5125356"/>
              <a:ext cx="0" cy="471987"/>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24" name="组合 123"/>
          <p:cNvGrpSpPr/>
          <p:nvPr/>
        </p:nvGrpSpPr>
        <p:grpSpPr>
          <a:xfrm>
            <a:off x="4129592" y="3491000"/>
            <a:ext cx="1842664" cy="933799"/>
            <a:chOff x="3524579" y="4663544"/>
            <a:chExt cx="1842664" cy="933799"/>
          </a:xfrm>
        </p:grpSpPr>
        <p:cxnSp>
          <p:nvCxnSpPr>
            <p:cNvPr id="125" name="直接连接符 124"/>
            <p:cNvCxnSpPr/>
            <p:nvPr/>
          </p:nvCxnSpPr>
          <p:spPr>
            <a:xfrm>
              <a:off x="3540177" y="4663544"/>
              <a:ext cx="3133" cy="23552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3524579" y="4905832"/>
              <a:ext cx="1839566"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a:off x="5364145" y="4893132"/>
              <a:ext cx="3098" cy="704211"/>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765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5"/>
                                        </p:tgtEl>
                                        <p:attrNameLst>
                                          <p:attrName>style.visibility</p:attrName>
                                        </p:attrNameLst>
                                      </p:cBhvr>
                                      <p:to>
                                        <p:strVal val="visible"/>
                                      </p:to>
                                    </p:set>
                                    <p:animEffect transition="in" filter="fade">
                                      <p:cBhvr>
                                        <p:cTn id="15" dur="500"/>
                                        <p:tgtEl>
                                          <p:spTgt spid="115"/>
                                        </p:tgtEl>
                                      </p:cBhvr>
                                    </p:animEffect>
                                  </p:childTnLst>
                                </p:cTn>
                              </p:par>
                              <p:par>
                                <p:cTn id="16" presetID="10" presetClass="entr" presetSubtype="0" fill="hold" nodeType="withEffect">
                                  <p:stCondLst>
                                    <p:cond delay="0"/>
                                  </p:stCondLst>
                                  <p:childTnLst>
                                    <p:set>
                                      <p:cBhvr>
                                        <p:cTn id="17" dur="1" fill="hold">
                                          <p:stCondLst>
                                            <p:cond delay="0"/>
                                          </p:stCondLst>
                                        </p:cTn>
                                        <p:tgtEl>
                                          <p:spTgt spid="134"/>
                                        </p:tgtEl>
                                        <p:attrNameLst>
                                          <p:attrName>style.visibility</p:attrName>
                                        </p:attrNameLst>
                                      </p:cBhvr>
                                      <p:to>
                                        <p:strVal val="visible"/>
                                      </p:to>
                                    </p:set>
                                    <p:animEffect transition="in" filter="fade">
                                      <p:cBhvr>
                                        <p:cTn id="18" dur="500"/>
                                        <p:tgtEl>
                                          <p:spTgt spid="1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6"/>
                                        </p:tgtEl>
                                        <p:attrNameLst>
                                          <p:attrName>style.visibility</p:attrName>
                                        </p:attrNameLst>
                                      </p:cBhvr>
                                      <p:to>
                                        <p:strVal val="visible"/>
                                      </p:to>
                                    </p:set>
                                    <p:animEffect transition="in" filter="fade">
                                      <p:cBhvr>
                                        <p:cTn id="23" dur="500"/>
                                        <p:tgtEl>
                                          <p:spTgt spid="1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3"/>
                                        </p:tgtEl>
                                        <p:attrNameLst>
                                          <p:attrName>style.visibility</p:attrName>
                                        </p:attrNameLst>
                                      </p:cBhvr>
                                      <p:to>
                                        <p:strVal val="visible"/>
                                      </p:to>
                                    </p:set>
                                    <p:animEffect transition="in" filter="fade">
                                      <p:cBhvr>
                                        <p:cTn id="26" dur="500"/>
                                        <p:tgtEl>
                                          <p:spTgt spid="1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4"/>
                                        </p:tgtEl>
                                        <p:attrNameLst>
                                          <p:attrName>style.visibility</p:attrName>
                                        </p:attrNameLst>
                                      </p:cBhvr>
                                      <p:to>
                                        <p:strVal val="visible"/>
                                      </p:to>
                                    </p:set>
                                    <p:animEffect transition="in" filter="fade">
                                      <p:cBhvr>
                                        <p:cTn id="31" dur="500"/>
                                        <p:tgtEl>
                                          <p:spTgt spid="1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3"/>
                                        </p:tgtEl>
                                        <p:attrNameLst>
                                          <p:attrName>style.visibility</p:attrName>
                                        </p:attrNameLst>
                                      </p:cBhvr>
                                      <p:to>
                                        <p:strVal val="visible"/>
                                      </p:to>
                                    </p:set>
                                    <p:animEffect transition="in" filter="fade">
                                      <p:cBhvr>
                                        <p:cTn id="34"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13" grpId="0" animBg="1"/>
      <p:bldP spid="115" grpId="0" animBg="1"/>
      <p:bldP spid="1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矩形 135"/>
          <p:cNvSpPr/>
          <p:nvPr/>
        </p:nvSpPr>
        <p:spPr>
          <a:xfrm>
            <a:off x="3135838" y="4358832"/>
            <a:ext cx="1834500" cy="449943"/>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22212" name="Rectangle 4"/>
          <p:cNvSpPr>
            <a:spLocks noChangeArrowheads="1"/>
          </p:cNvSpPr>
          <p:nvPr/>
        </p:nvSpPr>
        <p:spPr bwMode="auto">
          <a:xfrm>
            <a:off x="684213" y="1196975"/>
            <a:ext cx="1728787" cy="579438"/>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itchFamily="2" charset="2"/>
              <a:buChar char="n"/>
              <a:tabLst/>
              <a:defRPr/>
            </a:pPr>
            <a:r>
              <a:rPr kumimoji="0" lang="en-US" altLang="zh-CN" sz="3200" b="1" i="0" u="none" strike="noStrike" kern="1200" cap="none" spc="0" normalizeH="0" baseline="0" noProof="0">
                <a:ln>
                  <a:noFill/>
                </a:ln>
                <a:solidFill>
                  <a:srgbClr val="000514"/>
                </a:solidFill>
                <a:effectLst/>
                <a:uLnTx/>
                <a:uFillTx/>
                <a:latin typeface="Garamond" pitchFamily="18" charset="0"/>
                <a:ea typeface="宋体" pitchFamily="2" charset="-122"/>
                <a:cs typeface="+mn-cs"/>
              </a:rPr>
              <a:t> </a:t>
            </a:r>
            <a:r>
              <a:rPr kumimoji="0" lang="zh-CN" altLang="en-US" sz="3200" b="1" i="0" u="none" strike="noStrike" kern="1200" cap="none" spc="0" normalizeH="0" baseline="0" noProof="0">
                <a:ln>
                  <a:noFill/>
                </a:ln>
                <a:solidFill>
                  <a:srgbClr val="000514"/>
                </a:solidFill>
                <a:effectLst/>
                <a:uLnTx/>
                <a:uFillTx/>
                <a:latin typeface="Garamond" pitchFamily="18" charset="0"/>
                <a:ea typeface="宋体" pitchFamily="2" charset="-122"/>
                <a:cs typeface="+mn-cs"/>
              </a:rPr>
              <a:t>正向表</a:t>
            </a:r>
          </a:p>
        </p:txBody>
      </p:sp>
      <p:sp>
        <p:nvSpPr>
          <p:cNvPr id="6" name="Rectangle 2"/>
          <p:cNvSpPr txBox="1">
            <a:spLocks noRot="1" noChangeArrowheads="1"/>
          </p:cNvSpPr>
          <p:nvPr/>
        </p:nvSpPr>
        <p:spPr>
          <a:xfrm>
            <a:off x="457200" y="333375"/>
            <a:ext cx="82296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图的代数表示：正向表 </a:t>
            </a:r>
          </a:p>
        </p:txBody>
      </p:sp>
      <p:grpSp>
        <p:nvGrpSpPr>
          <p:cNvPr id="222225" name="组合 222224"/>
          <p:cNvGrpSpPr/>
          <p:nvPr/>
        </p:nvGrpSpPr>
        <p:grpSpPr>
          <a:xfrm>
            <a:off x="4893788" y="1151913"/>
            <a:ext cx="3689106" cy="1922199"/>
            <a:chOff x="4487162" y="1113287"/>
            <a:chExt cx="3689106" cy="1922199"/>
          </a:xfrm>
        </p:grpSpPr>
        <p:sp>
          <p:nvSpPr>
            <p:cNvPr id="222208" name="弧形 222207"/>
            <p:cNvSpPr/>
            <p:nvPr/>
          </p:nvSpPr>
          <p:spPr>
            <a:xfrm rot="2568883" flipH="1" flipV="1">
              <a:off x="5486398" y="1255878"/>
              <a:ext cx="1509484" cy="1585061"/>
            </a:xfrm>
            <a:prstGeom prst="arc">
              <a:avLst/>
            </a:prstGeom>
            <a:ln w="28575">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34" name="弧形 33"/>
            <p:cNvSpPr/>
            <p:nvPr/>
          </p:nvSpPr>
          <p:spPr>
            <a:xfrm rot="13449821" flipH="1" flipV="1">
              <a:off x="4487162" y="1312181"/>
              <a:ext cx="1509484" cy="1585061"/>
            </a:xfrm>
            <a:prstGeom prst="arc">
              <a:avLst/>
            </a:prstGeom>
            <a:ln w="28575">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grpSp>
          <p:nvGrpSpPr>
            <p:cNvPr id="222224" name="组合 222223"/>
            <p:cNvGrpSpPr/>
            <p:nvPr/>
          </p:nvGrpSpPr>
          <p:grpSpPr>
            <a:xfrm>
              <a:off x="5132956" y="1113287"/>
              <a:ext cx="3043312" cy="1922199"/>
              <a:chOff x="5147470" y="1113287"/>
              <a:chExt cx="3043312" cy="1922199"/>
            </a:xfrm>
          </p:grpSpPr>
          <p:sp>
            <p:nvSpPr>
              <p:cNvPr id="2" name="椭圆 1"/>
              <p:cNvSpPr/>
              <p:nvPr/>
            </p:nvSpPr>
            <p:spPr>
              <a:xfrm>
                <a:off x="5682339"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 name="椭圆 6"/>
              <p:cNvSpPr/>
              <p:nvPr/>
            </p:nvSpPr>
            <p:spPr>
              <a:xfrm>
                <a:off x="5682339" y="2607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8" name="椭圆 7"/>
              <p:cNvSpPr/>
              <p:nvPr/>
            </p:nvSpPr>
            <p:spPr>
              <a:xfrm>
                <a:off x="7765137"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 name="椭圆 8"/>
              <p:cNvSpPr/>
              <p:nvPr/>
            </p:nvSpPr>
            <p:spPr>
              <a:xfrm>
                <a:off x="7765137" y="2624361"/>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cxnSp>
            <p:nvCxnSpPr>
              <p:cNvPr id="5" name="直接箭头连接符 4"/>
              <p:cNvCxnSpPr>
                <a:stCxn id="2" idx="6"/>
                <a:endCxn id="8" idx="2"/>
              </p:cNvCxnSpPr>
              <p:nvPr/>
            </p:nvCxnSpPr>
            <p:spPr>
              <a:xfrm>
                <a:off x="5827482" y="1486694"/>
                <a:ext cx="1937655" cy="0"/>
              </a:xfrm>
              <a:prstGeom prst="straightConnector1">
                <a:avLst/>
              </a:prstGeom>
              <a:ln w="28575">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827482" y="2679693"/>
                <a:ext cx="1937655" cy="0"/>
              </a:xfrm>
              <a:prstGeom prst="straightConnector1">
                <a:avLst/>
              </a:prstGeom>
              <a:ln w="28575">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5827482" y="1559265"/>
                <a:ext cx="1937657" cy="1065096"/>
              </a:xfrm>
              <a:prstGeom prst="straightConnector1">
                <a:avLst/>
              </a:prstGeom>
              <a:ln w="28575">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837708" y="1585061"/>
                <a:ext cx="0" cy="1039300"/>
              </a:xfrm>
              <a:prstGeom prst="straightConnector1">
                <a:avLst/>
              </a:prstGeom>
              <a:ln w="28575">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2219" name="矩形 222218"/>
              <p:cNvSpPr/>
              <p:nvPr/>
            </p:nvSpPr>
            <p:spPr>
              <a:xfrm>
                <a:off x="7049361" y="1195147"/>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4</a:t>
                </a:r>
                <a:endParaRPr kumimoji="1" lang="zh-CN" altLang="en-US" sz="1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5" name="矩形 44"/>
              <p:cNvSpPr/>
              <p:nvPr/>
            </p:nvSpPr>
            <p:spPr>
              <a:xfrm>
                <a:off x="7191387" y="1778308"/>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7</a:t>
                </a:r>
                <a:endParaRPr kumimoji="1" lang="zh-CN" altLang="en-US" sz="1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6" name="矩形 45"/>
              <p:cNvSpPr/>
              <p:nvPr/>
            </p:nvSpPr>
            <p:spPr>
              <a:xfrm>
                <a:off x="5241462" y="2129627"/>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5</a:t>
                </a:r>
                <a:endParaRPr kumimoji="1" lang="zh-CN" altLang="en-US" sz="1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7" name="矩形 46"/>
              <p:cNvSpPr/>
              <p:nvPr/>
            </p:nvSpPr>
            <p:spPr>
              <a:xfrm>
                <a:off x="5946273" y="2116944"/>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3</a:t>
                </a:r>
                <a:endParaRPr kumimoji="1" lang="zh-CN" altLang="en-US" sz="1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8" name="矩形 47"/>
              <p:cNvSpPr/>
              <p:nvPr/>
            </p:nvSpPr>
            <p:spPr>
              <a:xfrm>
                <a:off x="7060319" y="2638542"/>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4</a:t>
                </a:r>
                <a:endParaRPr kumimoji="1" lang="zh-CN" altLang="en-US" sz="1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9" name="矩形 48"/>
              <p:cNvSpPr/>
              <p:nvPr/>
            </p:nvSpPr>
            <p:spPr>
              <a:xfrm>
                <a:off x="7822315" y="2101637"/>
                <a:ext cx="284052" cy="30777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2</a:t>
                </a:r>
                <a:endParaRPr kumimoji="1" lang="zh-CN" altLang="en-US" sz="1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grpSp>
            <p:nvGrpSpPr>
              <p:cNvPr id="222222" name="组合 222221"/>
              <p:cNvGrpSpPr/>
              <p:nvPr/>
            </p:nvGrpSpPr>
            <p:grpSpPr>
              <a:xfrm>
                <a:off x="5482172" y="1113287"/>
                <a:ext cx="2602419" cy="1922199"/>
                <a:chOff x="5482172" y="1113287"/>
                <a:chExt cx="2602419" cy="1922199"/>
              </a:xfrm>
            </p:grpSpPr>
            <mc:AlternateContent xmlns:mc="http://schemas.openxmlformats.org/markup-compatibility/2006" xmlns:a14="http://schemas.microsoft.com/office/drawing/2010/main">
              <mc:Choice Requires="a14">
                <p:sp>
                  <p:nvSpPr>
                    <p:cNvPr id="222220" name="矩形 222219"/>
                    <p:cNvSpPr/>
                    <p:nvPr/>
                  </p:nvSpPr>
                  <p:spPr>
                    <a:xfrm>
                      <a:off x="5482172" y="1119111"/>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222220" name="矩形 222219"/>
                    <p:cNvSpPr>
                      <a:spLocks noRot="1" noChangeAspect="1" noMove="1" noResize="1" noEditPoints="1" noAdjustHandles="1" noChangeArrowheads="1" noChangeShapeType="1" noTextEdit="1"/>
                    </p:cNvSpPr>
                    <p:nvPr/>
                  </p:nvSpPr>
                  <p:spPr>
                    <a:xfrm>
                      <a:off x="5482172" y="1119111"/>
                      <a:ext cx="464101" cy="338554"/>
                    </a:xfrm>
                    <a:prstGeom prst="rect">
                      <a:avLst/>
                    </a:prstGeom>
                    <a:blipFill rotWithShape="1">
                      <a:blip r:embed="rId2"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矩形 52"/>
                    <p:cNvSpPr/>
                    <p:nvPr/>
                  </p:nvSpPr>
                  <p:spPr>
                    <a:xfrm>
                      <a:off x="7475439" y="1113287"/>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3" name="矩形 52"/>
                    <p:cNvSpPr>
                      <a:spLocks noRot="1" noChangeAspect="1" noMove="1" noResize="1" noEditPoints="1" noAdjustHandles="1" noChangeArrowheads="1" noChangeShapeType="1" noTextEdit="1"/>
                    </p:cNvSpPr>
                    <p:nvPr/>
                  </p:nvSpPr>
                  <p:spPr>
                    <a:xfrm>
                      <a:off x="7475439" y="1113287"/>
                      <a:ext cx="464101" cy="338554"/>
                    </a:xfrm>
                    <a:prstGeom prst="rect">
                      <a:avLst/>
                    </a:prstGeom>
                    <a:blipFill rotWithShape="1">
                      <a:blip r:embed="rId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7620490" y="2696932"/>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4" name="矩形 53"/>
                    <p:cNvSpPr>
                      <a:spLocks noRot="1" noChangeAspect="1" noMove="1" noResize="1" noEditPoints="1" noAdjustHandles="1" noChangeArrowheads="1" noChangeShapeType="1" noTextEdit="1"/>
                    </p:cNvSpPr>
                    <p:nvPr/>
                  </p:nvSpPr>
                  <p:spPr>
                    <a:xfrm>
                      <a:off x="7620490" y="2696932"/>
                      <a:ext cx="464101" cy="338554"/>
                    </a:xfrm>
                    <a:prstGeom prst="rect">
                      <a:avLst/>
                    </a:prstGeom>
                    <a:blipFill rotWithShape="1">
                      <a:blip r:embed="rId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5522859" y="2647310"/>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𝟒</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5" name="矩形 54"/>
                    <p:cNvSpPr>
                      <a:spLocks noRot="1" noChangeAspect="1" noMove="1" noResize="1" noEditPoints="1" noAdjustHandles="1" noChangeArrowheads="1" noChangeShapeType="1" noTextEdit="1"/>
                    </p:cNvSpPr>
                    <p:nvPr/>
                  </p:nvSpPr>
                  <p:spPr>
                    <a:xfrm>
                      <a:off x="5522859" y="2647310"/>
                      <a:ext cx="464101" cy="338554"/>
                    </a:xfrm>
                    <a:prstGeom prst="rect">
                      <a:avLst/>
                    </a:prstGeom>
                    <a:blipFill rotWithShape="1">
                      <a:blip r:embed="rId5" cstate="print"/>
                      <a:stretch>
                        <a:fillRect/>
                      </a:stretch>
                    </a:blipFill>
                  </p:spPr>
                  <p:txBody>
                    <a:bodyPr/>
                    <a:lstStyle/>
                    <a:p>
                      <a:r>
                        <a:rPr lang="zh-CN" altLang="en-US">
                          <a:noFill/>
                        </a:rPr>
                        <a:t> </a:t>
                      </a:r>
                    </a:p>
                  </p:txBody>
                </p:sp>
              </mc:Fallback>
            </mc:AlternateContent>
          </p:grpSp>
          <p:grpSp>
            <p:nvGrpSpPr>
              <p:cNvPr id="222223" name="组合 222222"/>
              <p:cNvGrpSpPr/>
              <p:nvPr/>
            </p:nvGrpSpPr>
            <p:grpSpPr>
              <a:xfrm>
                <a:off x="5147470" y="1151605"/>
                <a:ext cx="3043312" cy="1769354"/>
                <a:chOff x="5147470" y="1151605"/>
                <a:chExt cx="3043312" cy="1769354"/>
              </a:xfrm>
            </p:grpSpPr>
            <mc:AlternateContent xmlns:mc="http://schemas.openxmlformats.org/markup-compatibility/2006" xmlns:a14="http://schemas.microsoft.com/office/drawing/2010/main">
              <mc:Choice Requires="a14">
                <p:sp>
                  <p:nvSpPr>
                    <p:cNvPr id="56" name="矩形 55"/>
                    <p:cNvSpPr/>
                    <p:nvPr/>
                  </p:nvSpPr>
                  <p:spPr>
                    <a:xfrm>
                      <a:off x="5147470" y="1709854"/>
                      <a:ext cx="452880"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6" name="矩形 55"/>
                    <p:cNvSpPr>
                      <a:spLocks noRot="1" noChangeAspect="1" noMove="1" noResize="1" noEditPoints="1" noAdjustHandles="1" noChangeArrowheads="1" noChangeShapeType="1" noTextEdit="1"/>
                    </p:cNvSpPr>
                    <p:nvPr/>
                  </p:nvSpPr>
                  <p:spPr>
                    <a:xfrm>
                      <a:off x="5147470" y="1709854"/>
                      <a:ext cx="452880" cy="338554"/>
                    </a:xfrm>
                    <a:prstGeom prst="rect">
                      <a:avLst/>
                    </a:prstGeom>
                    <a:blipFill rotWithShape="1">
                      <a:blip r:embed="rId6"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5904193" y="1703989"/>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7" name="矩形 56"/>
                    <p:cNvSpPr>
                      <a:spLocks noRot="1" noChangeAspect="1" noMove="1" noResize="1" noEditPoints="1" noAdjustHandles="1" noChangeArrowheads="1" noChangeShapeType="1" noTextEdit="1"/>
                    </p:cNvSpPr>
                    <p:nvPr/>
                  </p:nvSpPr>
                  <p:spPr>
                    <a:xfrm>
                      <a:off x="5904193" y="1703989"/>
                      <a:ext cx="452881" cy="338554"/>
                    </a:xfrm>
                    <a:prstGeom prst="rect">
                      <a:avLst/>
                    </a:prstGeom>
                    <a:blipFill rotWithShape="1">
                      <a:blip r:embed="rId7"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6357074" y="1151605"/>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8" name="矩形 57"/>
                    <p:cNvSpPr>
                      <a:spLocks noRot="1" noChangeAspect="1" noMove="1" noResize="1" noEditPoints="1" noAdjustHandles="1" noChangeArrowheads="1" noChangeShapeType="1" noTextEdit="1"/>
                    </p:cNvSpPr>
                    <p:nvPr/>
                  </p:nvSpPr>
                  <p:spPr>
                    <a:xfrm>
                      <a:off x="6357074" y="1151605"/>
                      <a:ext cx="452881" cy="338554"/>
                    </a:xfrm>
                    <a:prstGeom prst="rect">
                      <a:avLst/>
                    </a:prstGeom>
                    <a:blipFill rotWithShape="1">
                      <a:blip r:embed="rId8"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矩形 59"/>
                    <p:cNvSpPr/>
                    <p:nvPr/>
                  </p:nvSpPr>
                  <p:spPr>
                    <a:xfrm>
                      <a:off x="6594809" y="2017063"/>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𝟒</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60" name="矩形 59"/>
                    <p:cNvSpPr>
                      <a:spLocks noRot="1" noChangeAspect="1" noMove="1" noResize="1" noEditPoints="1" noAdjustHandles="1" noChangeArrowheads="1" noChangeShapeType="1" noTextEdit="1"/>
                    </p:cNvSpPr>
                    <p:nvPr/>
                  </p:nvSpPr>
                  <p:spPr>
                    <a:xfrm>
                      <a:off x="6594809" y="2017063"/>
                      <a:ext cx="452881" cy="338554"/>
                    </a:xfrm>
                    <a:prstGeom prst="rect">
                      <a:avLst/>
                    </a:prstGeom>
                    <a:blipFill rotWithShape="1">
                      <a:blip r:embed="rId9"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矩形 60"/>
                    <p:cNvSpPr/>
                    <p:nvPr/>
                  </p:nvSpPr>
                  <p:spPr>
                    <a:xfrm>
                      <a:off x="7737901" y="1804083"/>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𝟓</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61" name="矩形 60"/>
                    <p:cNvSpPr>
                      <a:spLocks noRot="1" noChangeAspect="1" noMove="1" noResize="1" noEditPoints="1" noAdjustHandles="1" noChangeArrowheads="1" noChangeShapeType="1" noTextEdit="1"/>
                    </p:cNvSpPr>
                    <p:nvPr/>
                  </p:nvSpPr>
                  <p:spPr>
                    <a:xfrm>
                      <a:off x="7737901" y="1804083"/>
                      <a:ext cx="452881" cy="338554"/>
                    </a:xfrm>
                    <a:prstGeom prst="rect">
                      <a:avLst/>
                    </a:prstGeom>
                    <a:blipFill rotWithShape="1">
                      <a:blip r:embed="rId10"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矩形 61"/>
                    <p:cNvSpPr/>
                    <p:nvPr/>
                  </p:nvSpPr>
                  <p:spPr>
                    <a:xfrm>
                      <a:off x="6368369" y="2582405"/>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a:cs typeface="+mn-cs"/>
                                  </a:rPr>
                                  <m:t>𝟔</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62" name="矩形 61"/>
                    <p:cNvSpPr>
                      <a:spLocks noRot="1" noChangeAspect="1" noMove="1" noResize="1" noEditPoints="1" noAdjustHandles="1" noChangeArrowheads="1" noChangeShapeType="1" noTextEdit="1"/>
                    </p:cNvSpPr>
                    <p:nvPr/>
                  </p:nvSpPr>
                  <p:spPr>
                    <a:xfrm>
                      <a:off x="6368369" y="2582405"/>
                      <a:ext cx="452881" cy="338554"/>
                    </a:xfrm>
                    <a:prstGeom prst="rect">
                      <a:avLst/>
                    </a:prstGeom>
                    <a:blipFill rotWithShape="1">
                      <a:blip r:embed="rId11" cstate="print"/>
                      <a:stretch>
                        <a:fillRect/>
                      </a:stretch>
                    </a:blipFill>
                  </p:spPr>
                  <p:txBody>
                    <a:bodyPr/>
                    <a:lstStyle/>
                    <a:p>
                      <a:r>
                        <a:rPr lang="zh-CN" altLang="en-US">
                          <a:noFill/>
                        </a:rPr>
                        <a:t> </a:t>
                      </a:r>
                    </a:p>
                  </p:txBody>
                </p:sp>
              </mc:Fallback>
            </mc:AlternateContent>
          </p:grpSp>
        </p:grpSp>
      </p:grpSp>
      <p:sp>
        <p:nvSpPr>
          <p:cNvPr id="35" name="矩形 34"/>
          <p:cNvSpPr/>
          <p:nvPr/>
        </p:nvSpPr>
        <p:spPr>
          <a:xfrm>
            <a:off x="6191853" y="4348867"/>
            <a:ext cx="2452150" cy="449943"/>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6" name="矩形 35"/>
          <p:cNvSpPr/>
          <p:nvPr/>
        </p:nvSpPr>
        <p:spPr>
          <a:xfrm>
            <a:off x="1285007" y="4352970"/>
            <a:ext cx="1834500" cy="449943"/>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7" name="矩形 36"/>
          <p:cNvSpPr/>
          <p:nvPr/>
        </p:nvSpPr>
        <p:spPr>
          <a:xfrm>
            <a:off x="4975240" y="4355391"/>
            <a:ext cx="1208069" cy="449943"/>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38" name="组合 37"/>
          <p:cNvGrpSpPr/>
          <p:nvPr/>
        </p:nvGrpSpPr>
        <p:grpSpPr>
          <a:xfrm>
            <a:off x="472222" y="2774951"/>
            <a:ext cx="3869960" cy="490694"/>
            <a:chOff x="1183392" y="4094423"/>
            <a:chExt cx="3869960" cy="490694"/>
          </a:xfrm>
        </p:grpSpPr>
        <p:grpSp>
          <p:nvGrpSpPr>
            <p:cNvPr id="39" name="组合 38"/>
            <p:cNvGrpSpPr/>
            <p:nvPr/>
          </p:nvGrpSpPr>
          <p:grpSpPr>
            <a:xfrm>
              <a:off x="1984036" y="4094423"/>
              <a:ext cx="3069316" cy="473947"/>
              <a:chOff x="1374436" y="4337538"/>
              <a:chExt cx="3069316" cy="473947"/>
            </a:xfrm>
          </p:grpSpPr>
          <p:grpSp>
            <p:nvGrpSpPr>
              <p:cNvPr id="41" name="组合 40"/>
              <p:cNvGrpSpPr/>
              <p:nvPr/>
            </p:nvGrpSpPr>
            <p:grpSpPr>
              <a:xfrm>
                <a:off x="1374436" y="4361540"/>
                <a:ext cx="3069316" cy="449945"/>
                <a:chOff x="1374436" y="4361540"/>
                <a:chExt cx="3069316" cy="449945"/>
              </a:xfrm>
            </p:grpSpPr>
            <p:sp>
              <p:nvSpPr>
                <p:cNvPr id="52" name="矩形 51"/>
                <p:cNvSpPr/>
                <p:nvPr/>
              </p:nvSpPr>
              <p:spPr>
                <a:xfrm>
                  <a:off x="1374436"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 name="矩形 58"/>
                <p:cNvSpPr/>
                <p:nvPr/>
              </p:nvSpPr>
              <p:spPr>
                <a:xfrm>
                  <a:off x="1984036" y="436154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3" name="矩形 62"/>
                <p:cNvSpPr/>
                <p:nvPr/>
              </p:nvSpPr>
              <p:spPr>
                <a:xfrm>
                  <a:off x="2598058"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4" name="矩形 63"/>
                <p:cNvSpPr/>
                <p:nvPr/>
              </p:nvSpPr>
              <p:spPr>
                <a:xfrm>
                  <a:off x="3829730" y="4361540"/>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 name="矩形 64"/>
                <p:cNvSpPr/>
                <p:nvPr/>
              </p:nvSpPr>
              <p:spPr>
                <a:xfrm>
                  <a:off x="3212080"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42" name="矩形 41"/>
                  <p:cNvSpPr/>
                  <p:nvPr/>
                </p:nvSpPr>
                <p:spPr>
                  <a:xfrm>
                    <a:off x="1454462" y="4337650"/>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4D5B6B"/>
                              </a:solidFill>
                              <a:effectLst/>
                              <a:uLnTx/>
                              <a:uFillTx/>
                              <a:latin typeface="Cambria Math" panose="02040503050406030204" pitchFamily="18" charset="0"/>
                              <a:ea typeface="宋体" pitchFamily="2" charset="-122"/>
                              <a:cs typeface="Times New Roman" panose="02020603050405020304" pitchFamily="18" charset="0"/>
                            </a:rPr>
                            <m:t>𝟏</m:t>
                          </m:r>
                        </m:oMath>
                      </m:oMathPara>
                    </a14:m>
                    <a:endParaRPr kumimoji="1" lang="zh-CN" altLang="en-US" sz="2400" b="1" i="0" u="none" strike="noStrike" kern="1200" cap="none" spc="0" normalizeH="0" baseline="0" noProof="0" dirty="0">
                      <a:ln>
                        <a:noFill/>
                      </a:ln>
                      <a:solidFill>
                        <a:srgbClr val="4D5B6B"/>
                      </a:solidFill>
                      <a:effectLst/>
                      <a:uLnTx/>
                      <a:uFillTx/>
                      <a:latin typeface="Times New Roman" panose="02020603050405020304" pitchFamily="18" charset="0"/>
                      <a:ea typeface="宋体" pitchFamily="2" charset="-122"/>
                      <a:cs typeface="Times New Roman" panose="02020603050405020304" pitchFamily="18" charset="0"/>
                    </a:endParaRPr>
                  </a:p>
                </p:txBody>
              </p:sp>
            </mc:Choice>
            <mc:Fallback>
              <p:sp>
                <p:nvSpPr>
                  <p:cNvPr id="42" name="矩形 41"/>
                  <p:cNvSpPr>
                    <a:spLocks noRot="1" noChangeAspect="1" noMove="1" noResize="1" noEditPoints="1" noAdjustHandles="1" noChangeArrowheads="1" noChangeShapeType="1" noTextEdit="1"/>
                  </p:cNvSpPr>
                  <p:nvPr/>
                </p:nvSpPr>
                <p:spPr>
                  <a:xfrm>
                    <a:off x="1454462" y="4337650"/>
                    <a:ext cx="445956" cy="461665"/>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矩形 42"/>
                  <p:cNvSpPr/>
                  <p:nvPr/>
                </p:nvSpPr>
                <p:spPr>
                  <a:xfrm>
                    <a:off x="2064062" y="4337539"/>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宋体" pitchFamily="2" charset="-122"/>
                              <a:cs typeface="Times New Roman" panose="02020603050405020304" pitchFamily="18" charset="0"/>
                            </a:rPr>
                            <m:t>𝟒</m:t>
                          </m:r>
                        </m:oMath>
                      </m:oMathPara>
                    </a14:m>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p:txBody>
              </p:sp>
            </mc:Choice>
            <mc:Fallback>
              <p:sp>
                <p:nvSpPr>
                  <p:cNvPr id="43" name="矩形 42"/>
                  <p:cNvSpPr>
                    <a:spLocks noRot="1" noChangeAspect="1" noMove="1" noResize="1" noEditPoints="1" noAdjustHandles="1" noChangeArrowheads="1" noChangeShapeType="1" noTextEdit="1"/>
                  </p:cNvSpPr>
                  <p:nvPr/>
                </p:nvSpPr>
                <p:spPr>
                  <a:xfrm>
                    <a:off x="2064062" y="4337539"/>
                    <a:ext cx="445956" cy="461665"/>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矩形 43"/>
                  <p:cNvSpPr/>
                  <p:nvPr/>
                </p:nvSpPr>
                <p:spPr>
                  <a:xfrm>
                    <a:off x="2678084" y="4340331"/>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宋体" pitchFamily="2" charset="-122"/>
                              <a:cs typeface="Times New Roman" panose="02020603050405020304" pitchFamily="18" charset="0"/>
                            </a:rPr>
                            <m:t>𝟕</m:t>
                          </m:r>
                        </m:oMath>
                      </m:oMathPara>
                    </a14:m>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p:txBody>
              </p:sp>
            </mc:Choice>
            <mc:Fallback>
              <p:sp>
                <p:nvSpPr>
                  <p:cNvPr id="44" name="矩形 43"/>
                  <p:cNvSpPr>
                    <a:spLocks noRot="1" noChangeAspect="1" noMove="1" noResize="1" noEditPoints="1" noAdjustHandles="1" noChangeArrowheads="1" noChangeShapeType="1" noTextEdit="1"/>
                  </p:cNvSpPr>
                  <p:nvPr/>
                </p:nvSpPr>
                <p:spPr>
                  <a:xfrm>
                    <a:off x="2678084" y="4340331"/>
                    <a:ext cx="445956" cy="461665"/>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矩形 49"/>
                  <p:cNvSpPr/>
                  <p:nvPr/>
                </p:nvSpPr>
                <p:spPr>
                  <a:xfrm>
                    <a:off x="3292106" y="4337538"/>
                    <a:ext cx="44595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宋体" pitchFamily="2" charset="-122"/>
                              <a:cs typeface="Times New Roman" panose="02020603050405020304" pitchFamily="18" charset="0"/>
                            </a:rPr>
                            <m:t>𝟗</m:t>
                          </m:r>
                        </m:oMath>
                      </m:oMathPara>
                    </a14:m>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p:txBody>
              </p:sp>
            </mc:Choice>
            <mc:Fallback>
              <p:sp>
                <p:nvSpPr>
                  <p:cNvPr id="50" name="矩形 49"/>
                  <p:cNvSpPr>
                    <a:spLocks noRot="1" noChangeAspect="1" noMove="1" noResize="1" noEditPoints="1" noAdjustHandles="1" noChangeArrowheads="1" noChangeShapeType="1" noTextEdit="1"/>
                  </p:cNvSpPr>
                  <p:nvPr/>
                </p:nvSpPr>
                <p:spPr>
                  <a:xfrm>
                    <a:off x="3292106" y="4337538"/>
                    <a:ext cx="445956" cy="461665"/>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 name="矩形 50"/>
                  <p:cNvSpPr/>
                  <p:nvPr/>
                </p:nvSpPr>
                <p:spPr>
                  <a:xfrm>
                    <a:off x="3808158" y="4341235"/>
                    <a:ext cx="630301"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r>
                            <a:rPr kumimoji="1" lang="en-US" altLang="zh-CN" sz="2400" b="1" i="0"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oMath>
                      </m:oMathPara>
                    </a14:m>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endParaRPr>
                  </a:p>
                </p:txBody>
              </p:sp>
            </mc:Choice>
            <mc:Fallback>
              <p:sp>
                <p:nvSpPr>
                  <p:cNvPr id="51" name="矩形 50"/>
                  <p:cNvSpPr>
                    <a:spLocks noRot="1" noChangeAspect="1" noMove="1" noResize="1" noEditPoints="1" noAdjustHandles="1" noChangeArrowheads="1" noChangeShapeType="1" noTextEdit="1"/>
                  </p:cNvSpPr>
                  <p:nvPr/>
                </p:nvSpPr>
                <p:spPr>
                  <a:xfrm>
                    <a:off x="3808158" y="4341235"/>
                    <a:ext cx="630301" cy="461665"/>
                  </a:xfrm>
                  <a:prstGeom prst="rect">
                    <a:avLst/>
                  </a:prstGeom>
                  <a:blipFill>
                    <a:blip r:embed="rId1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0" name="矩形 39"/>
                <p:cNvSpPr/>
                <p:nvPr/>
              </p:nvSpPr>
              <p:spPr>
                <a:xfrm>
                  <a:off x="1183392" y="4123452"/>
                  <a:ext cx="465191"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1" i="1" u="none" strike="noStrike" kern="1200" cap="none" spc="0" normalizeH="0" baseline="0" noProof="0">
                            <a:ln>
                              <a:noFill/>
                            </a:ln>
                            <a:solidFill>
                              <a:srgbClr val="000000"/>
                            </a:solidFill>
                            <a:effectLst/>
                            <a:uLnTx/>
                            <a:uFillTx/>
                            <a:latin typeface="Cambria Math"/>
                            <a:cs typeface="+mn-cs"/>
                          </a:rPr>
                          <m:t>𝑨</m:t>
                        </m:r>
                      </m:oMath>
                    </m:oMathPara>
                  </a14:m>
                  <a:endParaRPr kumimoji="1" lang="zh-CN" altLang="en-US" sz="2400" b="1" i="0" u="none" strike="noStrike" kern="1200" cap="none" spc="0" normalizeH="0" baseline="0" noProof="0" dirty="0">
                    <a:ln>
                      <a:noFill/>
                    </a:ln>
                    <a:solidFill>
                      <a:srgbClr val="4D5B6B"/>
                    </a:solidFill>
                    <a:effectLst/>
                    <a:uLnTx/>
                    <a:uFillTx/>
                    <a:latin typeface="Times New Roman" panose="02020603050405020304" pitchFamily="18" charset="0"/>
                    <a:ea typeface="宋体" pitchFamily="2" charset="-122"/>
                    <a:cs typeface="Times New Roman" panose="02020603050405020304" pitchFamily="18" charset="0"/>
                  </a:endParaRPr>
                </a:p>
              </p:txBody>
            </p:sp>
          </mc:Choice>
          <mc:Fallback xmlns="">
            <p:sp>
              <p:nvSpPr>
                <p:cNvPr id="40" name="矩形 39"/>
                <p:cNvSpPr>
                  <a:spLocks noRot="1" noChangeAspect="1" noMove="1" noResize="1" noEditPoints="1" noAdjustHandles="1" noChangeArrowheads="1" noChangeShapeType="1" noTextEdit="1"/>
                </p:cNvSpPr>
                <p:nvPr/>
              </p:nvSpPr>
              <p:spPr>
                <a:xfrm>
                  <a:off x="1183392" y="4123452"/>
                  <a:ext cx="465191" cy="461665"/>
                </a:xfrm>
                <a:prstGeom prst="rect">
                  <a:avLst/>
                </a:prstGeom>
                <a:blipFill>
                  <a:blip r:embed="rId17"/>
                  <a:stretch>
                    <a:fillRect/>
                  </a:stretch>
                </a:blipFill>
              </p:spPr>
              <p:txBody>
                <a:bodyPr/>
                <a:lstStyle/>
                <a:p>
                  <a:r>
                    <a:rPr lang="zh-CN" altLang="en-US">
                      <a:noFill/>
                    </a:rPr>
                    <a:t> </a:t>
                  </a:r>
                </a:p>
              </p:txBody>
            </p:sp>
          </mc:Fallback>
        </mc:AlternateContent>
      </p:grpSp>
      <p:cxnSp>
        <p:nvCxnSpPr>
          <p:cNvPr id="83" name="直接箭头连接符 82"/>
          <p:cNvCxnSpPr/>
          <p:nvPr/>
        </p:nvCxnSpPr>
        <p:spPr>
          <a:xfrm flipH="1">
            <a:off x="1579416" y="3309187"/>
            <a:ext cx="3864" cy="997961"/>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2161032" y="3309187"/>
            <a:ext cx="1291303" cy="997961"/>
            <a:chOff x="3524579" y="4663544"/>
            <a:chExt cx="1291303" cy="997961"/>
          </a:xfrm>
        </p:grpSpPr>
        <p:cxnSp>
          <p:nvCxnSpPr>
            <p:cNvPr id="3" name="直接连接符 85"/>
            <p:cNvCxnSpPr/>
            <p:nvPr/>
          </p:nvCxnSpPr>
          <p:spPr>
            <a:xfrm>
              <a:off x="3540176" y="4663544"/>
              <a:ext cx="0" cy="699951"/>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524579" y="5341252"/>
              <a:ext cx="1291303"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4807433" y="5341252"/>
              <a:ext cx="0" cy="320253"/>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446202" y="4318681"/>
            <a:ext cx="8207940" cy="490094"/>
            <a:chOff x="141392" y="4651201"/>
            <a:chExt cx="8207940" cy="490094"/>
          </a:xfrm>
        </p:grpSpPr>
        <p:grpSp>
          <p:nvGrpSpPr>
            <p:cNvPr id="93" name="组合 92"/>
            <p:cNvGrpSpPr/>
            <p:nvPr/>
          </p:nvGrpSpPr>
          <p:grpSpPr>
            <a:xfrm>
              <a:off x="141392" y="4651998"/>
              <a:ext cx="5145773" cy="489297"/>
              <a:chOff x="1135430" y="5012451"/>
              <a:chExt cx="5145773" cy="489297"/>
            </a:xfrm>
          </p:grpSpPr>
          <p:grpSp>
            <p:nvGrpSpPr>
              <p:cNvPr id="94" name="组合 93"/>
              <p:cNvGrpSpPr/>
              <p:nvPr/>
            </p:nvGrpSpPr>
            <p:grpSpPr>
              <a:xfrm>
                <a:off x="1965497" y="5012451"/>
                <a:ext cx="4315706" cy="479332"/>
                <a:chOff x="1965497" y="5012451"/>
                <a:chExt cx="4315706" cy="479332"/>
              </a:xfrm>
            </p:grpSpPr>
            <p:sp>
              <p:nvSpPr>
                <p:cNvPr id="96" name="矩形 95"/>
                <p:cNvSpPr/>
                <p:nvPr/>
              </p:nvSpPr>
              <p:spPr>
                <a:xfrm>
                  <a:off x="1965497"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7" name="矩形 96"/>
                <p:cNvSpPr/>
                <p:nvPr/>
              </p:nvSpPr>
              <p:spPr>
                <a:xfrm>
                  <a:off x="2589611" y="504008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8" name="矩形 97"/>
                <p:cNvSpPr/>
                <p:nvPr/>
              </p:nvSpPr>
              <p:spPr>
                <a:xfrm>
                  <a:off x="3203633"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9" name="矩形 98"/>
                <p:cNvSpPr/>
                <p:nvPr/>
              </p:nvSpPr>
              <p:spPr>
                <a:xfrm>
                  <a:off x="4435305" y="504008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00" name="矩形 99"/>
                <p:cNvSpPr/>
                <p:nvPr/>
              </p:nvSpPr>
              <p:spPr>
                <a:xfrm>
                  <a:off x="3817655"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01" name="矩形 100"/>
                    <p:cNvSpPr/>
                    <p:nvPr/>
                  </p:nvSpPr>
                  <p:spPr>
                    <a:xfrm>
                      <a:off x="2060037" y="501619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01" name="矩形 100"/>
                    <p:cNvSpPr>
                      <a:spLocks noRot="1" noChangeAspect="1" noMove="1" noResize="1" noEditPoints="1" noAdjustHandles="1" noChangeArrowheads="1" noChangeShapeType="1" noTextEdit="1"/>
                    </p:cNvSpPr>
                    <p:nvPr/>
                  </p:nvSpPr>
                  <p:spPr>
                    <a:xfrm>
                      <a:off x="2060037" y="5016191"/>
                      <a:ext cx="453970" cy="461665"/>
                    </a:xfrm>
                    <a:prstGeom prst="rect">
                      <a:avLst/>
                    </a:prstGeom>
                    <a:blipFill rotWithShape="1">
                      <a:blip r:embed="rId18"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矩形 101"/>
                    <p:cNvSpPr/>
                    <p:nvPr/>
                  </p:nvSpPr>
                  <p:spPr>
                    <a:xfrm>
                      <a:off x="2669637" y="5016080"/>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02" name="矩形 101"/>
                    <p:cNvSpPr>
                      <a:spLocks noRot="1" noChangeAspect="1" noMove="1" noResize="1" noEditPoints="1" noAdjustHandles="1" noChangeArrowheads="1" noChangeShapeType="1" noTextEdit="1"/>
                    </p:cNvSpPr>
                    <p:nvPr/>
                  </p:nvSpPr>
                  <p:spPr>
                    <a:xfrm>
                      <a:off x="2669637" y="5016080"/>
                      <a:ext cx="453970" cy="461665"/>
                    </a:xfrm>
                    <a:prstGeom prst="rect">
                      <a:avLst/>
                    </a:prstGeom>
                    <a:blipFill rotWithShape="1">
                      <a:blip r:embed="rId19"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 name="矩形 102"/>
                    <p:cNvSpPr/>
                    <p:nvPr/>
                  </p:nvSpPr>
                  <p:spPr>
                    <a:xfrm>
                      <a:off x="3283659" y="5018872"/>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03" name="矩形 102"/>
                    <p:cNvSpPr>
                      <a:spLocks noRot="1" noChangeAspect="1" noMove="1" noResize="1" noEditPoints="1" noAdjustHandles="1" noChangeArrowheads="1" noChangeShapeType="1" noTextEdit="1"/>
                    </p:cNvSpPr>
                    <p:nvPr/>
                  </p:nvSpPr>
                  <p:spPr>
                    <a:xfrm>
                      <a:off x="3283659" y="5018872"/>
                      <a:ext cx="453970" cy="461665"/>
                    </a:xfrm>
                    <a:prstGeom prst="rect">
                      <a:avLst/>
                    </a:prstGeom>
                    <a:blipFill rotWithShape="1">
                      <a:blip r:embed="rId20"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 name="矩形 103"/>
                    <p:cNvSpPr/>
                    <p:nvPr/>
                  </p:nvSpPr>
                  <p:spPr>
                    <a:xfrm>
                      <a:off x="3897681" y="5016079"/>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𝟏</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04" name="矩形 103"/>
                    <p:cNvSpPr>
                      <a:spLocks noRot="1" noChangeAspect="1" noMove="1" noResize="1" noEditPoints="1" noAdjustHandles="1" noChangeArrowheads="1" noChangeShapeType="1" noTextEdit="1"/>
                    </p:cNvSpPr>
                    <p:nvPr/>
                  </p:nvSpPr>
                  <p:spPr>
                    <a:xfrm>
                      <a:off x="3897681" y="5016079"/>
                      <a:ext cx="453970" cy="461665"/>
                    </a:xfrm>
                    <a:prstGeom prst="rect">
                      <a:avLst/>
                    </a:prstGeom>
                    <a:blipFill rotWithShape="1">
                      <a:blip r:embed="rId21"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矩形 104"/>
                    <p:cNvSpPr/>
                    <p:nvPr/>
                  </p:nvSpPr>
                  <p:spPr>
                    <a:xfrm>
                      <a:off x="4515331" y="501977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𝟑</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86" name="矩形 85"/>
                    <p:cNvSpPr>
                      <a:spLocks noRot="1" noChangeAspect="1" noMove="1" noResize="1" noEditPoints="1" noAdjustHandles="1" noChangeArrowheads="1" noChangeShapeType="1" noTextEdit="1"/>
                    </p:cNvSpPr>
                    <p:nvPr/>
                  </p:nvSpPr>
                  <p:spPr>
                    <a:xfrm>
                      <a:off x="4515331" y="5019776"/>
                      <a:ext cx="453970" cy="461665"/>
                    </a:xfrm>
                    <a:prstGeom prst="rect">
                      <a:avLst/>
                    </a:prstGeom>
                    <a:blipFill rotWithShape="1">
                      <a:blip r:embed="rId22" cstate="print"/>
                      <a:stretch>
                        <a:fillRect/>
                      </a:stretch>
                    </a:blipFill>
                  </p:spPr>
                  <p:txBody>
                    <a:bodyPr/>
                    <a:lstStyle/>
                    <a:p>
                      <a:r>
                        <a:rPr lang="zh-CN" altLang="en-US">
                          <a:noFill/>
                        </a:rPr>
                        <a:t> </a:t>
                      </a:r>
                    </a:p>
                  </p:txBody>
                </p:sp>
              </mc:Fallback>
            </mc:AlternateContent>
            <p:sp>
              <p:nvSpPr>
                <p:cNvPr id="106" name="矩形 105"/>
                <p:cNvSpPr/>
                <p:nvPr/>
              </p:nvSpPr>
              <p:spPr>
                <a:xfrm>
                  <a:off x="5050339" y="5040080"/>
                  <a:ext cx="614022" cy="45170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07" name="矩形 106"/>
                <p:cNvSpPr/>
                <p:nvPr/>
              </p:nvSpPr>
              <p:spPr>
                <a:xfrm>
                  <a:off x="5667181" y="504008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08" name="矩形 107"/>
                    <p:cNvSpPr/>
                    <p:nvPr/>
                  </p:nvSpPr>
                  <p:spPr>
                    <a:xfrm>
                      <a:off x="5117665" y="501245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08" name="矩形 107"/>
                    <p:cNvSpPr>
                      <a:spLocks noRot="1" noChangeAspect="1" noMove="1" noResize="1" noEditPoints="1" noAdjustHandles="1" noChangeArrowheads="1" noChangeShapeType="1" noTextEdit="1"/>
                    </p:cNvSpPr>
                    <p:nvPr/>
                  </p:nvSpPr>
                  <p:spPr>
                    <a:xfrm>
                      <a:off x="5117665" y="5012451"/>
                      <a:ext cx="453970" cy="461665"/>
                    </a:xfrm>
                    <a:prstGeom prst="rect">
                      <a:avLst/>
                    </a:prstGeom>
                    <a:blipFill rotWithShape="1">
                      <a:blip r:embed="rId2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矩形 108"/>
                    <p:cNvSpPr/>
                    <p:nvPr/>
                  </p:nvSpPr>
                  <p:spPr>
                    <a:xfrm>
                      <a:off x="5742253" y="501245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09" name="矩形 108"/>
                    <p:cNvSpPr>
                      <a:spLocks noRot="1" noChangeAspect="1" noMove="1" noResize="1" noEditPoints="1" noAdjustHandles="1" noChangeArrowheads="1" noChangeShapeType="1" noTextEdit="1"/>
                    </p:cNvSpPr>
                    <p:nvPr/>
                  </p:nvSpPr>
                  <p:spPr>
                    <a:xfrm>
                      <a:off x="5742253" y="5012451"/>
                      <a:ext cx="453970" cy="461665"/>
                    </a:xfrm>
                    <a:prstGeom prst="rect">
                      <a:avLst/>
                    </a:prstGeom>
                    <a:blipFill rotWithShape="1">
                      <a:blip r:embed="rId24" cstate="print"/>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95" name="矩形 94"/>
                  <p:cNvSpPr/>
                  <p:nvPr/>
                </p:nvSpPr>
                <p:spPr>
                  <a:xfrm>
                    <a:off x="1135430" y="5040083"/>
                    <a:ext cx="49244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0" u="none" strike="noStrike" kern="1200" cap="none" spc="0" normalizeH="0" baseline="0" noProof="0" smtClean="0">
                              <a:ln>
                                <a:noFill/>
                              </a:ln>
                              <a:solidFill>
                                <a:srgbClr val="000000"/>
                              </a:solidFill>
                              <a:effectLst/>
                              <a:uLnTx/>
                              <a:uFillTx/>
                              <a:latin typeface="Cambria Math"/>
                              <a:cs typeface="+mn-cs"/>
                            </a:rPr>
                            <m:t>𝐁</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222236" name="矩形 222235"/>
                  <p:cNvSpPr>
                    <a:spLocks noRot="1" noChangeAspect="1" noMove="1" noResize="1" noEditPoints="1" noAdjustHandles="1" noChangeArrowheads="1" noChangeShapeType="1" noTextEdit="1"/>
                  </p:cNvSpPr>
                  <p:nvPr/>
                </p:nvSpPr>
                <p:spPr>
                  <a:xfrm>
                    <a:off x="1135430" y="5040083"/>
                    <a:ext cx="492443" cy="461665"/>
                  </a:xfrm>
                  <a:prstGeom prst="rect">
                    <a:avLst/>
                  </a:prstGeom>
                  <a:blipFill rotWithShape="1">
                    <a:blip r:embed="rId25" cstate="print"/>
                    <a:stretch>
                      <a:fillRect/>
                    </a:stretch>
                  </a:blipFill>
                </p:spPr>
                <p:txBody>
                  <a:bodyPr/>
                  <a:lstStyle/>
                  <a:p>
                    <a:r>
                      <a:rPr lang="zh-CN" altLang="en-US">
                        <a:noFill/>
                      </a:rPr>
                      <a:t> </a:t>
                    </a:r>
                  </a:p>
                </p:txBody>
              </p:sp>
            </mc:Fallback>
          </mc:AlternateContent>
        </p:grpSp>
        <p:grpSp>
          <p:nvGrpSpPr>
            <p:cNvPr id="111" name="组合 110"/>
            <p:cNvGrpSpPr/>
            <p:nvPr/>
          </p:nvGrpSpPr>
          <p:grpSpPr>
            <a:xfrm>
              <a:off x="5287636" y="4651201"/>
              <a:ext cx="3061696" cy="473947"/>
              <a:chOff x="1399836" y="4337538"/>
              <a:chExt cx="3061696" cy="473947"/>
            </a:xfrm>
          </p:grpSpPr>
          <p:grpSp>
            <p:nvGrpSpPr>
              <p:cNvPr id="113" name="组合 112"/>
              <p:cNvGrpSpPr/>
              <p:nvPr/>
            </p:nvGrpSpPr>
            <p:grpSpPr>
              <a:xfrm>
                <a:off x="1399836" y="4361540"/>
                <a:ext cx="3061696" cy="449945"/>
                <a:chOff x="1399836" y="4361540"/>
                <a:chExt cx="3061696" cy="449945"/>
              </a:xfrm>
            </p:grpSpPr>
            <p:sp>
              <p:nvSpPr>
                <p:cNvPr id="119" name="矩形 118"/>
                <p:cNvSpPr/>
                <p:nvPr/>
              </p:nvSpPr>
              <p:spPr>
                <a:xfrm>
                  <a:off x="1399836"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20" name="矩形 119"/>
                <p:cNvSpPr/>
                <p:nvPr/>
              </p:nvSpPr>
              <p:spPr>
                <a:xfrm>
                  <a:off x="2006896" y="436154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21" name="矩形 120"/>
                <p:cNvSpPr/>
                <p:nvPr/>
              </p:nvSpPr>
              <p:spPr>
                <a:xfrm>
                  <a:off x="2620918"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22" name="矩形 121"/>
                <p:cNvSpPr/>
                <p:nvPr/>
              </p:nvSpPr>
              <p:spPr>
                <a:xfrm>
                  <a:off x="3847510" y="4361540"/>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23" name="矩形 122"/>
                <p:cNvSpPr/>
                <p:nvPr/>
              </p:nvSpPr>
              <p:spPr>
                <a:xfrm>
                  <a:off x="3234940"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mc:AlternateContent xmlns:mc="http://schemas.openxmlformats.org/markup-compatibility/2006" xmlns:a14="http://schemas.microsoft.com/office/drawing/2010/main">
            <mc:Choice Requires="a14">
              <p:sp>
                <p:nvSpPr>
                  <p:cNvPr id="114" name="矩形 113"/>
                  <p:cNvSpPr/>
                  <p:nvPr/>
                </p:nvSpPr>
                <p:spPr>
                  <a:xfrm>
                    <a:off x="1454462" y="4337650"/>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1" i="1" u="none" strike="noStrike" kern="1200" cap="none" spc="0" normalizeH="0" baseline="0" noProof="0" smtClean="0">
                              <a:ln>
                                <a:noFill/>
                              </a:ln>
                              <a:solidFill>
                                <a:srgbClr val="000000"/>
                              </a:solidFill>
                              <a:effectLst/>
                              <a:uLnTx/>
                              <a:uFillTx/>
                              <a:latin typeface="Cambria Math"/>
                              <a:cs typeface="+mn-cs"/>
                            </a:rPr>
                            <m:t>𝟒</m:t>
                          </m:r>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14" name="矩形 113"/>
                  <p:cNvSpPr>
                    <a:spLocks noRot="1" noChangeAspect="1" noMove="1" noResize="1" noEditPoints="1" noAdjustHandles="1" noChangeArrowheads="1" noChangeShapeType="1" noTextEdit="1"/>
                  </p:cNvSpPr>
                  <p:nvPr/>
                </p:nvSpPr>
                <p:spPr>
                  <a:xfrm>
                    <a:off x="1454462" y="4337650"/>
                    <a:ext cx="453970" cy="461665"/>
                  </a:xfrm>
                  <a:prstGeom prst="rect">
                    <a:avLst/>
                  </a:prstGeom>
                  <a:blipFill rotWithShape="1">
                    <a:blip r:embed="rId26"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5" name="矩形 114"/>
                  <p:cNvSpPr/>
                  <p:nvPr/>
                </p:nvSpPr>
                <p:spPr>
                  <a:xfrm>
                    <a:off x="2064062" y="4337539"/>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𝟏</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15" name="矩形 114"/>
                  <p:cNvSpPr>
                    <a:spLocks noRot="1" noChangeAspect="1" noMove="1" noResize="1" noEditPoints="1" noAdjustHandles="1" noChangeArrowheads="1" noChangeShapeType="1" noTextEdit="1"/>
                  </p:cNvSpPr>
                  <p:nvPr/>
                </p:nvSpPr>
                <p:spPr>
                  <a:xfrm>
                    <a:off x="2064062" y="4337539"/>
                    <a:ext cx="453970" cy="461665"/>
                  </a:xfrm>
                  <a:prstGeom prst="rect">
                    <a:avLst/>
                  </a:prstGeom>
                  <a:blipFill rotWithShape="1">
                    <a:blip r:embed="rId27"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6" name="矩形 115"/>
                  <p:cNvSpPr/>
                  <p:nvPr/>
                </p:nvSpPr>
                <p:spPr>
                  <a:xfrm>
                    <a:off x="2678084" y="434033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𝟏</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16" name="矩形 115"/>
                  <p:cNvSpPr>
                    <a:spLocks noRot="1" noChangeAspect="1" noMove="1" noResize="1" noEditPoints="1" noAdjustHandles="1" noChangeArrowheads="1" noChangeShapeType="1" noTextEdit="1"/>
                  </p:cNvSpPr>
                  <p:nvPr/>
                </p:nvSpPr>
                <p:spPr>
                  <a:xfrm>
                    <a:off x="2678084" y="4340331"/>
                    <a:ext cx="453970" cy="461665"/>
                  </a:xfrm>
                  <a:prstGeom prst="rect">
                    <a:avLst/>
                  </a:prstGeom>
                  <a:blipFill rotWithShape="1">
                    <a:blip r:embed="rId28"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7" name="矩形 116"/>
                  <p:cNvSpPr/>
                  <p:nvPr/>
                </p:nvSpPr>
                <p:spPr>
                  <a:xfrm>
                    <a:off x="3292106" y="4337538"/>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17" name="矩形 116"/>
                  <p:cNvSpPr>
                    <a:spLocks noRot="1" noChangeAspect="1" noMove="1" noResize="1" noEditPoints="1" noAdjustHandles="1" noChangeArrowheads="1" noChangeShapeType="1" noTextEdit="1"/>
                  </p:cNvSpPr>
                  <p:nvPr/>
                </p:nvSpPr>
                <p:spPr>
                  <a:xfrm>
                    <a:off x="3292106" y="4337538"/>
                    <a:ext cx="453970" cy="461665"/>
                  </a:xfrm>
                  <a:prstGeom prst="rect">
                    <a:avLst/>
                  </a:prstGeom>
                  <a:blipFill rotWithShape="1">
                    <a:blip r:embed="rId29"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8" name="矩形 117"/>
                  <p:cNvSpPr/>
                  <p:nvPr/>
                </p:nvSpPr>
                <p:spPr>
                  <a:xfrm>
                    <a:off x="3909756" y="4341235"/>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𝟑</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18" name="矩形 117"/>
                  <p:cNvSpPr>
                    <a:spLocks noRot="1" noChangeAspect="1" noMove="1" noResize="1" noEditPoints="1" noAdjustHandles="1" noChangeArrowheads="1" noChangeShapeType="1" noTextEdit="1"/>
                  </p:cNvSpPr>
                  <p:nvPr/>
                </p:nvSpPr>
                <p:spPr>
                  <a:xfrm>
                    <a:off x="3909756" y="4341235"/>
                    <a:ext cx="453970" cy="461665"/>
                  </a:xfrm>
                  <a:prstGeom prst="rect">
                    <a:avLst/>
                  </a:prstGeom>
                  <a:blipFill rotWithShape="1">
                    <a:blip r:embed="rId30" cstate="print"/>
                    <a:stretch>
                      <a:fillRect/>
                    </a:stretch>
                  </a:blipFill>
                </p:spPr>
                <p:txBody>
                  <a:bodyPr/>
                  <a:lstStyle/>
                  <a:p>
                    <a:r>
                      <a:rPr lang="zh-CN" altLang="en-US">
                        <a:noFill/>
                      </a:rPr>
                      <a:t> </a:t>
                    </a:r>
                  </a:p>
                </p:txBody>
              </p:sp>
            </mc:Fallback>
          </mc:AlternateContent>
        </p:grpSp>
      </p:grpSp>
      <p:grpSp>
        <p:nvGrpSpPr>
          <p:cNvPr id="4" name="组合 3"/>
          <p:cNvGrpSpPr/>
          <p:nvPr/>
        </p:nvGrpSpPr>
        <p:grpSpPr>
          <a:xfrm>
            <a:off x="517153" y="5151658"/>
            <a:ext cx="8150785" cy="483435"/>
            <a:chOff x="212343" y="5484178"/>
            <a:chExt cx="8150785" cy="483435"/>
          </a:xfrm>
        </p:grpSpPr>
        <p:grpSp>
          <p:nvGrpSpPr>
            <p:cNvPr id="66" name="组合 65"/>
            <p:cNvGrpSpPr/>
            <p:nvPr/>
          </p:nvGrpSpPr>
          <p:grpSpPr>
            <a:xfrm>
              <a:off x="212343" y="5484178"/>
              <a:ext cx="5085946" cy="483435"/>
              <a:chOff x="1228323" y="6137308"/>
              <a:chExt cx="5085946" cy="483435"/>
            </a:xfrm>
          </p:grpSpPr>
          <p:grpSp>
            <p:nvGrpSpPr>
              <p:cNvPr id="67" name="组合 66"/>
              <p:cNvGrpSpPr/>
              <p:nvPr/>
            </p:nvGrpSpPr>
            <p:grpSpPr>
              <a:xfrm>
                <a:off x="2000377" y="6137308"/>
                <a:ext cx="4313892" cy="477575"/>
                <a:chOff x="1992711" y="5012451"/>
                <a:chExt cx="4313892" cy="477575"/>
              </a:xfrm>
            </p:grpSpPr>
            <p:sp>
              <p:nvSpPr>
                <p:cNvPr id="69" name="矩形 68"/>
                <p:cNvSpPr/>
                <p:nvPr/>
              </p:nvSpPr>
              <p:spPr>
                <a:xfrm>
                  <a:off x="1992711"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0" name="矩形 69"/>
                <p:cNvSpPr/>
                <p:nvPr/>
              </p:nvSpPr>
              <p:spPr>
                <a:xfrm>
                  <a:off x="2615011" y="504008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1" name="矩形 70"/>
                <p:cNvSpPr/>
                <p:nvPr/>
              </p:nvSpPr>
              <p:spPr>
                <a:xfrm>
                  <a:off x="3229033"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2" name="矩形 71"/>
                <p:cNvSpPr/>
                <p:nvPr/>
              </p:nvSpPr>
              <p:spPr>
                <a:xfrm>
                  <a:off x="4460705" y="504008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3" name="矩形 72"/>
                <p:cNvSpPr/>
                <p:nvPr/>
              </p:nvSpPr>
              <p:spPr>
                <a:xfrm>
                  <a:off x="3843055" y="5040083"/>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74" name="矩形 73"/>
                    <p:cNvSpPr/>
                    <p:nvPr/>
                  </p:nvSpPr>
                  <p:spPr>
                    <a:xfrm>
                      <a:off x="2060037" y="501619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𝟓</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74" name="矩形 73"/>
                    <p:cNvSpPr>
                      <a:spLocks noRot="1" noChangeAspect="1" noMove="1" noResize="1" noEditPoints="1" noAdjustHandles="1" noChangeArrowheads="1" noChangeShapeType="1" noTextEdit="1"/>
                    </p:cNvSpPr>
                    <p:nvPr/>
                  </p:nvSpPr>
                  <p:spPr>
                    <a:xfrm>
                      <a:off x="2060037" y="5016191"/>
                      <a:ext cx="453970" cy="461665"/>
                    </a:xfrm>
                    <a:prstGeom prst="rect">
                      <a:avLst/>
                    </a:prstGeom>
                    <a:blipFill rotWithShape="1">
                      <a:blip r:embed="rId31"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矩形 74"/>
                    <p:cNvSpPr/>
                    <p:nvPr/>
                  </p:nvSpPr>
                  <p:spPr>
                    <a:xfrm>
                      <a:off x="2669637" y="5016080"/>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𝟑</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75" name="矩形 74"/>
                    <p:cNvSpPr>
                      <a:spLocks noRot="1" noChangeAspect="1" noMove="1" noResize="1" noEditPoints="1" noAdjustHandles="1" noChangeArrowheads="1" noChangeShapeType="1" noTextEdit="1"/>
                    </p:cNvSpPr>
                    <p:nvPr/>
                  </p:nvSpPr>
                  <p:spPr>
                    <a:xfrm>
                      <a:off x="2669637" y="5016080"/>
                      <a:ext cx="453970" cy="461665"/>
                    </a:xfrm>
                    <a:prstGeom prst="rect">
                      <a:avLst/>
                    </a:prstGeom>
                    <a:blipFill rotWithShape="1">
                      <a:blip r:embed="rId32"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矩形 75"/>
                    <p:cNvSpPr/>
                    <p:nvPr/>
                  </p:nvSpPr>
                  <p:spPr>
                    <a:xfrm>
                      <a:off x="3283659" y="5018872"/>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76" name="矩形 75"/>
                    <p:cNvSpPr>
                      <a:spLocks noRot="1" noChangeAspect="1" noMove="1" noResize="1" noEditPoints="1" noAdjustHandles="1" noChangeArrowheads="1" noChangeShapeType="1" noTextEdit="1"/>
                    </p:cNvSpPr>
                    <p:nvPr/>
                  </p:nvSpPr>
                  <p:spPr>
                    <a:xfrm>
                      <a:off x="3283659" y="5018872"/>
                      <a:ext cx="453970" cy="461665"/>
                    </a:xfrm>
                    <a:prstGeom prst="rect">
                      <a:avLst/>
                    </a:prstGeom>
                    <a:blipFill rotWithShape="1">
                      <a:blip r:embed="rId3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矩形 76"/>
                    <p:cNvSpPr/>
                    <p:nvPr/>
                  </p:nvSpPr>
                  <p:spPr>
                    <a:xfrm>
                      <a:off x="3897681" y="5016079"/>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77" name="矩形 76"/>
                    <p:cNvSpPr>
                      <a:spLocks noRot="1" noChangeAspect="1" noMove="1" noResize="1" noEditPoints="1" noAdjustHandles="1" noChangeArrowheads="1" noChangeShapeType="1" noTextEdit="1"/>
                    </p:cNvSpPr>
                    <p:nvPr/>
                  </p:nvSpPr>
                  <p:spPr>
                    <a:xfrm>
                      <a:off x="3897681" y="5016079"/>
                      <a:ext cx="453970" cy="461665"/>
                    </a:xfrm>
                    <a:prstGeom prst="rect">
                      <a:avLst/>
                    </a:prstGeom>
                    <a:blipFill rotWithShape="1">
                      <a:blip r:embed="rId3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矩形 77"/>
                    <p:cNvSpPr/>
                    <p:nvPr/>
                  </p:nvSpPr>
                  <p:spPr>
                    <a:xfrm>
                      <a:off x="4515331" y="501977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78" name="矩形 77"/>
                    <p:cNvSpPr>
                      <a:spLocks noRot="1" noChangeAspect="1" noMove="1" noResize="1" noEditPoints="1" noAdjustHandles="1" noChangeArrowheads="1" noChangeShapeType="1" noTextEdit="1"/>
                    </p:cNvSpPr>
                    <p:nvPr/>
                  </p:nvSpPr>
                  <p:spPr>
                    <a:xfrm>
                      <a:off x="4515331" y="5019776"/>
                      <a:ext cx="453970" cy="461665"/>
                    </a:xfrm>
                    <a:prstGeom prst="rect">
                      <a:avLst/>
                    </a:prstGeom>
                    <a:blipFill rotWithShape="1">
                      <a:blip r:embed="rId35" cstate="print"/>
                      <a:stretch>
                        <a:fillRect/>
                      </a:stretch>
                    </a:blipFill>
                  </p:spPr>
                  <p:txBody>
                    <a:bodyPr/>
                    <a:lstStyle/>
                    <a:p>
                      <a:r>
                        <a:rPr lang="zh-CN" altLang="en-US">
                          <a:noFill/>
                        </a:rPr>
                        <a:t> </a:t>
                      </a:r>
                    </a:p>
                  </p:txBody>
                </p:sp>
              </mc:Fallback>
            </mc:AlternateContent>
            <p:sp>
              <p:nvSpPr>
                <p:cNvPr id="79" name="矩形 78"/>
                <p:cNvSpPr/>
                <p:nvPr/>
              </p:nvSpPr>
              <p:spPr>
                <a:xfrm>
                  <a:off x="5075739" y="503464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80" name="矩形 79"/>
                <p:cNvSpPr/>
                <p:nvPr/>
              </p:nvSpPr>
              <p:spPr>
                <a:xfrm>
                  <a:off x="5692581" y="504008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81" name="矩形 80"/>
                    <p:cNvSpPr/>
                    <p:nvPr/>
                  </p:nvSpPr>
                  <p:spPr>
                    <a:xfrm>
                      <a:off x="5117665" y="5026965"/>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𝟕</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81" name="矩形 80"/>
                    <p:cNvSpPr>
                      <a:spLocks noRot="1" noChangeAspect="1" noMove="1" noResize="1" noEditPoints="1" noAdjustHandles="1" noChangeArrowheads="1" noChangeShapeType="1" noTextEdit="1"/>
                    </p:cNvSpPr>
                    <p:nvPr/>
                  </p:nvSpPr>
                  <p:spPr>
                    <a:xfrm>
                      <a:off x="5117665" y="5026965"/>
                      <a:ext cx="453970" cy="461665"/>
                    </a:xfrm>
                    <a:prstGeom prst="rect">
                      <a:avLst/>
                    </a:prstGeom>
                    <a:blipFill rotWithShape="1">
                      <a:blip r:embed="rId36"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矩形 81"/>
                    <p:cNvSpPr/>
                    <p:nvPr/>
                  </p:nvSpPr>
                  <p:spPr>
                    <a:xfrm>
                      <a:off x="5742253" y="501245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𝟐</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82" name="矩形 81"/>
                    <p:cNvSpPr>
                      <a:spLocks noRot="1" noChangeAspect="1" noMove="1" noResize="1" noEditPoints="1" noAdjustHandles="1" noChangeArrowheads="1" noChangeShapeType="1" noTextEdit="1"/>
                    </p:cNvSpPr>
                    <p:nvPr/>
                  </p:nvSpPr>
                  <p:spPr>
                    <a:xfrm>
                      <a:off x="5742253" y="5012451"/>
                      <a:ext cx="453970" cy="461665"/>
                    </a:xfrm>
                    <a:prstGeom prst="rect">
                      <a:avLst/>
                    </a:prstGeom>
                    <a:blipFill rotWithShape="1">
                      <a:blip r:embed="rId37" cstate="print"/>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68" name="矩形 67"/>
                  <p:cNvSpPr/>
                  <p:nvPr/>
                </p:nvSpPr>
                <p:spPr>
                  <a:xfrm>
                    <a:off x="1228323" y="6159078"/>
                    <a:ext cx="569387"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0" u="none" strike="noStrike" kern="1200" cap="none" spc="0" normalizeH="0" baseline="0" noProof="0" smtClean="0">
                              <a:ln>
                                <a:noFill/>
                              </a:ln>
                              <a:solidFill>
                                <a:srgbClr val="000000"/>
                              </a:solidFill>
                              <a:effectLst/>
                              <a:uLnTx/>
                              <a:uFillTx/>
                              <a:latin typeface="Cambria Math" panose="02040503050406030204" pitchFamily="18" charset="0"/>
                              <a:cs typeface="+mn-cs"/>
                            </a:rPr>
                            <m:t>𝐖</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68" name="矩形 67"/>
                  <p:cNvSpPr>
                    <a:spLocks noRot="1" noChangeAspect="1" noMove="1" noResize="1" noEditPoints="1" noAdjustHandles="1" noChangeArrowheads="1" noChangeShapeType="1" noTextEdit="1"/>
                  </p:cNvSpPr>
                  <p:nvPr/>
                </p:nvSpPr>
                <p:spPr>
                  <a:xfrm>
                    <a:off x="1228323" y="6159078"/>
                    <a:ext cx="569387" cy="461665"/>
                  </a:xfrm>
                  <a:prstGeom prst="rect">
                    <a:avLst/>
                  </a:prstGeom>
                  <a:blipFill rotWithShape="0">
                    <a:blip r:embed="rId38"/>
                    <a:stretch>
                      <a:fillRect/>
                    </a:stretch>
                  </a:blipFill>
                </p:spPr>
                <p:txBody>
                  <a:bodyPr/>
                  <a:lstStyle/>
                  <a:p>
                    <a:r>
                      <a:rPr lang="zh-CN" altLang="en-US">
                        <a:noFill/>
                      </a:rPr>
                      <a:t> </a:t>
                    </a:r>
                  </a:p>
                </p:txBody>
              </p:sp>
            </mc:Fallback>
          </mc:AlternateContent>
        </p:grpSp>
        <p:grpSp>
          <p:nvGrpSpPr>
            <p:cNvPr id="124" name="组合 123"/>
            <p:cNvGrpSpPr/>
            <p:nvPr/>
          </p:nvGrpSpPr>
          <p:grpSpPr>
            <a:xfrm>
              <a:off x="5293812" y="5486410"/>
              <a:ext cx="3069316" cy="473947"/>
              <a:chOff x="1412536" y="4337538"/>
              <a:chExt cx="3069316" cy="473947"/>
            </a:xfrm>
          </p:grpSpPr>
          <p:grpSp>
            <p:nvGrpSpPr>
              <p:cNvPr id="125" name="组合 124"/>
              <p:cNvGrpSpPr/>
              <p:nvPr/>
            </p:nvGrpSpPr>
            <p:grpSpPr>
              <a:xfrm>
                <a:off x="1412536" y="4361540"/>
                <a:ext cx="3069316" cy="449945"/>
                <a:chOff x="1412536" y="4361540"/>
                <a:chExt cx="3069316" cy="449945"/>
              </a:xfrm>
            </p:grpSpPr>
            <p:sp>
              <p:nvSpPr>
                <p:cNvPr id="131" name="矩形 130"/>
                <p:cNvSpPr/>
                <p:nvPr/>
              </p:nvSpPr>
              <p:spPr>
                <a:xfrm>
                  <a:off x="1412536"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32" name="矩形 131"/>
                <p:cNvSpPr/>
                <p:nvPr/>
              </p:nvSpPr>
              <p:spPr>
                <a:xfrm>
                  <a:off x="2022136" y="4361541"/>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rPr>
                    <a:t>1</a:t>
                  </a: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sp>
              <p:nvSpPr>
                <p:cNvPr id="133" name="矩形 132"/>
                <p:cNvSpPr/>
                <p:nvPr/>
              </p:nvSpPr>
              <p:spPr>
                <a:xfrm>
                  <a:off x="2636158"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34" name="矩形 133"/>
                <p:cNvSpPr/>
                <p:nvPr/>
              </p:nvSpPr>
              <p:spPr>
                <a:xfrm>
                  <a:off x="3867830" y="4361540"/>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35" name="矩形 134"/>
                <p:cNvSpPr/>
                <p:nvPr/>
              </p:nvSpPr>
              <p:spPr>
                <a:xfrm>
                  <a:off x="3250180" y="4361542"/>
                  <a:ext cx="614022" cy="4499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mc:AlternateContent xmlns:mc="http://schemas.openxmlformats.org/markup-compatibility/2006" xmlns:a14="http://schemas.microsoft.com/office/drawing/2010/main">
            <mc:Choice Requires="a14">
              <p:sp>
                <p:nvSpPr>
                  <p:cNvPr id="126" name="矩形 125"/>
                  <p:cNvSpPr/>
                  <p:nvPr/>
                </p:nvSpPr>
                <p:spPr>
                  <a:xfrm>
                    <a:off x="1454462" y="4337650"/>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1" i="1" u="none" strike="noStrike" kern="1200" cap="none" spc="0" normalizeH="0" baseline="0" noProof="0" smtClean="0">
                              <a:ln>
                                <a:noFill/>
                              </a:ln>
                              <a:solidFill>
                                <a:srgbClr val="000000"/>
                              </a:solidFill>
                              <a:effectLst/>
                              <a:uLnTx/>
                              <a:uFillTx/>
                              <a:latin typeface="Cambria Math"/>
                              <a:cs typeface="+mn-cs"/>
                            </a:rPr>
                            <m:t>𝟒</m:t>
                          </m:r>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26" name="矩形 125"/>
                  <p:cNvSpPr>
                    <a:spLocks noRot="1" noChangeAspect="1" noMove="1" noResize="1" noEditPoints="1" noAdjustHandles="1" noChangeArrowheads="1" noChangeShapeType="1" noTextEdit="1"/>
                  </p:cNvSpPr>
                  <p:nvPr/>
                </p:nvSpPr>
                <p:spPr>
                  <a:xfrm>
                    <a:off x="1454462" y="4337650"/>
                    <a:ext cx="453970" cy="461665"/>
                  </a:xfrm>
                  <a:prstGeom prst="rect">
                    <a:avLst/>
                  </a:prstGeom>
                  <a:blipFill rotWithShape="1">
                    <a:blip r:embed="rId39"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7" name="矩形 126"/>
                  <p:cNvSpPr/>
                  <p:nvPr/>
                </p:nvSpPr>
                <p:spPr>
                  <a:xfrm>
                    <a:off x="2064062" y="4337539"/>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𝟓</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27" name="矩形 126"/>
                  <p:cNvSpPr>
                    <a:spLocks noRot="1" noChangeAspect="1" noMove="1" noResize="1" noEditPoints="1" noAdjustHandles="1" noChangeArrowheads="1" noChangeShapeType="1" noTextEdit="1"/>
                  </p:cNvSpPr>
                  <p:nvPr/>
                </p:nvSpPr>
                <p:spPr>
                  <a:xfrm>
                    <a:off x="2064062" y="4337539"/>
                    <a:ext cx="453970" cy="461665"/>
                  </a:xfrm>
                  <a:prstGeom prst="rect">
                    <a:avLst/>
                  </a:prstGeom>
                  <a:blipFill rotWithShape="1">
                    <a:blip r:embed="rId40"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8" name="矩形 127"/>
                  <p:cNvSpPr/>
                  <p:nvPr/>
                </p:nvSpPr>
                <p:spPr>
                  <a:xfrm>
                    <a:off x="2678084" y="4340331"/>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𝟑</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28" name="矩形 127"/>
                  <p:cNvSpPr>
                    <a:spLocks noRot="1" noChangeAspect="1" noMove="1" noResize="1" noEditPoints="1" noAdjustHandles="1" noChangeArrowheads="1" noChangeShapeType="1" noTextEdit="1"/>
                  </p:cNvSpPr>
                  <p:nvPr/>
                </p:nvSpPr>
                <p:spPr>
                  <a:xfrm>
                    <a:off x="2678084" y="4340331"/>
                    <a:ext cx="453970" cy="461665"/>
                  </a:xfrm>
                  <a:prstGeom prst="rect">
                    <a:avLst/>
                  </a:prstGeom>
                  <a:blipFill rotWithShape="1">
                    <a:blip r:embed="rId41"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9" name="矩形 128"/>
                  <p:cNvSpPr/>
                  <p:nvPr/>
                </p:nvSpPr>
                <p:spPr>
                  <a:xfrm>
                    <a:off x="3292106" y="4337538"/>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𝟕</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29" name="矩形 128"/>
                  <p:cNvSpPr>
                    <a:spLocks noRot="1" noChangeAspect="1" noMove="1" noResize="1" noEditPoints="1" noAdjustHandles="1" noChangeArrowheads="1" noChangeShapeType="1" noTextEdit="1"/>
                  </p:cNvSpPr>
                  <p:nvPr/>
                </p:nvSpPr>
                <p:spPr>
                  <a:xfrm>
                    <a:off x="3292106" y="4337538"/>
                    <a:ext cx="453970" cy="461665"/>
                  </a:xfrm>
                  <a:prstGeom prst="rect">
                    <a:avLst/>
                  </a:prstGeom>
                  <a:blipFill rotWithShape="1">
                    <a:blip r:embed="rId42"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0" name="矩形 129"/>
                  <p:cNvSpPr/>
                  <p:nvPr/>
                </p:nvSpPr>
                <p:spPr>
                  <a:xfrm>
                    <a:off x="3909756" y="4341235"/>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000000"/>
                              </a:solidFill>
                              <a:effectLst/>
                              <a:uLnTx/>
                              <a:uFillTx/>
                              <a:latin typeface="Cambria Math"/>
                              <a:cs typeface="+mn-cs"/>
                            </a:rPr>
                            <m:t>𝟒</m:t>
                          </m:r>
                        </m:oMath>
                      </m:oMathPara>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130" name="矩形 129"/>
                  <p:cNvSpPr>
                    <a:spLocks noRot="1" noChangeAspect="1" noMove="1" noResize="1" noEditPoints="1" noAdjustHandles="1" noChangeArrowheads="1" noChangeShapeType="1" noTextEdit="1"/>
                  </p:cNvSpPr>
                  <p:nvPr/>
                </p:nvSpPr>
                <p:spPr>
                  <a:xfrm>
                    <a:off x="3909756" y="4341235"/>
                    <a:ext cx="453970" cy="461665"/>
                  </a:xfrm>
                  <a:prstGeom prst="rect">
                    <a:avLst/>
                  </a:prstGeom>
                  <a:blipFill rotWithShape="1">
                    <a:blip r:embed="rId43" cstate="print"/>
                    <a:stretch>
                      <a:fillRect/>
                    </a:stretch>
                  </a:blipFill>
                </p:spPr>
                <p:txBody>
                  <a:bodyPr/>
                  <a:lstStyle/>
                  <a:p>
                    <a:r>
                      <a:rPr lang="zh-CN" altLang="en-US">
                        <a:noFill/>
                      </a:rPr>
                      <a:t> </a:t>
                    </a:r>
                  </a:p>
                </p:txBody>
              </p:sp>
            </mc:Fallback>
          </mc:AlternateContent>
        </p:grpSp>
      </p:grpSp>
      <p:grpSp>
        <p:nvGrpSpPr>
          <p:cNvPr id="137" name="组合 136"/>
          <p:cNvGrpSpPr/>
          <p:nvPr/>
        </p:nvGrpSpPr>
        <p:grpSpPr>
          <a:xfrm>
            <a:off x="2821416" y="3330692"/>
            <a:ext cx="2436572" cy="976456"/>
            <a:chOff x="3524579" y="4663544"/>
            <a:chExt cx="2436572" cy="976456"/>
          </a:xfrm>
        </p:grpSpPr>
        <p:cxnSp>
          <p:nvCxnSpPr>
            <p:cNvPr id="138" name="直接连接符 137"/>
            <p:cNvCxnSpPr/>
            <p:nvPr/>
          </p:nvCxnSpPr>
          <p:spPr>
            <a:xfrm>
              <a:off x="3540176" y="4663544"/>
              <a:ext cx="0" cy="474512"/>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3524579" y="5138056"/>
              <a:ext cx="243657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5961151" y="5124344"/>
              <a:ext cx="0" cy="515656"/>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5" name="组合 144"/>
          <p:cNvGrpSpPr/>
          <p:nvPr/>
        </p:nvGrpSpPr>
        <p:grpSpPr>
          <a:xfrm>
            <a:off x="3407820" y="3330692"/>
            <a:ext cx="3075837" cy="976456"/>
            <a:chOff x="3524579" y="4663544"/>
            <a:chExt cx="3075837" cy="976456"/>
          </a:xfrm>
        </p:grpSpPr>
        <p:cxnSp>
          <p:nvCxnSpPr>
            <p:cNvPr id="146" name="直接连接符 145"/>
            <p:cNvCxnSpPr/>
            <p:nvPr/>
          </p:nvCxnSpPr>
          <p:spPr>
            <a:xfrm>
              <a:off x="3540176" y="4663544"/>
              <a:ext cx="0" cy="256802"/>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3524579" y="4920346"/>
              <a:ext cx="3075837"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p:nvPr/>
          </p:nvCxnSpPr>
          <p:spPr>
            <a:xfrm>
              <a:off x="6585253" y="4920346"/>
              <a:ext cx="0" cy="719654"/>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839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6"/>
                                        </p:tgtEl>
                                        <p:attrNameLst>
                                          <p:attrName>style.visibility</p:attrName>
                                        </p:attrNameLst>
                                      </p:cBhvr>
                                      <p:to>
                                        <p:strVal val="visible"/>
                                      </p:to>
                                    </p:set>
                                    <p:animEffect transition="in" filter="fade">
                                      <p:cBhvr>
                                        <p:cTn id="15" dur="500"/>
                                        <p:tgtEl>
                                          <p:spTgt spid="136"/>
                                        </p:tgtEl>
                                      </p:cBhvr>
                                    </p:animEffect>
                                  </p:childTnLst>
                                </p:cTn>
                              </p:par>
                              <p:par>
                                <p:cTn id="16" presetID="10" presetClass="entr" presetSubtype="0" fill="hold" nodeType="withEffect">
                                  <p:stCondLst>
                                    <p:cond delay="0"/>
                                  </p:stCondLst>
                                  <p:childTnLst>
                                    <p:set>
                                      <p:cBhvr>
                                        <p:cTn id="17" dur="1" fill="hold">
                                          <p:stCondLst>
                                            <p:cond delay="0"/>
                                          </p:stCondLst>
                                        </p:cTn>
                                        <p:tgtEl>
                                          <p:spTgt spid="85"/>
                                        </p:tgtEl>
                                        <p:attrNameLst>
                                          <p:attrName>style.visibility</p:attrName>
                                        </p:attrNameLst>
                                      </p:cBhvr>
                                      <p:to>
                                        <p:strVal val="visible"/>
                                      </p:to>
                                    </p:set>
                                    <p:animEffect transition="in" filter="fade">
                                      <p:cBhvr>
                                        <p:cTn id="18" dur="500"/>
                                        <p:tgtEl>
                                          <p:spTgt spid="8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7"/>
                                        </p:tgtEl>
                                        <p:attrNameLst>
                                          <p:attrName>style.visibility</p:attrName>
                                        </p:attrNameLst>
                                      </p:cBhvr>
                                      <p:to>
                                        <p:strVal val="visible"/>
                                      </p:to>
                                    </p:set>
                                    <p:animEffect transition="in" filter="fade">
                                      <p:cBhvr>
                                        <p:cTn id="23" dur="500"/>
                                        <p:tgtEl>
                                          <p:spTgt spid="1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nodeType="withEffect">
                                  <p:stCondLst>
                                    <p:cond delay="0"/>
                                  </p:stCondLst>
                                  <p:childTnLst>
                                    <p:set>
                                      <p:cBhvr>
                                        <p:cTn id="33" dur="1" fill="hold">
                                          <p:stCondLst>
                                            <p:cond delay="0"/>
                                          </p:stCondLst>
                                        </p:cTn>
                                        <p:tgtEl>
                                          <p:spTgt spid="145"/>
                                        </p:tgtEl>
                                        <p:attrNameLst>
                                          <p:attrName>style.visibility</p:attrName>
                                        </p:attrNameLst>
                                      </p:cBhvr>
                                      <p:to>
                                        <p:strVal val="visible"/>
                                      </p:to>
                                    </p:set>
                                    <p:animEffect transition="in" filter="fade">
                                      <p:cBhvr>
                                        <p:cTn id="34"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35" grpId="0" animBg="1"/>
      <p:bldP spid="36" grpId="0" animBg="1"/>
      <p:bldP spid="3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rrowheads="1"/>
          </p:cNvSpPr>
          <p:nvPr>
            <p:ph type="title"/>
          </p:nvPr>
        </p:nvSpPr>
        <p:spPr/>
        <p:txBody>
          <a:bodyPr/>
          <a:lstStyle/>
          <a:p>
            <a:pPr eaLnBrk="1" hangingPunct="1"/>
            <a:r>
              <a:rPr lang="zh-CN" altLang="en-US" dirty="0">
                <a:latin typeface="宋体" pitchFamily="2" charset="-122"/>
              </a:rPr>
              <a:t>图的代数表示</a:t>
            </a:r>
            <a:r>
              <a:rPr lang="zh-CN" altLang="en-US" b="0" dirty="0">
                <a:latin typeface="Times New Roman" pitchFamily="18" charset="0"/>
              </a:rPr>
              <a:t> </a:t>
            </a:r>
          </a:p>
        </p:txBody>
      </p:sp>
      <p:sp>
        <p:nvSpPr>
          <p:cNvPr id="214019" name="Rectangle 3"/>
          <p:cNvSpPr>
            <a:spLocks noGrp="1" noChangeArrowheads="1"/>
          </p:cNvSpPr>
          <p:nvPr>
            <p:ph idx="1"/>
          </p:nvPr>
        </p:nvSpPr>
        <p:spPr/>
        <p:txBody>
          <a:bodyPr>
            <a:normAutofit lnSpcReduction="10000"/>
          </a:bodyPr>
          <a:lstStyle/>
          <a:p>
            <a:pPr algn="just" eaLnBrk="1" hangingPunct="1">
              <a:spcBef>
                <a:spcPct val="40000"/>
              </a:spcBef>
              <a:buSzPct val="150000"/>
              <a:buNone/>
            </a:pPr>
            <a:r>
              <a:rPr lang="zh-CN" altLang="en-US" sz="2800" dirty="0">
                <a:solidFill>
                  <a:srgbClr val="003399"/>
                </a:solidFill>
                <a:latin typeface="Arial" pitchFamily="34" charset="0"/>
                <a:ea typeface="宋体" pitchFamily="2" charset="-122"/>
              </a:rPr>
              <a:t>常用表示方法</a:t>
            </a:r>
          </a:p>
          <a:p>
            <a:pPr algn="just" eaLnBrk="1" hangingPunct="1">
              <a:spcBef>
                <a:spcPct val="40000"/>
              </a:spcBef>
              <a:buSzPct val="150000"/>
              <a:buFont typeface="Wingdings" pitchFamily="2" charset="2"/>
              <a:buChar char="§"/>
            </a:pPr>
            <a:r>
              <a:rPr lang="zh-CN" altLang="en-US" sz="2800" dirty="0">
                <a:solidFill>
                  <a:srgbClr val="B2B2B2"/>
                </a:solidFill>
                <a:latin typeface="宋体" pitchFamily="2" charset="-122"/>
              </a:rPr>
              <a:t>邻接矩阵</a:t>
            </a:r>
          </a:p>
          <a:p>
            <a:pPr algn="just" eaLnBrk="1" hangingPunct="1">
              <a:spcBef>
                <a:spcPct val="40000"/>
              </a:spcBef>
              <a:buSzPct val="150000"/>
              <a:buFont typeface="Wingdings" pitchFamily="2" charset="2"/>
              <a:buChar char="§"/>
            </a:pPr>
            <a:r>
              <a:rPr lang="zh-CN" altLang="en-US" sz="2800" dirty="0">
                <a:solidFill>
                  <a:srgbClr val="B2B2B2"/>
                </a:solidFill>
                <a:latin typeface="宋体" pitchFamily="2" charset="-122"/>
              </a:rPr>
              <a:t>权矩阵</a:t>
            </a:r>
          </a:p>
          <a:p>
            <a:pPr algn="just" eaLnBrk="1" hangingPunct="1">
              <a:spcBef>
                <a:spcPct val="40000"/>
              </a:spcBef>
              <a:buSzPct val="150000"/>
              <a:buFont typeface="Wingdings" pitchFamily="2" charset="2"/>
              <a:buChar char="§"/>
            </a:pPr>
            <a:r>
              <a:rPr lang="zh-CN" altLang="en-US" dirty="0">
                <a:solidFill>
                  <a:srgbClr val="B2B2B2"/>
                </a:solidFill>
                <a:latin typeface="宋体" pitchFamily="2" charset="-122"/>
              </a:rPr>
              <a:t>关联矩阵</a:t>
            </a:r>
          </a:p>
          <a:p>
            <a:pPr algn="just" eaLnBrk="1" hangingPunct="1">
              <a:spcBef>
                <a:spcPct val="40000"/>
              </a:spcBef>
              <a:buSzPct val="150000"/>
              <a:buFont typeface="Wingdings" pitchFamily="2" charset="2"/>
              <a:buChar char="§"/>
            </a:pPr>
            <a:r>
              <a:rPr lang="zh-CN" altLang="en-US" dirty="0">
                <a:solidFill>
                  <a:srgbClr val="B2B2B2"/>
                </a:solidFill>
                <a:latin typeface="宋体" pitchFamily="2" charset="-122"/>
              </a:rPr>
              <a:t>边列表</a:t>
            </a:r>
          </a:p>
          <a:p>
            <a:pPr eaLnBrk="1" hangingPunct="1">
              <a:spcBef>
                <a:spcPct val="40000"/>
              </a:spcBef>
              <a:buSzPct val="150000"/>
              <a:buFont typeface="Wingdings" pitchFamily="2" charset="2"/>
              <a:buChar char="§"/>
            </a:pPr>
            <a:r>
              <a:rPr lang="zh-CN" altLang="en-US" sz="2800" dirty="0">
                <a:solidFill>
                  <a:schemeClr val="bg1">
                    <a:lumMod val="75000"/>
                  </a:schemeClr>
                </a:solidFill>
                <a:latin typeface="宋体" pitchFamily="2" charset="-122"/>
              </a:rPr>
              <a:t>正向、逆向表</a:t>
            </a:r>
          </a:p>
          <a:p>
            <a:pPr eaLnBrk="1" hangingPunct="1">
              <a:spcBef>
                <a:spcPct val="40000"/>
              </a:spcBef>
              <a:buSzPct val="150000"/>
              <a:buFont typeface="Wingdings" pitchFamily="2" charset="2"/>
              <a:buChar char="§"/>
            </a:pPr>
            <a:r>
              <a:rPr lang="zh-CN" altLang="en-US" sz="2800" dirty="0">
                <a:solidFill>
                  <a:srgbClr val="FF0000"/>
                </a:solidFill>
                <a:latin typeface="宋体" pitchFamily="2" charset="-122"/>
              </a:rPr>
              <a:t>邻接表</a:t>
            </a:r>
            <a:endParaRPr lang="en-US" altLang="zh-CN" sz="2800" dirty="0">
              <a:solidFill>
                <a:srgbClr val="FF0000"/>
              </a:solidFill>
              <a:latin typeface="宋体" pitchFamily="2" charset="-122"/>
            </a:endParaRPr>
          </a:p>
          <a:p>
            <a:pPr eaLnBrk="1" hangingPunct="1">
              <a:spcBef>
                <a:spcPct val="40000"/>
              </a:spcBef>
              <a:buSzPct val="150000"/>
              <a:buFont typeface="Wingdings" pitchFamily="2" charset="2"/>
              <a:buChar char="§"/>
            </a:pPr>
            <a:r>
              <a:rPr lang="zh-CN" altLang="en-US" dirty="0">
                <a:latin typeface="宋体" pitchFamily="2" charset="-122"/>
              </a:rPr>
              <a:t>十字链表</a:t>
            </a:r>
            <a:endParaRPr lang="en-US" altLang="zh-CN" dirty="0">
              <a:latin typeface="宋体" pitchFamily="2" charset="-122"/>
            </a:endParaRPr>
          </a:p>
          <a:p>
            <a:pPr eaLnBrk="1" hangingPunct="1">
              <a:spcBef>
                <a:spcPct val="40000"/>
              </a:spcBef>
              <a:buSzPct val="150000"/>
              <a:buFont typeface="Wingdings" pitchFamily="2" charset="2"/>
              <a:buChar char="§"/>
            </a:pPr>
            <a:r>
              <a:rPr lang="zh-CN" altLang="en-US" dirty="0">
                <a:latin typeface="宋体" pitchFamily="2" charset="-122"/>
              </a:rPr>
              <a:t>邻接多重表  </a:t>
            </a:r>
          </a:p>
        </p:txBody>
      </p:sp>
    </p:spTree>
    <p:extLst>
      <p:ext uri="{BB962C8B-B14F-4D97-AF65-F5344CB8AC3E}">
        <p14:creationId xmlns:p14="http://schemas.microsoft.com/office/powerpoint/2010/main" val="2851459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3"/>
          <p:cNvSpPr>
            <a:spLocks noChangeArrowheads="1"/>
          </p:cNvSpPr>
          <p:nvPr/>
        </p:nvSpPr>
        <p:spPr bwMode="auto">
          <a:xfrm>
            <a:off x="900113" y="1844675"/>
            <a:ext cx="3756025" cy="519113"/>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FF3399"/>
                </a:solidFill>
                <a:effectLst/>
                <a:uLnTx/>
                <a:uFillTx/>
                <a:latin typeface="Arial" pitchFamily="34" charset="0"/>
                <a:ea typeface="宋体" pitchFamily="2" charset="-122"/>
                <a:cs typeface="+mn-cs"/>
              </a:rPr>
              <a:t>采用单链表表示一个图</a:t>
            </a:r>
          </a:p>
        </p:txBody>
      </p:sp>
      <p:sp>
        <p:nvSpPr>
          <p:cNvPr id="226307" name="Rectangle 4"/>
          <p:cNvSpPr>
            <a:spLocks noChangeArrowheads="1"/>
          </p:cNvSpPr>
          <p:nvPr/>
        </p:nvSpPr>
        <p:spPr bwMode="auto">
          <a:xfrm>
            <a:off x="684213" y="1196975"/>
            <a:ext cx="1728787" cy="579438"/>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itchFamily="2" charset="2"/>
              <a:buChar char="n"/>
              <a:tabLst/>
              <a:defRPr/>
            </a:pPr>
            <a:r>
              <a:rPr kumimoji="0" lang="en-US" altLang="zh-CN" sz="3200" b="1" i="0" u="none" strike="noStrike" kern="1200" cap="none" spc="0" normalizeH="0" baseline="0" noProof="0">
                <a:ln>
                  <a:noFill/>
                </a:ln>
                <a:solidFill>
                  <a:srgbClr val="000514"/>
                </a:solidFill>
                <a:effectLst/>
                <a:uLnTx/>
                <a:uFillTx/>
                <a:latin typeface="Garamond" pitchFamily="18" charset="0"/>
                <a:ea typeface="宋体" pitchFamily="2" charset="-122"/>
                <a:cs typeface="+mn-cs"/>
              </a:rPr>
              <a:t> </a:t>
            </a:r>
            <a:r>
              <a:rPr kumimoji="0" lang="zh-CN" altLang="en-US" sz="3200" b="1" i="0" u="none" strike="noStrike" kern="1200" cap="none" spc="0" normalizeH="0" baseline="0" noProof="0">
                <a:ln>
                  <a:noFill/>
                </a:ln>
                <a:solidFill>
                  <a:srgbClr val="000514"/>
                </a:solidFill>
                <a:effectLst/>
                <a:uLnTx/>
                <a:uFillTx/>
                <a:latin typeface="Garamond" pitchFamily="18" charset="0"/>
                <a:ea typeface="宋体" pitchFamily="2" charset="-122"/>
                <a:cs typeface="+mn-cs"/>
              </a:rPr>
              <a:t>邻接表</a:t>
            </a:r>
          </a:p>
        </p:txBody>
      </p:sp>
      <p:sp>
        <p:nvSpPr>
          <p:cNvPr id="226308" name="Rectangle 5"/>
          <p:cNvSpPr>
            <a:spLocks noChangeArrowheads="1"/>
          </p:cNvSpPr>
          <p:nvPr/>
        </p:nvSpPr>
        <p:spPr bwMode="auto">
          <a:xfrm>
            <a:off x="755650" y="2349500"/>
            <a:ext cx="8208963" cy="193899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 – </a:t>
            </a:r>
            <a:r>
              <a:rPr kumimoji="0" lang="zh-CN" altLang="en-US"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对每个结点</a:t>
            </a:r>
            <a:r>
              <a:rPr kumimoji="0"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rPr>
              <a:t>v</a:t>
            </a:r>
            <a:r>
              <a:rPr kumimoji="0" lang="en-US" altLang="zh-CN" sz="2400" b="1" i="1" u="none" strike="noStrike" kern="1200" cap="none" spc="0" normalizeH="0" baseline="-25000" noProof="0" dirty="0">
                <a:ln>
                  <a:noFill/>
                </a:ln>
                <a:solidFill>
                  <a:srgbClr val="000514"/>
                </a:solidFill>
                <a:effectLst/>
                <a:uLnTx/>
                <a:uFillTx/>
                <a:latin typeface="Arial" pitchFamily="34" charset="0"/>
                <a:ea typeface="宋体" pitchFamily="2" charset="-122"/>
                <a:cs typeface="+mn-cs"/>
              </a:rPr>
              <a:t>i</a:t>
            </a:r>
            <a:r>
              <a:rPr kumimoji="0" lang="zh-CN" altLang="en-US"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用一个表结点表示</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 </a:t>
            </a:r>
            <a:r>
              <a:rPr kumimoji="0"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 </a:t>
            </a:r>
            <a:r>
              <a:rPr kumimoji="0" lang="zh-CN" altLang="en-US"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表结点由三个域</a:t>
            </a:r>
            <a:r>
              <a:rPr kumimoji="0"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rPr>
              <a:t>a</a:t>
            </a:r>
            <a:r>
              <a:rPr kumimoji="0" lang="zh-CN" altLang="en-US"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a:t>
            </a:r>
            <a:r>
              <a:rPr kumimoji="0"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rPr>
              <a:t>b</a:t>
            </a:r>
            <a:r>
              <a:rPr kumimoji="0" lang="zh-CN" altLang="en-US"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a:t>
            </a:r>
            <a:r>
              <a:rPr kumimoji="0"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rPr>
              <a:t>c</a:t>
            </a:r>
            <a:r>
              <a:rPr kumimoji="0" lang="zh-CN" altLang="en-US"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组成</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     </a:t>
            </a:r>
            <a:r>
              <a:rPr kumimoji="0"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 </a:t>
            </a:r>
            <a:r>
              <a:rPr kumimoji="0" lang="zh-CN" altLang="en-US"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邻接点域</a:t>
            </a:r>
            <a:r>
              <a:rPr kumimoji="0"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rPr>
              <a:t>a</a:t>
            </a:r>
            <a:r>
              <a:rPr kumimoji="0" lang="zh-CN" altLang="en-US"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中存放邻接点的编号</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     </a:t>
            </a:r>
            <a:r>
              <a:rPr kumimoji="0"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 </a:t>
            </a:r>
            <a:r>
              <a:rPr kumimoji="0" lang="zh-CN" altLang="en-US"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数据域</a:t>
            </a:r>
            <a:r>
              <a:rPr kumimoji="0"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rPr>
              <a:t>b</a:t>
            </a:r>
            <a:r>
              <a:rPr kumimoji="0" lang="zh-CN" altLang="en-US"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中存放相应边的数值（权）</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     </a:t>
            </a:r>
            <a:r>
              <a:rPr kumimoji="0" lang="en-US" altLang="zh-CN"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 </a:t>
            </a:r>
            <a:r>
              <a:rPr kumimoji="0" lang="zh-CN" altLang="en-US"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链域</a:t>
            </a:r>
            <a:r>
              <a:rPr kumimoji="0" lang="en-US" altLang="zh-CN" sz="2400" b="1" i="1" u="none" strike="noStrike" kern="1200" cap="none" spc="0" normalizeH="0" baseline="0" noProof="0" dirty="0">
                <a:ln>
                  <a:noFill/>
                </a:ln>
                <a:solidFill>
                  <a:srgbClr val="000514"/>
                </a:solidFill>
                <a:effectLst/>
                <a:uLnTx/>
                <a:uFillTx/>
                <a:latin typeface="Arial" pitchFamily="34" charset="0"/>
                <a:ea typeface="宋体" pitchFamily="2" charset="-122"/>
                <a:cs typeface="+mn-cs"/>
              </a:rPr>
              <a:t>c</a:t>
            </a:r>
            <a:r>
              <a:rPr kumimoji="0" lang="zh-CN" altLang="en-US" sz="24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存放下一个表结点的地址指针</a:t>
            </a:r>
          </a:p>
        </p:txBody>
      </p:sp>
      <p:sp>
        <p:nvSpPr>
          <p:cNvPr id="226310" name="Rectangle 19"/>
          <p:cNvSpPr>
            <a:spLocks noChangeArrowheads="1"/>
          </p:cNvSpPr>
          <p:nvPr/>
        </p:nvSpPr>
        <p:spPr bwMode="auto">
          <a:xfrm>
            <a:off x="3944030" y="4941504"/>
            <a:ext cx="1266693" cy="52322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邻接表</a:t>
            </a:r>
          </a:p>
        </p:txBody>
      </p:sp>
      <p:sp>
        <p:nvSpPr>
          <p:cNvPr id="20" name="Rectangle 2"/>
          <p:cNvSpPr txBox="1">
            <a:spLocks noRot="1" noChangeArrowheads="1"/>
          </p:cNvSpPr>
          <p:nvPr/>
        </p:nvSpPr>
        <p:spPr>
          <a:xfrm>
            <a:off x="457200" y="333375"/>
            <a:ext cx="82296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图的代数表示：邻接表 </a:t>
            </a:r>
          </a:p>
        </p:txBody>
      </p:sp>
      <p:grpSp>
        <p:nvGrpSpPr>
          <p:cNvPr id="24" name="组合 23"/>
          <p:cNvGrpSpPr/>
          <p:nvPr/>
        </p:nvGrpSpPr>
        <p:grpSpPr>
          <a:xfrm>
            <a:off x="673716" y="4495526"/>
            <a:ext cx="2734862" cy="1922199"/>
            <a:chOff x="5482172" y="1113287"/>
            <a:chExt cx="2734862" cy="1922199"/>
          </a:xfrm>
        </p:grpSpPr>
        <p:sp>
          <p:nvSpPr>
            <p:cNvPr id="26" name="椭圆 25"/>
            <p:cNvSpPr/>
            <p:nvPr/>
          </p:nvSpPr>
          <p:spPr>
            <a:xfrm>
              <a:off x="5682339"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7" name="椭圆 26"/>
            <p:cNvSpPr/>
            <p:nvPr/>
          </p:nvSpPr>
          <p:spPr>
            <a:xfrm>
              <a:off x="5682339" y="2607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8" name="椭圆 27"/>
            <p:cNvSpPr/>
            <p:nvPr/>
          </p:nvSpPr>
          <p:spPr>
            <a:xfrm>
              <a:off x="7765137"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9" name="椭圆 28"/>
            <p:cNvSpPr/>
            <p:nvPr/>
          </p:nvSpPr>
          <p:spPr>
            <a:xfrm>
              <a:off x="7779968" y="2608733"/>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cxnSp>
          <p:nvCxnSpPr>
            <p:cNvPr id="30" name="直接箭头连接符 29"/>
            <p:cNvCxnSpPr>
              <a:stCxn id="28" idx="2"/>
              <a:endCxn id="26" idx="6"/>
            </p:cNvCxnSpPr>
            <p:nvPr/>
          </p:nvCxnSpPr>
          <p:spPr>
            <a:xfrm flipH="1">
              <a:off x="5827482" y="1486694"/>
              <a:ext cx="1937655"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9" idx="3"/>
              <a:endCxn id="26" idx="5"/>
            </p:cNvCxnSpPr>
            <p:nvPr/>
          </p:nvCxnSpPr>
          <p:spPr>
            <a:xfrm flipH="1" flipV="1">
              <a:off x="5806226" y="1538009"/>
              <a:ext cx="1994998" cy="1194611"/>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a:off x="5482172" y="1113287"/>
              <a:ext cx="2602419" cy="1922199"/>
              <a:chOff x="5482172" y="1113287"/>
              <a:chExt cx="2602419" cy="1922199"/>
            </a:xfrm>
          </p:grpSpPr>
          <mc:AlternateContent xmlns:mc="http://schemas.openxmlformats.org/markup-compatibility/2006" xmlns:a14="http://schemas.microsoft.com/office/drawing/2010/main">
            <mc:Choice Requires="a14">
              <p:sp>
                <p:nvSpPr>
                  <p:cNvPr id="51" name="矩形 50"/>
                  <p:cNvSpPr/>
                  <p:nvPr/>
                </p:nvSpPr>
                <p:spPr>
                  <a:xfrm>
                    <a:off x="5482172" y="1119111"/>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𝟎</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1" name="矩形 50"/>
                  <p:cNvSpPr>
                    <a:spLocks noRot="1" noChangeAspect="1" noMove="1" noResize="1" noEditPoints="1" noAdjustHandles="1" noChangeArrowheads="1" noChangeShapeType="1" noTextEdit="1"/>
                  </p:cNvSpPr>
                  <p:nvPr/>
                </p:nvSpPr>
                <p:spPr>
                  <a:xfrm>
                    <a:off x="5482172" y="1119111"/>
                    <a:ext cx="464101" cy="338554"/>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矩形 51"/>
                  <p:cNvSpPr/>
                  <p:nvPr/>
                </p:nvSpPr>
                <p:spPr>
                  <a:xfrm>
                    <a:off x="7475439" y="1113287"/>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2" name="矩形 51"/>
                  <p:cNvSpPr>
                    <a:spLocks noRot="1" noChangeAspect="1" noMove="1" noResize="1" noEditPoints="1" noAdjustHandles="1" noChangeArrowheads="1" noChangeShapeType="1" noTextEdit="1"/>
                  </p:cNvSpPr>
                  <p:nvPr/>
                </p:nvSpPr>
                <p:spPr>
                  <a:xfrm>
                    <a:off x="7475439" y="1113287"/>
                    <a:ext cx="464101" cy="338554"/>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矩形 52"/>
                  <p:cNvSpPr/>
                  <p:nvPr/>
                </p:nvSpPr>
                <p:spPr>
                  <a:xfrm>
                    <a:off x="7620490" y="2696932"/>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3" name="矩形 52"/>
                  <p:cNvSpPr>
                    <a:spLocks noRot="1" noChangeAspect="1" noMove="1" noResize="1" noEditPoints="1" noAdjustHandles="1" noChangeArrowheads="1" noChangeShapeType="1" noTextEdit="1"/>
                  </p:cNvSpPr>
                  <p:nvPr/>
                </p:nvSpPr>
                <p:spPr>
                  <a:xfrm>
                    <a:off x="7620490" y="2696932"/>
                    <a:ext cx="464101" cy="338554"/>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5522859" y="2647310"/>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4" name="矩形 53"/>
                  <p:cNvSpPr>
                    <a:spLocks noRot="1" noChangeAspect="1" noMove="1" noResize="1" noEditPoints="1" noAdjustHandles="1" noChangeArrowheads="1" noChangeShapeType="1" noTextEdit="1"/>
                  </p:cNvSpPr>
                  <p:nvPr/>
                </p:nvSpPr>
                <p:spPr>
                  <a:xfrm>
                    <a:off x="5522859" y="2647310"/>
                    <a:ext cx="464101" cy="338554"/>
                  </a:xfrm>
                  <a:prstGeom prst="rect">
                    <a:avLst/>
                  </a:prstGeom>
                  <a:blipFill rotWithShape="0">
                    <a:blip r:embed="rId5"/>
                    <a:stretch>
                      <a:fillRect/>
                    </a:stretch>
                  </a:blipFill>
                </p:spPr>
                <p:txBody>
                  <a:bodyPr/>
                  <a:lstStyle/>
                  <a:p>
                    <a:r>
                      <a:rPr lang="zh-CN" altLang="en-US">
                        <a:noFill/>
                      </a:rPr>
                      <a:t> </a:t>
                    </a:r>
                  </a:p>
                </p:txBody>
              </p:sp>
            </mc:Fallback>
          </mc:AlternateContent>
        </p:grpSp>
        <p:grpSp>
          <p:nvGrpSpPr>
            <p:cNvPr id="43" name="组合 42"/>
            <p:cNvGrpSpPr/>
            <p:nvPr/>
          </p:nvGrpSpPr>
          <p:grpSpPr>
            <a:xfrm>
              <a:off x="5708569" y="1173938"/>
              <a:ext cx="2508465" cy="1224553"/>
              <a:chOff x="5708569" y="1173938"/>
              <a:chExt cx="2508465" cy="1224553"/>
            </a:xfrm>
          </p:grpSpPr>
          <mc:AlternateContent xmlns:mc="http://schemas.openxmlformats.org/markup-compatibility/2006" xmlns:a14="http://schemas.microsoft.com/office/drawing/2010/main">
            <mc:Choice Requires="a14">
              <p:sp>
                <p:nvSpPr>
                  <p:cNvPr id="45" name="矩形 44"/>
                  <p:cNvSpPr/>
                  <p:nvPr/>
                </p:nvSpPr>
                <p:spPr>
                  <a:xfrm>
                    <a:off x="5708569" y="1847786"/>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𝟎</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45" name="矩形 44"/>
                  <p:cNvSpPr>
                    <a:spLocks noRot="1" noChangeAspect="1" noMove="1" noResize="1" noEditPoints="1" noAdjustHandles="1" noChangeArrowheads="1" noChangeShapeType="1" noTextEdit="1"/>
                  </p:cNvSpPr>
                  <p:nvPr/>
                </p:nvSpPr>
                <p:spPr>
                  <a:xfrm>
                    <a:off x="5708569" y="1847786"/>
                    <a:ext cx="452881" cy="338554"/>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p:cNvSpPr/>
                  <p:nvPr/>
                </p:nvSpPr>
                <p:spPr>
                  <a:xfrm>
                    <a:off x="6569869" y="1173938"/>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46" name="矩形 45"/>
                  <p:cNvSpPr>
                    <a:spLocks noRot="1" noChangeAspect="1" noMove="1" noResize="1" noEditPoints="1" noAdjustHandles="1" noChangeArrowheads="1" noChangeShapeType="1" noTextEdit="1"/>
                  </p:cNvSpPr>
                  <p:nvPr/>
                </p:nvSpPr>
                <p:spPr>
                  <a:xfrm>
                    <a:off x="6569869" y="1173938"/>
                    <a:ext cx="452881" cy="338554"/>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矩形 47"/>
                  <p:cNvSpPr/>
                  <p:nvPr/>
                </p:nvSpPr>
                <p:spPr>
                  <a:xfrm>
                    <a:off x="6577260" y="2059937"/>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48" name="矩形 47"/>
                  <p:cNvSpPr>
                    <a:spLocks noRot="1" noChangeAspect="1" noMove="1" noResize="1" noEditPoints="1" noAdjustHandles="1" noChangeArrowheads="1" noChangeShapeType="1" noTextEdit="1"/>
                  </p:cNvSpPr>
                  <p:nvPr/>
                </p:nvSpPr>
                <p:spPr>
                  <a:xfrm>
                    <a:off x="6577260" y="2059937"/>
                    <a:ext cx="452881" cy="338554"/>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矩形 48"/>
                  <p:cNvSpPr/>
                  <p:nvPr/>
                </p:nvSpPr>
                <p:spPr>
                  <a:xfrm>
                    <a:off x="7764153" y="1844182"/>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49" name="矩形 48"/>
                  <p:cNvSpPr>
                    <a:spLocks noRot="1" noChangeAspect="1" noMove="1" noResize="1" noEditPoints="1" noAdjustHandles="1" noChangeArrowheads="1" noChangeShapeType="1" noTextEdit="1"/>
                  </p:cNvSpPr>
                  <p:nvPr/>
                </p:nvSpPr>
                <p:spPr>
                  <a:xfrm>
                    <a:off x="7764153" y="1844182"/>
                    <a:ext cx="452881" cy="338554"/>
                  </a:xfrm>
                  <a:prstGeom prst="rect">
                    <a:avLst/>
                  </a:prstGeom>
                  <a:blipFill rotWithShape="0">
                    <a:blip r:embed="rId9"/>
                    <a:stretch>
                      <a:fillRect/>
                    </a:stretch>
                  </a:blipFill>
                </p:spPr>
                <p:txBody>
                  <a:bodyPr/>
                  <a:lstStyle/>
                  <a:p>
                    <a:r>
                      <a:rPr lang="zh-CN" altLang="en-US">
                        <a:noFill/>
                      </a:rPr>
                      <a:t> </a:t>
                    </a:r>
                  </a:p>
                </p:txBody>
              </p:sp>
            </mc:Fallback>
          </mc:AlternateContent>
        </p:grpSp>
      </p:grpSp>
      <p:cxnSp>
        <p:nvCxnSpPr>
          <p:cNvPr id="55" name="直接箭头连接符 54"/>
          <p:cNvCxnSpPr/>
          <p:nvPr/>
        </p:nvCxnSpPr>
        <p:spPr>
          <a:xfrm>
            <a:off x="946453" y="4950061"/>
            <a:ext cx="0" cy="103930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弧形 61"/>
          <p:cNvSpPr/>
          <p:nvPr/>
        </p:nvSpPr>
        <p:spPr>
          <a:xfrm rot="2568883" flipH="1" flipV="1">
            <a:off x="2788644" y="4634261"/>
            <a:ext cx="1509484" cy="1585061"/>
          </a:xfrm>
          <a:prstGeom prst="arc">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97" name="矩形 96"/>
              <p:cNvSpPr/>
              <p:nvPr/>
            </p:nvSpPr>
            <p:spPr>
              <a:xfrm>
                <a:off x="2405424" y="5178999"/>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𝟒</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97" name="矩形 96"/>
              <p:cNvSpPr>
                <a:spLocks noRot="1" noChangeAspect="1" noMove="1" noResize="1" noEditPoints="1" noAdjustHandles="1" noChangeArrowheads="1" noChangeShapeType="1" noTextEdit="1"/>
              </p:cNvSpPr>
              <p:nvPr/>
            </p:nvSpPr>
            <p:spPr>
              <a:xfrm>
                <a:off x="2405424" y="5178999"/>
                <a:ext cx="452881" cy="338554"/>
              </a:xfrm>
              <a:prstGeom prst="rect">
                <a:avLst/>
              </a:prstGeom>
              <a:blipFill rotWithShape="0">
                <a:blip r:embed="rId10"/>
                <a:stretch>
                  <a:fillRect/>
                </a:stretch>
              </a:blipFill>
            </p:spPr>
            <p:txBody>
              <a:bodyPr/>
              <a:lstStyle/>
              <a:p>
                <a:r>
                  <a:rPr lang="zh-CN" altLang="en-US">
                    <a:noFill/>
                  </a:rPr>
                  <a:t> </a:t>
                </a:r>
              </a:p>
            </p:txBody>
          </p:sp>
        </mc:Fallback>
      </mc:AlternateContent>
      <p:cxnSp>
        <p:nvCxnSpPr>
          <p:cNvPr id="101" name="直接箭头连接符 100"/>
          <p:cNvCxnSpPr/>
          <p:nvPr/>
        </p:nvCxnSpPr>
        <p:spPr>
          <a:xfrm>
            <a:off x="3029252" y="4941504"/>
            <a:ext cx="0" cy="103930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2" name="组合 101"/>
          <p:cNvGrpSpPr/>
          <p:nvPr/>
        </p:nvGrpSpPr>
        <p:grpSpPr>
          <a:xfrm>
            <a:off x="5195077" y="4583175"/>
            <a:ext cx="497187" cy="371544"/>
            <a:chOff x="1454462" y="4337650"/>
            <a:chExt cx="795510" cy="538092"/>
          </a:xfrm>
        </p:grpSpPr>
        <p:sp>
          <p:nvSpPr>
            <p:cNvPr id="103" name="矩形 102"/>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04" name="矩形 103"/>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a:cs typeface="+mn-cs"/>
                              </a:rPr>
                              <m:t>𝒗</m:t>
                            </m:r>
                          </m:e>
                          <m:sub>
                            <m: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cs typeface="+mn-cs"/>
                              </a:rPr>
                              <m:t>𝟎</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04" name="矩形 103"/>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0">
                  <a:blip r:embed="rId11"/>
                  <a:stretch>
                    <a:fillRect b="-1667"/>
                  </a:stretch>
                </a:blipFill>
              </p:spPr>
              <p:txBody>
                <a:bodyPr/>
                <a:lstStyle/>
                <a:p>
                  <a:r>
                    <a:rPr lang="zh-CN" altLang="en-US">
                      <a:noFill/>
                    </a:rPr>
                    <a:t> </a:t>
                  </a:r>
                </a:p>
              </p:txBody>
            </p:sp>
          </mc:Fallback>
        </mc:AlternateContent>
      </p:grpSp>
      <p:cxnSp>
        <p:nvCxnSpPr>
          <p:cNvPr id="105" name="直接箭头连接符 104"/>
          <p:cNvCxnSpPr/>
          <p:nvPr/>
        </p:nvCxnSpPr>
        <p:spPr>
          <a:xfrm flipV="1">
            <a:off x="5729225" y="4788016"/>
            <a:ext cx="381840" cy="5571"/>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73" name="组合 172"/>
          <p:cNvGrpSpPr/>
          <p:nvPr/>
        </p:nvGrpSpPr>
        <p:grpSpPr>
          <a:xfrm>
            <a:off x="5491268" y="4580961"/>
            <a:ext cx="382756" cy="461665"/>
            <a:chOff x="1454462" y="4337650"/>
            <a:chExt cx="612418" cy="668611"/>
          </a:xfrm>
        </p:grpSpPr>
        <p:sp>
          <p:nvSpPr>
            <p:cNvPr id="174" name="矩形 173"/>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75" name="矩形 174"/>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grpSp>
      <p:sp>
        <p:nvSpPr>
          <p:cNvPr id="177" name="矩形 176"/>
          <p:cNvSpPr/>
          <p:nvPr/>
        </p:nvSpPr>
        <p:spPr>
          <a:xfrm>
            <a:off x="6120359" y="4644040"/>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grpSp>
        <p:nvGrpSpPr>
          <p:cNvPr id="180" name="组合 179"/>
          <p:cNvGrpSpPr/>
          <p:nvPr/>
        </p:nvGrpSpPr>
        <p:grpSpPr>
          <a:xfrm>
            <a:off x="6416550" y="4495622"/>
            <a:ext cx="295513" cy="461665"/>
            <a:chOff x="1594053" y="4214057"/>
            <a:chExt cx="472827" cy="668611"/>
          </a:xfrm>
        </p:grpSpPr>
        <p:sp>
          <p:nvSpPr>
            <p:cNvPr id="181" name="矩形 180"/>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82" name="矩形 181"/>
            <p:cNvSpPr/>
            <p:nvPr/>
          </p:nvSpPr>
          <p:spPr>
            <a:xfrm>
              <a:off x="1654383" y="4214057"/>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grpSp>
      <mc:AlternateContent xmlns:mc="http://schemas.openxmlformats.org/markup-compatibility/2006" xmlns:a14="http://schemas.microsoft.com/office/drawing/2010/main">
        <mc:Choice Requires="a14">
          <p:sp>
            <p:nvSpPr>
              <p:cNvPr id="183" name="矩形 182"/>
              <p:cNvSpPr/>
              <p:nvPr/>
            </p:nvSpPr>
            <p:spPr>
              <a:xfrm>
                <a:off x="6049068" y="4556177"/>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𝟑</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183" name="矩形 182"/>
              <p:cNvSpPr>
                <a:spLocks noRot="1" noChangeAspect="1" noMove="1" noResize="1" noEditPoints="1" noAdjustHandles="1" noChangeArrowheads="1" noChangeShapeType="1" noTextEdit="1"/>
              </p:cNvSpPr>
              <p:nvPr/>
            </p:nvSpPr>
            <p:spPr>
              <a:xfrm>
                <a:off x="6049068" y="4556177"/>
                <a:ext cx="453970" cy="461665"/>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0" name="矩形 189"/>
              <p:cNvSpPr/>
              <p:nvPr/>
            </p:nvSpPr>
            <p:spPr>
              <a:xfrm>
                <a:off x="6315712" y="4594793"/>
                <a:ext cx="497187"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𝒆</m:t>
                          </m:r>
                        </m:e>
                        <m:sub>
                          <m: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cs typeface="+mn-cs"/>
                            </a:rPr>
                            <m:t>𝟎</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90" name="矩形 189"/>
              <p:cNvSpPr>
                <a:spLocks noRot="1" noChangeAspect="1" noMove="1" noResize="1" noEditPoints="1" noAdjustHandles="1" noChangeArrowheads="1" noChangeShapeType="1" noTextEdit="1"/>
              </p:cNvSpPr>
              <p:nvPr/>
            </p:nvSpPr>
            <p:spPr>
              <a:xfrm>
                <a:off x="6315712" y="4594793"/>
                <a:ext cx="497187" cy="369332"/>
              </a:xfrm>
              <a:prstGeom prst="rect">
                <a:avLst/>
              </a:prstGeom>
              <a:blipFill rotWithShape="0">
                <a:blip r:embed="rId13"/>
                <a:stretch>
                  <a:fillRect b="-1667"/>
                </a:stretch>
              </a:blipFill>
            </p:spPr>
            <p:txBody>
              <a:bodyPr/>
              <a:lstStyle/>
              <a:p>
                <a:r>
                  <a:rPr lang="zh-CN" altLang="en-US">
                    <a:noFill/>
                  </a:rPr>
                  <a:t> </a:t>
                </a:r>
              </a:p>
            </p:txBody>
          </p:sp>
        </mc:Fallback>
      </mc:AlternateContent>
      <p:sp>
        <p:nvSpPr>
          <p:cNvPr id="194" name="矩形 193"/>
          <p:cNvSpPr/>
          <p:nvPr/>
        </p:nvSpPr>
        <p:spPr>
          <a:xfrm>
            <a:off x="6712739" y="4646607"/>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7" name="矩形 16"/>
              <p:cNvSpPr/>
              <p:nvPr/>
            </p:nvSpPr>
            <p:spPr>
              <a:xfrm>
                <a:off x="6636879" y="4593532"/>
                <a:ext cx="425116"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zh-CN" altLang="en-US" sz="2000" b="1" i="1" u="none" strike="noStrike" kern="1200" cap="none" spc="0" normalizeH="0" baseline="0" noProof="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0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17" name="矩形 16"/>
              <p:cNvSpPr>
                <a:spLocks noRot="1" noChangeAspect="1" noMove="1" noResize="1" noEditPoints="1" noAdjustHandles="1" noChangeArrowheads="1" noChangeShapeType="1" noTextEdit="1"/>
              </p:cNvSpPr>
              <p:nvPr/>
            </p:nvSpPr>
            <p:spPr>
              <a:xfrm>
                <a:off x="6636879" y="4593532"/>
                <a:ext cx="425116" cy="400110"/>
              </a:xfrm>
              <a:prstGeom prst="rect">
                <a:avLst/>
              </a:prstGeom>
              <a:blipFill rotWithShape="0">
                <a:blip r:embed="rId14"/>
                <a:stretch>
                  <a:fillRect b="-1538"/>
                </a:stretch>
              </a:blipFill>
            </p:spPr>
            <p:txBody>
              <a:bodyPr/>
              <a:lstStyle/>
              <a:p>
                <a:r>
                  <a:rPr lang="zh-CN" altLang="en-US">
                    <a:noFill/>
                  </a:rPr>
                  <a:t> </a:t>
                </a:r>
              </a:p>
            </p:txBody>
          </p:sp>
        </mc:Fallback>
      </mc:AlternateContent>
      <p:grpSp>
        <p:nvGrpSpPr>
          <p:cNvPr id="196" name="组合 195"/>
          <p:cNvGrpSpPr/>
          <p:nvPr/>
        </p:nvGrpSpPr>
        <p:grpSpPr>
          <a:xfrm>
            <a:off x="5196556" y="4984151"/>
            <a:ext cx="497187" cy="371544"/>
            <a:chOff x="1454462" y="4337650"/>
            <a:chExt cx="795510" cy="538092"/>
          </a:xfrm>
        </p:grpSpPr>
        <p:sp>
          <p:nvSpPr>
            <p:cNvPr id="197" name="矩形 196"/>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98" name="矩形 197"/>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98" name="矩形 197"/>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0">
                  <a:blip r:embed="rId15"/>
                  <a:stretch>
                    <a:fillRect b="-1667"/>
                  </a:stretch>
                </a:blipFill>
              </p:spPr>
              <p:txBody>
                <a:bodyPr/>
                <a:lstStyle/>
                <a:p>
                  <a:r>
                    <a:rPr lang="zh-CN" altLang="en-US">
                      <a:noFill/>
                    </a:rPr>
                    <a:t> </a:t>
                  </a:r>
                </a:p>
              </p:txBody>
            </p:sp>
          </mc:Fallback>
        </mc:AlternateContent>
      </p:grpSp>
      <p:cxnSp>
        <p:nvCxnSpPr>
          <p:cNvPr id="199" name="直接箭头连接符 198"/>
          <p:cNvCxnSpPr/>
          <p:nvPr/>
        </p:nvCxnSpPr>
        <p:spPr>
          <a:xfrm flipV="1">
            <a:off x="5729225" y="5188992"/>
            <a:ext cx="383319" cy="5053"/>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00" name="组合 199"/>
          <p:cNvGrpSpPr/>
          <p:nvPr/>
        </p:nvGrpSpPr>
        <p:grpSpPr>
          <a:xfrm>
            <a:off x="5492747" y="4981937"/>
            <a:ext cx="382756" cy="461665"/>
            <a:chOff x="1454462" y="4337650"/>
            <a:chExt cx="612418" cy="668611"/>
          </a:xfrm>
        </p:grpSpPr>
        <p:sp>
          <p:nvSpPr>
            <p:cNvPr id="201" name="矩形 200"/>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02" name="矩形 201"/>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grpSp>
      <p:sp>
        <p:nvSpPr>
          <p:cNvPr id="203" name="矩形 202"/>
          <p:cNvSpPr/>
          <p:nvPr/>
        </p:nvSpPr>
        <p:spPr>
          <a:xfrm>
            <a:off x="6121838" y="5045016"/>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grpSp>
        <p:nvGrpSpPr>
          <p:cNvPr id="204" name="组合 203"/>
          <p:cNvGrpSpPr/>
          <p:nvPr/>
        </p:nvGrpSpPr>
        <p:grpSpPr>
          <a:xfrm>
            <a:off x="6418029" y="4896598"/>
            <a:ext cx="295513" cy="461665"/>
            <a:chOff x="1594053" y="4214057"/>
            <a:chExt cx="472827" cy="668611"/>
          </a:xfrm>
        </p:grpSpPr>
        <p:sp>
          <p:nvSpPr>
            <p:cNvPr id="205" name="矩形 204"/>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06" name="矩形 205"/>
            <p:cNvSpPr/>
            <p:nvPr/>
          </p:nvSpPr>
          <p:spPr>
            <a:xfrm>
              <a:off x="1654383" y="4214057"/>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grpSp>
      <mc:AlternateContent xmlns:mc="http://schemas.openxmlformats.org/markup-compatibility/2006" xmlns:a14="http://schemas.microsoft.com/office/drawing/2010/main">
        <mc:Choice Requires="a14">
          <p:sp>
            <p:nvSpPr>
              <p:cNvPr id="207" name="矩形 206"/>
              <p:cNvSpPr/>
              <p:nvPr/>
            </p:nvSpPr>
            <p:spPr>
              <a:xfrm>
                <a:off x="6050547" y="4957153"/>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𝟎</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207" name="矩形 206"/>
              <p:cNvSpPr>
                <a:spLocks noRot="1" noChangeAspect="1" noMove="1" noResize="1" noEditPoints="1" noAdjustHandles="1" noChangeArrowheads="1" noChangeShapeType="1" noTextEdit="1"/>
              </p:cNvSpPr>
              <p:nvPr/>
            </p:nvSpPr>
            <p:spPr>
              <a:xfrm>
                <a:off x="6050547" y="4957153"/>
                <a:ext cx="453970" cy="461665"/>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8" name="矩形 207"/>
              <p:cNvSpPr/>
              <p:nvPr/>
            </p:nvSpPr>
            <p:spPr>
              <a:xfrm>
                <a:off x="6317191" y="4995769"/>
                <a:ext cx="497187"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𝒆</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208" name="矩形 207"/>
              <p:cNvSpPr>
                <a:spLocks noRot="1" noChangeAspect="1" noMove="1" noResize="1" noEditPoints="1" noAdjustHandles="1" noChangeArrowheads="1" noChangeShapeType="1" noTextEdit="1"/>
              </p:cNvSpPr>
              <p:nvPr/>
            </p:nvSpPr>
            <p:spPr>
              <a:xfrm>
                <a:off x="6317191" y="4995769"/>
                <a:ext cx="497187" cy="369332"/>
              </a:xfrm>
              <a:prstGeom prst="rect">
                <a:avLst/>
              </a:prstGeom>
              <a:blipFill rotWithShape="0">
                <a:blip r:embed="rId17"/>
                <a:stretch>
                  <a:fillRect b="-1667"/>
                </a:stretch>
              </a:blipFill>
            </p:spPr>
            <p:txBody>
              <a:bodyPr/>
              <a:lstStyle/>
              <a:p>
                <a:r>
                  <a:rPr lang="zh-CN" altLang="en-US">
                    <a:noFill/>
                  </a:rPr>
                  <a:t> </a:t>
                </a:r>
              </a:p>
            </p:txBody>
          </p:sp>
        </mc:Fallback>
      </mc:AlternateContent>
      <p:sp>
        <p:nvSpPr>
          <p:cNvPr id="209" name="矩形 208"/>
          <p:cNvSpPr/>
          <p:nvPr/>
        </p:nvSpPr>
        <p:spPr>
          <a:xfrm>
            <a:off x="6714218" y="5038705"/>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sp>
        <p:nvSpPr>
          <p:cNvPr id="219" name="矩形 218"/>
          <p:cNvSpPr/>
          <p:nvPr/>
        </p:nvSpPr>
        <p:spPr>
          <a:xfrm>
            <a:off x="7258183" y="503613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rPr>
              <a:t>e</a:t>
            </a: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220" name="矩形 219"/>
              <p:cNvSpPr/>
              <p:nvPr/>
            </p:nvSpPr>
            <p:spPr>
              <a:xfrm>
                <a:off x="7453536" y="4986891"/>
                <a:ext cx="497187"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𝒆</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220" name="矩形 219"/>
              <p:cNvSpPr>
                <a:spLocks noRot="1" noChangeAspect="1" noMove="1" noResize="1" noEditPoints="1" noAdjustHandles="1" noChangeArrowheads="1" noChangeShapeType="1" noTextEdit="1"/>
              </p:cNvSpPr>
              <p:nvPr/>
            </p:nvSpPr>
            <p:spPr>
              <a:xfrm>
                <a:off x="7453536" y="4986891"/>
                <a:ext cx="497187" cy="369332"/>
              </a:xfrm>
              <a:prstGeom prst="rect">
                <a:avLst/>
              </a:prstGeom>
              <a:blipFill rotWithShape="0">
                <a:blip r:embed="rId18"/>
                <a:stretch>
                  <a:fillRect b="-1639"/>
                </a:stretch>
              </a:blipFill>
            </p:spPr>
            <p:txBody>
              <a:bodyPr/>
              <a:lstStyle/>
              <a:p>
                <a:r>
                  <a:rPr lang="zh-CN" altLang="en-US">
                    <a:noFill/>
                  </a:rPr>
                  <a:t> </a:t>
                </a:r>
              </a:p>
            </p:txBody>
          </p:sp>
        </mc:Fallback>
      </mc:AlternateContent>
      <p:sp>
        <p:nvSpPr>
          <p:cNvPr id="221" name="矩形 220"/>
          <p:cNvSpPr/>
          <p:nvPr/>
        </p:nvSpPr>
        <p:spPr>
          <a:xfrm>
            <a:off x="7850563" y="5029827"/>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cxnSp>
        <p:nvCxnSpPr>
          <p:cNvPr id="222" name="直接箭头连接符 221"/>
          <p:cNvCxnSpPr/>
          <p:nvPr/>
        </p:nvCxnSpPr>
        <p:spPr>
          <a:xfrm>
            <a:off x="6863453" y="5168817"/>
            <a:ext cx="394730" cy="10182"/>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3" name="矩形 222"/>
          <p:cNvSpPr/>
          <p:nvPr/>
        </p:nvSpPr>
        <p:spPr>
          <a:xfrm>
            <a:off x="7556846" y="5033903"/>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224" name="矩形 223"/>
              <p:cNvSpPr/>
              <p:nvPr/>
            </p:nvSpPr>
            <p:spPr>
              <a:xfrm>
                <a:off x="7165305" y="4941504"/>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𝟐</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224" name="矩形 223"/>
              <p:cNvSpPr>
                <a:spLocks noRot="1" noChangeAspect="1" noMove="1" noResize="1" noEditPoints="1" noAdjustHandles="1" noChangeArrowheads="1" noChangeShapeType="1" noTextEdit="1"/>
              </p:cNvSpPr>
              <p:nvPr/>
            </p:nvSpPr>
            <p:spPr>
              <a:xfrm>
                <a:off x="7165305" y="4941504"/>
                <a:ext cx="453970" cy="461665"/>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5" name="矩形 224"/>
              <p:cNvSpPr/>
              <p:nvPr/>
            </p:nvSpPr>
            <p:spPr>
              <a:xfrm>
                <a:off x="7774849" y="4958002"/>
                <a:ext cx="425116"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zh-CN" altLang="en-US" sz="2000" b="1" i="1" u="none" strike="noStrike" kern="1200" cap="none" spc="0" normalizeH="0" baseline="0" noProof="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0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225" name="矩形 224"/>
              <p:cNvSpPr>
                <a:spLocks noRot="1" noChangeAspect="1" noMove="1" noResize="1" noEditPoints="1" noAdjustHandles="1" noChangeArrowheads="1" noChangeShapeType="1" noTextEdit="1"/>
              </p:cNvSpPr>
              <p:nvPr/>
            </p:nvSpPr>
            <p:spPr>
              <a:xfrm>
                <a:off x="7774849" y="4958002"/>
                <a:ext cx="425116" cy="400110"/>
              </a:xfrm>
              <a:prstGeom prst="rect">
                <a:avLst/>
              </a:prstGeom>
              <a:blipFill rotWithShape="0">
                <a:blip r:embed="rId20"/>
                <a:stretch>
                  <a:fillRect b="-1515"/>
                </a:stretch>
              </a:blipFill>
            </p:spPr>
            <p:txBody>
              <a:bodyPr/>
              <a:lstStyle/>
              <a:p>
                <a:r>
                  <a:rPr lang="zh-CN" altLang="en-US">
                    <a:noFill/>
                  </a:rPr>
                  <a:t> </a:t>
                </a:r>
              </a:p>
            </p:txBody>
          </p:sp>
        </mc:Fallback>
      </mc:AlternateContent>
      <p:grpSp>
        <p:nvGrpSpPr>
          <p:cNvPr id="226" name="组合 225"/>
          <p:cNvGrpSpPr/>
          <p:nvPr/>
        </p:nvGrpSpPr>
        <p:grpSpPr>
          <a:xfrm>
            <a:off x="5198035" y="5385126"/>
            <a:ext cx="497187" cy="371544"/>
            <a:chOff x="1454462" y="4337650"/>
            <a:chExt cx="795510" cy="538092"/>
          </a:xfrm>
        </p:grpSpPr>
        <p:sp>
          <p:nvSpPr>
            <p:cNvPr id="227" name="矩形 226"/>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228" name="矩形 227"/>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228" name="矩形 227"/>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0">
                  <a:blip r:embed="rId21"/>
                  <a:stretch>
                    <a:fillRect b="-1639"/>
                  </a:stretch>
                </a:blipFill>
              </p:spPr>
              <p:txBody>
                <a:bodyPr/>
                <a:lstStyle/>
                <a:p>
                  <a:r>
                    <a:rPr lang="zh-CN" altLang="en-US">
                      <a:noFill/>
                    </a:rPr>
                    <a:t> </a:t>
                  </a:r>
                </a:p>
              </p:txBody>
            </p:sp>
          </mc:Fallback>
        </mc:AlternateContent>
      </p:grpSp>
      <p:cxnSp>
        <p:nvCxnSpPr>
          <p:cNvPr id="229" name="直接箭头连接符 228"/>
          <p:cNvCxnSpPr/>
          <p:nvPr/>
        </p:nvCxnSpPr>
        <p:spPr>
          <a:xfrm>
            <a:off x="5729225" y="5588962"/>
            <a:ext cx="384798" cy="1005"/>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0" name="组合 229"/>
          <p:cNvGrpSpPr/>
          <p:nvPr/>
        </p:nvGrpSpPr>
        <p:grpSpPr>
          <a:xfrm>
            <a:off x="5494226" y="5382912"/>
            <a:ext cx="382756" cy="461665"/>
            <a:chOff x="1454462" y="4337650"/>
            <a:chExt cx="612418" cy="668611"/>
          </a:xfrm>
        </p:grpSpPr>
        <p:sp>
          <p:nvSpPr>
            <p:cNvPr id="231" name="矩形 230"/>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32" name="矩形 231"/>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grpSp>
      <p:sp>
        <p:nvSpPr>
          <p:cNvPr id="233" name="矩形 232"/>
          <p:cNvSpPr/>
          <p:nvPr/>
        </p:nvSpPr>
        <p:spPr>
          <a:xfrm>
            <a:off x="6123317" y="5445991"/>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234" name="矩形 233"/>
              <p:cNvSpPr/>
              <p:nvPr/>
            </p:nvSpPr>
            <p:spPr>
              <a:xfrm>
                <a:off x="6318670" y="5396744"/>
                <a:ext cx="497187"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𝒆</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234" name="矩形 233"/>
              <p:cNvSpPr>
                <a:spLocks noRot="1" noChangeAspect="1" noMove="1" noResize="1" noEditPoints="1" noAdjustHandles="1" noChangeArrowheads="1" noChangeShapeType="1" noTextEdit="1"/>
              </p:cNvSpPr>
              <p:nvPr/>
            </p:nvSpPr>
            <p:spPr>
              <a:xfrm>
                <a:off x="6318670" y="5396744"/>
                <a:ext cx="497187" cy="369332"/>
              </a:xfrm>
              <a:prstGeom prst="rect">
                <a:avLst/>
              </a:prstGeom>
              <a:blipFill rotWithShape="0">
                <a:blip r:embed="rId22"/>
                <a:stretch>
                  <a:fillRect b="-1639"/>
                </a:stretch>
              </a:blipFill>
            </p:spPr>
            <p:txBody>
              <a:bodyPr/>
              <a:lstStyle/>
              <a:p>
                <a:r>
                  <a:rPr lang="zh-CN" altLang="en-US">
                    <a:noFill/>
                  </a:rPr>
                  <a:t> </a:t>
                </a:r>
              </a:p>
            </p:txBody>
          </p:sp>
        </mc:Fallback>
      </mc:AlternateContent>
      <p:sp>
        <p:nvSpPr>
          <p:cNvPr id="235" name="矩形 234"/>
          <p:cNvSpPr/>
          <p:nvPr/>
        </p:nvSpPr>
        <p:spPr>
          <a:xfrm>
            <a:off x="6715697" y="5439680"/>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sp>
        <p:nvSpPr>
          <p:cNvPr id="236" name="矩形 235"/>
          <p:cNvSpPr/>
          <p:nvPr/>
        </p:nvSpPr>
        <p:spPr>
          <a:xfrm>
            <a:off x="7259662" y="5437113"/>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rPr>
              <a:t>e</a:t>
            </a: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237" name="矩形 236"/>
              <p:cNvSpPr/>
              <p:nvPr/>
            </p:nvSpPr>
            <p:spPr>
              <a:xfrm>
                <a:off x="7455015" y="5387866"/>
                <a:ext cx="497187"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𝒆</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𝟒</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237" name="矩形 236"/>
              <p:cNvSpPr>
                <a:spLocks noRot="1" noChangeAspect="1" noMove="1" noResize="1" noEditPoints="1" noAdjustHandles="1" noChangeArrowheads="1" noChangeShapeType="1" noTextEdit="1"/>
              </p:cNvSpPr>
              <p:nvPr/>
            </p:nvSpPr>
            <p:spPr>
              <a:xfrm>
                <a:off x="7455015" y="5387866"/>
                <a:ext cx="497187" cy="369332"/>
              </a:xfrm>
              <a:prstGeom prst="rect">
                <a:avLst/>
              </a:prstGeom>
              <a:blipFill rotWithShape="0">
                <a:blip r:embed="rId23"/>
                <a:stretch>
                  <a:fillRect b="-1667"/>
                </a:stretch>
              </a:blipFill>
            </p:spPr>
            <p:txBody>
              <a:bodyPr/>
              <a:lstStyle/>
              <a:p>
                <a:r>
                  <a:rPr lang="zh-CN" altLang="en-US">
                    <a:noFill/>
                  </a:rPr>
                  <a:t> </a:t>
                </a:r>
              </a:p>
            </p:txBody>
          </p:sp>
        </mc:Fallback>
      </mc:AlternateContent>
      <p:sp>
        <p:nvSpPr>
          <p:cNvPr id="238" name="矩形 237"/>
          <p:cNvSpPr/>
          <p:nvPr/>
        </p:nvSpPr>
        <p:spPr>
          <a:xfrm>
            <a:off x="7852042" y="5430802"/>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cxnSp>
        <p:nvCxnSpPr>
          <p:cNvPr id="239" name="直接箭头连接符 238"/>
          <p:cNvCxnSpPr/>
          <p:nvPr/>
        </p:nvCxnSpPr>
        <p:spPr>
          <a:xfrm>
            <a:off x="6863453" y="5579974"/>
            <a:ext cx="396209"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0" name="矩形 239"/>
          <p:cNvSpPr/>
          <p:nvPr/>
        </p:nvSpPr>
        <p:spPr>
          <a:xfrm>
            <a:off x="7558325" y="543487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241" name="矩形 240"/>
              <p:cNvSpPr/>
              <p:nvPr/>
            </p:nvSpPr>
            <p:spPr>
              <a:xfrm>
                <a:off x="6052024" y="5358130"/>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𝟎</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241" name="矩形 240"/>
              <p:cNvSpPr>
                <a:spLocks noRot="1" noChangeAspect="1" noMove="1" noResize="1" noEditPoints="1" noAdjustHandles="1" noChangeArrowheads="1" noChangeShapeType="1" noTextEdit="1"/>
              </p:cNvSpPr>
              <p:nvPr/>
            </p:nvSpPr>
            <p:spPr>
              <a:xfrm>
                <a:off x="6052024" y="5358130"/>
                <a:ext cx="453970" cy="461665"/>
              </a:xfrm>
              <a:prstGeom prst="rect">
                <a:avLst/>
              </a:prstGeom>
              <a:blipFill rotWithShape="0">
                <a:blip r:embed="rId24"/>
                <a:stretch>
                  <a:fillRect/>
                </a:stretch>
              </a:blipFill>
            </p:spPr>
            <p:txBody>
              <a:bodyPr/>
              <a:lstStyle/>
              <a:p>
                <a:r>
                  <a:rPr lang="zh-CN" altLang="en-US">
                    <a:noFill/>
                  </a:rPr>
                  <a:t> </a:t>
                </a:r>
              </a:p>
            </p:txBody>
          </p:sp>
        </mc:Fallback>
      </mc:AlternateContent>
      <p:sp>
        <p:nvSpPr>
          <p:cNvPr id="242" name="矩形 241"/>
          <p:cNvSpPr/>
          <p:nvPr/>
        </p:nvSpPr>
        <p:spPr>
          <a:xfrm>
            <a:off x="6424212" y="544176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243" name="矩形 242"/>
              <p:cNvSpPr/>
              <p:nvPr/>
            </p:nvSpPr>
            <p:spPr>
              <a:xfrm>
                <a:off x="7188943" y="5349998"/>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𝟏</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243" name="矩形 242"/>
              <p:cNvSpPr>
                <a:spLocks noRot="1" noChangeAspect="1" noMove="1" noResize="1" noEditPoints="1" noAdjustHandles="1" noChangeArrowheads="1" noChangeShapeType="1" noTextEdit="1"/>
              </p:cNvSpPr>
              <p:nvPr/>
            </p:nvSpPr>
            <p:spPr>
              <a:xfrm>
                <a:off x="7188943" y="5349998"/>
                <a:ext cx="453970" cy="461665"/>
              </a:xfrm>
              <a:prstGeom prst="rect">
                <a:avLst/>
              </a:prstGeom>
              <a:blipFill rotWithShape="0">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4" name="矩形 243"/>
              <p:cNvSpPr/>
              <p:nvPr/>
            </p:nvSpPr>
            <p:spPr>
              <a:xfrm>
                <a:off x="7785761" y="5369587"/>
                <a:ext cx="425116"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zh-CN" altLang="en-US" sz="2000" b="1" i="1" u="none" strike="noStrike" kern="1200" cap="none" spc="0" normalizeH="0" baseline="0" noProof="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0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244" name="矩形 243"/>
              <p:cNvSpPr>
                <a:spLocks noRot="1" noChangeAspect="1" noMove="1" noResize="1" noEditPoints="1" noAdjustHandles="1" noChangeArrowheads="1" noChangeShapeType="1" noTextEdit="1"/>
              </p:cNvSpPr>
              <p:nvPr/>
            </p:nvSpPr>
            <p:spPr>
              <a:xfrm>
                <a:off x="7785761" y="5369587"/>
                <a:ext cx="425116" cy="400110"/>
              </a:xfrm>
              <a:prstGeom prst="rect">
                <a:avLst/>
              </a:prstGeom>
              <a:blipFill rotWithShape="0">
                <a:blip r:embed="rId26"/>
                <a:stretch>
                  <a:fillRect b="-1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64269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rrowheads="1"/>
          </p:cNvSpPr>
          <p:nvPr>
            <p:ph type="title"/>
          </p:nvPr>
        </p:nvSpPr>
        <p:spPr/>
        <p:txBody>
          <a:bodyPr/>
          <a:lstStyle/>
          <a:p>
            <a:pPr eaLnBrk="1" hangingPunct="1"/>
            <a:r>
              <a:rPr lang="zh-CN" altLang="en-US" dirty="0">
                <a:latin typeface="宋体" pitchFamily="2" charset="-122"/>
              </a:rPr>
              <a:t>图的代数表示</a:t>
            </a:r>
            <a:r>
              <a:rPr lang="zh-CN" altLang="en-US" b="0" dirty="0">
                <a:latin typeface="Times New Roman" pitchFamily="18" charset="0"/>
              </a:rPr>
              <a:t> </a:t>
            </a:r>
          </a:p>
        </p:txBody>
      </p:sp>
      <p:sp>
        <p:nvSpPr>
          <p:cNvPr id="214019" name="Rectangle 3"/>
          <p:cNvSpPr>
            <a:spLocks noGrp="1" noChangeArrowheads="1"/>
          </p:cNvSpPr>
          <p:nvPr>
            <p:ph idx="1"/>
          </p:nvPr>
        </p:nvSpPr>
        <p:spPr/>
        <p:txBody>
          <a:bodyPr>
            <a:normAutofit lnSpcReduction="10000"/>
          </a:bodyPr>
          <a:lstStyle/>
          <a:p>
            <a:pPr algn="just" eaLnBrk="1" hangingPunct="1">
              <a:spcBef>
                <a:spcPct val="40000"/>
              </a:spcBef>
              <a:buSzPct val="150000"/>
              <a:buNone/>
            </a:pPr>
            <a:r>
              <a:rPr lang="zh-CN" altLang="en-US" sz="2800" dirty="0">
                <a:solidFill>
                  <a:srgbClr val="003399"/>
                </a:solidFill>
                <a:latin typeface="Arial" pitchFamily="34" charset="0"/>
                <a:ea typeface="宋体" pitchFamily="2" charset="-122"/>
              </a:rPr>
              <a:t>常用表示方法</a:t>
            </a:r>
          </a:p>
          <a:p>
            <a:pPr algn="just" eaLnBrk="1" hangingPunct="1">
              <a:spcBef>
                <a:spcPct val="40000"/>
              </a:spcBef>
              <a:buSzPct val="150000"/>
              <a:buFont typeface="Wingdings" pitchFamily="2" charset="2"/>
              <a:buChar char="§"/>
            </a:pPr>
            <a:r>
              <a:rPr lang="zh-CN" altLang="en-US" sz="2800" dirty="0">
                <a:solidFill>
                  <a:srgbClr val="B2B2B2"/>
                </a:solidFill>
                <a:latin typeface="宋体" pitchFamily="2" charset="-122"/>
              </a:rPr>
              <a:t>邻接矩阵</a:t>
            </a:r>
          </a:p>
          <a:p>
            <a:pPr algn="just" eaLnBrk="1" hangingPunct="1">
              <a:spcBef>
                <a:spcPct val="40000"/>
              </a:spcBef>
              <a:buSzPct val="150000"/>
              <a:buFont typeface="Wingdings" pitchFamily="2" charset="2"/>
              <a:buChar char="§"/>
            </a:pPr>
            <a:r>
              <a:rPr lang="zh-CN" altLang="en-US" sz="2800" dirty="0">
                <a:solidFill>
                  <a:srgbClr val="B2B2B2"/>
                </a:solidFill>
                <a:latin typeface="宋体" pitchFamily="2" charset="-122"/>
              </a:rPr>
              <a:t>权矩阵</a:t>
            </a:r>
          </a:p>
          <a:p>
            <a:pPr algn="just" eaLnBrk="1" hangingPunct="1">
              <a:spcBef>
                <a:spcPct val="40000"/>
              </a:spcBef>
              <a:buSzPct val="150000"/>
              <a:buFont typeface="Wingdings" pitchFamily="2" charset="2"/>
              <a:buChar char="§"/>
            </a:pPr>
            <a:r>
              <a:rPr lang="zh-CN" altLang="en-US" dirty="0">
                <a:solidFill>
                  <a:srgbClr val="B2B2B2"/>
                </a:solidFill>
                <a:latin typeface="宋体" pitchFamily="2" charset="-122"/>
              </a:rPr>
              <a:t>关联矩阵</a:t>
            </a:r>
          </a:p>
          <a:p>
            <a:pPr algn="just" eaLnBrk="1" hangingPunct="1">
              <a:spcBef>
                <a:spcPct val="40000"/>
              </a:spcBef>
              <a:buSzPct val="150000"/>
              <a:buFont typeface="Wingdings" pitchFamily="2" charset="2"/>
              <a:buChar char="§"/>
            </a:pPr>
            <a:r>
              <a:rPr lang="zh-CN" altLang="en-US" dirty="0">
                <a:solidFill>
                  <a:srgbClr val="B2B2B2"/>
                </a:solidFill>
                <a:latin typeface="宋体" pitchFamily="2" charset="-122"/>
              </a:rPr>
              <a:t>边列表</a:t>
            </a:r>
          </a:p>
          <a:p>
            <a:pPr eaLnBrk="1" hangingPunct="1">
              <a:spcBef>
                <a:spcPct val="40000"/>
              </a:spcBef>
              <a:buSzPct val="150000"/>
              <a:buFont typeface="Wingdings" pitchFamily="2" charset="2"/>
              <a:buChar char="§"/>
            </a:pPr>
            <a:r>
              <a:rPr lang="zh-CN" altLang="en-US" sz="2800" dirty="0">
                <a:solidFill>
                  <a:schemeClr val="bg1">
                    <a:lumMod val="75000"/>
                  </a:schemeClr>
                </a:solidFill>
                <a:latin typeface="宋体" pitchFamily="2" charset="-122"/>
              </a:rPr>
              <a:t>正向、逆向表</a:t>
            </a:r>
          </a:p>
          <a:p>
            <a:pPr eaLnBrk="1" hangingPunct="1">
              <a:spcBef>
                <a:spcPct val="40000"/>
              </a:spcBef>
              <a:buSzPct val="150000"/>
              <a:buFont typeface="Wingdings" pitchFamily="2" charset="2"/>
              <a:buChar char="§"/>
            </a:pPr>
            <a:r>
              <a:rPr lang="zh-CN" altLang="en-US" sz="2800" dirty="0">
                <a:solidFill>
                  <a:schemeClr val="bg1">
                    <a:lumMod val="75000"/>
                  </a:schemeClr>
                </a:solidFill>
                <a:latin typeface="宋体" pitchFamily="2" charset="-122"/>
              </a:rPr>
              <a:t>邻接表</a:t>
            </a:r>
            <a:endParaRPr lang="en-US" altLang="zh-CN" sz="2800" dirty="0">
              <a:solidFill>
                <a:schemeClr val="bg1">
                  <a:lumMod val="75000"/>
                </a:schemeClr>
              </a:solidFill>
              <a:latin typeface="宋体" pitchFamily="2" charset="-122"/>
            </a:endParaRPr>
          </a:p>
          <a:p>
            <a:pPr eaLnBrk="1" hangingPunct="1">
              <a:spcBef>
                <a:spcPct val="40000"/>
              </a:spcBef>
              <a:buSzPct val="150000"/>
              <a:buFont typeface="Wingdings" pitchFamily="2" charset="2"/>
              <a:buChar char="§"/>
            </a:pPr>
            <a:r>
              <a:rPr lang="zh-CN" altLang="en-US" dirty="0">
                <a:solidFill>
                  <a:srgbClr val="FF0000"/>
                </a:solidFill>
                <a:latin typeface="宋体" pitchFamily="2" charset="-122"/>
              </a:rPr>
              <a:t>十字链表</a:t>
            </a:r>
            <a:endParaRPr lang="en-US" altLang="zh-CN" dirty="0">
              <a:solidFill>
                <a:srgbClr val="FF0000"/>
              </a:solidFill>
              <a:latin typeface="宋体" pitchFamily="2" charset="-122"/>
            </a:endParaRPr>
          </a:p>
          <a:p>
            <a:pPr eaLnBrk="1" hangingPunct="1">
              <a:spcBef>
                <a:spcPct val="40000"/>
              </a:spcBef>
              <a:buSzPct val="150000"/>
              <a:buFont typeface="Wingdings" pitchFamily="2" charset="2"/>
              <a:buChar char="§"/>
            </a:pPr>
            <a:r>
              <a:rPr lang="zh-CN" altLang="en-US" dirty="0">
                <a:latin typeface="宋体" pitchFamily="2" charset="-122"/>
              </a:rPr>
              <a:t>邻接多重表  </a:t>
            </a:r>
          </a:p>
        </p:txBody>
      </p:sp>
    </p:spTree>
    <p:extLst>
      <p:ext uri="{BB962C8B-B14F-4D97-AF65-F5344CB8AC3E}">
        <p14:creationId xmlns:p14="http://schemas.microsoft.com/office/powerpoint/2010/main" val="41977634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4"/>
          <p:cNvSpPr>
            <a:spLocks noChangeArrowheads="1"/>
          </p:cNvSpPr>
          <p:nvPr/>
        </p:nvSpPr>
        <p:spPr bwMode="auto">
          <a:xfrm>
            <a:off x="684213" y="1196975"/>
            <a:ext cx="6861806" cy="1027974"/>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itchFamily="2" charset="2"/>
              <a:buChar char="n"/>
              <a:tabLst/>
              <a:defRPr/>
            </a:pPr>
            <a:r>
              <a:rPr kumimoji="0" lang="en-US" altLang="zh-CN" sz="3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0" lang="zh-CN" altLang="en-US" sz="3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有向图的十字链表</a:t>
            </a:r>
            <a:r>
              <a:rPr kumimoji="0" lang="en-US" altLang="zh-CN" sz="3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a:t>
            </a:r>
            <a:r>
              <a:rPr kumimoji="1" lang="en-US" altLang="zh-CN" sz="3200" b="0"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Orthogonal List)</a:t>
            </a:r>
            <a:endParaRPr kumimoji="0" lang="en-US" altLang="zh-CN" sz="3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endParaRPr>
          </a:p>
          <a:p>
            <a:pPr marL="457200" marR="0" lvl="1" indent="0" algn="l" defTabSz="914400" rtl="0" eaLnBrk="1" fontAlgn="base" latinLnBrk="0" hangingPunct="1">
              <a:lnSpc>
                <a:spcPct val="100000"/>
              </a:lnSpc>
              <a:spcBef>
                <a:spcPct val="20000"/>
              </a:spcBef>
              <a:spcAft>
                <a:spcPct val="0"/>
              </a:spcAft>
              <a:buClr>
                <a:srgbClr val="FFCC00"/>
              </a:buClr>
              <a:buSzPct val="70000"/>
              <a:buFont typeface="Wingdings" pitchFamily="2" charset="2"/>
              <a:buChar char="n"/>
              <a:tabLst/>
              <a:defRPr/>
            </a:pPr>
            <a:r>
              <a:rPr kumimoji="1" lang="zh-CN" altLang="en-US" sz="2400" b="1" i="0" u="none" strike="noStrike" kern="1200" cap="none" spc="0" normalizeH="0" baseline="0" noProof="0" dirty="0">
                <a:ln>
                  <a:noFill/>
                </a:ln>
                <a:solidFill>
                  <a:srgbClr val="C00000"/>
                </a:solidFill>
                <a:effectLst/>
                <a:uLnTx/>
                <a:uFillTx/>
                <a:latin typeface="Arial" pitchFamily="34" charset="0"/>
                <a:ea typeface="宋体" pitchFamily="2" charset="-122"/>
                <a:cs typeface="+mn-cs"/>
              </a:rPr>
              <a:t> 同时包含邻接表和逆邻接表信息</a:t>
            </a:r>
          </a:p>
        </p:txBody>
      </p:sp>
      <p:sp>
        <p:nvSpPr>
          <p:cNvPr id="20" name="Rectangle 2"/>
          <p:cNvSpPr txBox="1">
            <a:spLocks noRot="1" noChangeArrowheads="1"/>
          </p:cNvSpPr>
          <p:nvPr/>
        </p:nvSpPr>
        <p:spPr>
          <a:xfrm>
            <a:off x="457200" y="333375"/>
            <a:ext cx="86868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图的代数表示：有向图的十字链表 </a:t>
            </a:r>
          </a:p>
        </p:txBody>
      </p:sp>
      <p:sp>
        <p:nvSpPr>
          <p:cNvPr id="25" name="TextBox 24"/>
          <p:cNvSpPr txBox="1"/>
          <p:nvPr/>
        </p:nvSpPr>
        <p:spPr>
          <a:xfrm>
            <a:off x="345185" y="2775963"/>
            <a:ext cx="881973"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邻接表</a:t>
            </a:r>
          </a:p>
        </p:txBody>
      </p:sp>
      <p:grpSp>
        <p:nvGrpSpPr>
          <p:cNvPr id="33" name="组合 32"/>
          <p:cNvGrpSpPr/>
          <p:nvPr/>
        </p:nvGrpSpPr>
        <p:grpSpPr>
          <a:xfrm>
            <a:off x="1217829" y="2398320"/>
            <a:ext cx="497187" cy="371544"/>
            <a:chOff x="1454462" y="4337650"/>
            <a:chExt cx="795510" cy="538092"/>
          </a:xfrm>
        </p:grpSpPr>
        <p:sp>
          <p:nvSpPr>
            <p:cNvPr id="34" name="矩形 33"/>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35" name="矩形 34"/>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a:cs typeface="+mn-cs"/>
                              </a:rPr>
                              <m:t>𝒗</m:t>
                            </m:r>
                          </m:e>
                          <m:sub>
                            <m: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cs typeface="+mn-cs"/>
                              </a:rPr>
                              <m:t>𝟎</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35" name="矩形 34"/>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0">
                  <a:blip r:embed="rId2"/>
                  <a:stretch>
                    <a:fillRect b="-1639"/>
                  </a:stretch>
                </a:blipFill>
              </p:spPr>
              <p:txBody>
                <a:bodyPr/>
                <a:lstStyle/>
                <a:p>
                  <a:r>
                    <a:rPr lang="zh-CN" altLang="en-US">
                      <a:noFill/>
                    </a:rPr>
                    <a:t> </a:t>
                  </a:r>
                </a:p>
              </p:txBody>
            </p:sp>
          </mc:Fallback>
        </mc:AlternateContent>
      </p:grpSp>
      <p:cxnSp>
        <p:nvCxnSpPr>
          <p:cNvPr id="36" name="直接箭头连接符 35"/>
          <p:cNvCxnSpPr/>
          <p:nvPr/>
        </p:nvCxnSpPr>
        <p:spPr>
          <a:xfrm>
            <a:off x="1782476" y="2593262"/>
            <a:ext cx="346494" cy="8893"/>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1514020" y="2396106"/>
            <a:ext cx="382756" cy="461665"/>
            <a:chOff x="1454462" y="4337650"/>
            <a:chExt cx="612418" cy="668611"/>
          </a:xfrm>
        </p:grpSpPr>
        <p:sp>
          <p:nvSpPr>
            <p:cNvPr id="38" name="矩形 37"/>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9" name="矩形 38"/>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grpSp>
      <p:sp>
        <p:nvSpPr>
          <p:cNvPr id="40" name="矩形 39"/>
          <p:cNvSpPr/>
          <p:nvPr/>
        </p:nvSpPr>
        <p:spPr>
          <a:xfrm>
            <a:off x="2143111" y="2459185"/>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grpSp>
        <p:nvGrpSpPr>
          <p:cNvPr id="41" name="组合 40"/>
          <p:cNvGrpSpPr/>
          <p:nvPr/>
        </p:nvGrpSpPr>
        <p:grpSpPr>
          <a:xfrm>
            <a:off x="2439302" y="2310767"/>
            <a:ext cx="295513" cy="461665"/>
            <a:chOff x="1594053" y="4214057"/>
            <a:chExt cx="472827" cy="668611"/>
          </a:xfrm>
        </p:grpSpPr>
        <p:sp>
          <p:nvSpPr>
            <p:cNvPr id="42" name="矩形 41"/>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43" name="矩形 42"/>
            <p:cNvSpPr/>
            <p:nvPr/>
          </p:nvSpPr>
          <p:spPr>
            <a:xfrm>
              <a:off x="1654383" y="4214057"/>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grpSp>
      <mc:AlternateContent xmlns:mc="http://schemas.openxmlformats.org/markup-compatibility/2006" xmlns:a14="http://schemas.microsoft.com/office/drawing/2010/main">
        <mc:Choice Requires="a14">
          <p:sp>
            <p:nvSpPr>
              <p:cNvPr id="44" name="矩形 43"/>
              <p:cNvSpPr/>
              <p:nvPr/>
            </p:nvSpPr>
            <p:spPr>
              <a:xfrm>
                <a:off x="2071820" y="2371322"/>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𝟑</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44" name="矩形 43"/>
              <p:cNvSpPr>
                <a:spLocks noRot="1" noChangeAspect="1" noMove="1" noResize="1" noEditPoints="1" noAdjustHandles="1" noChangeArrowheads="1" noChangeShapeType="1" noTextEdit="1"/>
              </p:cNvSpPr>
              <p:nvPr/>
            </p:nvSpPr>
            <p:spPr>
              <a:xfrm>
                <a:off x="2071820" y="2371322"/>
                <a:ext cx="453970" cy="46166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矩形 44"/>
              <p:cNvSpPr/>
              <p:nvPr/>
            </p:nvSpPr>
            <p:spPr>
              <a:xfrm>
                <a:off x="2338464" y="2409938"/>
                <a:ext cx="497187"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𝒆</m:t>
                          </m:r>
                        </m:e>
                        <m:sub>
                          <m: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cs typeface="+mn-cs"/>
                            </a:rPr>
                            <m:t>𝟎</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45" name="矩形 44"/>
              <p:cNvSpPr>
                <a:spLocks noRot="1" noChangeAspect="1" noMove="1" noResize="1" noEditPoints="1" noAdjustHandles="1" noChangeArrowheads="1" noChangeShapeType="1" noTextEdit="1"/>
              </p:cNvSpPr>
              <p:nvPr/>
            </p:nvSpPr>
            <p:spPr>
              <a:xfrm>
                <a:off x="2338464" y="2409938"/>
                <a:ext cx="497187" cy="369332"/>
              </a:xfrm>
              <a:prstGeom prst="rect">
                <a:avLst/>
              </a:prstGeom>
              <a:blipFill rotWithShape="0">
                <a:blip r:embed="rId4"/>
                <a:stretch>
                  <a:fillRect b="-1639"/>
                </a:stretch>
              </a:blipFill>
            </p:spPr>
            <p:txBody>
              <a:bodyPr/>
              <a:lstStyle/>
              <a:p>
                <a:r>
                  <a:rPr lang="zh-CN" altLang="en-US">
                    <a:noFill/>
                  </a:rPr>
                  <a:t> </a:t>
                </a:r>
              </a:p>
            </p:txBody>
          </p:sp>
        </mc:Fallback>
      </mc:AlternateContent>
      <p:sp>
        <p:nvSpPr>
          <p:cNvPr id="46" name="矩形 45"/>
          <p:cNvSpPr/>
          <p:nvPr/>
        </p:nvSpPr>
        <p:spPr>
          <a:xfrm>
            <a:off x="2735491" y="2461752"/>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47" name="矩形 46"/>
              <p:cNvSpPr/>
              <p:nvPr/>
            </p:nvSpPr>
            <p:spPr>
              <a:xfrm>
                <a:off x="2659631" y="2408677"/>
                <a:ext cx="425116"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zh-CN" altLang="en-US" sz="2000" b="1" i="1" u="none" strike="noStrike" kern="1200" cap="none" spc="0" normalizeH="0" baseline="0" noProof="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0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47" name="矩形 46"/>
              <p:cNvSpPr>
                <a:spLocks noRot="1" noChangeAspect="1" noMove="1" noResize="1" noEditPoints="1" noAdjustHandles="1" noChangeArrowheads="1" noChangeShapeType="1" noTextEdit="1"/>
              </p:cNvSpPr>
              <p:nvPr/>
            </p:nvSpPr>
            <p:spPr>
              <a:xfrm>
                <a:off x="2659631" y="2408677"/>
                <a:ext cx="425116" cy="400110"/>
              </a:xfrm>
              <a:prstGeom prst="rect">
                <a:avLst/>
              </a:prstGeom>
              <a:blipFill rotWithShape="0">
                <a:blip r:embed="rId5"/>
                <a:stretch>
                  <a:fillRect b="-1515"/>
                </a:stretch>
              </a:blipFill>
            </p:spPr>
            <p:txBody>
              <a:bodyPr/>
              <a:lstStyle/>
              <a:p>
                <a:r>
                  <a:rPr lang="zh-CN" altLang="en-US">
                    <a:noFill/>
                  </a:rPr>
                  <a:t> </a:t>
                </a:r>
              </a:p>
            </p:txBody>
          </p:sp>
        </mc:Fallback>
      </mc:AlternateContent>
      <p:grpSp>
        <p:nvGrpSpPr>
          <p:cNvPr id="48" name="组合 47"/>
          <p:cNvGrpSpPr/>
          <p:nvPr/>
        </p:nvGrpSpPr>
        <p:grpSpPr>
          <a:xfrm>
            <a:off x="1219308" y="2799296"/>
            <a:ext cx="497187" cy="371544"/>
            <a:chOff x="1454462" y="4337650"/>
            <a:chExt cx="795510" cy="538092"/>
          </a:xfrm>
        </p:grpSpPr>
        <p:sp>
          <p:nvSpPr>
            <p:cNvPr id="49" name="矩形 48"/>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50" name="矩形 49"/>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0" name="矩形 49"/>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52" name="组合 51"/>
          <p:cNvGrpSpPr/>
          <p:nvPr/>
        </p:nvGrpSpPr>
        <p:grpSpPr>
          <a:xfrm>
            <a:off x="1515499" y="2797082"/>
            <a:ext cx="382756" cy="461665"/>
            <a:chOff x="1454462" y="4337650"/>
            <a:chExt cx="612418" cy="668611"/>
          </a:xfrm>
        </p:grpSpPr>
        <p:sp>
          <p:nvSpPr>
            <p:cNvPr id="53" name="矩形 52"/>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54" name="矩形 53"/>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grpSp>
      <p:sp>
        <p:nvSpPr>
          <p:cNvPr id="55" name="矩形 54"/>
          <p:cNvSpPr/>
          <p:nvPr/>
        </p:nvSpPr>
        <p:spPr>
          <a:xfrm>
            <a:off x="2144590" y="2860161"/>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grpSp>
        <p:nvGrpSpPr>
          <p:cNvPr id="56" name="组合 55"/>
          <p:cNvGrpSpPr/>
          <p:nvPr/>
        </p:nvGrpSpPr>
        <p:grpSpPr>
          <a:xfrm>
            <a:off x="2440781" y="2711743"/>
            <a:ext cx="295513" cy="461665"/>
            <a:chOff x="1594053" y="4214057"/>
            <a:chExt cx="472827" cy="668611"/>
          </a:xfrm>
        </p:grpSpPr>
        <p:sp>
          <p:nvSpPr>
            <p:cNvPr id="57" name="矩形 56"/>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58" name="矩形 57"/>
            <p:cNvSpPr/>
            <p:nvPr/>
          </p:nvSpPr>
          <p:spPr>
            <a:xfrm>
              <a:off x="1654383" y="4214057"/>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grpSp>
      <mc:AlternateContent xmlns:mc="http://schemas.openxmlformats.org/markup-compatibility/2006" xmlns:a14="http://schemas.microsoft.com/office/drawing/2010/main">
        <mc:Choice Requires="a14">
          <p:sp>
            <p:nvSpPr>
              <p:cNvPr id="59" name="矩形 58"/>
              <p:cNvSpPr/>
              <p:nvPr/>
            </p:nvSpPr>
            <p:spPr>
              <a:xfrm>
                <a:off x="2073299" y="2772298"/>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𝟎</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59" name="矩形 58"/>
              <p:cNvSpPr>
                <a:spLocks noRot="1" noChangeAspect="1" noMove="1" noResize="1" noEditPoints="1" noAdjustHandles="1" noChangeArrowheads="1" noChangeShapeType="1" noTextEdit="1"/>
              </p:cNvSpPr>
              <p:nvPr/>
            </p:nvSpPr>
            <p:spPr>
              <a:xfrm>
                <a:off x="2073299" y="2772298"/>
                <a:ext cx="453970" cy="461665"/>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矩形 59"/>
              <p:cNvSpPr/>
              <p:nvPr/>
            </p:nvSpPr>
            <p:spPr>
              <a:xfrm>
                <a:off x="2339943" y="2810914"/>
                <a:ext cx="497187"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𝒆</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60" name="矩形 59"/>
              <p:cNvSpPr>
                <a:spLocks noRot="1" noChangeAspect="1" noMove="1" noResize="1" noEditPoints="1" noAdjustHandles="1" noChangeArrowheads="1" noChangeShapeType="1" noTextEdit="1"/>
              </p:cNvSpPr>
              <p:nvPr/>
            </p:nvSpPr>
            <p:spPr>
              <a:xfrm>
                <a:off x="2339943" y="2810914"/>
                <a:ext cx="497187"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61" name="矩形 60"/>
          <p:cNvSpPr/>
          <p:nvPr/>
        </p:nvSpPr>
        <p:spPr>
          <a:xfrm>
            <a:off x="2736970" y="286272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sp>
        <p:nvSpPr>
          <p:cNvPr id="62" name="矩形 61"/>
          <p:cNvSpPr/>
          <p:nvPr/>
        </p:nvSpPr>
        <p:spPr>
          <a:xfrm>
            <a:off x="3280935" y="2851283"/>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rPr>
              <a:t>e</a:t>
            </a: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63" name="矩形 62"/>
              <p:cNvSpPr/>
              <p:nvPr/>
            </p:nvSpPr>
            <p:spPr>
              <a:xfrm>
                <a:off x="3476288" y="2802036"/>
                <a:ext cx="497187"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𝒆</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63" name="矩形 62"/>
              <p:cNvSpPr>
                <a:spLocks noRot="1" noChangeAspect="1" noMove="1" noResize="1" noEditPoints="1" noAdjustHandles="1" noChangeArrowheads="1" noChangeShapeType="1" noTextEdit="1"/>
              </p:cNvSpPr>
              <p:nvPr/>
            </p:nvSpPr>
            <p:spPr>
              <a:xfrm>
                <a:off x="3476288" y="2802036"/>
                <a:ext cx="497187" cy="369332"/>
              </a:xfrm>
              <a:prstGeom prst="rect">
                <a:avLst/>
              </a:prstGeom>
              <a:blipFill rotWithShape="0">
                <a:blip r:embed="rId9"/>
                <a:stretch>
                  <a:fillRect b="-1667"/>
                </a:stretch>
              </a:blipFill>
            </p:spPr>
            <p:txBody>
              <a:bodyPr/>
              <a:lstStyle/>
              <a:p>
                <a:r>
                  <a:rPr lang="zh-CN" altLang="en-US">
                    <a:noFill/>
                  </a:rPr>
                  <a:t> </a:t>
                </a:r>
              </a:p>
            </p:txBody>
          </p:sp>
        </mc:Fallback>
      </mc:AlternateContent>
      <p:sp>
        <p:nvSpPr>
          <p:cNvPr id="64" name="矩形 63"/>
          <p:cNvSpPr/>
          <p:nvPr/>
        </p:nvSpPr>
        <p:spPr>
          <a:xfrm>
            <a:off x="3873315" y="2853850"/>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cxnSp>
        <p:nvCxnSpPr>
          <p:cNvPr id="65" name="直接箭头连接符 64"/>
          <p:cNvCxnSpPr/>
          <p:nvPr/>
        </p:nvCxnSpPr>
        <p:spPr>
          <a:xfrm>
            <a:off x="3043894" y="2994144"/>
            <a:ext cx="237041"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3579598" y="284904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67" name="矩形 66"/>
              <p:cNvSpPr/>
              <p:nvPr/>
            </p:nvSpPr>
            <p:spPr>
              <a:xfrm>
                <a:off x="3188057" y="2756649"/>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𝟐</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67" name="矩形 66"/>
              <p:cNvSpPr>
                <a:spLocks noRot="1" noChangeAspect="1" noMove="1" noResize="1" noEditPoints="1" noAdjustHandles="1" noChangeArrowheads="1" noChangeShapeType="1" noTextEdit="1"/>
              </p:cNvSpPr>
              <p:nvPr/>
            </p:nvSpPr>
            <p:spPr>
              <a:xfrm>
                <a:off x="3188057" y="2756649"/>
                <a:ext cx="453970" cy="461665"/>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矩形 67"/>
              <p:cNvSpPr/>
              <p:nvPr/>
            </p:nvSpPr>
            <p:spPr>
              <a:xfrm>
                <a:off x="3797601" y="2782025"/>
                <a:ext cx="425116"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zh-CN" altLang="en-US" sz="2000" b="1" i="1" u="none" strike="noStrike" kern="1200" cap="none" spc="0" normalizeH="0" baseline="0" noProof="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0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68" name="矩形 67"/>
              <p:cNvSpPr>
                <a:spLocks noRot="1" noChangeAspect="1" noMove="1" noResize="1" noEditPoints="1" noAdjustHandles="1" noChangeArrowheads="1" noChangeShapeType="1" noTextEdit="1"/>
              </p:cNvSpPr>
              <p:nvPr/>
            </p:nvSpPr>
            <p:spPr>
              <a:xfrm>
                <a:off x="3797601" y="2782025"/>
                <a:ext cx="425116" cy="400110"/>
              </a:xfrm>
              <a:prstGeom prst="rect">
                <a:avLst/>
              </a:prstGeom>
              <a:blipFill rotWithShape="0">
                <a:blip r:embed="rId11"/>
                <a:stretch>
                  <a:fillRect b="-1515"/>
                </a:stretch>
              </a:blipFill>
            </p:spPr>
            <p:txBody>
              <a:bodyPr/>
              <a:lstStyle/>
              <a:p>
                <a:r>
                  <a:rPr lang="zh-CN" altLang="en-US">
                    <a:noFill/>
                  </a:rPr>
                  <a:t> </a:t>
                </a:r>
              </a:p>
            </p:txBody>
          </p:sp>
        </mc:Fallback>
      </mc:AlternateContent>
      <p:grpSp>
        <p:nvGrpSpPr>
          <p:cNvPr id="69" name="组合 68"/>
          <p:cNvGrpSpPr/>
          <p:nvPr/>
        </p:nvGrpSpPr>
        <p:grpSpPr>
          <a:xfrm>
            <a:off x="1220787" y="3200271"/>
            <a:ext cx="497187" cy="371544"/>
            <a:chOff x="1454462" y="4337650"/>
            <a:chExt cx="795510" cy="538092"/>
          </a:xfrm>
        </p:grpSpPr>
        <p:sp>
          <p:nvSpPr>
            <p:cNvPr id="70" name="矩形 69"/>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71" name="矩形 70"/>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71" name="矩形 70"/>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0">
                  <a:blip r:embed="rId12"/>
                  <a:stretch>
                    <a:fillRect/>
                  </a:stretch>
                </a:blipFill>
              </p:spPr>
              <p:txBody>
                <a:bodyPr/>
                <a:lstStyle/>
                <a:p>
                  <a:r>
                    <a:rPr lang="zh-CN" altLang="en-US">
                      <a:noFill/>
                    </a:rPr>
                    <a:t> </a:t>
                  </a:r>
                </a:p>
              </p:txBody>
            </p:sp>
          </mc:Fallback>
        </mc:AlternateContent>
      </p:grpSp>
      <p:grpSp>
        <p:nvGrpSpPr>
          <p:cNvPr id="73" name="组合 72"/>
          <p:cNvGrpSpPr/>
          <p:nvPr/>
        </p:nvGrpSpPr>
        <p:grpSpPr>
          <a:xfrm>
            <a:off x="1516978" y="3198057"/>
            <a:ext cx="382756" cy="461665"/>
            <a:chOff x="1454462" y="4337650"/>
            <a:chExt cx="612418" cy="668611"/>
          </a:xfrm>
        </p:grpSpPr>
        <p:sp>
          <p:nvSpPr>
            <p:cNvPr id="74" name="矩形 73"/>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5" name="矩形 74"/>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grpSp>
      <p:sp>
        <p:nvSpPr>
          <p:cNvPr id="76" name="矩形 75"/>
          <p:cNvSpPr/>
          <p:nvPr/>
        </p:nvSpPr>
        <p:spPr>
          <a:xfrm>
            <a:off x="2146069" y="3261136"/>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77" name="矩形 76"/>
              <p:cNvSpPr/>
              <p:nvPr/>
            </p:nvSpPr>
            <p:spPr>
              <a:xfrm>
                <a:off x="2341422" y="3211889"/>
                <a:ext cx="497187"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𝒆</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77" name="矩形 76"/>
              <p:cNvSpPr>
                <a:spLocks noRot="1" noChangeAspect="1" noMove="1" noResize="1" noEditPoints="1" noAdjustHandles="1" noChangeArrowheads="1" noChangeShapeType="1" noTextEdit="1"/>
              </p:cNvSpPr>
              <p:nvPr/>
            </p:nvSpPr>
            <p:spPr>
              <a:xfrm>
                <a:off x="2341422" y="3211889"/>
                <a:ext cx="497187" cy="369332"/>
              </a:xfrm>
              <a:prstGeom prst="rect">
                <a:avLst/>
              </a:prstGeom>
              <a:blipFill rotWithShape="0">
                <a:blip r:embed="rId13"/>
                <a:stretch>
                  <a:fillRect b="-1667"/>
                </a:stretch>
              </a:blipFill>
            </p:spPr>
            <p:txBody>
              <a:bodyPr/>
              <a:lstStyle/>
              <a:p>
                <a:r>
                  <a:rPr lang="zh-CN" altLang="en-US">
                    <a:noFill/>
                  </a:rPr>
                  <a:t> </a:t>
                </a:r>
              </a:p>
            </p:txBody>
          </p:sp>
        </mc:Fallback>
      </mc:AlternateContent>
      <p:sp>
        <p:nvSpPr>
          <p:cNvPr id="78" name="矩形 77"/>
          <p:cNvSpPr/>
          <p:nvPr/>
        </p:nvSpPr>
        <p:spPr>
          <a:xfrm>
            <a:off x="2738449" y="3254825"/>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sp>
        <p:nvSpPr>
          <p:cNvPr id="79" name="矩形 78"/>
          <p:cNvSpPr/>
          <p:nvPr/>
        </p:nvSpPr>
        <p:spPr>
          <a:xfrm>
            <a:off x="3282414" y="325225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rPr>
              <a:t>e</a:t>
            </a: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80" name="矩形 79"/>
              <p:cNvSpPr/>
              <p:nvPr/>
            </p:nvSpPr>
            <p:spPr>
              <a:xfrm>
                <a:off x="3477767" y="3203011"/>
                <a:ext cx="497187"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𝒆</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𝟒</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80" name="矩形 79"/>
              <p:cNvSpPr>
                <a:spLocks noRot="1" noChangeAspect="1" noMove="1" noResize="1" noEditPoints="1" noAdjustHandles="1" noChangeArrowheads="1" noChangeShapeType="1" noTextEdit="1"/>
              </p:cNvSpPr>
              <p:nvPr/>
            </p:nvSpPr>
            <p:spPr>
              <a:xfrm>
                <a:off x="3477767" y="3203011"/>
                <a:ext cx="497187" cy="369332"/>
              </a:xfrm>
              <a:prstGeom prst="rect">
                <a:avLst/>
              </a:prstGeom>
              <a:blipFill rotWithShape="0">
                <a:blip r:embed="rId14"/>
                <a:stretch>
                  <a:fillRect b="-1639"/>
                </a:stretch>
              </a:blipFill>
            </p:spPr>
            <p:txBody>
              <a:bodyPr/>
              <a:lstStyle/>
              <a:p>
                <a:r>
                  <a:rPr lang="zh-CN" altLang="en-US">
                    <a:noFill/>
                  </a:rPr>
                  <a:t> </a:t>
                </a:r>
              </a:p>
            </p:txBody>
          </p:sp>
        </mc:Fallback>
      </mc:AlternateContent>
      <p:sp>
        <p:nvSpPr>
          <p:cNvPr id="81" name="矩形 80"/>
          <p:cNvSpPr/>
          <p:nvPr/>
        </p:nvSpPr>
        <p:spPr>
          <a:xfrm>
            <a:off x="3874794" y="3245947"/>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cxnSp>
        <p:nvCxnSpPr>
          <p:cNvPr id="82" name="直接箭头连接符 81"/>
          <p:cNvCxnSpPr/>
          <p:nvPr/>
        </p:nvCxnSpPr>
        <p:spPr>
          <a:xfrm>
            <a:off x="3045373" y="3395119"/>
            <a:ext cx="237041"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3581077" y="3250023"/>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84" name="矩形 83"/>
              <p:cNvSpPr/>
              <p:nvPr/>
            </p:nvSpPr>
            <p:spPr>
              <a:xfrm>
                <a:off x="2074776" y="3173275"/>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𝟎</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84" name="矩形 83"/>
              <p:cNvSpPr>
                <a:spLocks noRot="1" noChangeAspect="1" noMove="1" noResize="1" noEditPoints="1" noAdjustHandles="1" noChangeArrowheads="1" noChangeShapeType="1" noTextEdit="1"/>
              </p:cNvSpPr>
              <p:nvPr/>
            </p:nvSpPr>
            <p:spPr>
              <a:xfrm>
                <a:off x="2074776" y="3173275"/>
                <a:ext cx="453970" cy="461665"/>
              </a:xfrm>
              <a:prstGeom prst="rect">
                <a:avLst/>
              </a:prstGeom>
              <a:blipFill rotWithShape="0">
                <a:blip r:embed="rId15"/>
                <a:stretch>
                  <a:fillRect/>
                </a:stretch>
              </a:blipFill>
            </p:spPr>
            <p:txBody>
              <a:bodyPr/>
              <a:lstStyle/>
              <a:p>
                <a:r>
                  <a:rPr lang="zh-CN" altLang="en-US">
                    <a:noFill/>
                  </a:rPr>
                  <a:t> </a:t>
                </a:r>
              </a:p>
            </p:txBody>
          </p:sp>
        </mc:Fallback>
      </mc:AlternateContent>
      <p:sp>
        <p:nvSpPr>
          <p:cNvPr id="85" name="矩形 84"/>
          <p:cNvSpPr/>
          <p:nvPr/>
        </p:nvSpPr>
        <p:spPr>
          <a:xfrm>
            <a:off x="2446964" y="3256913"/>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86" name="矩形 85"/>
              <p:cNvSpPr/>
              <p:nvPr/>
            </p:nvSpPr>
            <p:spPr>
              <a:xfrm>
                <a:off x="3211695" y="3165143"/>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𝟏</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86" name="矩形 85"/>
              <p:cNvSpPr>
                <a:spLocks noRot="1" noChangeAspect="1" noMove="1" noResize="1" noEditPoints="1" noAdjustHandles="1" noChangeArrowheads="1" noChangeShapeType="1" noTextEdit="1"/>
              </p:cNvSpPr>
              <p:nvPr/>
            </p:nvSpPr>
            <p:spPr>
              <a:xfrm>
                <a:off x="3211695" y="3165143"/>
                <a:ext cx="453970" cy="461665"/>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矩形 86"/>
              <p:cNvSpPr/>
              <p:nvPr/>
            </p:nvSpPr>
            <p:spPr>
              <a:xfrm>
                <a:off x="3808513" y="3184732"/>
                <a:ext cx="425116"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zh-CN" altLang="en-US" sz="2000" b="1" i="1" u="none" strike="noStrike" kern="1200" cap="none" spc="0" normalizeH="0" baseline="0" noProof="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0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87" name="矩形 86"/>
              <p:cNvSpPr>
                <a:spLocks noRot="1" noChangeAspect="1" noMove="1" noResize="1" noEditPoints="1" noAdjustHandles="1" noChangeArrowheads="1" noChangeShapeType="1" noTextEdit="1"/>
              </p:cNvSpPr>
              <p:nvPr/>
            </p:nvSpPr>
            <p:spPr>
              <a:xfrm>
                <a:off x="3808513" y="3184732"/>
                <a:ext cx="425116" cy="400110"/>
              </a:xfrm>
              <a:prstGeom prst="rect">
                <a:avLst/>
              </a:prstGeom>
              <a:blipFill rotWithShape="0">
                <a:blip r:embed="rId17"/>
                <a:stretch>
                  <a:fillRect b="-1515"/>
                </a:stretch>
              </a:blipFill>
            </p:spPr>
            <p:txBody>
              <a:bodyPr/>
              <a:lstStyle/>
              <a:p>
                <a:r>
                  <a:rPr lang="zh-CN" altLang="en-US">
                    <a:noFill/>
                  </a:rPr>
                  <a:t> </a:t>
                </a:r>
              </a:p>
            </p:txBody>
          </p:sp>
        </mc:Fallback>
      </mc:AlternateContent>
      <p:grpSp>
        <p:nvGrpSpPr>
          <p:cNvPr id="231" name="组合 230"/>
          <p:cNvGrpSpPr/>
          <p:nvPr/>
        </p:nvGrpSpPr>
        <p:grpSpPr>
          <a:xfrm>
            <a:off x="5111494" y="4458309"/>
            <a:ext cx="2734862" cy="1922199"/>
            <a:chOff x="5482172" y="1113287"/>
            <a:chExt cx="2734862" cy="1922199"/>
          </a:xfrm>
        </p:grpSpPr>
        <p:sp>
          <p:nvSpPr>
            <p:cNvPr id="239" name="椭圆 238"/>
            <p:cNvSpPr/>
            <p:nvPr/>
          </p:nvSpPr>
          <p:spPr>
            <a:xfrm>
              <a:off x="5682339"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45" name="椭圆 244"/>
            <p:cNvSpPr/>
            <p:nvPr/>
          </p:nvSpPr>
          <p:spPr>
            <a:xfrm>
              <a:off x="5682339" y="2607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46" name="椭圆 245"/>
            <p:cNvSpPr/>
            <p:nvPr/>
          </p:nvSpPr>
          <p:spPr>
            <a:xfrm>
              <a:off x="7765137"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47" name="椭圆 246"/>
            <p:cNvSpPr/>
            <p:nvPr/>
          </p:nvSpPr>
          <p:spPr>
            <a:xfrm>
              <a:off x="7779968" y="2608733"/>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cxnSp>
          <p:nvCxnSpPr>
            <p:cNvPr id="248" name="直接箭头连接符 247"/>
            <p:cNvCxnSpPr>
              <a:stCxn id="246" idx="2"/>
              <a:endCxn id="239" idx="6"/>
            </p:cNvCxnSpPr>
            <p:nvPr/>
          </p:nvCxnSpPr>
          <p:spPr>
            <a:xfrm flipH="1">
              <a:off x="5827482" y="1486694"/>
              <a:ext cx="1937655"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9" name="直接箭头连接符 248"/>
            <p:cNvCxnSpPr>
              <a:stCxn id="247" idx="3"/>
              <a:endCxn id="239" idx="5"/>
            </p:cNvCxnSpPr>
            <p:nvPr/>
          </p:nvCxnSpPr>
          <p:spPr>
            <a:xfrm flipH="1" flipV="1">
              <a:off x="5806226" y="1538009"/>
              <a:ext cx="1994998" cy="1194611"/>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0" name="组合 249"/>
            <p:cNvGrpSpPr/>
            <p:nvPr/>
          </p:nvGrpSpPr>
          <p:grpSpPr>
            <a:xfrm>
              <a:off x="5482172" y="1113287"/>
              <a:ext cx="2602419" cy="1922199"/>
              <a:chOff x="5482172" y="1113287"/>
              <a:chExt cx="2602419" cy="1922199"/>
            </a:xfrm>
          </p:grpSpPr>
          <mc:AlternateContent xmlns:mc="http://schemas.openxmlformats.org/markup-compatibility/2006" xmlns:a14="http://schemas.microsoft.com/office/drawing/2010/main">
            <mc:Choice Requires="a14">
              <p:sp>
                <p:nvSpPr>
                  <p:cNvPr id="294" name="矩形 293"/>
                  <p:cNvSpPr/>
                  <p:nvPr/>
                </p:nvSpPr>
                <p:spPr>
                  <a:xfrm>
                    <a:off x="5482172" y="1119111"/>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𝟎</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294" name="矩形 293"/>
                  <p:cNvSpPr>
                    <a:spLocks noRot="1" noChangeAspect="1" noMove="1" noResize="1" noEditPoints="1" noAdjustHandles="1" noChangeArrowheads="1" noChangeShapeType="1" noTextEdit="1"/>
                  </p:cNvSpPr>
                  <p:nvPr/>
                </p:nvSpPr>
                <p:spPr>
                  <a:xfrm>
                    <a:off x="5482172" y="1119111"/>
                    <a:ext cx="464101" cy="338554"/>
                  </a:xfrm>
                  <a:prstGeom prst="rect">
                    <a:avLst/>
                  </a:prstGeom>
                  <a:blipFill rotWithShape="0">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5" name="矩形 294"/>
                  <p:cNvSpPr/>
                  <p:nvPr/>
                </p:nvSpPr>
                <p:spPr>
                  <a:xfrm>
                    <a:off x="7475439" y="1113287"/>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295" name="矩形 294"/>
                  <p:cNvSpPr>
                    <a:spLocks noRot="1" noChangeAspect="1" noMove="1" noResize="1" noEditPoints="1" noAdjustHandles="1" noChangeArrowheads="1" noChangeShapeType="1" noTextEdit="1"/>
                  </p:cNvSpPr>
                  <p:nvPr/>
                </p:nvSpPr>
                <p:spPr>
                  <a:xfrm>
                    <a:off x="7475439" y="1113287"/>
                    <a:ext cx="464101" cy="338554"/>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6" name="矩形 295"/>
                  <p:cNvSpPr/>
                  <p:nvPr/>
                </p:nvSpPr>
                <p:spPr>
                  <a:xfrm>
                    <a:off x="7620490" y="2696932"/>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296" name="矩形 295"/>
                  <p:cNvSpPr>
                    <a:spLocks noRot="1" noChangeAspect="1" noMove="1" noResize="1" noEditPoints="1" noAdjustHandles="1" noChangeArrowheads="1" noChangeShapeType="1" noTextEdit="1"/>
                  </p:cNvSpPr>
                  <p:nvPr/>
                </p:nvSpPr>
                <p:spPr>
                  <a:xfrm>
                    <a:off x="7620490" y="2696932"/>
                    <a:ext cx="464101" cy="338554"/>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7" name="矩形 296"/>
                  <p:cNvSpPr/>
                  <p:nvPr/>
                </p:nvSpPr>
                <p:spPr>
                  <a:xfrm>
                    <a:off x="5522859" y="2647310"/>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297" name="矩形 296"/>
                  <p:cNvSpPr>
                    <a:spLocks noRot="1" noChangeAspect="1" noMove="1" noResize="1" noEditPoints="1" noAdjustHandles="1" noChangeArrowheads="1" noChangeShapeType="1" noTextEdit="1"/>
                  </p:cNvSpPr>
                  <p:nvPr/>
                </p:nvSpPr>
                <p:spPr>
                  <a:xfrm>
                    <a:off x="5522859" y="2647310"/>
                    <a:ext cx="464101" cy="338554"/>
                  </a:xfrm>
                  <a:prstGeom prst="rect">
                    <a:avLst/>
                  </a:prstGeom>
                  <a:blipFill rotWithShape="0">
                    <a:blip r:embed="rId21"/>
                    <a:stretch>
                      <a:fillRect/>
                    </a:stretch>
                  </a:blipFill>
                </p:spPr>
                <p:txBody>
                  <a:bodyPr/>
                  <a:lstStyle/>
                  <a:p>
                    <a:r>
                      <a:rPr lang="zh-CN" altLang="en-US">
                        <a:noFill/>
                      </a:rPr>
                      <a:t> </a:t>
                    </a:r>
                  </a:p>
                </p:txBody>
              </p:sp>
            </mc:Fallback>
          </mc:AlternateContent>
        </p:grpSp>
        <p:grpSp>
          <p:nvGrpSpPr>
            <p:cNvPr id="259" name="组合 258"/>
            <p:cNvGrpSpPr/>
            <p:nvPr/>
          </p:nvGrpSpPr>
          <p:grpSpPr>
            <a:xfrm>
              <a:off x="5708569" y="1173938"/>
              <a:ext cx="2508465" cy="1224553"/>
              <a:chOff x="5708569" y="1173938"/>
              <a:chExt cx="2508465" cy="1224553"/>
            </a:xfrm>
          </p:grpSpPr>
          <mc:AlternateContent xmlns:mc="http://schemas.openxmlformats.org/markup-compatibility/2006" xmlns:a14="http://schemas.microsoft.com/office/drawing/2010/main">
            <mc:Choice Requires="a14">
              <p:sp>
                <p:nvSpPr>
                  <p:cNvPr id="261" name="矩形 260"/>
                  <p:cNvSpPr/>
                  <p:nvPr/>
                </p:nvSpPr>
                <p:spPr>
                  <a:xfrm>
                    <a:off x="5708569" y="1847786"/>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𝟎</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261" name="矩形 260"/>
                  <p:cNvSpPr>
                    <a:spLocks noRot="1" noChangeAspect="1" noMove="1" noResize="1" noEditPoints="1" noAdjustHandles="1" noChangeArrowheads="1" noChangeShapeType="1" noTextEdit="1"/>
                  </p:cNvSpPr>
                  <p:nvPr/>
                </p:nvSpPr>
                <p:spPr>
                  <a:xfrm>
                    <a:off x="5708569" y="1847786"/>
                    <a:ext cx="452881" cy="338554"/>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5" name="矩形 264"/>
                  <p:cNvSpPr/>
                  <p:nvPr/>
                </p:nvSpPr>
                <p:spPr>
                  <a:xfrm>
                    <a:off x="6569869" y="1173938"/>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265" name="矩形 264"/>
                  <p:cNvSpPr>
                    <a:spLocks noRot="1" noChangeAspect="1" noMove="1" noResize="1" noEditPoints="1" noAdjustHandles="1" noChangeArrowheads="1" noChangeShapeType="1" noTextEdit="1"/>
                  </p:cNvSpPr>
                  <p:nvPr/>
                </p:nvSpPr>
                <p:spPr>
                  <a:xfrm>
                    <a:off x="6569869" y="1173938"/>
                    <a:ext cx="452881" cy="338554"/>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1" name="矩形 290"/>
                  <p:cNvSpPr/>
                  <p:nvPr/>
                </p:nvSpPr>
                <p:spPr>
                  <a:xfrm>
                    <a:off x="6577260" y="2059937"/>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291" name="矩形 290"/>
                  <p:cNvSpPr>
                    <a:spLocks noRot="1" noChangeAspect="1" noMove="1" noResize="1" noEditPoints="1" noAdjustHandles="1" noChangeArrowheads="1" noChangeShapeType="1" noTextEdit="1"/>
                  </p:cNvSpPr>
                  <p:nvPr/>
                </p:nvSpPr>
                <p:spPr>
                  <a:xfrm>
                    <a:off x="6577260" y="2059937"/>
                    <a:ext cx="452881" cy="338554"/>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3" name="矩形 292"/>
                  <p:cNvSpPr/>
                  <p:nvPr/>
                </p:nvSpPr>
                <p:spPr>
                  <a:xfrm>
                    <a:off x="7764153" y="1844182"/>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293" name="矩形 292"/>
                  <p:cNvSpPr>
                    <a:spLocks noRot="1" noChangeAspect="1" noMove="1" noResize="1" noEditPoints="1" noAdjustHandles="1" noChangeArrowheads="1" noChangeShapeType="1" noTextEdit="1"/>
                  </p:cNvSpPr>
                  <p:nvPr/>
                </p:nvSpPr>
                <p:spPr>
                  <a:xfrm>
                    <a:off x="7764153" y="1844182"/>
                    <a:ext cx="452881" cy="338554"/>
                  </a:xfrm>
                  <a:prstGeom prst="rect">
                    <a:avLst/>
                  </a:prstGeom>
                  <a:blipFill rotWithShape="0">
                    <a:blip r:embed="rId25"/>
                    <a:stretch>
                      <a:fillRect/>
                    </a:stretch>
                  </a:blipFill>
                </p:spPr>
                <p:txBody>
                  <a:bodyPr/>
                  <a:lstStyle/>
                  <a:p>
                    <a:r>
                      <a:rPr lang="zh-CN" altLang="en-US">
                        <a:noFill/>
                      </a:rPr>
                      <a:t> </a:t>
                    </a:r>
                  </a:p>
                </p:txBody>
              </p:sp>
            </mc:Fallback>
          </mc:AlternateContent>
        </p:grpSp>
      </p:grpSp>
      <p:cxnSp>
        <p:nvCxnSpPr>
          <p:cNvPr id="298" name="直接箭头连接符 297"/>
          <p:cNvCxnSpPr/>
          <p:nvPr/>
        </p:nvCxnSpPr>
        <p:spPr>
          <a:xfrm>
            <a:off x="5384231" y="4912844"/>
            <a:ext cx="0" cy="103930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9" name="矩形 298"/>
              <p:cNvSpPr/>
              <p:nvPr/>
            </p:nvSpPr>
            <p:spPr>
              <a:xfrm>
                <a:off x="6843202" y="5141782"/>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𝟒</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299" name="矩形 298"/>
              <p:cNvSpPr>
                <a:spLocks noRot="1" noChangeAspect="1" noMove="1" noResize="1" noEditPoints="1" noAdjustHandles="1" noChangeArrowheads="1" noChangeShapeType="1" noTextEdit="1"/>
              </p:cNvSpPr>
              <p:nvPr/>
            </p:nvSpPr>
            <p:spPr>
              <a:xfrm>
                <a:off x="6843202" y="5141782"/>
                <a:ext cx="452881" cy="338554"/>
              </a:xfrm>
              <a:prstGeom prst="rect">
                <a:avLst/>
              </a:prstGeom>
              <a:blipFill rotWithShape="0">
                <a:blip r:embed="rId26"/>
                <a:stretch>
                  <a:fillRect/>
                </a:stretch>
              </a:blipFill>
            </p:spPr>
            <p:txBody>
              <a:bodyPr/>
              <a:lstStyle/>
              <a:p>
                <a:r>
                  <a:rPr lang="zh-CN" altLang="en-US">
                    <a:noFill/>
                  </a:rPr>
                  <a:t> </a:t>
                </a:r>
              </a:p>
            </p:txBody>
          </p:sp>
        </mc:Fallback>
      </mc:AlternateContent>
      <p:cxnSp>
        <p:nvCxnSpPr>
          <p:cNvPr id="300" name="直接箭头连接符 299"/>
          <p:cNvCxnSpPr/>
          <p:nvPr/>
        </p:nvCxnSpPr>
        <p:spPr>
          <a:xfrm>
            <a:off x="7467030" y="4904287"/>
            <a:ext cx="0" cy="103930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1" name="弧形 300"/>
          <p:cNvSpPr/>
          <p:nvPr/>
        </p:nvSpPr>
        <p:spPr>
          <a:xfrm rot="2568883" flipH="1" flipV="1">
            <a:off x="7201987" y="4597202"/>
            <a:ext cx="1509484" cy="1585061"/>
          </a:xfrm>
          <a:prstGeom prst="arc">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144" name="TextBox 143"/>
          <p:cNvSpPr txBox="1"/>
          <p:nvPr/>
        </p:nvSpPr>
        <p:spPr>
          <a:xfrm>
            <a:off x="6892935" y="3065357"/>
            <a:ext cx="1114408"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逆邻接表</a:t>
            </a:r>
          </a:p>
        </p:txBody>
      </p:sp>
      <p:grpSp>
        <p:nvGrpSpPr>
          <p:cNvPr id="145" name="组合 144"/>
          <p:cNvGrpSpPr/>
          <p:nvPr/>
        </p:nvGrpSpPr>
        <p:grpSpPr>
          <a:xfrm>
            <a:off x="4705405" y="2406056"/>
            <a:ext cx="497187" cy="371544"/>
            <a:chOff x="1454462" y="4337650"/>
            <a:chExt cx="795510" cy="538092"/>
          </a:xfrm>
        </p:grpSpPr>
        <p:sp>
          <p:nvSpPr>
            <p:cNvPr id="146" name="矩形 145"/>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90" name="矩形 89"/>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a:cs typeface="+mn-cs"/>
                              </a:rPr>
                              <m:t>𝒗</m:t>
                            </m:r>
                          </m:e>
                          <m:sub>
                            <m: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cs typeface="+mn-cs"/>
                              </a:rPr>
                              <m:t>𝟎</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90" name="矩形 89"/>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0">
                  <a:blip r:embed="rId27"/>
                  <a:stretch>
                    <a:fillRect b="-1667"/>
                  </a:stretch>
                </a:blipFill>
              </p:spPr>
              <p:txBody>
                <a:bodyPr/>
                <a:lstStyle/>
                <a:p>
                  <a:r>
                    <a:rPr lang="zh-CN" altLang="en-US">
                      <a:noFill/>
                    </a:rPr>
                    <a:t> </a:t>
                  </a:r>
                </a:p>
              </p:txBody>
            </p:sp>
          </mc:Fallback>
        </mc:AlternateContent>
      </p:grpSp>
      <p:cxnSp>
        <p:nvCxnSpPr>
          <p:cNvPr id="148" name="直接箭头连接符 147"/>
          <p:cNvCxnSpPr/>
          <p:nvPr/>
        </p:nvCxnSpPr>
        <p:spPr>
          <a:xfrm>
            <a:off x="5262880" y="2600770"/>
            <a:ext cx="356804" cy="9121"/>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49" name="组合 148"/>
          <p:cNvGrpSpPr/>
          <p:nvPr/>
        </p:nvGrpSpPr>
        <p:grpSpPr>
          <a:xfrm>
            <a:off x="5001596" y="2403842"/>
            <a:ext cx="382756" cy="461665"/>
            <a:chOff x="1454462" y="4337650"/>
            <a:chExt cx="612418" cy="668611"/>
          </a:xfrm>
        </p:grpSpPr>
        <p:sp>
          <p:nvSpPr>
            <p:cNvPr id="150" name="矩形 149"/>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51" name="矩形 150"/>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grpSp>
      <p:sp>
        <p:nvSpPr>
          <p:cNvPr id="160" name="矩形 159"/>
          <p:cNvSpPr/>
          <p:nvPr/>
        </p:nvSpPr>
        <p:spPr>
          <a:xfrm>
            <a:off x="5630687" y="2466921"/>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grpSp>
        <p:nvGrpSpPr>
          <p:cNvPr id="161" name="组合 160"/>
          <p:cNvGrpSpPr/>
          <p:nvPr/>
        </p:nvGrpSpPr>
        <p:grpSpPr>
          <a:xfrm>
            <a:off x="5926878" y="2318503"/>
            <a:ext cx="295513" cy="461665"/>
            <a:chOff x="1594053" y="4214057"/>
            <a:chExt cx="472827" cy="668611"/>
          </a:xfrm>
        </p:grpSpPr>
        <p:sp>
          <p:nvSpPr>
            <p:cNvPr id="162" name="矩形 161"/>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63" name="矩形 162"/>
            <p:cNvSpPr/>
            <p:nvPr/>
          </p:nvSpPr>
          <p:spPr>
            <a:xfrm>
              <a:off x="1654383" y="4214057"/>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grpSp>
      <p:sp>
        <p:nvSpPr>
          <p:cNvPr id="164" name="矩形 163"/>
          <p:cNvSpPr>
            <a:spLocks noRot="1" noChangeAspect="1" noMove="1" noResize="1" noEditPoints="1" noAdjustHandles="1" noChangeArrowheads="1" noChangeShapeType="1" noTextEdit="1"/>
          </p:cNvSpPr>
          <p:nvPr/>
        </p:nvSpPr>
        <p:spPr>
          <a:xfrm>
            <a:off x="5559396" y="2379058"/>
            <a:ext cx="453970" cy="461665"/>
          </a:xfrm>
          <a:prstGeom prst="rect">
            <a:avLst/>
          </a:prstGeom>
          <a:blipFill rotWithShape="0">
            <a:blip r:embed="rId28"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Arial" pitchFamily="34" charset="0"/>
                <a:ea typeface="宋体" pitchFamily="2" charset="-122"/>
                <a:cs typeface="+mn-cs"/>
              </a:rPr>
              <a:t> </a:t>
            </a:r>
          </a:p>
        </p:txBody>
      </p:sp>
      <p:sp>
        <p:nvSpPr>
          <p:cNvPr id="165" name="矩形 164"/>
          <p:cNvSpPr>
            <a:spLocks noRot="1" noChangeAspect="1" noMove="1" noResize="1" noEditPoints="1" noAdjustHandles="1" noChangeArrowheads="1" noChangeShapeType="1" noTextEdit="1"/>
          </p:cNvSpPr>
          <p:nvPr/>
        </p:nvSpPr>
        <p:spPr>
          <a:xfrm>
            <a:off x="5843877" y="2400168"/>
            <a:ext cx="497187" cy="369332"/>
          </a:xfrm>
          <a:prstGeom prst="rect">
            <a:avLst/>
          </a:prstGeom>
          <a:blipFill rotWithShape="0">
            <a:blip r:embed="rId29" cstate="print"/>
            <a:stretch>
              <a:fillRect b="-1667"/>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Arial" pitchFamily="34" charset="0"/>
                <a:ea typeface="宋体" pitchFamily="2" charset="-122"/>
                <a:cs typeface="+mn-cs"/>
              </a:rPr>
              <a:t> </a:t>
            </a:r>
          </a:p>
        </p:txBody>
      </p:sp>
      <p:sp>
        <p:nvSpPr>
          <p:cNvPr id="166" name="矩形 165"/>
          <p:cNvSpPr/>
          <p:nvPr/>
        </p:nvSpPr>
        <p:spPr>
          <a:xfrm>
            <a:off x="6223067" y="246948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grpSp>
        <p:nvGrpSpPr>
          <p:cNvPr id="167" name="组合 166"/>
          <p:cNvGrpSpPr/>
          <p:nvPr/>
        </p:nvGrpSpPr>
        <p:grpSpPr>
          <a:xfrm>
            <a:off x="4706884" y="2807032"/>
            <a:ext cx="497187" cy="371544"/>
            <a:chOff x="1454462" y="4337650"/>
            <a:chExt cx="795510" cy="538092"/>
          </a:xfrm>
        </p:grpSpPr>
        <p:sp>
          <p:nvSpPr>
            <p:cNvPr id="168" name="矩形 167"/>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05" name="矩形 104"/>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05" name="矩形 104"/>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0">
                  <a:blip r:embed="rId30"/>
                  <a:stretch>
                    <a:fillRect b="-1639"/>
                  </a:stretch>
                </a:blipFill>
              </p:spPr>
              <p:txBody>
                <a:bodyPr/>
                <a:lstStyle/>
                <a:p>
                  <a:r>
                    <a:rPr lang="zh-CN" altLang="en-US">
                      <a:noFill/>
                    </a:rPr>
                    <a:t> </a:t>
                  </a:r>
                </a:p>
              </p:txBody>
            </p:sp>
          </mc:Fallback>
        </mc:AlternateContent>
      </p:grpSp>
      <p:cxnSp>
        <p:nvCxnSpPr>
          <p:cNvPr id="170" name="直接箭头连接符 169"/>
          <p:cNvCxnSpPr/>
          <p:nvPr/>
        </p:nvCxnSpPr>
        <p:spPr>
          <a:xfrm>
            <a:off x="5264359" y="2991698"/>
            <a:ext cx="366351" cy="9917"/>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71" name="组合 170"/>
          <p:cNvGrpSpPr/>
          <p:nvPr/>
        </p:nvGrpSpPr>
        <p:grpSpPr>
          <a:xfrm>
            <a:off x="5003075" y="2804818"/>
            <a:ext cx="382756" cy="461665"/>
            <a:chOff x="1454462" y="4337650"/>
            <a:chExt cx="612418" cy="668611"/>
          </a:xfrm>
        </p:grpSpPr>
        <p:sp>
          <p:nvSpPr>
            <p:cNvPr id="172" name="矩形 171"/>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73" name="矩形 172"/>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grpSp>
      <p:sp>
        <p:nvSpPr>
          <p:cNvPr id="174" name="矩形 173"/>
          <p:cNvSpPr/>
          <p:nvPr/>
        </p:nvSpPr>
        <p:spPr>
          <a:xfrm>
            <a:off x="5641048" y="2859019"/>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rPr>
              <a:t>e</a:t>
            </a: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sp>
        <p:nvSpPr>
          <p:cNvPr id="175" name="矩形 174"/>
          <p:cNvSpPr/>
          <p:nvPr/>
        </p:nvSpPr>
        <p:spPr>
          <a:xfrm>
            <a:off x="6233428" y="2861586"/>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sp>
        <p:nvSpPr>
          <p:cNvPr id="176" name="矩形 175"/>
          <p:cNvSpPr/>
          <p:nvPr/>
        </p:nvSpPr>
        <p:spPr>
          <a:xfrm>
            <a:off x="5939711" y="2856784"/>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77" name="矩形 176"/>
          <p:cNvSpPr>
            <a:spLocks noRot="1" noChangeAspect="1" noMove="1" noResize="1" noEditPoints="1" noAdjustHandles="1" noChangeArrowheads="1" noChangeShapeType="1" noTextEdit="1"/>
          </p:cNvSpPr>
          <p:nvPr/>
        </p:nvSpPr>
        <p:spPr>
          <a:xfrm>
            <a:off x="6157714" y="2780883"/>
            <a:ext cx="425116" cy="400110"/>
          </a:xfrm>
          <a:prstGeom prst="rect">
            <a:avLst/>
          </a:prstGeom>
          <a:blipFill rotWithShape="0">
            <a:blip r:embed="rId31"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Arial" pitchFamily="34" charset="0"/>
                <a:ea typeface="宋体" pitchFamily="2" charset="-122"/>
                <a:cs typeface="+mn-cs"/>
              </a:rPr>
              <a:t> </a:t>
            </a:r>
          </a:p>
        </p:txBody>
      </p:sp>
      <p:grpSp>
        <p:nvGrpSpPr>
          <p:cNvPr id="178" name="组合 177"/>
          <p:cNvGrpSpPr/>
          <p:nvPr/>
        </p:nvGrpSpPr>
        <p:grpSpPr>
          <a:xfrm>
            <a:off x="4708363" y="3208007"/>
            <a:ext cx="497187" cy="371544"/>
            <a:chOff x="1454462" y="4337650"/>
            <a:chExt cx="795510" cy="538092"/>
          </a:xfrm>
        </p:grpSpPr>
        <p:sp>
          <p:nvSpPr>
            <p:cNvPr id="179" name="矩形 178"/>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26" name="矩形 125"/>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26" name="矩形 125"/>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0">
                  <a:blip r:embed="rId32"/>
                  <a:stretch>
                    <a:fillRect b="-1639"/>
                  </a:stretch>
                </a:blipFill>
              </p:spPr>
              <p:txBody>
                <a:bodyPr/>
                <a:lstStyle/>
                <a:p>
                  <a:r>
                    <a:rPr lang="zh-CN" altLang="en-US">
                      <a:noFill/>
                    </a:rPr>
                    <a:t> </a:t>
                  </a:r>
                </a:p>
              </p:txBody>
            </p:sp>
          </mc:Fallback>
        </mc:AlternateContent>
      </p:grpSp>
      <p:grpSp>
        <p:nvGrpSpPr>
          <p:cNvPr id="181" name="组合 180"/>
          <p:cNvGrpSpPr/>
          <p:nvPr/>
        </p:nvGrpSpPr>
        <p:grpSpPr>
          <a:xfrm>
            <a:off x="5003742" y="3196537"/>
            <a:ext cx="373964" cy="461665"/>
            <a:chOff x="1454462" y="4337650"/>
            <a:chExt cx="598350" cy="668611"/>
          </a:xfrm>
        </p:grpSpPr>
        <p:sp>
          <p:nvSpPr>
            <p:cNvPr id="182" name="矩形 181"/>
            <p:cNvSpPr/>
            <p:nvPr/>
          </p:nvSpPr>
          <p:spPr>
            <a:xfrm>
              <a:off x="1579985" y="4438530"/>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99" name="矩形 198"/>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grpSp>
      <p:sp>
        <p:nvSpPr>
          <p:cNvPr id="202" name="矩形 201"/>
          <p:cNvSpPr/>
          <p:nvPr/>
        </p:nvSpPr>
        <p:spPr>
          <a:xfrm>
            <a:off x="5642526" y="3259994"/>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rPr>
              <a:t>e</a:t>
            </a: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sp>
        <p:nvSpPr>
          <p:cNvPr id="206" name="矩形 205"/>
          <p:cNvSpPr>
            <a:spLocks noRot="1" noChangeAspect="1" noMove="1" noResize="1" noEditPoints="1" noAdjustHandles="1" noChangeArrowheads="1" noChangeShapeType="1" noTextEdit="1"/>
          </p:cNvSpPr>
          <p:nvPr/>
        </p:nvSpPr>
        <p:spPr>
          <a:xfrm>
            <a:off x="5837879" y="3210747"/>
            <a:ext cx="497187" cy="369332"/>
          </a:xfrm>
          <a:prstGeom prst="rect">
            <a:avLst/>
          </a:prstGeom>
          <a:blipFill rotWithShape="0">
            <a:blip r:embed="rId33" cstate="print"/>
            <a:stretch>
              <a:fillRect b="-1667"/>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Arial" pitchFamily="34" charset="0"/>
                <a:ea typeface="宋体" pitchFamily="2" charset="-122"/>
                <a:cs typeface="+mn-cs"/>
              </a:rPr>
              <a:t> </a:t>
            </a:r>
          </a:p>
        </p:txBody>
      </p:sp>
      <p:sp>
        <p:nvSpPr>
          <p:cNvPr id="207" name="矩形 206"/>
          <p:cNvSpPr/>
          <p:nvPr/>
        </p:nvSpPr>
        <p:spPr>
          <a:xfrm>
            <a:off x="6234906" y="3262561"/>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sp>
        <p:nvSpPr>
          <p:cNvPr id="209" name="矩形 208"/>
          <p:cNvSpPr/>
          <p:nvPr/>
        </p:nvSpPr>
        <p:spPr>
          <a:xfrm>
            <a:off x="5941189" y="3257759"/>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10" name="矩形 209"/>
          <p:cNvSpPr>
            <a:spLocks noRot="1" noChangeAspect="1" noMove="1" noResize="1" noEditPoints="1" noAdjustHandles="1" noChangeArrowheads="1" noChangeShapeType="1" noTextEdit="1"/>
          </p:cNvSpPr>
          <p:nvPr/>
        </p:nvSpPr>
        <p:spPr>
          <a:xfrm>
            <a:off x="5563297" y="3173275"/>
            <a:ext cx="453970" cy="461665"/>
          </a:xfrm>
          <a:prstGeom prst="rect">
            <a:avLst/>
          </a:prstGeom>
          <a:blipFill rotWithShape="0">
            <a:blip r:embed="rId34"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Arial" pitchFamily="34" charset="0"/>
                <a:ea typeface="宋体" pitchFamily="2" charset="-122"/>
                <a:cs typeface="+mn-cs"/>
              </a:rPr>
              <a:t> </a:t>
            </a:r>
          </a:p>
        </p:txBody>
      </p:sp>
      <p:sp>
        <p:nvSpPr>
          <p:cNvPr id="211" name="矩形 210"/>
          <p:cNvSpPr>
            <a:spLocks noRot="1" noChangeAspect="1" noMove="1" noResize="1" noEditPoints="1" noAdjustHandles="1" noChangeArrowheads="1" noChangeShapeType="1" noTextEdit="1"/>
          </p:cNvSpPr>
          <p:nvPr/>
        </p:nvSpPr>
        <p:spPr>
          <a:xfrm>
            <a:off x="6168625" y="3192468"/>
            <a:ext cx="425116" cy="400110"/>
          </a:xfrm>
          <a:prstGeom prst="rect">
            <a:avLst/>
          </a:prstGeom>
          <a:blipFill rotWithShape="0">
            <a:blip r:embed="rId35" cstate="print"/>
            <a:stretch>
              <a:fillRect b="-1538"/>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Arial" pitchFamily="34" charset="0"/>
                <a:ea typeface="宋体" pitchFamily="2" charset="-122"/>
                <a:cs typeface="+mn-cs"/>
              </a:rPr>
              <a:t> </a:t>
            </a:r>
          </a:p>
        </p:txBody>
      </p:sp>
      <p:sp>
        <p:nvSpPr>
          <p:cNvPr id="212" name="矩形 211"/>
          <p:cNvSpPr/>
          <p:nvPr/>
        </p:nvSpPr>
        <p:spPr>
          <a:xfrm>
            <a:off x="6757599" y="2459179"/>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rPr>
              <a:t>e</a:t>
            </a: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sp>
        <p:nvSpPr>
          <p:cNvPr id="213" name="矩形 212"/>
          <p:cNvSpPr>
            <a:spLocks noRot="1" noChangeAspect="1" noMove="1" noResize="1" noEditPoints="1" noAdjustHandles="1" noChangeArrowheads="1" noChangeShapeType="1" noTextEdit="1"/>
          </p:cNvSpPr>
          <p:nvPr/>
        </p:nvSpPr>
        <p:spPr>
          <a:xfrm>
            <a:off x="6952952" y="2409932"/>
            <a:ext cx="497187" cy="369332"/>
          </a:xfrm>
          <a:prstGeom prst="rect">
            <a:avLst/>
          </a:prstGeom>
          <a:blipFill rotWithShape="0">
            <a:blip r:embed="rId36" cstate="print"/>
            <a:stretch>
              <a:fillRect b="-1639"/>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Arial" pitchFamily="34" charset="0"/>
                <a:ea typeface="宋体" pitchFamily="2" charset="-122"/>
                <a:cs typeface="+mn-cs"/>
              </a:rPr>
              <a:t> </a:t>
            </a:r>
          </a:p>
        </p:txBody>
      </p:sp>
      <p:sp>
        <p:nvSpPr>
          <p:cNvPr id="214" name="矩形 213"/>
          <p:cNvSpPr/>
          <p:nvPr/>
        </p:nvSpPr>
        <p:spPr>
          <a:xfrm>
            <a:off x="7349979" y="2461746"/>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sp>
        <p:nvSpPr>
          <p:cNvPr id="215" name="矩形 214"/>
          <p:cNvSpPr/>
          <p:nvPr/>
        </p:nvSpPr>
        <p:spPr>
          <a:xfrm>
            <a:off x="7056262" y="2456944"/>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16" name="矩形 215"/>
          <p:cNvSpPr>
            <a:spLocks noRot="1" noChangeAspect="1" noMove="1" noResize="1" noEditPoints="1" noAdjustHandles="1" noChangeArrowheads="1" noChangeShapeType="1" noTextEdit="1"/>
          </p:cNvSpPr>
          <p:nvPr/>
        </p:nvSpPr>
        <p:spPr>
          <a:xfrm>
            <a:off x="6664721" y="2364545"/>
            <a:ext cx="453970" cy="461665"/>
          </a:xfrm>
          <a:prstGeom prst="rect">
            <a:avLst/>
          </a:prstGeom>
          <a:blipFill rotWithShape="0">
            <a:blip r:embed="rId37"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Arial" pitchFamily="34" charset="0"/>
                <a:ea typeface="宋体" pitchFamily="2" charset="-122"/>
                <a:cs typeface="+mn-cs"/>
              </a:rPr>
              <a:t> </a:t>
            </a:r>
          </a:p>
        </p:txBody>
      </p:sp>
      <p:sp>
        <p:nvSpPr>
          <p:cNvPr id="217" name="矩形 216"/>
          <p:cNvSpPr>
            <a:spLocks noRot="1" noChangeAspect="1" noMove="1" noResize="1" noEditPoints="1" noAdjustHandles="1" noChangeArrowheads="1" noChangeShapeType="1" noTextEdit="1"/>
          </p:cNvSpPr>
          <p:nvPr/>
        </p:nvSpPr>
        <p:spPr>
          <a:xfrm>
            <a:off x="7274265" y="2381043"/>
            <a:ext cx="425116" cy="400110"/>
          </a:xfrm>
          <a:prstGeom prst="rect">
            <a:avLst/>
          </a:prstGeom>
          <a:blipFill rotWithShape="0">
            <a:blip r:embed="rId38" cstate="print"/>
            <a:stretch>
              <a:fillRect b="-1538"/>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Arial" pitchFamily="34" charset="0"/>
                <a:ea typeface="宋体" pitchFamily="2" charset="-122"/>
                <a:cs typeface="+mn-cs"/>
              </a:rPr>
              <a:t> </a:t>
            </a:r>
          </a:p>
        </p:txBody>
      </p:sp>
      <p:cxnSp>
        <p:nvCxnSpPr>
          <p:cNvPr id="218" name="直接箭头连接符 217"/>
          <p:cNvCxnSpPr/>
          <p:nvPr/>
        </p:nvCxnSpPr>
        <p:spPr>
          <a:xfrm>
            <a:off x="6518580" y="2622482"/>
            <a:ext cx="237041"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19" name="组合 218"/>
          <p:cNvGrpSpPr/>
          <p:nvPr/>
        </p:nvGrpSpPr>
        <p:grpSpPr>
          <a:xfrm>
            <a:off x="4718721" y="3600105"/>
            <a:ext cx="497187" cy="371544"/>
            <a:chOff x="1454462" y="4337650"/>
            <a:chExt cx="795510" cy="538092"/>
          </a:xfrm>
        </p:grpSpPr>
        <p:sp>
          <p:nvSpPr>
            <p:cNvPr id="220" name="矩形 219"/>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92" name="矩形 191"/>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92" name="矩形 191"/>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0">
                  <a:blip r:embed="rId39"/>
                  <a:stretch>
                    <a:fillRect b="-1667"/>
                  </a:stretch>
                </a:blipFill>
              </p:spPr>
              <p:txBody>
                <a:bodyPr/>
                <a:lstStyle/>
                <a:p>
                  <a:r>
                    <a:rPr lang="zh-CN" altLang="en-US">
                      <a:noFill/>
                    </a:rPr>
                    <a:t> </a:t>
                  </a:r>
                </a:p>
              </p:txBody>
            </p:sp>
          </mc:Fallback>
        </mc:AlternateContent>
      </p:grpSp>
      <p:grpSp>
        <p:nvGrpSpPr>
          <p:cNvPr id="222" name="组合 221"/>
          <p:cNvGrpSpPr/>
          <p:nvPr/>
        </p:nvGrpSpPr>
        <p:grpSpPr>
          <a:xfrm>
            <a:off x="5075199" y="3597891"/>
            <a:ext cx="321212" cy="461665"/>
            <a:chOff x="1454462" y="4337650"/>
            <a:chExt cx="513946" cy="668611"/>
          </a:xfrm>
        </p:grpSpPr>
        <p:sp>
          <p:nvSpPr>
            <p:cNvPr id="223" name="矩形 222"/>
            <p:cNvSpPr/>
            <p:nvPr/>
          </p:nvSpPr>
          <p:spPr>
            <a:xfrm>
              <a:off x="1495581"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24" name="矩形 223"/>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grpSp>
      <p:sp>
        <p:nvSpPr>
          <p:cNvPr id="225" name="矩形 224"/>
          <p:cNvSpPr/>
          <p:nvPr/>
        </p:nvSpPr>
        <p:spPr>
          <a:xfrm>
            <a:off x="5652884" y="3652092"/>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rPr>
              <a:t>e</a:t>
            </a: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sp>
        <p:nvSpPr>
          <p:cNvPr id="226" name="矩形 225"/>
          <p:cNvSpPr>
            <a:spLocks noRot="1" noChangeAspect="1" noMove="1" noResize="1" noEditPoints="1" noAdjustHandles="1" noChangeArrowheads="1" noChangeShapeType="1" noTextEdit="1"/>
          </p:cNvSpPr>
          <p:nvPr/>
        </p:nvSpPr>
        <p:spPr>
          <a:xfrm>
            <a:off x="5848237" y="3602845"/>
            <a:ext cx="497187" cy="369332"/>
          </a:xfrm>
          <a:prstGeom prst="rect">
            <a:avLst/>
          </a:prstGeom>
          <a:blipFill rotWithShape="0">
            <a:blip r:embed="rId40" cstate="print"/>
            <a:stretch>
              <a:fillRect b="-1639"/>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Arial" pitchFamily="34" charset="0"/>
                <a:ea typeface="宋体" pitchFamily="2" charset="-122"/>
                <a:cs typeface="+mn-cs"/>
              </a:rPr>
              <a:t> </a:t>
            </a:r>
          </a:p>
        </p:txBody>
      </p:sp>
      <p:sp>
        <p:nvSpPr>
          <p:cNvPr id="227" name="矩形 226"/>
          <p:cNvSpPr/>
          <p:nvPr/>
        </p:nvSpPr>
        <p:spPr>
          <a:xfrm>
            <a:off x="6245264" y="3654659"/>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sp>
        <p:nvSpPr>
          <p:cNvPr id="228" name="矩形 227"/>
          <p:cNvSpPr/>
          <p:nvPr/>
        </p:nvSpPr>
        <p:spPr>
          <a:xfrm>
            <a:off x="5951547" y="3649857"/>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29" name="矩形 228"/>
          <p:cNvSpPr/>
          <p:nvPr/>
        </p:nvSpPr>
        <p:spPr>
          <a:xfrm>
            <a:off x="5582828" y="3564256"/>
            <a:ext cx="35618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rPr>
              <a:t>0</a:t>
            </a:r>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p:sp>
        <p:nvSpPr>
          <p:cNvPr id="230" name="矩形 229"/>
          <p:cNvSpPr>
            <a:spLocks noRot="1" noChangeAspect="1" noMove="1" noResize="1" noEditPoints="1" noAdjustHandles="1" noChangeArrowheads="1" noChangeShapeType="1" noTextEdit="1"/>
          </p:cNvSpPr>
          <p:nvPr/>
        </p:nvSpPr>
        <p:spPr>
          <a:xfrm>
            <a:off x="5570422" y="2770782"/>
            <a:ext cx="453970" cy="461665"/>
          </a:xfrm>
          <a:prstGeom prst="rect">
            <a:avLst/>
          </a:prstGeom>
          <a:blipFill rotWithShape="0">
            <a:blip r:embed="rId41"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Arial" pitchFamily="34" charset="0"/>
                <a:ea typeface="宋体" pitchFamily="2" charset="-122"/>
                <a:cs typeface="+mn-cs"/>
              </a:rPr>
              <a:t> </a:t>
            </a:r>
          </a:p>
        </p:txBody>
      </p:sp>
      <p:sp>
        <p:nvSpPr>
          <p:cNvPr id="232" name="矩形 231"/>
          <p:cNvSpPr>
            <a:spLocks noRot="1" noChangeAspect="1" noMove="1" noResize="1" noEditPoints="1" noAdjustHandles="1" noChangeArrowheads="1" noChangeShapeType="1" noTextEdit="1"/>
          </p:cNvSpPr>
          <p:nvPr/>
        </p:nvSpPr>
        <p:spPr>
          <a:xfrm>
            <a:off x="5836239" y="2782238"/>
            <a:ext cx="497187" cy="369332"/>
          </a:xfrm>
          <a:prstGeom prst="rect">
            <a:avLst/>
          </a:prstGeom>
          <a:blipFill rotWithShape="0">
            <a:blip r:embed="rId42" cstate="print"/>
            <a:stretch>
              <a:fillRect b="-1639"/>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Arial" pitchFamily="34" charset="0"/>
                <a:ea typeface="宋体" pitchFamily="2" charset="-122"/>
                <a:cs typeface="+mn-cs"/>
              </a:rPr>
              <a:t> </a:t>
            </a:r>
          </a:p>
        </p:txBody>
      </p:sp>
      <p:sp>
        <p:nvSpPr>
          <p:cNvPr id="233" name="矩形 232"/>
          <p:cNvSpPr>
            <a:spLocks noRot="1" noChangeAspect="1" noMove="1" noResize="1" noEditPoints="1" noAdjustHandles="1" noChangeArrowheads="1" noChangeShapeType="1" noTextEdit="1"/>
          </p:cNvSpPr>
          <p:nvPr/>
        </p:nvSpPr>
        <p:spPr>
          <a:xfrm>
            <a:off x="6188156" y="3593913"/>
            <a:ext cx="425116" cy="400110"/>
          </a:xfrm>
          <a:prstGeom prst="rect">
            <a:avLst/>
          </a:prstGeom>
          <a:blipFill rotWithShape="0">
            <a:blip r:embed="rId43" cstate="print"/>
            <a:stretch>
              <a:fillRect b="-1538"/>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Arial" pitchFamily="34" charset="0"/>
                <a:ea typeface="宋体" pitchFamily="2" charset="-122"/>
                <a:cs typeface="+mn-cs"/>
              </a:rPr>
              <a:t> </a:t>
            </a:r>
          </a:p>
        </p:txBody>
      </p:sp>
      <p:cxnSp>
        <p:nvCxnSpPr>
          <p:cNvPr id="244" name="直接箭头连接符 243"/>
          <p:cNvCxnSpPr/>
          <p:nvPr/>
        </p:nvCxnSpPr>
        <p:spPr>
          <a:xfrm>
            <a:off x="1782476" y="2993312"/>
            <a:ext cx="346494" cy="8893"/>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1" name="直接箭头连接符 250"/>
          <p:cNvCxnSpPr/>
          <p:nvPr/>
        </p:nvCxnSpPr>
        <p:spPr>
          <a:xfrm>
            <a:off x="1763426" y="3412412"/>
            <a:ext cx="346494" cy="8893"/>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p:nvPr/>
        </p:nvCxnSpPr>
        <p:spPr>
          <a:xfrm>
            <a:off x="5266035" y="3425454"/>
            <a:ext cx="366351" cy="9917"/>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a:off x="5276082" y="3787189"/>
            <a:ext cx="366351" cy="9917"/>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3334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4"/>
          <p:cNvSpPr>
            <a:spLocks noChangeArrowheads="1"/>
          </p:cNvSpPr>
          <p:nvPr/>
        </p:nvSpPr>
        <p:spPr bwMode="auto">
          <a:xfrm>
            <a:off x="684213" y="1196975"/>
            <a:ext cx="3797835" cy="58477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itchFamily="2" charset="2"/>
              <a:buChar char="n"/>
              <a:tabLst/>
              <a:defRPr/>
            </a:pPr>
            <a:r>
              <a:rPr kumimoji="0" lang="en-US" altLang="zh-CN" sz="3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0" lang="zh-CN" altLang="en-US" sz="3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有向图的十字链表</a:t>
            </a:r>
            <a:endParaRPr kumimoji="0" lang="en-US" altLang="zh-CN" sz="3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endParaRPr>
          </a:p>
        </p:txBody>
      </p:sp>
      <p:grpSp>
        <p:nvGrpSpPr>
          <p:cNvPr id="12" name="组合 35"/>
          <p:cNvGrpSpPr/>
          <p:nvPr/>
        </p:nvGrpSpPr>
        <p:grpSpPr>
          <a:xfrm>
            <a:off x="352348" y="1834027"/>
            <a:ext cx="3334766" cy="2188405"/>
            <a:chOff x="5764229" y="3203975"/>
            <a:chExt cx="3334766" cy="2188405"/>
          </a:xfrm>
        </p:grpSpPr>
        <p:sp>
          <p:nvSpPr>
            <p:cNvPr id="13" name="Comment 2"/>
            <p:cNvSpPr>
              <a:spLocks noChangeArrowheads="1"/>
            </p:cNvSpPr>
            <p:nvPr/>
          </p:nvSpPr>
          <p:spPr bwMode="auto">
            <a:xfrm>
              <a:off x="6237185" y="3203975"/>
              <a:ext cx="2173288"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顶点</a:t>
              </a:r>
              <a:endParaRPr kumimoji="1" lang="zh-CN" altLang="en-US" sz="1400"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14" name="Rectangle 4"/>
            <p:cNvSpPr>
              <a:spLocks noChangeArrowheads="1"/>
            </p:cNvSpPr>
            <p:nvPr/>
          </p:nvSpPr>
          <p:spPr bwMode="auto">
            <a:xfrm>
              <a:off x="5764229" y="4023489"/>
              <a:ext cx="3015335" cy="31503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Calibri"/>
                  <a:ea typeface="楷体_GB2312" pitchFamily="49" charset="-122"/>
                  <a:cs typeface="+mn-cs"/>
                </a:rPr>
                <a:t>顶点信息数据            </a:t>
              </a:r>
            </a:p>
          </p:txBody>
        </p:sp>
        <p:sp>
          <p:nvSpPr>
            <p:cNvPr id="15" name="Line 5"/>
            <p:cNvSpPr>
              <a:spLocks noChangeShapeType="1"/>
            </p:cNvSpPr>
            <p:nvPr/>
          </p:nvSpPr>
          <p:spPr bwMode="auto">
            <a:xfrm>
              <a:off x="7027346" y="4014065"/>
              <a:ext cx="0" cy="31432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6" name="Line 6"/>
            <p:cNvSpPr>
              <a:spLocks noChangeShapeType="1"/>
            </p:cNvSpPr>
            <p:nvPr/>
          </p:nvSpPr>
          <p:spPr bwMode="auto">
            <a:xfrm>
              <a:off x="7812708" y="4014065"/>
              <a:ext cx="0" cy="31432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7" name="Line 7"/>
            <p:cNvSpPr>
              <a:spLocks noChangeShapeType="1"/>
            </p:cNvSpPr>
            <p:nvPr/>
          </p:nvSpPr>
          <p:spPr bwMode="auto">
            <a:xfrm>
              <a:off x="7362310" y="4194085"/>
              <a:ext cx="0" cy="685800"/>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8" name="Line 8"/>
            <p:cNvSpPr>
              <a:spLocks noChangeShapeType="1"/>
            </p:cNvSpPr>
            <p:nvPr/>
          </p:nvSpPr>
          <p:spPr bwMode="auto">
            <a:xfrm>
              <a:off x="8217405" y="4194085"/>
              <a:ext cx="0" cy="685800"/>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9" name="Comment 9"/>
            <p:cNvSpPr>
              <a:spLocks noChangeArrowheads="1"/>
            </p:cNvSpPr>
            <p:nvPr/>
          </p:nvSpPr>
          <p:spPr bwMode="auto">
            <a:xfrm>
              <a:off x="6305256" y="4869160"/>
              <a:ext cx="1327084" cy="52322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指向该顶点的第一条入边</a:t>
              </a:r>
            </a:p>
          </p:txBody>
        </p:sp>
        <p:sp>
          <p:nvSpPr>
            <p:cNvPr id="21" name="Comment 10"/>
            <p:cNvSpPr>
              <a:spLocks noChangeArrowheads="1"/>
            </p:cNvSpPr>
            <p:nvPr/>
          </p:nvSpPr>
          <p:spPr bwMode="auto">
            <a:xfrm>
              <a:off x="7677345" y="4869160"/>
              <a:ext cx="1421650" cy="52322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指向该顶点的第一条出边</a:t>
              </a:r>
              <a:endParaRPr kumimoji="1" lang="zh-CN" altLang="en-US" sz="1400"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24" name="Rectangle 12"/>
            <p:cNvSpPr>
              <a:spLocks noChangeArrowheads="1"/>
            </p:cNvSpPr>
            <p:nvPr/>
          </p:nvSpPr>
          <p:spPr bwMode="auto">
            <a:xfrm>
              <a:off x="6057165" y="3609020"/>
              <a:ext cx="551754"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data</a:t>
              </a:r>
            </a:p>
          </p:txBody>
        </p:sp>
        <p:sp>
          <p:nvSpPr>
            <p:cNvPr id="30" name="Rectangle 13"/>
            <p:cNvSpPr>
              <a:spLocks noChangeArrowheads="1"/>
            </p:cNvSpPr>
            <p:nvPr/>
          </p:nvSpPr>
          <p:spPr bwMode="auto">
            <a:xfrm>
              <a:off x="7047275" y="3609020"/>
              <a:ext cx="343364"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in</a:t>
              </a:r>
            </a:p>
          </p:txBody>
        </p:sp>
        <p:sp>
          <p:nvSpPr>
            <p:cNvPr id="31" name="Rectangle 14"/>
            <p:cNvSpPr>
              <a:spLocks noChangeArrowheads="1"/>
            </p:cNvSpPr>
            <p:nvPr/>
          </p:nvSpPr>
          <p:spPr bwMode="auto">
            <a:xfrm>
              <a:off x="7857365" y="3609020"/>
              <a:ext cx="461986"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out</a:t>
              </a:r>
            </a:p>
          </p:txBody>
        </p:sp>
      </p:grpSp>
      <p:grpSp>
        <p:nvGrpSpPr>
          <p:cNvPr id="32" name="组合 54"/>
          <p:cNvGrpSpPr/>
          <p:nvPr/>
        </p:nvGrpSpPr>
        <p:grpSpPr>
          <a:xfrm>
            <a:off x="4097018" y="1684549"/>
            <a:ext cx="4760901" cy="2538864"/>
            <a:chOff x="4572000" y="4284095"/>
            <a:chExt cx="4760901" cy="2538864"/>
          </a:xfrm>
        </p:grpSpPr>
        <p:sp>
          <p:nvSpPr>
            <p:cNvPr id="33" name="Comment 2"/>
            <p:cNvSpPr>
              <a:spLocks noChangeArrowheads="1"/>
            </p:cNvSpPr>
            <p:nvPr/>
          </p:nvSpPr>
          <p:spPr bwMode="auto">
            <a:xfrm>
              <a:off x="6237185" y="4284095"/>
              <a:ext cx="2133600"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边</a:t>
              </a:r>
              <a:endParaRPr kumimoji="1" lang="zh-CN" altLang="en-US" sz="1400"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grpSp>
          <p:nvGrpSpPr>
            <p:cNvPr id="34" name="组合 53"/>
            <p:cNvGrpSpPr/>
            <p:nvPr/>
          </p:nvGrpSpPr>
          <p:grpSpPr>
            <a:xfrm>
              <a:off x="4572000" y="5049180"/>
              <a:ext cx="4500500" cy="315035"/>
              <a:chOff x="4031940" y="5049180"/>
              <a:chExt cx="4500500" cy="315035"/>
            </a:xfrm>
          </p:grpSpPr>
          <p:sp>
            <p:nvSpPr>
              <p:cNvPr id="44" name="Rectangle 4"/>
              <p:cNvSpPr>
                <a:spLocks noChangeArrowheads="1"/>
              </p:cNvSpPr>
              <p:nvPr/>
            </p:nvSpPr>
            <p:spPr bwMode="auto">
              <a:xfrm>
                <a:off x="4031940" y="5049180"/>
                <a:ext cx="4500500" cy="31503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Calibri"/>
                    <a:ea typeface="楷体_GB2312" pitchFamily="49" charset="-122"/>
                    <a:cs typeface="+mn-cs"/>
                  </a:rPr>
                  <a:t>边起点位置        边终点位置          边的相关信息</a:t>
                </a:r>
              </a:p>
            </p:txBody>
          </p:sp>
          <p:sp>
            <p:nvSpPr>
              <p:cNvPr id="45" name="Line 5"/>
              <p:cNvSpPr>
                <a:spLocks noChangeShapeType="1"/>
              </p:cNvSpPr>
              <p:nvPr/>
            </p:nvSpPr>
            <p:spPr bwMode="auto">
              <a:xfrm>
                <a:off x="5292080"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46" name="Line 6"/>
              <p:cNvSpPr>
                <a:spLocks noChangeShapeType="1"/>
              </p:cNvSpPr>
              <p:nvPr/>
            </p:nvSpPr>
            <p:spPr bwMode="auto">
              <a:xfrm>
                <a:off x="6507215"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47" name="Line 7"/>
              <p:cNvSpPr>
                <a:spLocks noChangeShapeType="1"/>
              </p:cNvSpPr>
              <p:nvPr/>
            </p:nvSpPr>
            <p:spPr bwMode="auto">
              <a:xfrm>
                <a:off x="8172400"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48" name="Line 8"/>
              <p:cNvSpPr>
                <a:spLocks noChangeShapeType="1"/>
              </p:cNvSpPr>
              <p:nvPr/>
            </p:nvSpPr>
            <p:spPr bwMode="auto">
              <a:xfrm>
                <a:off x="7767355"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grpSp>
        <p:sp>
          <p:nvSpPr>
            <p:cNvPr id="35" name="Line 9"/>
            <p:cNvSpPr>
              <a:spLocks noChangeShapeType="1"/>
            </p:cNvSpPr>
            <p:nvPr/>
          </p:nvSpPr>
          <p:spPr bwMode="auto">
            <a:xfrm>
              <a:off x="8487435" y="5139190"/>
              <a:ext cx="0" cy="495055"/>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36" name="Line 10"/>
            <p:cNvSpPr>
              <a:spLocks noChangeShapeType="1"/>
            </p:cNvSpPr>
            <p:nvPr/>
          </p:nvSpPr>
          <p:spPr bwMode="auto">
            <a:xfrm>
              <a:off x="8892480" y="5139190"/>
              <a:ext cx="0" cy="945106"/>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37" name="Comment 11"/>
            <p:cNvSpPr>
              <a:spLocks noChangeArrowheads="1"/>
            </p:cNvSpPr>
            <p:nvPr/>
          </p:nvSpPr>
          <p:spPr bwMode="auto">
            <a:xfrm>
              <a:off x="7928865" y="6084295"/>
              <a:ext cx="1215135" cy="738664"/>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指向下一个有相同起点的边</a:t>
              </a:r>
              <a:endParaRPr kumimoji="1" lang="zh-CN" altLang="en-US" sz="1400"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38" name="Comment 12"/>
            <p:cNvSpPr>
              <a:spLocks noChangeArrowheads="1"/>
            </p:cNvSpPr>
            <p:nvPr/>
          </p:nvSpPr>
          <p:spPr bwMode="auto">
            <a:xfrm>
              <a:off x="5967155" y="5634245"/>
              <a:ext cx="2610290"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指向下一个有相同终点的边</a:t>
              </a:r>
              <a:endParaRPr kumimoji="1" lang="zh-CN" altLang="en-US" sz="1400"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39" name="Rectangle 14"/>
            <p:cNvSpPr>
              <a:spLocks noChangeArrowheads="1"/>
            </p:cNvSpPr>
            <p:nvPr/>
          </p:nvSpPr>
          <p:spPr bwMode="auto">
            <a:xfrm>
              <a:off x="8082390" y="4599130"/>
              <a:ext cx="710451"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elink</a:t>
              </a:r>
              <a:endParaRPr kumimoji="1" lang="en-US" altLang="zh-CN" sz="1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endParaRPr>
            </a:p>
          </p:txBody>
        </p:sp>
        <p:sp>
          <p:nvSpPr>
            <p:cNvPr id="40" name="Rectangle 15"/>
            <p:cNvSpPr>
              <a:spLocks noChangeArrowheads="1"/>
            </p:cNvSpPr>
            <p:nvPr/>
          </p:nvSpPr>
          <p:spPr bwMode="auto">
            <a:xfrm>
              <a:off x="8622450" y="4599130"/>
              <a:ext cx="710451"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slink</a:t>
              </a:r>
            </a:p>
          </p:txBody>
        </p:sp>
        <p:sp>
          <p:nvSpPr>
            <p:cNvPr id="41" name="Rectangle 17"/>
            <p:cNvSpPr>
              <a:spLocks noChangeArrowheads="1"/>
            </p:cNvSpPr>
            <p:nvPr/>
          </p:nvSpPr>
          <p:spPr bwMode="auto">
            <a:xfrm>
              <a:off x="4707015" y="4599130"/>
              <a:ext cx="1069524"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startvex</a:t>
              </a:r>
              <a:endParaRPr kumimoji="1" lang="en-US" altLang="zh-CN" sz="1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endParaRPr>
            </a:p>
          </p:txBody>
        </p:sp>
        <p:sp>
          <p:nvSpPr>
            <p:cNvPr id="42" name="Rectangle 18"/>
            <p:cNvSpPr>
              <a:spLocks noChangeArrowheads="1"/>
            </p:cNvSpPr>
            <p:nvPr/>
          </p:nvSpPr>
          <p:spPr bwMode="auto">
            <a:xfrm>
              <a:off x="5922150" y="4644135"/>
              <a:ext cx="979755"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endvex</a:t>
              </a:r>
              <a:endParaRPr kumimoji="1" lang="en-US" altLang="zh-CN" sz="1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endParaRPr>
            </a:p>
          </p:txBody>
        </p:sp>
        <p:sp>
          <p:nvSpPr>
            <p:cNvPr id="43" name="Rectangle 19"/>
            <p:cNvSpPr>
              <a:spLocks noChangeArrowheads="1"/>
            </p:cNvSpPr>
            <p:nvPr/>
          </p:nvSpPr>
          <p:spPr bwMode="auto">
            <a:xfrm>
              <a:off x="7272300" y="4599130"/>
              <a:ext cx="607859"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info</a:t>
              </a:r>
            </a:p>
          </p:txBody>
        </p:sp>
      </p:grpSp>
      <p:sp>
        <p:nvSpPr>
          <p:cNvPr id="62" name="Rectangle 2"/>
          <p:cNvSpPr txBox="1">
            <a:spLocks noRot="1" noChangeArrowheads="1"/>
          </p:cNvSpPr>
          <p:nvPr/>
        </p:nvSpPr>
        <p:spPr>
          <a:xfrm>
            <a:off x="457200" y="333375"/>
            <a:ext cx="86868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图的代数表示：有向图的十字链表 </a:t>
            </a:r>
          </a:p>
        </p:txBody>
      </p:sp>
      <p:grpSp>
        <p:nvGrpSpPr>
          <p:cNvPr id="63" name="组合 62"/>
          <p:cNvGrpSpPr/>
          <p:nvPr/>
        </p:nvGrpSpPr>
        <p:grpSpPr>
          <a:xfrm>
            <a:off x="623146" y="4254097"/>
            <a:ext cx="497187" cy="371544"/>
            <a:chOff x="1454462" y="4337650"/>
            <a:chExt cx="795510" cy="538092"/>
          </a:xfrm>
        </p:grpSpPr>
        <p:sp>
          <p:nvSpPr>
            <p:cNvPr id="64" name="矩形 63"/>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mc:AlternateContent xmlns:mc="http://schemas.openxmlformats.org/markup-compatibility/2006" xmlns:a14="http://schemas.microsoft.com/office/drawing/2010/main">
          <mc:Choice Requires="a14">
            <p:sp>
              <p:nvSpPr>
                <p:cNvPr id="65" name="矩形 64"/>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a:cs typeface="+mn-cs"/>
                              </a:rPr>
                              <m:t>𝒗</m:t>
                            </m:r>
                          </m:e>
                          <m:sub>
                            <m: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cs typeface="+mn-cs"/>
                              </a:rPr>
                              <m:t>𝟎</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65" name="矩形 64"/>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0">
                  <a:blip r:embed="rId2"/>
                  <a:stretch>
                    <a:fillRect b="-1667"/>
                  </a:stretch>
                </a:blipFill>
              </p:spPr>
              <p:txBody>
                <a:bodyPr/>
                <a:lstStyle/>
                <a:p>
                  <a:r>
                    <a:rPr lang="zh-CN" altLang="en-US">
                      <a:noFill/>
                    </a:rPr>
                    <a:t> </a:t>
                  </a:r>
                </a:p>
              </p:txBody>
            </p:sp>
          </mc:Fallback>
        </mc:AlternateContent>
      </p:grpSp>
      <p:cxnSp>
        <p:nvCxnSpPr>
          <p:cNvPr id="66" name="直接箭头连接符 65"/>
          <p:cNvCxnSpPr/>
          <p:nvPr/>
        </p:nvCxnSpPr>
        <p:spPr>
          <a:xfrm>
            <a:off x="1449503" y="4470302"/>
            <a:ext cx="560496" cy="3591"/>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7" name="组合 66"/>
          <p:cNvGrpSpPr/>
          <p:nvPr/>
        </p:nvGrpSpPr>
        <p:grpSpPr>
          <a:xfrm>
            <a:off x="919337" y="4251883"/>
            <a:ext cx="382756" cy="461665"/>
            <a:chOff x="1454462" y="4337650"/>
            <a:chExt cx="612418" cy="668611"/>
          </a:xfrm>
        </p:grpSpPr>
        <p:sp>
          <p:nvSpPr>
            <p:cNvPr id="68" name="矩形 67"/>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69" name="矩形 68"/>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Times New Roman" pitchFamily="18" charset="0"/>
                <a:ea typeface="宋体" pitchFamily="2" charset="-122"/>
                <a:cs typeface="Times New Roman" pitchFamily="18" charset="0"/>
              </a:endParaRPr>
            </a:p>
          </p:txBody>
        </p:sp>
      </p:grpSp>
      <p:sp>
        <p:nvSpPr>
          <p:cNvPr id="70" name="矩形 69"/>
          <p:cNvSpPr/>
          <p:nvPr/>
        </p:nvSpPr>
        <p:spPr>
          <a:xfrm>
            <a:off x="2001193" y="4314962"/>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grpSp>
        <p:nvGrpSpPr>
          <p:cNvPr id="71" name="组合 70"/>
          <p:cNvGrpSpPr/>
          <p:nvPr/>
        </p:nvGrpSpPr>
        <p:grpSpPr>
          <a:xfrm>
            <a:off x="2297384" y="4166544"/>
            <a:ext cx="295513" cy="461665"/>
            <a:chOff x="1594053" y="4214057"/>
            <a:chExt cx="472827" cy="668611"/>
          </a:xfrm>
        </p:grpSpPr>
        <p:sp>
          <p:nvSpPr>
            <p:cNvPr id="72" name="矩形 71"/>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73" name="矩形 72"/>
            <p:cNvSpPr/>
            <p:nvPr/>
          </p:nvSpPr>
          <p:spPr>
            <a:xfrm>
              <a:off x="1654383" y="4214057"/>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Times New Roman" pitchFamily="18" charset="0"/>
                <a:ea typeface="宋体" pitchFamily="2" charset="-122"/>
                <a:cs typeface="Times New Roman" pitchFamily="18" charset="0"/>
              </a:endParaRPr>
            </a:p>
          </p:txBody>
        </p:sp>
      </p:grpSp>
      <p:sp>
        <p:nvSpPr>
          <p:cNvPr id="74" name="矩形 73"/>
          <p:cNvSpPr>
            <a:spLocks noRot="1" noChangeAspect="1" noMove="1" noResize="1" noEditPoints="1" noAdjustHandles="1" noChangeArrowheads="1" noChangeShapeType="1" noTextEdit="1"/>
          </p:cNvSpPr>
          <p:nvPr/>
        </p:nvSpPr>
        <p:spPr>
          <a:xfrm>
            <a:off x="1929902" y="4227099"/>
            <a:ext cx="453970" cy="461665"/>
          </a:xfrm>
          <a:prstGeom prst="rect">
            <a:avLst/>
          </a:prstGeom>
          <a:blipFill rotWithShape="0">
            <a:blip r:embed="rId3"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75" name="矩形 74"/>
          <p:cNvSpPr/>
          <p:nvPr/>
        </p:nvSpPr>
        <p:spPr>
          <a:xfrm>
            <a:off x="2593573" y="4317529"/>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grpSp>
        <p:nvGrpSpPr>
          <p:cNvPr id="76" name="组合 75"/>
          <p:cNvGrpSpPr/>
          <p:nvPr/>
        </p:nvGrpSpPr>
        <p:grpSpPr>
          <a:xfrm>
            <a:off x="624625" y="4930281"/>
            <a:ext cx="497187" cy="371544"/>
            <a:chOff x="1454462" y="4337650"/>
            <a:chExt cx="795510" cy="538092"/>
          </a:xfrm>
        </p:grpSpPr>
        <p:sp>
          <p:nvSpPr>
            <p:cNvPr id="77" name="矩形 76"/>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mc:AlternateContent xmlns:mc="http://schemas.openxmlformats.org/markup-compatibility/2006" xmlns:a14="http://schemas.microsoft.com/office/drawing/2010/main">
          <mc:Choice Requires="a14">
            <p:sp>
              <p:nvSpPr>
                <p:cNvPr id="78" name="矩形 77"/>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78" name="矩形 77"/>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0">
                  <a:blip r:embed="rId4"/>
                  <a:stretch>
                    <a:fillRect b="-1667"/>
                  </a:stretch>
                </a:blipFill>
              </p:spPr>
              <p:txBody>
                <a:bodyPr/>
                <a:lstStyle/>
                <a:p>
                  <a:r>
                    <a:rPr lang="zh-CN" altLang="en-US">
                      <a:noFill/>
                    </a:rPr>
                    <a:t> </a:t>
                  </a:r>
                </a:p>
              </p:txBody>
            </p:sp>
          </mc:Fallback>
        </mc:AlternateContent>
      </p:grpSp>
      <p:cxnSp>
        <p:nvCxnSpPr>
          <p:cNvPr id="79" name="直接箭头连接符 78"/>
          <p:cNvCxnSpPr/>
          <p:nvPr/>
        </p:nvCxnSpPr>
        <p:spPr>
          <a:xfrm flipV="1">
            <a:off x="1449503" y="5141200"/>
            <a:ext cx="570857" cy="3069"/>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920816" y="4928067"/>
            <a:ext cx="382756" cy="461665"/>
            <a:chOff x="1454462" y="4337650"/>
            <a:chExt cx="612418" cy="668611"/>
          </a:xfrm>
        </p:grpSpPr>
        <p:sp>
          <p:nvSpPr>
            <p:cNvPr id="81" name="矩形 80"/>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82" name="矩形 81"/>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Times New Roman" pitchFamily="18" charset="0"/>
                <a:ea typeface="宋体" pitchFamily="2" charset="-122"/>
                <a:cs typeface="Times New Roman" pitchFamily="18" charset="0"/>
              </a:endParaRPr>
            </a:p>
          </p:txBody>
        </p:sp>
      </p:grpSp>
      <p:sp>
        <p:nvSpPr>
          <p:cNvPr id="83" name="矩形 82"/>
          <p:cNvSpPr/>
          <p:nvPr/>
        </p:nvSpPr>
        <p:spPr>
          <a:xfrm>
            <a:off x="2011554" y="498226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rPr>
              <a:t>e</a:t>
            </a: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84" name="矩形 83"/>
          <p:cNvSpPr/>
          <p:nvPr/>
        </p:nvSpPr>
        <p:spPr>
          <a:xfrm>
            <a:off x="2603934" y="4975957"/>
            <a:ext cx="295513" cy="3147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85" name="矩形 84"/>
          <p:cNvSpPr/>
          <p:nvPr/>
        </p:nvSpPr>
        <p:spPr>
          <a:xfrm>
            <a:off x="2310217" y="4980033"/>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grpSp>
        <p:nvGrpSpPr>
          <p:cNvPr id="86" name="组合 85"/>
          <p:cNvGrpSpPr/>
          <p:nvPr/>
        </p:nvGrpSpPr>
        <p:grpSpPr>
          <a:xfrm>
            <a:off x="626104" y="5570952"/>
            <a:ext cx="497187" cy="371544"/>
            <a:chOff x="1454462" y="4337650"/>
            <a:chExt cx="795510" cy="538092"/>
          </a:xfrm>
        </p:grpSpPr>
        <p:sp>
          <p:nvSpPr>
            <p:cNvPr id="87" name="矩形 86"/>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mc:AlternateContent xmlns:mc="http://schemas.openxmlformats.org/markup-compatibility/2006" xmlns:a14="http://schemas.microsoft.com/office/drawing/2010/main">
          <mc:Choice Requires="a14">
            <p:sp>
              <p:nvSpPr>
                <p:cNvPr id="88" name="矩形 87"/>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88" name="矩形 87"/>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0">
                  <a:blip r:embed="rId5"/>
                  <a:stretch>
                    <a:fillRect b="-1667"/>
                  </a:stretch>
                </a:blipFill>
              </p:spPr>
              <p:txBody>
                <a:bodyPr/>
                <a:lstStyle/>
                <a:p>
                  <a:r>
                    <a:rPr lang="zh-CN" altLang="en-US">
                      <a:noFill/>
                    </a:rPr>
                    <a:t> </a:t>
                  </a:r>
                </a:p>
              </p:txBody>
            </p:sp>
          </mc:Fallback>
        </mc:AlternateContent>
      </p:grpSp>
      <p:grpSp>
        <p:nvGrpSpPr>
          <p:cNvPr id="89" name="组合 88"/>
          <p:cNvGrpSpPr/>
          <p:nvPr/>
        </p:nvGrpSpPr>
        <p:grpSpPr>
          <a:xfrm>
            <a:off x="922295" y="5568738"/>
            <a:ext cx="382756" cy="461665"/>
            <a:chOff x="1454462" y="4337650"/>
            <a:chExt cx="612418" cy="668611"/>
          </a:xfrm>
        </p:grpSpPr>
        <p:sp>
          <p:nvSpPr>
            <p:cNvPr id="90" name="矩形 89"/>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91" name="矩形 90"/>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Times New Roman" pitchFamily="18" charset="0"/>
                <a:ea typeface="宋体" pitchFamily="2" charset="-122"/>
                <a:cs typeface="Times New Roman" pitchFamily="18" charset="0"/>
              </a:endParaRPr>
            </a:p>
          </p:txBody>
        </p:sp>
      </p:grpSp>
      <p:sp>
        <p:nvSpPr>
          <p:cNvPr id="92" name="矩形 91"/>
          <p:cNvSpPr/>
          <p:nvPr/>
        </p:nvSpPr>
        <p:spPr>
          <a:xfrm>
            <a:off x="2013032" y="5622939"/>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rPr>
              <a:t>e</a:t>
            </a: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93" name="矩形 92"/>
          <p:cNvSpPr/>
          <p:nvPr/>
        </p:nvSpPr>
        <p:spPr>
          <a:xfrm>
            <a:off x="2605412" y="561662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cxnSp>
        <p:nvCxnSpPr>
          <p:cNvPr id="94" name="直接箭头连接符 93"/>
          <p:cNvCxnSpPr/>
          <p:nvPr/>
        </p:nvCxnSpPr>
        <p:spPr>
          <a:xfrm flipV="1">
            <a:off x="1449503" y="5781871"/>
            <a:ext cx="572335" cy="5285"/>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2311695" y="5620704"/>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96" name="矩形 95"/>
          <p:cNvSpPr>
            <a:spLocks noRot="1" noChangeAspect="1" noMove="1" noResize="1" noEditPoints="1" noAdjustHandles="1" noChangeArrowheads="1" noChangeShapeType="1" noTextEdit="1"/>
          </p:cNvSpPr>
          <p:nvPr/>
        </p:nvSpPr>
        <p:spPr>
          <a:xfrm>
            <a:off x="1933803" y="5536220"/>
            <a:ext cx="453970" cy="461665"/>
          </a:xfrm>
          <a:prstGeom prst="rect">
            <a:avLst/>
          </a:prstGeom>
          <a:blipFill rotWithShape="0">
            <a:blip r:embed="rId6"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97" name="矩形 96"/>
          <p:cNvSpPr>
            <a:spLocks noRot="1" noChangeAspect="1" noMove="1" noResize="1" noEditPoints="1" noAdjustHandles="1" noChangeArrowheads="1" noChangeShapeType="1" noTextEdit="1"/>
          </p:cNvSpPr>
          <p:nvPr/>
        </p:nvSpPr>
        <p:spPr>
          <a:xfrm>
            <a:off x="2539131" y="5555413"/>
            <a:ext cx="425116" cy="400110"/>
          </a:xfrm>
          <a:prstGeom prst="rect">
            <a:avLst/>
          </a:prstGeom>
          <a:blipFill rotWithShape="0">
            <a:blip r:embed="rId7"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cxnSp>
        <p:nvCxnSpPr>
          <p:cNvPr id="98" name="直接箭头连接符 97"/>
          <p:cNvCxnSpPr/>
          <p:nvPr/>
        </p:nvCxnSpPr>
        <p:spPr>
          <a:xfrm>
            <a:off x="3089932" y="5131297"/>
            <a:ext cx="612906" cy="3592"/>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9" name="组合 98"/>
          <p:cNvGrpSpPr/>
          <p:nvPr/>
        </p:nvGrpSpPr>
        <p:grpSpPr>
          <a:xfrm>
            <a:off x="636462" y="6202749"/>
            <a:ext cx="497187" cy="371544"/>
            <a:chOff x="1454462" y="4337650"/>
            <a:chExt cx="795510" cy="538092"/>
          </a:xfrm>
        </p:grpSpPr>
        <p:sp>
          <p:nvSpPr>
            <p:cNvPr id="100" name="矩形 99"/>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mc:AlternateContent xmlns:mc="http://schemas.openxmlformats.org/markup-compatibility/2006" xmlns:a14="http://schemas.microsoft.com/office/drawing/2010/main">
          <mc:Choice Requires="a14">
            <p:sp>
              <p:nvSpPr>
                <p:cNvPr id="101" name="矩形 100"/>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01" name="矩形 100"/>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0">
                  <a:blip r:embed="rId8"/>
                  <a:stretch>
                    <a:fillRect b="-1667"/>
                  </a:stretch>
                </a:blipFill>
              </p:spPr>
              <p:txBody>
                <a:bodyPr/>
                <a:lstStyle/>
                <a:p>
                  <a:r>
                    <a:rPr lang="zh-CN" altLang="en-US">
                      <a:noFill/>
                    </a:rPr>
                    <a:t> </a:t>
                  </a:r>
                </a:p>
              </p:txBody>
            </p:sp>
          </mc:Fallback>
        </mc:AlternateContent>
      </p:grpSp>
      <p:grpSp>
        <p:nvGrpSpPr>
          <p:cNvPr id="102" name="组合 101"/>
          <p:cNvGrpSpPr/>
          <p:nvPr/>
        </p:nvGrpSpPr>
        <p:grpSpPr>
          <a:xfrm>
            <a:off x="929255" y="6209409"/>
            <a:ext cx="382756" cy="461665"/>
            <a:chOff x="1454462" y="4337650"/>
            <a:chExt cx="612418" cy="668611"/>
          </a:xfrm>
        </p:grpSpPr>
        <p:sp>
          <p:nvSpPr>
            <p:cNvPr id="103" name="矩形 102"/>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04" name="矩形 103"/>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Times New Roman" pitchFamily="18" charset="0"/>
                <a:ea typeface="宋体" pitchFamily="2" charset="-122"/>
                <a:cs typeface="Times New Roman" pitchFamily="18" charset="0"/>
              </a:endParaRPr>
            </a:p>
          </p:txBody>
        </p:sp>
      </p:grpSp>
      <p:sp>
        <p:nvSpPr>
          <p:cNvPr id="105" name="矩形 104"/>
          <p:cNvSpPr/>
          <p:nvPr/>
        </p:nvSpPr>
        <p:spPr>
          <a:xfrm>
            <a:off x="3701082" y="5622892"/>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rPr>
              <a:t>e</a:t>
            </a: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06" name="矩形 105"/>
          <p:cNvSpPr/>
          <p:nvPr/>
        </p:nvSpPr>
        <p:spPr>
          <a:xfrm>
            <a:off x="4293462" y="5616581"/>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07" name="矩形 106"/>
          <p:cNvSpPr/>
          <p:nvPr/>
        </p:nvSpPr>
        <p:spPr>
          <a:xfrm>
            <a:off x="3999745" y="5620657"/>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08" name="矩形 107"/>
          <p:cNvSpPr>
            <a:spLocks noRot="1" noChangeAspect="1" noMove="1" noResize="1" noEditPoints="1" noAdjustHandles="1" noChangeArrowheads="1" noChangeShapeType="1" noTextEdit="1"/>
          </p:cNvSpPr>
          <p:nvPr/>
        </p:nvSpPr>
        <p:spPr>
          <a:xfrm>
            <a:off x="3631026" y="5526178"/>
            <a:ext cx="453970" cy="461665"/>
          </a:xfrm>
          <a:prstGeom prst="rect">
            <a:avLst/>
          </a:prstGeom>
          <a:blipFill rotWithShape="0">
            <a:blip r:embed="rId9"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109" name="矩形 108"/>
          <p:cNvSpPr>
            <a:spLocks noRot="1" noChangeAspect="1" noMove="1" noResize="1" noEditPoints="1" noAdjustHandles="1" noChangeArrowheads="1" noChangeShapeType="1" noTextEdit="1"/>
          </p:cNvSpPr>
          <p:nvPr/>
        </p:nvSpPr>
        <p:spPr>
          <a:xfrm>
            <a:off x="1940928" y="4894031"/>
            <a:ext cx="453970" cy="461665"/>
          </a:xfrm>
          <a:prstGeom prst="rect">
            <a:avLst/>
          </a:prstGeom>
          <a:blipFill rotWithShape="0">
            <a:blip r:embed="rId10"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110" name="矩形 109"/>
          <p:cNvSpPr>
            <a:spLocks noRot="1" noChangeAspect="1" noMove="1" noResize="1" noEditPoints="1" noAdjustHandles="1" noChangeArrowheads="1" noChangeShapeType="1" noTextEdit="1"/>
          </p:cNvSpPr>
          <p:nvPr/>
        </p:nvSpPr>
        <p:spPr>
          <a:xfrm>
            <a:off x="4236354" y="5555835"/>
            <a:ext cx="425116" cy="400110"/>
          </a:xfrm>
          <a:prstGeom prst="rect">
            <a:avLst/>
          </a:prstGeom>
          <a:blipFill rotWithShape="0">
            <a:blip r:embed="rId11"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111" name="矩形 110"/>
          <p:cNvSpPr/>
          <p:nvPr/>
        </p:nvSpPr>
        <p:spPr>
          <a:xfrm>
            <a:off x="1309048" y="4314961"/>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12" name="矩形 111"/>
          <p:cNvSpPr/>
          <p:nvPr/>
        </p:nvSpPr>
        <p:spPr>
          <a:xfrm>
            <a:off x="1309048" y="4988929"/>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13" name="矩形 112"/>
          <p:cNvSpPr/>
          <p:nvPr/>
        </p:nvSpPr>
        <p:spPr>
          <a:xfrm>
            <a:off x="1301747" y="5627936"/>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14" name="矩形 113"/>
          <p:cNvSpPr/>
          <p:nvPr/>
        </p:nvSpPr>
        <p:spPr>
          <a:xfrm>
            <a:off x="1320124" y="6264027"/>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15" name="矩形 114"/>
          <p:cNvSpPr>
            <a:spLocks noRot="1" noChangeAspect="1" noMove="1" noResize="1" noEditPoints="1" noAdjustHandles="1" noChangeArrowheads="1" noChangeShapeType="1" noTextEdit="1"/>
          </p:cNvSpPr>
          <p:nvPr/>
        </p:nvSpPr>
        <p:spPr>
          <a:xfrm>
            <a:off x="1253012" y="6184194"/>
            <a:ext cx="425116" cy="400110"/>
          </a:xfrm>
          <a:prstGeom prst="rect">
            <a:avLst/>
          </a:prstGeom>
          <a:blipFill rotWithShape="0">
            <a:blip r:embed="rId12"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116" name="矩形 115"/>
          <p:cNvSpPr/>
          <p:nvPr/>
        </p:nvSpPr>
        <p:spPr>
          <a:xfrm>
            <a:off x="2888873" y="4318665"/>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17" name="矩形 116"/>
          <p:cNvSpPr/>
          <p:nvPr/>
        </p:nvSpPr>
        <p:spPr>
          <a:xfrm>
            <a:off x="2912854" y="497662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18" name="矩形 117"/>
          <p:cNvSpPr/>
          <p:nvPr/>
        </p:nvSpPr>
        <p:spPr>
          <a:xfrm>
            <a:off x="2905393" y="5615635"/>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19" name="矩形 118"/>
          <p:cNvSpPr/>
          <p:nvPr/>
        </p:nvSpPr>
        <p:spPr>
          <a:xfrm>
            <a:off x="4592643" y="5622892"/>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20" name="矩形 119"/>
          <p:cNvSpPr>
            <a:spLocks noRot="1" noChangeAspect="1" noMove="1" noResize="1" noEditPoints="1" noAdjustHandles="1" noChangeArrowheads="1" noChangeShapeType="1" noTextEdit="1"/>
          </p:cNvSpPr>
          <p:nvPr/>
        </p:nvSpPr>
        <p:spPr>
          <a:xfrm>
            <a:off x="2215178" y="4227548"/>
            <a:ext cx="453970" cy="461665"/>
          </a:xfrm>
          <a:prstGeom prst="rect">
            <a:avLst/>
          </a:prstGeom>
          <a:blipFill rotWithShape="0">
            <a:blip r:embed="rId13"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121" name="矩形 120"/>
          <p:cNvSpPr>
            <a:spLocks noRot="1" noChangeAspect="1" noMove="1" noResize="1" noEditPoints="1" noAdjustHandles="1" noChangeArrowheads="1" noChangeShapeType="1" noTextEdit="1"/>
          </p:cNvSpPr>
          <p:nvPr/>
        </p:nvSpPr>
        <p:spPr>
          <a:xfrm>
            <a:off x="2529601" y="4257876"/>
            <a:ext cx="425116" cy="400110"/>
          </a:xfrm>
          <a:prstGeom prst="rect">
            <a:avLst/>
          </a:prstGeom>
          <a:blipFill rotWithShape="0">
            <a:blip r:embed="rId14"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122" name="矩形 121"/>
          <p:cNvSpPr>
            <a:spLocks noRot="1" noChangeAspect="1" noMove="1" noResize="1" noEditPoints="1" noAdjustHandles="1" noChangeArrowheads="1" noChangeShapeType="1" noTextEdit="1"/>
          </p:cNvSpPr>
          <p:nvPr/>
        </p:nvSpPr>
        <p:spPr>
          <a:xfrm>
            <a:off x="2813714" y="4257876"/>
            <a:ext cx="425116" cy="400110"/>
          </a:xfrm>
          <a:prstGeom prst="rect">
            <a:avLst/>
          </a:prstGeom>
          <a:blipFill rotWithShape="0">
            <a:blip r:embed="rId15"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123" name="矩形 122"/>
          <p:cNvSpPr>
            <a:spLocks noRot="1" noChangeAspect="1" noMove="1" noResize="1" noEditPoints="1" noAdjustHandles="1" noChangeArrowheads="1" noChangeShapeType="1" noTextEdit="1"/>
          </p:cNvSpPr>
          <p:nvPr/>
        </p:nvSpPr>
        <p:spPr>
          <a:xfrm>
            <a:off x="2223627" y="4894168"/>
            <a:ext cx="453970" cy="461665"/>
          </a:xfrm>
          <a:prstGeom prst="rect">
            <a:avLst/>
          </a:prstGeom>
          <a:blipFill rotWithShape="0">
            <a:blip r:embed="rId16"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124" name="矩形 123"/>
          <p:cNvSpPr>
            <a:spLocks noRot="1" noChangeAspect="1" noMove="1" noResize="1" noEditPoints="1" noAdjustHandles="1" noChangeArrowheads="1" noChangeShapeType="1" noTextEdit="1"/>
          </p:cNvSpPr>
          <p:nvPr/>
        </p:nvSpPr>
        <p:spPr>
          <a:xfrm>
            <a:off x="2231988" y="5542863"/>
            <a:ext cx="453970" cy="461665"/>
          </a:xfrm>
          <a:prstGeom prst="rect">
            <a:avLst/>
          </a:prstGeom>
          <a:blipFill rotWithShape="0">
            <a:blip r:embed="rId17"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125" name="矩形 124"/>
          <p:cNvSpPr/>
          <p:nvPr/>
        </p:nvSpPr>
        <p:spPr>
          <a:xfrm>
            <a:off x="3694032" y="4975957"/>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rPr>
              <a:t>e</a:t>
            </a: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26" name="矩形 125"/>
          <p:cNvSpPr/>
          <p:nvPr/>
        </p:nvSpPr>
        <p:spPr>
          <a:xfrm>
            <a:off x="4286412" y="4978524"/>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27" name="矩形 126"/>
          <p:cNvSpPr/>
          <p:nvPr/>
        </p:nvSpPr>
        <p:spPr>
          <a:xfrm>
            <a:off x="3992695" y="4982600"/>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28" name="矩形 127"/>
          <p:cNvSpPr>
            <a:spLocks noRot="1" noChangeAspect="1" noMove="1" noResize="1" noEditPoints="1" noAdjustHandles="1" noChangeArrowheads="1" noChangeShapeType="1" noTextEdit="1"/>
          </p:cNvSpPr>
          <p:nvPr/>
        </p:nvSpPr>
        <p:spPr>
          <a:xfrm>
            <a:off x="3623976" y="4888121"/>
            <a:ext cx="453970" cy="461665"/>
          </a:xfrm>
          <a:prstGeom prst="rect">
            <a:avLst/>
          </a:prstGeom>
          <a:blipFill rotWithShape="0">
            <a:blip r:embed="rId18"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129" name="矩形 128"/>
          <p:cNvSpPr>
            <a:spLocks noRot="1" noChangeAspect="1" noMove="1" noResize="1" noEditPoints="1" noAdjustHandles="1" noChangeArrowheads="1" noChangeShapeType="1" noTextEdit="1"/>
          </p:cNvSpPr>
          <p:nvPr/>
        </p:nvSpPr>
        <p:spPr>
          <a:xfrm>
            <a:off x="4229304" y="4917778"/>
            <a:ext cx="425116" cy="400110"/>
          </a:xfrm>
          <a:prstGeom prst="rect">
            <a:avLst/>
          </a:prstGeom>
          <a:blipFill rotWithShape="0">
            <a:blip r:embed="rId19" cstate="print"/>
            <a:stretch>
              <a:fillRect b="-1538"/>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130" name="矩形 129"/>
          <p:cNvSpPr/>
          <p:nvPr/>
        </p:nvSpPr>
        <p:spPr>
          <a:xfrm>
            <a:off x="4585593" y="4975957"/>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31" name="矩形 130"/>
          <p:cNvSpPr>
            <a:spLocks noRot="1" noChangeAspect="1" noMove="1" noResize="1" noEditPoints="1" noAdjustHandles="1" noChangeArrowheads="1" noChangeShapeType="1" noTextEdit="1"/>
          </p:cNvSpPr>
          <p:nvPr/>
        </p:nvSpPr>
        <p:spPr>
          <a:xfrm>
            <a:off x="3927326" y="4889206"/>
            <a:ext cx="453970" cy="461665"/>
          </a:xfrm>
          <a:prstGeom prst="rect">
            <a:avLst/>
          </a:prstGeom>
          <a:blipFill rotWithShape="0">
            <a:blip r:embed="rId20"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132" name="矩形 131"/>
          <p:cNvSpPr>
            <a:spLocks noRot="1" noChangeAspect="1" noMove="1" noResize="1" noEditPoints="1" noAdjustHandles="1" noChangeArrowheads="1" noChangeShapeType="1" noTextEdit="1"/>
          </p:cNvSpPr>
          <p:nvPr/>
        </p:nvSpPr>
        <p:spPr>
          <a:xfrm>
            <a:off x="3927326" y="5529279"/>
            <a:ext cx="453970" cy="461665"/>
          </a:xfrm>
          <a:prstGeom prst="rect">
            <a:avLst/>
          </a:prstGeom>
          <a:blipFill rotWithShape="0">
            <a:blip r:embed="rId21"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133" name="矩形 132"/>
          <p:cNvSpPr>
            <a:spLocks noRot="1" noChangeAspect="1" noMove="1" noResize="1" noEditPoints="1" noAdjustHandles="1" noChangeArrowheads="1" noChangeShapeType="1" noTextEdit="1"/>
          </p:cNvSpPr>
          <p:nvPr/>
        </p:nvSpPr>
        <p:spPr>
          <a:xfrm>
            <a:off x="4524862" y="5548462"/>
            <a:ext cx="425116" cy="400110"/>
          </a:xfrm>
          <a:prstGeom prst="rect">
            <a:avLst/>
          </a:prstGeom>
          <a:blipFill rotWithShape="0">
            <a:blip r:embed="rId22"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134" name="矩形 133"/>
          <p:cNvSpPr>
            <a:spLocks noRot="1" noChangeAspect="1" noMove="1" noResize="1" noEditPoints="1" noAdjustHandles="1" noChangeArrowheads="1" noChangeShapeType="1" noTextEdit="1"/>
          </p:cNvSpPr>
          <p:nvPr/>
        </p:nvSpPr>
        <p:spPr>
          <a:xfrm>
            <a:off x="4522900" y="4928341"/>
            <a:ext cx="425116" cy="400110"/>
          </a:xfrm>
          <a:prstGeom prst="rect">
            <a:avLst/>
          </a:prstGeom>
          <a:blipFill rotWithShape="0">
            <a:blip r:embed="rId23"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cxnSp>
        <p:nvCxnSpPr>
          <p:cNvPr id="135" name="直接箭头连接符 134"/>
          <p:cNvCxnSpPr/>
          <p:nvPr/>
        </p:nvCxnSpPr>
        <p:spPr>
          <a:xfrm>
            <a:off x="3053149" y="5771968"/>
            <a:ext cx="656739" cy="9855"/>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肘形连接符 135"/>
          <p:cNvCxnSpPr>
            <a:stCxn id="68" idx="2"/>
            <a:endCxn id="84" idx="0"/>
          </p:cNvCxnSpPr>
          <p:nvPr/>
        </p:nvCxnSpPr>
        <p:spPr>
          <a:xfrm rot="16200000" flipH="1">
            <a:off x="1776749" y="4001015"/>
            <a:ext cx="352530" cy="1597354"/>
          </a:xfrm>
          <a:prstGeom prst="bentConnector3">
            <a:avLst/>
          </a:prstGeom>
          <a:ln>
            <a:solidFill>
              <a:schemeClr val="accent1"/>
            </a:solidFill>
            <a:tailEnd type="triangle"/>
          </a:ln>
          <a:effectLst/>
        </p:spPr>
        <p:style>
          <a:lnRef idx="3">
            <a:schemeClr val="dk1"/>
          </a:lnRef>
          <a:fillRef idx="0">
            <a:schemeClr val="dk1"/>
          </a:fillRef>
          <a:effectRef idx="2">
            <a:schemeClr val="dk1"/>
          </a:effectRef>
          <a:fontRef idx="minor">
            <a:schemeClr val="tx1"/>
          </a:fontRef>
        </p:style>
      </p:cxnSp>
      <p:cxnSp>
        <p:nvCxnSpPr>
          <p:cNvPr id="137" name="肘形连接符 136"/>
          <p:cNvCxnSpPr>
            <a:endCxn id="93" idx="0"/>
          </p:cNvCxnSpPr>
          <p:nvPr/>
        </p:nvCxnSpPr>
        <p:spPr>
          <a:xfrm rot="16200000" flipH="1">
            <a:off x="2523567" y="5387025"/>
            <a:ext cx="457727" cy="1478"/>
          </a:xfrm>
          <a:prstGeom prst="bentConnector3">
            <a:avLst/>
          </a:prstGeom>
          <a:ln>
            <a:solidFill>
              <a:schemeClr val="accent1"/>
            </a:solidFill>
            <a:tailEnd type="triangle"/>
          </a:ln>
          <a:effectLst/>
        </p:spPr>
        <p:style>
          <a:lnRef idx="3">
            <a:schemeClr val="dk1"/>
          </a:lnRef>
          <a:fillRef idx="0">
            <a:schemeClr val="dk1"/>
          </a:fillRef>
          <a:effectRef idx="2">
            <a:schemeClr val="dk1"/>
          </a:effectRef>
          <a:fontRef idx="minor">
            <a:schemeClr val="tx1"/>
          </a:fontRef>
        </p:style>
      </p:cxnSp>
      <p:cxnSp>
        <p:nvCxnSpPr>
          <p:cNvPr id="138" name="肘形连接符 137"/>
          <p:cNvCxnSpPr>
            <a:stCxn id="81" idx="2"/>
            <a:endCxn id="106" idx="0"/>
          </p:cNvCxnSpPr>
          <p:nvPr/>
        </p:nvCxnSpPr>
        <p:spPr>
          <a:xfrm rot="16200000" flipH="1">
            <a:off x="2640032" y="3815394"/>
            <a:ext cx="316970" cy="3285403"/>
          </a:xfrm>
          <a:prstGeom prst="bentConnector3">
            <a:avLst/>
          </a:prstGeom>
          <a:ln>
            <a:solidFill>
              <a:schemeClr val="accent1"/>
            </a:solidFill>
            <a:tailEnd type="triangle"/>
          </a:ln>
          <a:effectLst/>
        </p:spPr>
        <p:style>
          <a:lnRef idx="3">
            <a:schemeClr val="dk1"/>
          </a:lnRef>
          <a:fillRef idx="0">
            <a:schemeClr val="dk1"/>
          </a:fillRef>
          <a:effectRef idx="2">
            <a:schemeClr val="dk1"/>
          </a:effectRef>
          <a:fontRef idx="minor">
            <a:schemeClr val="tx1"/>
          </a:fontRef>
        </p:style>
      </p:cxnSp>
      <p:cxnSp>
        <p:nvCxnSpPr>
          <p:cNvPr id="139" name="肘形连接符 138"/>
          <p:cNvCxnSpPr>
            <a:stCxn id="90" idx="2"/>
          </p:cNvCxnSpPr>
          <p:nvPr/>
        </p:nvCxnSpPr>
        <p:spPr>
          <a:xfrm rot="16200000" flipH="1">
            <a:off x="3022806" y="4074770"/>
            <a:ext cx="134252" cy="3865275"/>
          </a:xfrm>
          <a:prstGeom prst="bentConnector2">
            <a:avLst/>
          </a:prstGeom>
          <a:ln>
            <a:solidFill>
              <a:schemeClr val="accent1"/>
            </a:solidFill>
          </a:ln>
          <a:effectLst/>
        </p:spPr>
        <p:style>
          <a:lnRef idx="3">
            <a:schemeClr val="dk1"/>
          </a:lnRef>
          <a:fillRef idx="0">
            <a:schemeClr val="dk1"/>
          </a:fillRef>
          <a:effectRef idx="2">
            <a:schemeClr val="dk1"/>
          </a:effectRef>
          <a:fontRef idx="minor">
            <a:schemeClr val="tx1"/>
          </a:fontRef>
        </p:style>
      </p:cxnSp>
      <p:cxnSp>
        <p:nvCxnSpPr>
          <p:cNvPr id="140" name="肘形连接符 139"/>
          <p:cNvCxnSpPr>
            <a:endCxn id="126" idx="0"/>
          </p:cNvCxnSpPr>
          <p:nvPr/>
        </p:nvCxnSpPr>
        <p:spPr>
          <a:xfrm rot="16200000" flipV="1">
            <a:off x="4174446" y="5238248"/>
            <a:ext cx="1096011" cy="576564"/>
          </a:xfrm>
          <a:prstGeom prst="bentConnector3">
            <a:avLst>
              <a:gd name="adj1" fmla="val 120857"/>
            </a:avLst>
          </a:prstGeom>
          <a:ln>
            <a:solidFill>
              <a:schemeClr val="accent1"/>
            </a:solidFill>
            <a:tailEnd type="triangle"/>
          </a:ln>
          <a:effectLst/>
        </p:spPr>
        <p:style>
          <a:lnRef idx="3">
            <a:schemeClr val="dk1"/>
          </a:lnRef>
          <a:fillRef idx="0">
            <a:schemeClr val="dk1"/>
          </a:fillRef>
          <a:effectRef idx="2">
            <a:schemeClr val="dk1"/>
          </a:effectRef>
          <a:fontRef idx="minor">
            <a:schemeClr val="tx1"/>
          </a:fontRef>
        </p:style>
      </p:cxnSp>
      <p:cxnSp>
        <p:nvCxnSpPr>
          <p:cNvPr id="141" name="肘形连接符 140"/>
          <p:cNvCxnSpPr>
            <a:stCxn id="103" idx="2"/>
          </p:cNvCxnSpPr>
          <p:nvPr/>
        </p:nvCxnSpPr>
        <p:spPr>
          <a:xfrm rot="16200000" flipH="1">
            <a:off x="3147689" y="4597519"/>
            <a:ext cx="164762" cy="4131630"/>
          </a:xfrm>
          <a:prstGeom prst="bentConnector2">
            <a:avLst/>
          </a:prstGeom>
          <a:ln>
            <a:solidFill>
              <a:schemeClr val="accent1"/>
            </a:solidFill>
          </a:ln>
          <a:effectLst/>
        </p:spPr>
        <p:style>
          <a:lnRef idx="3">
            <a:schemeClr val="dk1"/>
          </a:lnRef>
          <a:fillRef idx="0">
            <a:schemeClr val="dk1"/>
          </a:fillRef>
          <a:effectRef idx="2">
            <a:schemeClr val="dk1"/>
          </a:effectRef>
          <a:fontRef idx="minor">
            <a:schemeClr val="tx1"/>
          </a:fontRef>
        </p:style>
      </p:cxnSp>
      <p:cxnSp>
        <p:nvCxnSpPr>
          <p:cNvPr id="142" name="肘形连接符 141"/>
          <p:cNvCxnSpPr>
            <a:endCxn id="75" idx="0"/>
          </p:cNvCxnSpPr>
          <p:nvPr/>
        </p:nvCxnSpPr>
        <p:spPr>
          <a:xfrm rot="10800000">
            <a:off x="2741331" y="4317529"/>
            <a:ext cx="2554555" cy="2421496"/>
          </a:xfrm>
          <a:prstGeom prst="bentConnector4">
            <a:avLst>
              <a:gd name="adj1" fmla="val 887"/>
              <a:gd name="adj2" fmla="val 109440"/>
            </a:avLst>
          </a:prstGeom>
          <a:ln>
            <a:solidFill>
              <a:schemeClr val="accent1"/>
            </a:solidFill>
            <a:tailEnd type="triangle"/>
          </a:ln>
          <a:effectLst/>
        </p:spPr>
        <p:style>
          <a:lnRef idx="3">
            <a:schemeClr val="dk1"/>
          </a:lnRef>
          <a:fillRef idx="0">
            <a:schemeClr val="dk1"/>
          </a:fillRef>
          <a:effectRef idx="2">
            <a:schemeClr val="dk1"/>
          </a:effectRef>
          <a:fontRef idx="minor">
            <a:schemeClr val="tx1"/>
          </a:fontRef>
        </p:style>
      </p:cxnSp>
      <p:grpSp>
        <p:nvGrpSpPr>
          <p:cNvPr id="143" name="组合 142"/>
          <p:cNvGrpSpPr/>
          <p:nvPr/>
        </p:nvGrpSpPr>
        <p:grpSpPr>
          <a:xfrm>
            <a:off x="5803644" y="4458309"/>
            <a:ext cx="2734862" cy="1922199"/>
            <a:chOff x="5482172" y="1113287"/>
            <a:chExt cx="2734862" cy="1922199"/>
          </a:xfrm>
        </p:grpSpPr>
        <p:sp>
          <p:nvSpPr>
            <p:cNvPr id="144" name="椭圆 143"/>
            <p:cNvSpPr/>
            <p:nvPr/>
          </p:nvSpPr>
          <p:spPr>
            <a:xfrm>
              <a:off x="5682339"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45" name="椭圆 144"/>
            <p:cNvSpPr/>
            <p:nvPr/>
          </p:nvSpPr>
          <p:spPr>
            <a:xfrm>
              <a:off x="5682339" y="2607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46" name="椭圆 145"/>
            <p:cNvSpPr/>
            <p:nvPr/>
          </p:nvSpPr>
          <p:spPr>
            <a:xfrm>
              <a:off x="7765137"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47" name="椭圆 146"/>
            <p:cNvSpPr/>
            <p:nvPr/>
          </p:nvSpPr>
          <p:spPr>
            <a:xfrm>
              <a:off x="7779968" y="2608733"/>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cxnSp>
          <p:nvCxnSpPr>
            <p:cNvPr id="148" name="直接箭头连接符 147"/>
            <p:cNvCxnSpPr>
              <a:stCxn id="146" idx="2"/>
              <a:endCxn id="144" idx="6"/>
            </p:cNvCxnSpPr>
            <p:nvPr/>
          </p:nvCxnSpPr>
          <p:spPr>
            <a:xfrm flipH="1">
              <a:off x="5827482" y="1486694"/>
              <a:ext cx="1937655"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a:stCxn id="147" idx="3"/>
              <a:endCxn id="144" idx="5"/>
            </p:cNvCxnSpPr>
            <p:nvPr/>
          </p:nvCxnSpPr>
          <p:spPr>
            <a:xfrm flipH="1" flipV="1">
              <a:off x="5806226" y="1538009"/>
              <a:ext cx="1994998" cy="1194611"/>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50" name="组合 149"/>
            <p:cNvGrpSpPr/>
            <p:nvPr/>
          </p:nvGrpSpPr>
          <p:grpSpPr>
            <a:xfrm>
              <a:off x="5482172" y="1113287"/>
              <a:ext cx="2602419" cy="1922199"/>
              <a:chOff x="5482172" y="1113287"/>
              <a:chExt cx="2602419" cy="1922199"/>
            </a:xfrm>
          </p:grpSpPr>
          <mc:AlternateContent xmlns:mc="http://schemas.openxmlformats.org/markup-compatibility/2006" xmlns:a14="http://schemas.microsoft.com/office/drawing/2010/main">
            <mc:Choice Requires="a14">
              <p:sp>
                <p:nvSpPr>
                  <p:cNvPr id="156" name="矩形 155"/>
                  <p:cNvSpPr/>
                  <p:nvPr/>
                </p:nvSpPr>
                <p:spPr>
                  <a:xfrm>
                    <a:off x="5482172" y="1119111"/>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𝟎</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56" name="矩形 155"/>
                  <p:cNvSpPr>
                    <a:spLocks noRot="1" noChangeAspect="1" noMove="1" noResize="1" noEditPoints="1" noAdjustHandles="1" noChangeArrowheads="1" noChangeShapeType="1" noTextEdit="1"/>
                  </p:cNvSpPr>
                  <p:nvPr/>
                </p:nvSpPr>
                <p:spPr>
                  <a:xfrm>
                    <a:off x="5482172" y="1119111"/>
                    <a:ext cx="464101" cy="338554"/>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7" name="矩形 156"/>
                  <p:cNvSpPr/>
                  <p:nvPr/>
                </p:nvSpPr>
                <p:spPr>
                  <a:xfrm>
                    <a:off x="7475439" y="1113287"/>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57" name="矩形 156"/>
                  <p:cNvSpPr>
                    <a:spLocks noRot="1" noChangeAspect="1" noMove="1" noResize="1" noEditPoints="1" noAdjustHandles="1" noChangeArrowheads="1" noChangeShapeType="1" noTextEdit="1"/>
                  </p:cNvSpPr>
                  <p:nvPr/>
                </p:nvSpPr>
                <p:spPr>
                  <a:xfrm>
                    <a:off x="7475439" y="1113287"/>
                    <a:ext cx="464101" cy="338554"/>
                  </a:xfrm>
                  <a:prstGeom prst="rect">
                    <a:avLst/>
                  </a:prstGeom>
                  <a:blipFill rotWithShape="0">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8" name="矩形 157"/>
                  <p:cNvSpPr/>
                  <p:nvPr/>
                </p:nvSpPr>
                <p:spPr>
                  <a:xfrm>
                    <a:off x="7620490" y="2696932"/>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58" name="矩形 157"/>
                  <p:cNvSpPr>
                    <a:spLocks noRot="1" noChangeAspect="1" noMove="1" noResize="1" noEditPoints="1" noAdjustHandles="1" noChangeArrowheads="1" noChangeShapeType="1" noTextEdit="1"/>
                  </p:cNvSpPr>
                  <p:nvPr/>
                </p:nvSpPr>
                <p:spPr>
                  <a:xfrm>
                    <a:off x="7620490" y="2696932"/>
                    <a:ext cx="464101" cy="338554"/>
                  </a:xfrm>
                  <a:prstGeom prst="rect">
                    <a:avLst/>
                  </a:prstGeom>
                  <a:blipFill rotWithShape="0">
                    <a:blip r:embed="rId2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9" name="矩形 158"/>
                  <p:cNvSpPr/>
                  <p:nvPr/>
                </p:nvSpPr>
                <p:spPr>
                  <a:xfrm>
                    <a:off x="5522859" y="2647310"/>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59" name="矩形 158"/>
                  <p:cNvSpPr>
                    <a:spLocks noRot="1" noChangeAspect="1" noMove="1" noResize="1" noEditPoints="1" noAdjustHandles="1" noChangeArrowheads="1" noChangeShapeType="1" noTextEdit="1"/>
                  </p:cNvSpPr>
                  <p:nvPr/>
                </p:nvSpPr>
                <p:spPr>
                  <a:xfrm>
                    <a:off x="5522859" y="2647310"/>
                    <a:ext cx="464101" cy="338554"/>
                  </a:xfrm>
                  <a:prstGeom prst="rect">
                    <a:avLst/>
                  </a:prstGeom>
                  <a:blipFill rotWithShape="0">
                    <a:blip r:embed="rId27"/>
                    <a:stretch>
                      <a:fillRect/>
                    </a:stretch>
                  </a:blipFill>
                </p:spPr>
                <p:txBody>
                  <a:bodyPr/>
                  <a:lstStyle/>
                  <a:p>
                    <a:r>
                      <a:rPr lang="zh-CN" altLang="en-US">
                        <a:noFill/>
                      </a:rPr>
                      <a:t> </a:t>
                    </a:r>
                  </a:p>
                </p:txBody>
              </p:sp>
            </mc:Fallback>
          </mc:AlternateContent>
        </p:grpSp>
        <p:grpSp>
          <p:nvGrpSpPr>
            <p:cNvPr id="151" name="组合 150"/>
            <p:cNvGrpSpPr/>
            <p:nvPr/>
          </p:nvGrpSpPr>
          <p:grpSpPr>
            <a:xfrm>
              <a:off x="5708569" y="1173938"/>
              <a:ext cx="2508465" cy="1224553"/>
              <a:chOff x="5708569" y="1173938"/>
              <a:chExt cx="2508465" cy="1224553"/>
            </a:xfrm>
          </p:grpSpPr>
          <mc:AlternateContent xmlns:mc="http://schemas.openxmlformats.org/markup-compatibility/2006" xmlns:a14="http://schemas.microsoft.com/office/drawing/2010/main">
            <mc:Choice Requires="a14">
              <p:sp>
                <p:nvSpPr>
                  <p:cNvPr id="152" name="矩形 151"/>
                  <p:cNvSpPr/>
                  <p:nvPr/>
                </p:nvSpPr>
                <p:spPr>
                  <a:xfrm>
                    <a:off x="5708569" y="1847786"/>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𝟎</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52" name="矩形 151"/>
                  <p:cNvSpPr>
                    <a:spLocks noRot="1" noChangeAspect="1" noMove="1" noResize="1" noEditPoints="1" noAdjustHandles="1" noChangeArrowheads="1" noChangeShapeType="1" noTextEdit="1"/>
                  </p:cNvSpPr>
                  <p:nvPr/>
                </p:nvSpPr>
                <p:spPr>
                  <a:xfrm>
                    <a:off x="5708569" y="1847786"/>
                    <a:ext cx="452881" cy="338554"/>
                  </a:xfrm>
                  <a:prstGeom prst="rect">
                    <a:avLst/>
                  </a:prstGeom>
                  <a:blipFill rotWithShape="0">
                    <a:blip r:embed="rId2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 name="矩形 152"/>
                  <p:cNvSpPr/>
                  <p:nvPr/>
                </p:nvSpPr>
                <p:spPr>
                  <a:xfrm>
                    <a:off x="6569869" y="1173938"/>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53" name="矩形 152"/>
                  <p:cNvSpPr>
                    <a:spLocks noRot="1" noChangeAspect="1" noMove="1" noResize="1" noEditPoints="1" noAdjustHandles="1" noChangeArrowheads="1" noChangeShapeType="1" noTextEdit="1"/>
                  </p:cNvSpPr>
                  <p:nvPr/>
                </p:nvSpPr>
                <p:spPr>
                  <a:xfrm>
                    <a:off x="6569869" y="1173938"/>
                    <a:ext cx="452881" cy="338554"/>
                  </a:xfrm>
                  <a:prstGeom prst="rect">
                    <a:avLst/>
                  </a:prstGeom>
                  <a:blipFill rotWithShape="0">
                    <a:blip r:embed="rId2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4" name="矩形 153"/>
                  <p:cNvSpPr/>
                  <p:nvPr/>
                </p:nvSpPr>
                <p:spPr>
                  <a:xfrm>
                    <a:off x="6577260" y="2059937"/>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54" name="矩形 153"/>
                  <p:cNvSpPr>
                    <a:spLocks noRot="1" noChangeAspect="1" noMove="1" noResize="1" noEditPoints="1" noAdjustHandles="1" noChangeArrowheads="1" noChangeShapeType="1" noTextEdit="1"/>
                  </p:cNvSpPr>
                  <p:nvPr/>
                </p:nvSpPr>
                <p:spPr>
                  <a:xfrm>
                    <a:off x="6577260" y="2059937"/>
                    <a:ext cx="452881" cy="338554"/>
                  </a:xfrm>
                  <a:prstGeom prst="rect">
                    <a:avLst/>
                  </a:prstGeom>
                  <a:blipFill rotWithShape="0">
                    <a:blip r:embed="rId3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5" name="矩形 154"/>
                  <p:cNvSpPr/>
                  <p:nvPr/>
                </p:nvSpPr>
                <p:spPr>
                  <a:xfrm>
                    <a:off x="7764153" y="1844182"/>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55" name="矩形 154"/>
                  <p:cNvSpPr>
                    <a:spLocks noRot="1" noChangeAspect="1" noMove="1" noResize="1" noEditPoints="1" noAdjustHandles="1" noChangeArrowheads="1" noChangeShapeType="1" noTextEdit="1"/>
                  </p:cNvSpPr>
                  <p:nvPr/>
                </p:nvSpPr>
                <p:spPr>
                  <a:xfrm>
                    <a:off x="7764153" y="1844182"/>
                    <a:ext cx="452881" cy="338554"/>
                  </a:xfrm>
                  <a:prstGeom prst="rect">
                    <a:avLst/>
                  </a:prstGeom>
                  <a:blipFill rotWithShape="0">
                    <a:blip r:embed="rId31"/>
                    <a:stretch>
                      <a:fillRect/>
                    </a:stretch>
                  </a:blipFill>
                </p:spPr>
                <p:txBody>
                  <a:bodyPr/>
                  <a:lstStyle/>
                  <a:p>
                    <a:r>
                      <a:rPr lang="zh-CN" altLang="en-US">
                        <a:noFill/>
                      </a:rPr>
                      <a:t> </a:t>
                    </a:r>
                  </a:p>
                </p:txBody>
              </p:sp>
            </mc:Fallback>
          </mc:AlternateContent>
        </p:grpSp>
      </p:grpSp>
      <p:cxnSp>
        <p:nvCxnSpPr>
          <p:cNvPr id="160" name="直接箭头连接符 159"/>
          <p:cNvCxnSpPr/>
          <p:nvPr/>
        </p:nvCxnSpPr>
        <p:spPr>
          <a:xfrm>
            <a:off x="6076381" y="4912844"/>
            <a:ext cx="0" cy="103930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1" name="矩形 160"/>
              <p:cNvSpPr/>
              <p:nvPr/>
            </p:nvSpPr>
            <p:spPr>
              <a:xfrm>
                <a:off x="7535352" y="5141782"/>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𝟒</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61" name="矩形 160"/>
              <p:cNvSpPr>
                <a:spLocks noRot="1" noChangeAspect="1" noMove="1" noResize="1" noEditPoints="1" noAdjustHandles="1" noChangeArrowheads="1" noChangeShapeType="1" noTextEdit="1"/>
              </p:cNvSpPr>
              <p:nvPr/>
            </p:nvSpPr>
            <p:spPr>
              <a:xfrm>
                <a:off x="7535352" y="5141782"/>
                <a:ext cx="452881" cy="338554"/>
              </a:xfrm>
              <a:prstGeom prst="rect">
                <a:avLst/>
              </a:prstGeom>
              <a:blipFill rotWithShape="0">
                <a:blip r:embed="rId32"/>
                <a:stretch>
                  <a:fillRect/>
                </a:stretch>
              </a:blipFill>
            </p:spPr>
            <p:txBody>
              <a:bodyPr/>
              <a:lstStyle/>
              <a:p>
                <a:r>
                  <a:rPr lang="zh-CN" altLang="en-US">
                    <a:noFill/>
                  </a:rPr>
                  <a:t> </a:t>
                </a:r>
              </a:p>
            </p:txBody>
          </p:sp>
        </mc:Fallback>
      </mc:AlternateContent>
      <p:cxnSp>
        <p:nvCxnSpPr>
          <p:cNvPr id="162" name="直接箭头连接符 161"/>
          <p:cNvCxnSpPr/>
          <p:nvPr/>
        </p:nvCxnSpPr>
        <p:spPr>
          <a:xfrm>
            <a:off x="8159180" y="4904287"/>
            <a:ext cx="0" cy="103930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3" name="弧形 162"/>
          <p:cNvSpPr/>
          <p:nvPr/>
        </p:nvSpPr>
        <p:spPr>
          <a:xfrm rot="2568883" flipH="1" flipV="1">
            <a:off x="7894137" y="4597202"/>
            <a:ext cx="1509484" cy="1585061"/>
          </a:xfrm>
          <a:prstGeom prst="arc">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8754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fade">
                                      <p:cBhvr>
                                        <p:cTn id="13" dur="500"/>
                                        <p:tgtEl>
                                          <p:spTgt spid="70"/>
                                        </p:tgtEl>
                                      </p:cBhvr>
                                    </p:animEffect>
                                  </p:childTnLst>
                                </p:cTn>
                              </p:par>
                              <p:par>
                                <p:cTn id="14" presetID="10" presetClass="entr" presetSubtype="0" fill="hold"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500"/>
                                        <p:tgtEl>
                                          <p:spTgt spid="7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fade">
                                      <p:cBhvr>
                                        <p:cTn id="19" dur="500"/>
                                        <p:tgtEl>
                                          <p:spTgt spid="7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500"/>
                                        <p:tgtEl>
                                          <p:spTgt spid="75"/>
                                        </p:tgtEl>
                                      </p:cBhvr>
                                    </p:animEffect>
                                  </p:childTnLst>
                                </p:cTn>
                              </p:par>
                              <p:par>
                                <p:cTn id="23" presetID="10" presetClass="entr" presetSubtype="0" fill="hold" nodeType="with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fade">
                                      <p:cBhvr>
                                        <p:cTn id="25" dur="500"/>
                                        <p:tgtEl>
                                          <p:spTgt spid="76"/>
                                        </p:tgtEl>
                                      </p:cBhvr>
                                    </p:animEffect>
                                  </p:childTnLst>
                                </p:cTn>
                              </p:par>
                              <p:par>
                                <p:cTn id="26" presetID="10" presetClass="entr" presetSubtype="0" fill="hold"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fade">
                                      <p:cBhvr>
                                        <p:cTn id="28" dur="500"/>
                                        <p:tgtEl>
                                          <p:spTgt spid="8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fade">
                                      <p:cBhvr>
                                        <p:cTn id="31" dur="500"/>
                                        <p:tgtEl>
                                          <p:spTgt spid="8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4"/>
                                        </p:tgtEl>
                                        <p:attrNameLst>
                                          <p:attrName>style.visibility</p:attrName>
                                        </p:attrNameLst>
                                      </p:cBhvr>
                                      <p:to>
                                        <p:strVal val="visible"/>
                                      </p:to>
                                    </p:set>
                                    <p:animEffect transition="in" filter="fade">
                                      <p:cBhvr>
                                        <p:cTn id="34" dur="500"/>
                                        <p:tgtEl>
                                          <p:spTgt spid="8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fade">
                                      <p:cBhvr>
                                        <p:cTn id="37" dur="500"/>
                                        <p:tgtEl>
                                          <p:spTgt spid="85"/>
                                        </p:tgtEl>
                                      </p:cBhvr>
                                    </p:animEffect>
                                  </p:childTnLst>
                                </p:cTn>
                              </p:par>
                              <p:par>
                                <p:cTn id="38" presetID="10" presetClass="entr" presetSubtype="0" fill="hold" nodeType="withEffect">
                                  <p:stCondLst>
                                    <p:cond delay="0"/>
                                  </p:stCondLst>
                                  <p:childTnLst>
                                    <p:set>
                                      <p:cBhvr>
                                        <p:cTn id="39" dur="1" fill="hold">
                                          <p:stCondLst>
                                            <p:cond delay="0"/>
                                          </p:stCondLst>
                                        </p:cTn>
                                        <p:tgtEl>
                                          <p:spTgt spid="86"/>
                                        </p:tgtEl>
                                        <p:attrNameLst>
                                          <p:attrName>style.visibility</p:attrName>
                                        </p:attrNameLst>
                                      </p:cBhvr>
                                      <p:to>
                                        <p:strVal val="visible"/>
                                      </p:to>
                                    </p:set>
                                    <p:animEffect transition="in" filter="fade">
                                      <p:cBhvr>
                                        <p:cTn id="40" dur="500"/>
                                        <p:tgtEl>
                                          <p:spTgt spid="86"/>
                                        </p:tgtEl>
                                      </p:cBhvr>
                                    </p:animEffect>
                                  </p:childTnLst>
                                </p:cTn>
                              </p:par>
                              <p:par>
                                <p:cTn id="41" presetID="10" presetClass="entr" presetSubtype="0" fill="hold" nodeType="withEffect">
                                  <p:stCondLst>
                                    <p:cond delay="0"/>
                                  </p:stCondLst>
                                  <p:childTnLst>
                                    <p:set>
                                      <p:cBhvr>
                                        <p:cTn id="42" dur="1" fill="hold">
                                          <p:stCondLst>
                                            <p:cond delay="0"/>
                                          </p:stCondLst>
                                        </p:cTn>
                                        <p:tgtEl>
                                          <p:spTgt spid="89"/>
                                        </p:tgtEl>
                                        <p:attrNameLst>
                                          <p:attrName>style.visibility</p:attrName>
                                        </p:attrNameLst>
                                      </p:cBhvr>
                                      <p:to>
                                        <p:strVal val="visible"/>
                                      </p:to>
                                    </p:set>
                                    <p:animEffect transition="in" filter="fade">
                                      <p:cBhvr>
                                        <p:cTn id="43" dur="500"/>
                                        <p:tgtEl>
                                          <p:spTgt spid="8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2"/>
                                        </p:tgtEl>
                                        <p:attrNameLst>
                                          <p:attrName>style.visibility</p:attrName>
                                        </p:attrNameLst>
                                      </p:cBhvr>
                                      <p:to>
                                        <p:strVal val="visible"/>
                                      </p:to>
                                    </p:set>
                                    <p:animEffect transition="in" filter="fade">
                                      <p:cBhvr>
                                        <p:cTn id="46" dur="500"/>
                                        <p:tgtEl>
                                          <p:spTgt spid="9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fade">
                                      <p:cBhvr>
                                        <p:cTn id="49" dur="500"/>
                                        <p:tgtEl>
                                          <p:spTgt spid="9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fade">
                                      <p:cBhvr>
                                        <p:cTn id="52" dur="500"/>
                                        <p:tgtEl>
                                          <p:spTgt spid="9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6"/>
                                        </p:tgtEl>
                                        <p:attrNameLst>
                                          <p:attrName>style.visibility</p:attrName>
                                        </p:attrNameLst>
                                      </p:cBhvr>
                                      <p:to>
                                        <p:strVal val="visible"/>
                                      </p:to>
                                    </p:set>
                                    <p:animEffect transition="in" filter="fade">
                                      <p:cBhvr>
                                        <p:cTn id="55" dur="500"/>
                                        <p:tgtEl>
                                          <p:spTgt spid="9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7"/>
                                        </p:tgtEl>
                                        <p:attrNameLst>
                                          <p:attrName>style.visibility</p:attrName>
                                        </p:attrNameLst>
                                      </p:cBhvr>
                                      <p:to>
                                        <p:strVal val="visible"/>
                                      </p:to>
                                    </p:set>
                                    <p:animEffect transition="in" filter="fade">
                                      <p:cBhvr>
                                        <p:cTn id="58" dur="500"/>
                                        <p:tgtEl>
                                          <p:spTgt spid="97"/>
                                        </p:tgtEl>
                                      </p:cBhvr>
                                    </p:animEffect>
                                  </p:childTnLst>
                                </p:cTn>
                              </p:par>
                              <p:par>
                                <p:cTn id="59" presetID="10" presetClass="entr" presetSubtype="0" fill="hold" nodeType="withEffect">
                                  <p:stCondLst>
                                    <p:cond delay="0"/>
                                  </p:stCondLst>
                                  <p:childTnLst>
                                    <p:set>
                                      <p:cBhvr>
                                        <p:cTn id="60" dur="1" fill="hold">
                                          <p:stCondLst>
                                            <p:cond delay="0"/>
                                          </p:stCondLst>
                                        </p:cTn>
                                        <p:tgtEl>
                                          <p:spTgt spid="99"/>
                                        </p:tgtEl>
                                        <p:attrNameLst>
                                          <p:attrName>style.visibility</p:attrName>
                                        </p:attrNameLst>
                                      </p:cBhvr>
                                      <p:to>
                                        <p:strVal val="visible"/>
                                      </p:to>
                                    </p:set>
                                    <p:animEffect transition="in" filter="fade">
                                      <p:cBhvr>
                                        <p:cTn id="61" dur="500"/>
                                        <p:tgtEl>
                                          <p:spTgt spid="99"/>
                                        </p:tgtEl>
                                      </p:cBhvr>
                                    </p:animEffect>
                                  </p:childTnLst>
                                </p:cTn>
                              </p:par>
                              <p:par>
                                <p:cTn id="62" presetID="10" presetClass="entr" presetSubtype="0" fill="hold" nodeType="with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fade">
                                      <p:cBhvr>
                                        <p:cTn id="64" dur="500"/>
                                        <p:tgtEl>
                                          <p:spTgt spid="10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05"/>
                                        </p:tgtEl>
                                        <p:attrNameLst>
                                          <p:attrName>style.visibility</p:attrName>
                                        </p:attrNameLst>
                                      </p:cBhvr>
                                      <p:to>
                                        <p:strVal val="visible"/>
                                      </p:to>
                                    </p:set>
                                    <p:animEffect transition="in" filter="fade">
                                      <p:cBhvr>
                                        <p:cTn id="67" dur="500"/>
                                        <p:tgtEl>
                                          <p:spTgt spid="10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06"/>
                                        </p:tgtEl>
                                        <p:attrNameLst>
                                          <p:attrName>style.visibility</p:attrName>
                                        </p:attrNameLst>
                                      </p:cBhvr>
                                      <p:to>
                                        <p:strVal val="visible"/>
                                      </p:to>
                                    </p:set>
                                    <p:animEffect transition="in" filter="fade">
                                      <p:cBhvr>
                                        <p:cTn id="70" dur="500"/>
                                        <p:tgtEl>
                                          <p:spTgt spid="10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07"/>
                                        </p:tgtEl>
                                        <p:attrNameLst>
                                          <p:attrName>style.visibility</p:attrName>
                                        </p:attrNameLst>
                                      </p:cBhvr>
                                      <p:to>
                                        <p:strVal val="visible"/>
                                      </p:to>
                                    </p:set>
                                    <p:animEffect transition="in" filter="fade">
                                      <p:cBhvr>
                                        <p:cTn id="73" dur="500"/>
                                        <p:tgtEl>
                                          <p:spTgt spid="10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8"/>
                                        </p:tgtEl>
                                        <p:attrNameLst>
                                          <p:attrName>style.visibility</p:attrName>
                                        </p:attrNameLst>
                                      </p:cBhvr>
                                      <p:to>
                                        <p:strVal val="visible"/>
                                      </p:to>
                                    </p:set>
                                    <p:animEffect transition="in" filter="fade">
                                      <p:cBhvr>
                                        <p:cTn id="76" dur="500"/>
                                        <p:tgtEl>
                                          <p:spTgt spid="10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09"/>
                                        </p:tgtEl>
                                        <p:attrNameLst>
                                          <p:attrName>style.visibility</p:attrName>
                                        </p:attrNameLst>
                                      </p:cBhvr>
                                      <p:to>
                                        <p:strVal val="visible"/>
                                      </p:to>
                                    </p:set>
                                    <p:animEffect transition="in" filter="fade">
                                      <p:cBhvr>
                                        <p:cTn id="79" dur="500"/>
                                        <p:tgtEl>
                                          <p:spTgt spid="10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10"/>
                                        </p:tgtEl>
                                        <p:attrNameLst>
                                          <p:attrName>style.visibility</p:attrName>
                                        </p:attrNameLst>
                                      </p:cBhvr>
                                      <p:to>
                                        <p:strVal val="visible"/>
                                      </p:to>
                                    </p:set>
                                    <p:animEffect transition="in" filter="fade">
                                      <p:cBhvr>
                                        <p:cTn id="82" dur="500"/>
                                        <p:tgtEl>
                                          <p:spTgt spid="11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11"/>
                                        </p:tgtEl>
                                        <p:attrNameLst>
                                          <p:attrName>style.visibility</p:attrName>
                                        </p:attrNameLst>
                                      </p:cBhvr>
                                      <p:to>
                                        <p:strVal val="visible"/>
                                      </p:to>
                                    </p:set>
                                    <p:animEffect transition="in" filter="fade">
                                      <p:cBhvr>
                                        <p:cTn id="85" dur="500"/>
                                        <p:tgtEl>
                                          <p:spTgt spid="11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12"/>
                                        </p:tgtEl>
                                        <p:attrNameLst>
                                          <p:attrName>style.visibility</p:attrName>
                                        </p:attrNameLst>
                                      </p:cBhvr>
                                      <p:to>
                                        <p:strVal val="visible"/>
                                      </p:to>
                                    </p:set>
                                    <p:animEffect transition="in" filter="fade">
                                      <p:cBhvr>
                                        <p:cTn id="88" dur="500"/>
                                        <p:tgtEl>
                                          <p:spTgt spid="11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13"/>
                                        </p:tgtEl>
                                        <p:attrNameLst>
                                          <p:attrName>style.visibility</p:attrName>
                                        </p:attrNameLst>
                                      </p:cBhvr>
                                      <p:to>
                                        <p:strVal val="visible"/>
                                      </p:to>
                                    </p:set>
                                    <p:animEffect transition="in" filter="fade">
                                      <p:cBhvr>
                                        <p:cTn id="91" dur="500"/>
                                        <p:tgtEl>
                                          <p:spTgt spid="11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14"/>
                                        </p:tgtEl>
                                        <p:attrNameLst>
                                          <p:attrName>style.visibility</p:attrName>
                                        </p:attrNameLst>
                                      </p:cBhvr>
                                      <p:to>
                                        <p:strVal val="visible"/>
                                      </p:to>
                                    </p:set>
                                    <p:animEffect transition="in" filter="fade">
                                      <p:cBhvr>
                                        <p:cTn id="94" dur="500"/>
                                        <p:tgtEl>
                                          <p:spTgt spid="11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15"/>
                                        </p:tgtEl>
                                        <p:attrNameLst>
                                          <p:attrName>style.visibility</p:attrName>
                                        </p:attrNameLst>
                                      </p:cBhvr>
                                      <p:to>
                                        <p:strVal val="visible"/>
                                      </p:to>
                                    </p:set>
                                    <p:animEffect transition="in" filter="fade">
                                      <p:cBhvr>
                                        <p:cTn id="97" dur="500"/>
                                        <p:tgtEl>
                                          <p:spTgt spid="11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16"/>
                                        </p:tgtEl>
                                        <p:attrNameLst>
                                          <p:attrName>style.visibility</p:attrName>
                                        </p:attrNameLst>
                                      </p:cBhvr>
                                      <p:to>
                                        <p:strVal val="visible"/>
                                      </p:to>
                                    </p:set>
                                    <p:animEffect transition="in" filter="fade">
                                      <p:cBhvr>
                                        <p:cTn id="100" dur="500"/>
                                        <p:tgtEl>
                                          <p:spTgt spid="11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17"/>
                                        </p:tgtEl>
                                        <p:attrNameLst>
                                          <p:attrName>style.visibility</p:attrName>
                                        </p:attrNameLst>
                                      </p:cBhvr>
                                      <p:to>
                                        <p:strVal val="visible"/>
                                      </p:to>
                                    </p:set>
                                    <p:animEffect transition="in" filter="fade">
                                      <p:cBhvr>
                                        <p:cTn id="103" dur="500"/>
                                        <p:tgtEl>
                                          <p:spTgt spid="117"/>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18"/>
                                        </p:tgtEl>
                                        <p:attrNameLst>
                                          <p:attrName>style.visibility</p:attrName>
                                        </p:attrNameLst>
                                      </p:cBhvr>
                                      <p:to>
                                        <p:strVal val="visible"/>
                                      </p:to>
                                    </p:set>
                                    <p:animEffect transition="in" filter="fade">
                                      <p:cBhvr>
                                        <p:cTn id="106" dur="500"/>
                                        <p:tgtEl>
                                          <p:spTgt spid="118"/>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19"/>
                                        </p:tgtEl>
                                        <p:attrNameLst>
                                          <p:attrName>style.visibility</p:attrName>
                                        </p:attrNameLst>
                                      </p:cBhvr>
                                      <p:to>
                                        <p:strVal val="visible"/>
                                      </p:to>
                                    </p:set>
                                    <p:animEffect transition="in" filter="fade">
                                      <p:cBhvr>
                                        <p:cTn id="109" dur="500"/>
                                        <p:tgtEl>
                                          <p:spTgt spid="119"/>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0"/>
                                        </p:tgtEl>
                                        <p:attrNameLst>
                                          <p:attrName>style.visibility</p:attrName>
                                        </p:attrNameLst>
                                      </p:cBhvr>
                                      <p:to>
                                        <p:strVal val="visible"/>
                                      </p:to>
                                    </p:set>
                                    <p:animEffect transition="in" filter="fade">
                                      <p:cBhvr>
                                        <p:cTn id="112" dur="500"/>
                                        <p:tgtEl>
                                          <p:spTgt spid="12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1"/>
                                        </p:tgtEl>
                                        <p:attrNameLst>
                                          <p:attrName>style.visibility</p:attrName>
                                        </p:attrNameLst>
                                      </p:cBhvr>
                                      <p:to>
                                        <p:strVal val="visible"/>
                                      </p:to>
                                    </p:set>
                                    <p:animEffect transition="in" filter="fade">
                                      <p:cBhvr>
                                        <p:cTn id="115" dur="500"/>
                                        <p:tgtEl>
                                          <p:spTgt spid="12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2"/>
                                        </p:tgtEl>
                                        <p:attrNameLst>
                                          <p:attrName>style.visibility</p:attrName>
                                        </p:attrNameLst>
                                      </p:cBhvr>
                                      <p:to>
                                        <p:strVal val="visible"/>
                                      </p:to>
                                    </p:set>
                                    <p:animEffect transition="in" filter="fade">
                                      <p:cBhvr>
                                        <p:cTn id="118" dur="500"/>
                                        <p:tgtEl>
                                          <p:spTgt spid="122"/>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
                                        </p:tgtEl>
                                        <p:attrNameLst>
                                          <p:attrName>style.visibility</p:attrName>
                                        </p:attrNameLst>
                                      </p:cBhvr>
                                      <p:to>
                                        <p:strVal val="visible"/>
                                      </p:to>
                                    </p:set>
                                    <p:animEffect transition="in" filter="fade">
                                      <p:cBhvr>
                                        <p:cTn id="121" dur="500"/>
                                        <p:tgtEl>
                                          <p:spTgt spid="123"/>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4"/>
                                        </p:tgtEl>
                                        <p:attrNameLst>
                                          <p:attrName>style.visibility</p:attrName>
                                        </p:attrNameLst>
                                      </p:cBhvr>
                                      <p:to>
                                        <p:strVal val="visible"/>
                                      </p:to>
                                    </p:set>
                                    <p:animEffect transition="in" filter="fade">
                                      <p:cBhvr>
                                        <p:cTn id="124" dur="500"/>
                                        <p:tgtEl>
                                          <p:spTgt spid="12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5"/>
                                        </p:tgtEl>
                                        <p:attrNameLst>
                                          <p:attrName>style.visibility</p:attrName>
                                        </p:attrNameLst>
                                      </p:cBhvr>
                                      <p:to>
                                        <p:strVal val="visible"/>
                                      </p:to>
                                    </p:set>
                                    <p:animEffect transition="in" filter="fade">
                                      <p:cBhvr>
                                        <p:cTn id="127" dur="500"/>
                                        <p:tgtEl>
                                          <p:spTgt spid="12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6"/>
                                        </p:tgtEl>
                                        <p:attrNameLst>
                                          <p:attrName>style.visibility</p:attrName>
                                        </p:attrNameLst>
                                      </p:cBhvr>
                                      <p:to>
                                        <p:strVal val="visible"/>
                                      </p:to>
                                    </p:set>
                                    <p:animEffect transition="in" filter="fade">
                                      <p:cBhvr>
                                        <p:cTn id="130" dur="500"/>
                                        <p:tgtEl>
                                          <p:spTgt spid="126"/>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7"/>
                                        </p:tgtEl>
                                        <p:attrNameLst>
                                          <p:attrName>style.visibility</p:attrName>
                                        </p:attrNameLst>
                                      </p:cBhvr>
                                      <p:to>
                                        <p:strVal val="visible"/>
                                      </p:to>
                                    </p:set>
                                    <p:animEffect transition="in" filter="fade">
                                      <p:cBhvr>
                                        <p:cTn id="133" dur="500"/>
                                        <p:tgtEl>
                                          <p:spTgt spid="127"/>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8"/>
                                        </p:tgtEl>
                                        <p:attrNameLst>
                                          <p:attrName>style.visibility</p:attrName>
                                        </p:attrNameLst>
                                      </p:cBhvr>
                                      <p:to>
                                        <p:strVal val="visible"/>
                                      </p:to>
                                    </p:set>
                                    <p:animEffect transition="in" filter="fade">
                                      <p:cBhvr>
                                        <p:cTn id="136" dur="500"/>
                                        <p:tgtEl>
                                          <p:spTgt spid="128"/>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9"/>
                                        </p:tgtEl>
                                        <p:attrNameLst>
                                          <p:attrName>style.visibility</p:attrName>
                                        </p:attrNameLst>
                                      </p:cBhvr>
                                      <p:to>
                                        <p:strVal val="visible"/>
                                      </p:to>
                                    </p:set>
                                    <p:animEffect transition="in" filter="fade">
                                      <p:cBhvr>
                                        <p:cTn id="139" dur="500"/>
                                        <p:tgtEl>
                                          <p:spTgt spid="129"/>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30"/>
                                        </p:tgtEl>
                                        <p:attrNameLst>
                                          <p:attrName>style.visibility</p:attrName>
                                        </p:attrNameLst>
                                      </p:cBhvr>
                                      <p:to>
                                        <p:strVal val="visible"/>
                                      </p:to>
                                    </p:set>
                                    <p:animEffect transition="in" filter="fade">
                                      <p:cBhvr>
                                        <p:cTn id="142" dur="500"/>
                                        <p:tgtEl>
                                          <p:spTgt spid="130"/>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31"/>
                                        </p:tgtEl>
                                        <p:attrNameLst>
                                          <p:attrName>style.visibility</p:attrName>
                                        </p:attrNameLst>
                                      </p:cBhvr>
                                      <p:to>
                                        <p:strVal val="visible"/>
                                      </p:to>
                                    </p:set>
                                    <p:animEffect transition="in" filter="fade">
                                      <p:cBhvr>
                                        <p:cTn id="145" dur="500"/>
                                        <p:tgtEl>
                                          <p:spTgt spid="131"/>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32"/>
                                        </p:tgtEl>
                                        <p:attrNameLst>
                                          <p:attrName>style.visibility</p:attrName>
                                        </p:attrNameLst>
                                      </p:cBhvr>
                                      <p:to>
                                        <p:strVal val="visible"/>
                                      </p:to>
                                    </p:set>
                                    <p:animEffect transition="in" filter="fade">
                                      <p:cBhvr>
                                        <p:cTn id="148" dur="500"/>
                                        <p:tgtEl>
                                          <p:spTgt spid="132"/>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33"/>
                                        </p:tgtEl>
                                        <p:attrNameLst>
                                          <p:attrName>style.visibility</p:attrName>
                                        </p:attrNameLst>
                                      </p:cBhvr>
                                      <p:to>
                                        <p:strVal val="visible"/>
                                      </p:to>
                                    </p:set>
                                    <p:animEffect transition="in" filter="fade">
                                      <p:cBhvr>
                                        <p:cTn id="151" dur="500"/>
                                        <p:tgtEl>
                                          <p:spTgt spid="133"/>
                                        </p:tgtEl>
                                      </p:cBhvr>
                                    </p:animEffect>
                                  </p:childTnLst>
                                </p:cTn>
                              </p:par>
                            </p:childTnLst>
                          </p:cTn>
                        </p:par>
                        <p:par>
                          <p:cTn id="152" fill="hold">
                            <p:stCondLst>
                              <p:cond delay="500"/>
                            </p:stCondLst>
                            <p:childTnLst>
                              <p:par>
                                <p:cTn id="153" presetID="10" presetClass="entr" presetSubtype="0" fill="hold" grpId="0" nodeType="afterEffect">
                                  <p:stCondLst>
                                    <p:cond delay="0"/>
                                  </p:stCondLst>
                                  <p:childTnLst>
                                    <p:set>
                                      <p:cBhvr>
                                        <p:cTn id="154" dur="1" fill="hold">
                                          <p:stCondLst>
                                            <p:cond delay="0"/>
                                          </p:stCondLst>
                                        </p:cTn>
                                        <p:tgtEl>
                                          <p:spTgt spid="134"/>
                                        </p:tgtEl>
                                        <p:attrNameLst>
                                          <p:attrName>style.visibility</p:attrName>
                                        </p:attrNameLst>
                                      </p:cBhvr>
                                      <p:to>
                                        <p:strVal val="visible"/>
                                      </p:to>
                                    </p:set>
                                    <p:animEffect transition="in" filter="fade">
                                      <p:cBhvr>
                                        <p:cTn id="155" dur="500"/>
                                        <p:tgtEl>
                                          <p:spTgt spid="134"/>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nodeType="clickEffect">
                                  <p:stCondLst>
                                    <p:cond delay="0"/>
                                  </p:stCondLst>
                                  <p:childTnLst>
                                    <p:set>
                                      <p:cBhvr>
                                        <p:cTn id="159" dur="1" fill="hold">
                                          <p:stCondLst>
                                            <p:cond delay="0"/>
                                          </p:stCondLst>
                                        </p:cTn>
                                        <p:tgtEl>
                                          <p:spTgt spid="66"/>
                                        </p:tgtEl>
                                        <p:attrNameLst>
                                          <p:attrName>style.visibility</p:attrName>
                                        </p:attrNameLst>
                                      </p:cBhvr>
                                      <p:to>
                                        <p:strVal val="visible"/>
                                      </p:to>
                                    </p:set>
                                    <p:animEffect transition="in" filter="wipe(left)">
                                      <p:cBhvr>
                                        <p:cTn id="160" dur="500"/>
                                        <p:tgtEl>
                                          <p:spTgt spid="66"/>
                                        </p:tgtEl>
                                      </p:cBhvr>
                                    </p:animEffect>
                                  </p:childTnLst>
                                </p:cTn>
                              </p:par>
                              <p:par>
                                <p:cTn id="161" presetID="22" presetClass="entr" presetSubtype="8" fill="hold" nodeType="withEffect">
                                  <p:stCondLst>
                                    <p:cond delay="0"/>
                                  </p:stCondLst>
                                  <p:childTnLst>
                                    <p:set>
                                      <p:cBhvr>
                                        <p:cTn id="162" dur="1" fill="hold">
                                          <p:stCondLst>
                                            <p:cond delay="0"/>
                                          </p:stCondLst>
                                        </p:cTn>
                                        <p:tgtEl>
                                          <p:spTgt spid="79"/>
                                        </p:tgtEl>
                                        <p:attrNameLst>
                                          <p:attrName>style.visibility</p:attrName>
                                        </p:attrNameLst>
                                      </p:cBhvr>
                                      <p:to>
                                        <p:strVal val="visible"/>
                                      </p:to>
                                    </p:set>
                                    <p:animEffect transition="in" filter="wipe(left)">
                                      <p:cBhvr>
                                        <p:cTn id="163" dur="500"/>
                                        <p:tgtEl>
                                          <p:spTgt spid="79"/>
                                        </p:tgtEl>
                                      </p:cBhvr>
                                    </p:animEffect>
                                  </p:childTnLst>
                                </p:cTn>
                              </p:par>
                              <p:par>
                                <p:cTn id="164" presetID="22" presetClass="entr" presetSubtype="8" fill="hold" nodeType="withEffect">
                                  <p:stCondLst>
                                    <p:cond delay="0"/>
                                  </p:stCondLst>
                                  <p:childTnLst>
                                    <p:set>
                                      <p:cBhvr>
                                        <p:cTn id="165" dur="1" fill="hold">
                                          <p:stCondLst>
                                            <p:cond delay="0"/>
                                          </p:stCondLst>
                                        </p:cTn>
                                        <p:tgtEl>
                                          <p:spTgt spid="94"/>
                                        </p:tgtEl>
                                        <p:attrNameLst>
                                          <p:attrName>style.visibility</p:attrName>
                                        </p:attrNameLst>
                                      </p:cBhvr>
                                      <p:to>
                                        <p:strVal val="visible"/>
                                      </p:to>
                                    </p:set>
                                    <p:animEffect transition="in" filter="wipe(left)">
                                      <p:cBhvr>
                                        <p:cTn id="166" dur="500"/>
                                        <p:tgtEl>
                                          <p:spTgt spid="94"/>
                                        </p:tgtEl>
                                      </p:cBhvr>
                                    </p:animEffect>
                                  </p:childTnLst>
                                </p:cTn>
                              </p:par>
                              <p:par>
                                <p:cTn id="167" presetID="22" presetClass="entr" presetSubtype="8" fill="hold" nodeType="withEffect">
                                  <p:stCondLst>
                                    <p:cond delay="0"/>
                                  </p:stCondLst>
                                  <p:childTnLst>
                                    <p:set>
                                      <p:cBhvr>
                                        <p:cTn id="168" dur="1" fill="hold">
                                          <p:stCondLst>
                                            <p:cond delay="0"/>
                                          </p:stCondLst>
                                        </p:cTn>
                                        <p:tgtEl>
                                          <p:spTgt spid="98"/>
                                        </p:tgtEl>
                                        <p:attrNameLst>
                                          <p:attrName>style.visibility</p:attrName>
                                        </p:attrNameLst>
                                      </p:cBhvr>
                                      <p:to>
                                        <p:strVal val="visible"/>
                                      </p:to>
                                    </p:set>
                                    <p:animEffect transition="in" filter="wipe(left)">
                                      <p:cBhvr>
                                        <p:cTn id="169" dur="500"/>
                                        <p:tgtEl>
                                          <p:spTgt spid="98"/>
                                        </p:tgtEl>
                                      </p:cBhvr>
                                    </p:animEffect>
                                  </p:childTnLst>
                                </p:cTn>
                              </p:par>
                              <p:par>
                                <p:cTn id="170" presetID="22" presetClass="entr" presetSubtype="8" fill="hold" nodeType="withEffect">
                                  <p:stCondLst>
                                    <p:cond delay="0"/>
                                  </p:stCondLst>
                                  <p:childTnLst>
                                    <p:set>
                                      <p:cBhvr>
                                        <p:cTn id="171" dur="1" fill="hold">
                                          <p:stCondLst>
                                            <p:cond delay="0"/>
                                          </p:stCondLst>
                                        </p:cTn>
                                        <p:tgtEl>
                                          <p:spTgt spid="135"/>
                                        </p:tgtEl>
                                        <p:attrNameLst>
                                          <p:attrName>style.visibility</p:attrName>
                                        </p:attrNameLst>
                                      </p:cBhvr>
                                      <p:to>
                                        <p:strVal val="visible"/>
                                      </p:to>
                                    </p:set>
                                    <p:animEffect transition="in" filter="wipe(left)">
                                      <p:cBhvr>
                                        <p:cTn id="172" dur="500"/>
                                        <p:tgtEl>
                                          <p:spTgt spid="135"/>
                                        </p:tgtEl>
                                      </p:cBhvr>
                                    </p:animEffec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122">
                                            <p:txEl>
                                              <p:pRg st="0" end="0"/>
                                            </p:txEl>
                                          </p:spTgt>
                                        </p:tgtEl>
                                        <p:attrNameLst>
                                          <p:attrName>style.visibility</p:attrName>
                                        </p:attrNameLst>
                                      </p:cBhvr>
                                      <p:to>
                                        <p:strVal val="visible"/>
                                      </p:to>
                                    </p:set>
                                  </p:childTnLst>
                                </p:cTn>
                              </p:par>
                            </p:childTnLst>
                          </p:cTn>
                        </p:par>
                        <p:par>
                          <p:cTn id="177" fill="hold">
                            <p:stCondLst>
                              <p:cond delay="0"/>
                            </p:stCondLst>
                            <p:childTnLst>
                              <p:par>
                                <p:cTn id="178" presetID="1" presetClass="entr" presetSubtype="0" fill="hold" nodeType="afterEffect">
                                  <p:stCondLst>
                                    <p:cond delay="0"/>
                                  </p:stCondLst>
                                  <p:childTnLst>
                                    <p:set>
                                      <p:cBhvr>
                                        <p:cTn id="179" dur="1" fill="hold">
                                          <p:stCondLst>
                                            <p:cond delay="0"/>
                                          </p:stCondLst>
                                        </p:cTn>
                                        <p:tgtEl>
                                          <p:spTgt spid="134">
                                            <p:txEl>
                                              <p:pRg st="0" end="0"/>
                                            </p:txEl>
                                          </p:spTgt>
                                        </p:tgtEl>
                                        <p:attrNameLst>
                                          <p:attrName>style.visibility</p:attrName>
                                        </p:attrNameLst>
                                      </p:cBhvr>
                                      <p:to>
                                        <p:strVal val="visible"/>
                                      </p:to>
                                    </p:set>
                                  </p:childTnLst>
                                </p:cTn>
                              </p:par>
                            </p:childTnLst>
                          </p:cTn>
                        </p:par>
                        <p:par>
                          <p:cTn id="180" fill="hold">
                            <p:stCondLst>
                              <p:cond delay="0"/>
                            </p:stCondLst>
                            <p:childTnLst>
                              <p:par>
                                <p:cTn id="181" presetID="1" presetClass="entr" presetSubtype="0" fill="hold" nodeType="afterEffect">
                                  <p:stCondLst>
                                    <p:cond delay="0"/>
                                  </p:stCondLst>
                                  <p:childTnLst>
                                    <p:set>
                                      <p:cBhvr>
                                        <p:cTn id="182" dur="1" fill="hold">
                                          <p:stCondLst>
                                            <p:cond delay="0"/>
                                          </p:stCondLst>
                                        </p:cTn>
                                        <p:tgtEl>
                                          <p:spTgt spid="133">
                                            <p:txEl>
                                              <p:pRg st="0" end="0"/>
                                            </p:txEl>
                                          </p:spTgt>
                                        </p:tgtEl>
                                        <p:attrNameLst>
                                          <p:attrName>style.visibility</p:attrName>
                                        </p:attrNameLst>
                                      </p:cBhvr>
                                      <p:to>
                                        <p:strVal val="visible"/>
                                      </p:to>
                                    </p:set>
                                  </p:childTnLst>
                                </p:cTn>
                              </p:par>
                            </p:childTnLst>
                          </p:cTn>
                        </p:par>
                        <p:par>
                          <p:cTn id="183" fill="hold">
                            <p:stCondLst>
                              <p:cond delay="0"/>
                            </p:stCondLst>
                            <p:childTnLst>
                              <p:par>
                                <p:cTn id="184" presetID="1" presetClass="entr" presetSubtype="0" fill="hold" nodeType="afterEffect">
                                  <p:stCondLst>
                                    <p:cond delay="0"/>
                                  </p:stCondLst>
                                  <p:childTnLst>
                                    <p:set>
                                      <p:cBhvr>
                                        <p:cTn id="185"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nodeType="clickEffect">
                                  <p:stCondLst>
                                    <p:cond delay="0"/>
                                  </p:stCondLst>
                                  <p:childTnLst>
                                    <p:set>
                                      <p:cBhvr>
                                        <p:cTn id="189" dur="1" fill="hold">
                                          <p:stCondLst>
                                            <p:cond delay="0"/>
                                          </p:stCondLst>
                                        </p:cTn>
                                        <p:tgtEl>
                                          <p:spTgt spid="136"/>
                                        </p:tgtEl>
                                        <p:attrNameLst>
                                          <p:attrName>style.visibility</p:attrName>
                                        </p:attrNameLst>
                                      </p:cBhvr>
                                      <p:to>
                                        <p:strVal val="visible"/>
                                      </p:to>
                                    </p:set>
                                    <p:animEffect transition="in" filter="wipe(left)">
                                      <p:cBhvr>
                                        <p:cTn id="190" dur="500"/>
                                        <p:tgtEl>
                                          <p:spTgt spid="136"/>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1" fill="hold" nodeType="clickEffect">
                                  <p:stCondLst>
                                    <p:cond delay="0"/>
                                  </p:stCondLst>
                                  <p:childTnLst>
                                    <p:set>
                                      <p:cBhvr>
                                        <p:cTn id="194" dur="1" fill="hold">
                                          <p:stCondLst>
                                            <p:cond delay="0"/>
                                          </p:stCondLst>
                                        </p:cTn>
                                        <p:tgtEl>
                                          <p:spTgt spid="137"/>
                                        </p:tgtEl>
                                        <p:attrNameLst>
                                          <p:attrName>style.visibility</p:attrName>
                                        </p:attrNameLst>
                                      </p:cBhvr>
                                      <p:to>
                                        <p:strVal val="visible"/>
                                      </p:to>
                                    </p:set>
                                    <p:animEffect transition="in" filter="wipe(up)">
                                      <p:cBhvr>
                                        <p:cTn id="195" dur="500"/>
                                        <p:tgtEl>
                                          <p:spTgt spid="137"/>
                                        </p:tgtEl>
                                      </p:cBhvr>
                                    </p:animEffect>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nodeType="clickEffect">
                                  <p:stCondLst>
                                    <p:cond delay="0"/>
                                  </p:stCondLst>
                                  <p:childTnLst>
                                    <p:set>
                                      <p:cBhvr>
                                        <p:cTn id="199"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nodeType="clickEffect">
                                  <p:stCondLst>
                                    <p:cond delay="0"/>
                                  </p:stCondLst>
                                  <p:childTnLst>
                                    <p:set>
                                      <p:cBhvr>
                                        <p:cTn id="203" dur="1" fill="hold">
                                          <p:stCondLst>
                                            <p:cond delay="0"/>
                                          </p:stCondLst>
                                        </p:cTn>
                                        <p:tgtEl>
                                          <p:spTgt spid="138"/>
                                        </p:tgtEl>
                                        <p:attrNameLst>
                                          <p:attrName>style.visibility</p:attrName>
                                        </p:attrNameLst>
                                      </p:cBhvr>
                                      <p:to>
                                        <p:strVal val="visible"/>
                                      </p:to>
                                    </p:set>
                                    <p:animEffect transition="in" filter="wipe(left)">
                                      <p:cBhvr>
                                        <p:cTn id="204" dur="500"/>
                                        <p:tgtEl>
                                          <p:spTgt spid="138"/>
                                        </p:tgtEl>
                                      </p:cBhvr>
                                    </p:animEffec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22" presetClass="entr" presetSubtype="8" fill="hold" nodeType="clickEffect">
                                  <p:stCondLst>
                                    <p:cond delay="0"/>
                                  </p:stCondLst>
                                  <p:childTnLst>
                                    <p:set>
                                      <p:cBhvr>
                                        <p:cTn id="212" dur="1" fill="hold">
                                          <p:stCondLst>
                                            <p:cond delay="0"/>
                                          </p:stCondLst>
                                        </p:cTn>
                                        <p:tgtEl>
                                          <p:spTgt spid="139"/>
                                        </p:tgtEl>
                                        <p:attrNameLst>
                                          <p:attrName>style.visibility</p:attrName>
                                        </p:attrNameLst>
                                      </p:cBhvr>
                                      <p:to>
                                        <p:strVal val="visible"/>
                                      </p:to>
                                    </p:set>
                                    <p:animEffect transition="in" filter="wipe(left)">
                                      <p:cBhvr>
                                        <p:cTn id="213" dur="500"/>
                                        <p:tgtEl>
                                          <p:spTgt spid="139"/>
                                        </p:tgtEl>
                                      </p:cBhvr>
                                    </p:animEffect>
                                  </p:childTnLst>
                                </p:cTn>
                              </p:par>
                            </p:childTnLst>
                          </p:cTn>
                        </p:par>
                        <p:par>
                          <p:cTn id="214" fill="hold">
                            <p:stCondLst>
                              <p:cond delay="500"/>
                            </p:stCondLst>
                            <p:childTnLst>
                              <p:par>
                                <p:cTn id="215" presetID="22" presetClass="entr" presetSubtype="2" fill="hold" nodeType="afterEffect">
                                  <p:stCondLst>
                                    <p:cond delay="0"/>
                                  </p:stCondLst>
                                  <p:childTnLst>
                                    <p:set>
                                      <p:cBhvr>
                                        <p:cTn id="216" dur="1" fill="hold">
                                          <p:stCondLst>
                                            <p:cond delay="0"/>
                                          </p:stCondLst>
                                        </p:cTn>
                                        <p:tgtEl>
                                          <p:spTgt spid="140"/>
                                        </p:tgtEl>
                                        <p:attrNameLst>
                                          <p:attrName>style.visibility</p:attrName>
                                        </p:attrNameLst>
                                      </p:cBhvr>
                                      <p:to>
                                        <p:strVal val="visible"/>
                                      </p:to>
                                    </p:set>
                                    <p:animEffect transition="in" filter="wipe(right)">
                                      <p:cBhvr>
                                        <p:cTn id="217" dur="500"/>
                                        <p:tgtEl>
                                          <p:spTgt spid="140"/>
                                        </p:tgtEl>
                                      </p:cBhvr>
                                    </p:animEffect>
                                  </p:childTnLst>
                                </p:cTn>
                              </p:par>
                            </p:childTnLst>
                          </p:cTn>
                        </p:par>
                      </p:childTnLst>
                    </p:cTn>
                  </p:par>
                  <p:par>
                    <p:cTn id="218" fill="hold">
                      <p:stCondLst>
                        <p:cond delay="indefinite"/>
                      </p:stCondLst>
                      <p:childTnLst>
                        <p:par>
                          <p:cTn id="219" fill="hold">
                            <p:stCondLst>
                              <p:cond delay="0"/>
                            </p:stCondLst>
                            <p:childTnLst>
                              <p:par>
                                <p:cTn id="220" presetID="1" presetClass="entr" presetSubtype="0" fill="hold" nodeType="clickEffect">
                                  <p:stCondLst>
                                    <p:cond delay="0"/>
                                  </p:stCondLst>
                                  <p:childTnLst>
                                    <p:set>
                                      <p:cBhvr>
                                        <p:cTn id="221" dur="1" fill="hold">
                                          <p:stCondLst>
                                            <p:cond delay="0"/>
                                          </p:stCondLst>
                                        </p:cTn>
                                        <p:tgtEl>
                                          <p:spTgt spid="129">
                                            <p:txEl>
                                              <p:pRg st="0" end="0"/>
                                            </p:txEl>
                                          </p:spTgt>
                                        </p:tgtEl>
                                        <p:attrNameLst>
                                          <p:attrName>style.visibility</p:attrName>
                                        </p:attrNameLst>
                                      </p:cBhvr>
                                      <p:to>
                                        <p:strVal val="visible"/>
                                      </p:to>
                                    </p:set>
                                  </p:childTnLst>
                                </p:cTn>
                              </p:par>
                            </p:childTnLst>
                          </p:cTn>
                        </p:par>
                      </p:childTnLst>
                    </p:cTn>
                  </p:par>
                  <p:par>
                    <p:cTn id="222" fill="hold">
                      <p:stCondLst>
                        <p:cond delay="indefinite"/>
                      </p:stCondLst>
                      <p:childTnLst>
                        <p:par>
                          <p:cTn id="223" fill="hold">
                            <p:stCondLst>
                              <p:cond delay="0"/>
                            </p:stCondLst>
                            <p:childTnLst>
                              <p:par>
                                <p:cTn id="224" presetID="22" presetClass="entr" presetSubtype="8" fill="hold" nodeType="clickEffect">
                                  <p:stCondLst>
                                    <p:cond delay="0"/>
                                  </p:stCondLst>
                                  <p:childTnLst>
                                    <p:set>
                                      <p:cBhvr>
                                        <p:cTn id="225" dur="1" fill="hold">
                                          <p:stCondLst>
                                            <p:cond delay="0"/>
                                          </p:stCondLst>
                                        </p:cTn>
                                        <p:tgtEl>
                                          <p:spTgt spid="141"/>
                                        </p:tgtEl>
                                        <p:attrNameLst>
                                          <p:attrName>style.visibility</p:attrName>
                                        </p:attrNameLst>
                                      </p:cBhvr>
                                      <p:to>
                                        <p:strVal val="visible"/>
                                      </p:to>
                                    </p:set>
                                    <p:animEffect transition="in" filter="wipe(left)">
                                      <p:cBhvr>
                                        <p:cTn id="226" dur="500"/>
                                        <p:tgtEl>
                                          <p:spTgt spid="141"/>
                                        </p:tgtEl>
                                      </p:cBhvr>
                                    </p:animEffect>
                                  </p:childTnLst>
                                </p:cTn>
                              </p:par>
                            </p:childTnLst>
                          </p:cTn>
                        </p:par>
                        <p:par>
                          <p:cTn id="227" fill="hold">
                            <p:stCondLst>
                              <p:cond delay="500"/>
                            </p:stCondLst>
                            <p:childTnLst>
                              <p:par>
                                <p:cTn id="228" presetID="22" presetClass="entr" presetSubtype="2" fill="hold" nodeType="afterEffect">
                                  <p:stCondLst>
                                    <p:cond delay="0"/>
                                  </p:stCondLst>
                                  <p:childTnLst>
                                    <p:set>
                                      <p:cBhvr>
                                        <p:cTn id="229" dur="1" fill="hold">
                                          <p:stCondLst>
                                            <p:cond delay="0"/>
                                          </p:stCondLst>
                                        </p:cTn>
                                        <p:tgtEl>
                                          <p:spTgt spid="142"/>
                                        </p:tgtEl>
                                        <p:attrNameLst>
                                          <p:attrName>style.visibility</p:attrName>
                                        </p:attrNameLst>
                                      </p:cBhvr>
                                      <p:to>
                                        <p:strVal val="visible"/>
                                      </p:to>
                                    </p:set>
                                    <p:animEffect transition="in" filter="wipe(right)">
                                      <p:cBhvr>
                                        <p:cTn id="230" dur="500"/>
                                        <p:tgtEl>
                                          <p:spTgt spid="142"/>
                                        </p:tgtEl>
                                      </p:cBhvr>
                                    </p:animEffec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4" grpId="0" animBg="1"/>
      <p:bldP spid="75" grpId="0" animBg="1"/>
      <p:bldP spid="83" grpId="0" animBg="1"/>
      <p:bldP spid="84" grpId="0" animBg="1"/>
      <p:bldP spid="85" grpId="0" animBg="1"/>
      <p:bldP spid="92" grpId="0" animBg="1"/>
      <p:bldP spid="93" grpId="0" animBg="1"/>
      <p:bldP spid="95" grpId="0" animBg="1"/>
      <p:bldP spid="96" grpId="0" animBg="1"/>
      <p:bldP spid="97"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3" name="直接箭头连接符 78"/>
          <p:cNvCxnSpPr/>
          <p:nvPr/>
        </p:nvCxnSpPr>
        <p:spPr>
          <a:xfrm flipV="1">
            <a:off x="1520893" y="5784048"/>
            <a:ext cx="2189633" cy="19991"/>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flipV="1">
            <a:off x="1449503" y="5781871"/>
            <a:ext cx="572335" cy="5285"/>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2" name="直接箭头连接符 78"/>
          <p:cNvCxnSpPr/>
          <p:nvPr/>
        </p:nvCxnSpPr>
        <p:spPr>
          <a:xfrm flipV="1">
            <a:off x="1504289" y="5133706"/>
            <a:ext cx="2189633" cy="19991"/>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V="1">
            <a:off x="1449503" y="5141200"/>
            <a:ext cx="570857" cy="3069"/>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6307" name="Rectangle 4"/>
          <p:cNvSpPr>
            <a:spLocks noChangeArrowheads="1"/>
          </p:cNvSpPr>
          <p:nvPr/>
        </p:nvSpPr>
        <p:spPr bwMode="auto">
          <a:xfrm>
            <a:off x="684213" y="1196975"/>
            <a:ext cx="3797835" cy="58477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itchFamily="2" charset="2"/>
              <a:buChar char="n"/>
              <a:tabLst/>
              <a:defRPr/>
            </a:pPr>
            <a:r>
              <a:rPr kumimoji="0" lang="en-US" altLang="zh-CN" sz="3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0" lang="zh-CN" altLang="en-US" sz="3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有向图的十字链表</a:t>
            </a:r>
            <a:endParaRPr kumimoji="0" lang="en-US" altLang="zh-CN" sz="3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endParaRPr>
          </a:p>
        </p:txBody>
      </p:sp>
      <p:sp>
        <p:nvSpPr>
          <p:cNvPr id="62" name="Rectangle 2"/>
          <p:cNvSpPr txBox="1">
            <a:spLocks noRot="1" noChangeArrowheads="1"/>
          </p:cNvSpPr>
          <p:nvPr/>
        </p:nvSpPr>
        <p:spPr>
          <a:xfrm>
            <a:off x="457200" y="333375"/>
            <a:ext cx="86868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图的代数表示：有向图的十字链表 </a:t>
            </a:r>
          </a:p>
        </p:txBody>
      </p:sp>
      <p:grpSp>
        <p:nvGrpSpPr>
          <p:cNvPr id="5" name="组合 62"/>
          <p:cNvGrpSpPr/>
          <p:nvPr/>
        </p:nvGrpSpPr>
        <p:grpSpPr>
          <a:xfrm>
            <a:off x="623146" y="4254097"/>
            <a:ext cx="497187" cy="371544"/>
            <a:chOff x="1454462" y="4337650"/>
            <a:chExt cx="795510" cy="538092"/>
          </a:xfrm>
        </p:grpSpPr>
        <p:sp>
          <p:nvSpPr>
            <p:cNvPr id="64" name="矩形 63"/>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mc:AlternateContent xmlns:mc="http://schemas.openxmlformats.org/markup-compatibility/2006" xmlns:a14="http://schemas.microsoft.com/office/drawing/2010/main">
          <mc:Choice Requires="a14">
            <p:sp>
              <p:nvSpPr>
                <p:cNvPr id="65" name="矩形 64"/>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a:cs typeface="+mn-cs"/>
                              </a:rPr>
                              <m:t>𝒗</m:t>
                            </m:r>
                          </m:e>
                          <m:sub>
                            <m:r>
                              <a:rPr kumimoji="0" lang="en-US" altLang="zh-CN" sz="1800" b="1" i="1" u="none" strike="noStrike" kern="1200" cap="none" spc="0" normalizeH="0" baseline="0" noProof="0">
                                <a:ln>
                                  <a:noFill/>
                                </a:ln>
                                <a:solidFill>
                                  <a:srgbClr val="000000"/>
                                </a:solidFill>
                                <a:effectLst/>
                                <a:uLnTx/>
                                <a:uFillTx/>
                                <a:latin typeface="Cambria Math" panose="02040503050406030204" pitchFamily="18" charset="0"/>
                                <a:cs typeface="+mn-cs"/>
                              </a:rPr>
                              <m:t>𝟎</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65" name="矩形 64"/>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0">
                  <a:blip r:embed="rId3"/>
                  <a:stretch>
                    <a:fillRect b="-1667"/>
                  </a:stretch>
                </a:blipFill>
              </p:spPr>
              <p:txBody>
                <a:bodyPr/>
                <a:lstStyle/>
                <a:p>
                  <a:r>
                    <a:rPr lang="zh-CN" altLang="en-US">
                      <a:noFill/>
                    </a:rPr>
                    <a:t> </a:t>
                  </a:r>
                </a:p>
              </p:txBody>
            </p:sp>
          </mc:Fallback>
        </mc:AlternateContent>
      </p:grpSp>
      <p:cxnSp>
        <p:nvCxnSpPr>
          <p:cNvPr id="66" name="直接箭头连接符 65"/>
          <p:cNvCxnSpPr/>
          <p:nvPr/>
        </p:nvCxnSpPr>
        <p:spPr>
          <a:xfrm>
            <a:off x="1449503" y="4470302"/>
            <a:ext cx="560496" cy="3591"/>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 name="组合 66"/>
          <p:cNvGrpSpPr/>
          <p:nvPr/>
        </p:nvGrpSpPr>
        <p:grpSpPr>
          <a:xfrm>
            <a:off x="919337" y="4251883"/>
            <a:ext cx="382756" cy="461665"/>
            <a:chOff x="1454462" y="4337650"/>
            <a:chExt cx="612418" cy="668611"/>
          </a:xfrm>
        </p:grpSpPr>
        <p:sp>
          <p:nvSpPr>
            <p:cNvPr id="68" name="矩形 67"/>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69" name="矩形 68"/>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Times New Roman" pitchFamily="18" charset="0"/>
                <a:ea typeface="宋体" pitchFamily="2" charset="-122"/>
                <a:cs typeface="Times New Roman" pitchFamily="18" charset="0"/>
              </a:endParaRPr>
            </a:p>
          </p:txBody>
        </p:sp>
      </p:grpSp>
      <p:sp>
        <p:nvSpPr>
          <p:cNvPr id="70" name="矩形 69"/>
          <p:cNvSpPr/>
          <p:nvPr/>
        </p:nvSpPr>
        <p:spPr>
          <a:xfrm>
            <a:off x="2001193" y="4314962"/>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grpSp>
        <p:nvGrpSpPr>
          <p:cNvPr id="7" name="组合 70"/>
          <p:cNvGrpSpPr/>
          <p:nvPr/>
        </p:nvGrpSpPr>
        <p:grpSpPr>
          <a:xfrm>
            <a:off x="2297384" y="4166544"/>
            <a:ext cx="295513" cy="461665"/>
            <a:chOff x="1594053" y="4214057"/>
            <a:chExt cx="472827" cy="668611"/>
          </a:xfrm>
        </p:grpSpPr>
        <p:sp>
          <p:nvSpPr>
            <p:cNvPr id="72" name="矩形 71"/>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73" name="矩形 72"/>
            <p:cNvSpPr/>
            <p:nvPr/>
          </p:nvSpPr>
          <p:spPr>
            <a:xfrm>
              <a:off x="1654383" y="4214057"/>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Times New Roman" pitchFamily="18" charset="0"/>
                <a:ea typeface="宋体" pitchFamily="2" charset="-122"/>
                <a:cs typeface="Times New Roman" pitchFamily="18" charset="0"/>
              </a:endParaRPr>
            </a:p>
          </p:txBody>
        </p:sp>
      </p:grpSp>
      <p:sp>
        <p:nvSpPr>
          <p:cNvPr id="74" name="矩形 73"/>
          <p:cNvSpPr>
            <a:spLocks noRot="1" noChangeAspect="1" noMove="1" noResize="1" noEditPoints="1" noAdjustHandles="1" noChangeArrowheads="1" noChangeShapeType="1" noTextEdit="1"/>
          </p:cNvSpPr>
          <p:nvPr/>
        </p:nvSpPr>
        <p:spPr>
          <a:xfrm>
            <a:off x="1929902" y="4227099"/>
            <a:ext cx="453970" cy="461665"/>
          </a:xfrm>
          <a:prstGeom prst="rect">
            <a:avLst/>
          </a:prstGeom>
          <a:blipFill rotWithShape="0">
            <a:blip r:embed="rId4"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75" name="矩形 74"/>
          <p:cNvSpPr/>
          <p:nvPr/>
        </p:nvSpPr>
        <p:spPr>
          <a:xfrm>
            <a:off x="2593573" y="4317529"/>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grpSp>
        <p:nvGrpSpPr>
          <p:cNvPr id="8" name="组合 75"/>
          <p:cNvGrpSpPr/>
          <p:nvPr/>
        </p:nvGrpSpPr>
        <p:grpSpPr>
          <a:xfrm>
            <a:off x="624625" y="4930281"/>
            <a:ext cx="497187" cy="371544"/>
            <a:chOff x="1454462" y="4337650"/>
            <a:chExt cx="795510" cy="538092"/>
          </a:xfrm>
        </p:grpSpPr>
        <p:sp>
          <p:nvSpPr>
            <p:cNvPr id="77" name="矩形 76"/>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mc:AlternateContent xmlns:mc="http://schemas.openxmlformats.org/markup-compatibility/2006" xmlns:a14="http://schemas.microsoft.com/office/drawing/2010/main">
          <mc:Choice Requires="a14">
            <p:sp>
              <p:nvSpPr>
                <p:cNvPr id="78" name="矩形 77"/>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78" name="矩形 77"/>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0">
                  <a:blip r:embed="rId5"/>
                  <a:stretch>
                    <a:fillRect b="-1667"/>
                  </a:stretch>
                </a:blipFill>
              </p:spPr>
              <p:txBody>
                <a:bodyPr/>
                <a:lstStyle/>
                <a:p>
                  <a:r>
                    <a:rPr lang="zh-CN" altLang="en-US">
                      <a:noFill/>
                    </a:rPr>
                    <a:t> </a:t>
                  </a:r>
                </a:p>
              </p:txBody>
            </p:sp>
          </mc:Fallback>
        </mc:AlternateContent>
      </p:grpSp>
      <p:grpSp>
        <p:nvGrpSpPr>
          <p:cNvPr id="9" name="组合 79"/>
          <p:cNvGrpSpPr/>
          <p:nvPr/>
        </p:nvGrpSpPr>
        <p:grpSpPr>
          <a:xfrm>
            <a:off x="920816" y="4928067"/>
            <a:ext cx="382756" cy="461665"/>
            <a:chOff x="1454462" y="4337650"/>
            <a:chExt cx="612418" cy="668611"/>
          </a:xfrm>
        </p:grpSpPr>
        <p:sp>
          <p:nvSpPr>
            <p:cNvPr id="81" name="矩形 80"/>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82" name="矩形 81"/>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Times New Roman" pitchFamily="18" charset="0"/>
                <a:ea typeface="宋体" pitchFamily="2" charset="-122"/>
                <a:cs typeface="Times New Roman" pitchFamily="18" charset="0"/>
              </a:endParaRPr>
            </a:p>
          </p:txBody>
        </p:sp>
      </p:grpSp>
      <p:sp>
        <p:nvSpPr>
          <p:cNvPr id="83" name="矩形 82"/>
          <p:cNvSpPr/>
          <p:nvPr/>
        </p:nvSpPr>
        <p:spPr>
          <a:xfrm>
            <a:off x="2011554" y="498226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rPr>
              <a:t>e</a:t>
            </a: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84" name="矩形 83"/>
          <p:cNvSpPr/>
          <p:nvPr/>
        </p:nvSpPr>
        <p:spPr>
          <a:xfrm>
            <a:off x="2603934" y="4975957"/>
            <a:ext cx="295513" cy="3147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85" name="矩形 84"/>
          <p:cNvSpPr/>
          <p:nvPr/>
        </p:nvSpPr>
        <p:spPr>
          <a:xfrm>
            <a:off x="2310217" y="4980033"/>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grpSp>
        <p:nvGrpSpPr>
          <p:cNvPr id="10" name="组合 85"/>
          <p:cNvGrpSpPr/>
          <p:nvPr/>
        </p:nvGrpSpPr>
        <p:grpSpPr>
          <a:xfrm>
            <a:off x="626104" y="5570952"/>
            <a:ext cx="497187" cy="371544"/>
            <a:chOff x="1454462" y="4337650"/>
            <a:chExt cx="795510" cy="538092"/>
          </a:xfrm>
        </p:grpSpPr>
        <p:sp>
          <p:nvSpPr>
            <p:cNvPr id="87" name="矩形 86"/>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mc:AlternateContent xmlns:mc="http://schemas.openxmlformats.org/markup-compatibility/2006" xmlns:a14="http://schemas.microsoft.com/office/drawing/2010/main">
          <mc:Choice Requires="a14">
            <p:sp>
              <p:nvSpPr>
                <p:cNvPr id="88" name="矩形 87"/>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88" name="矩形 87"/>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0">
                  <a:blip r:embed="rId6"/>
                  <a:stretch>
                    <a:fillRect b="-1667"/>
                  </a:stretch>
                </a:blipFill>
              </p:spPr>
              <p:txBody>
                <a:bodyPr/>
                <a:lstStyle/>
                <a:p>
                  <a:r>
                    <a:rPr lang="zh-CN" altLang="en-US">
                      <a:noFill/>
                    </a:rPr>
                    <a:t> </a:t>
                  </a:r>
                </a:p>
              </p:txBody>
            </p:sp>
          </mc:Fallback>
        </mc:AlternateContent>
      </p:grpSp>
      <p:grpSp>
        <p:nvGrpSpPr>
          <p:cNvPr id="11" name="组合 88"/>
          <p:cNvGrpSpPr/>
          <p:nvPr/>
        </p:nvGrpSpPr>
        <p:grpSpPr>
          <a:xfrm>
            <a:off x="922295" y="5568738"/>
            <a:ext cx="382756" cy="461665"/>
            <a:chOff x="1454462" y="4337650"/>
            <a:chExt cx="612418" cy="668611"/>
          </a:xfrm>
        </p:grpSpPr>
        <p:sp>
          <p:nvSpPr>
            <p:cNvPr id="90" name="矩形 89"/>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91" name="矩形 90"/>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Times New Roman" pitchFamily="18" charset="0"/>
                <a:ea typeface="宋体" pitchFamily="2" charset="-122"/>
                <a:cs typeface="Times New Roman" pitchFamily="18" charset="0"/>
              </a:endParaRPr>
            </a:p>
          </p:txBody>
        </p:sp>
      </p:grpSp>
      <p:sp>
        <p:nvSpPr>
          <p:cNvPr id="92" name="矩形 91"/>
          <p:cNvSpPr/>
          <p:nvPr/>
        </p:nvSpPr>
        <p:spPr>
          <a:xfrm>
            <a:off x="2013032" y="5622939"/>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rPr>
              <a:t>e</a:t>
            </a: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93" name="矩形 92"/>
          <p:cNvSpPr/>
          <p:nvPr/>
        </p:nvSpPr>
        <p:spPr>
          <a:xfrm>
            <a:off x="2605412" y="561662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95" name="矩形 94"/>
          <p:cNvSpPr/>
          <p:nvPr/>
        </p:nvSpPr>
        <p:spPr>
          <a:xfrm>
            <a:off x="2311695" y="5620704"/>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96" name="矩形 95"/>
          <p:cNvSpPr>
            <a:spLocks noRot="1" noChangeAspect="1" noMove="1" noResize="1" noEditPoints="1" noAdjustHandles="1" noChangeArrowheads="1" noChangeShapeType="1" noTextEdit="1"/>
          </p:cNvSpPr>
          <p:nvPr/>
        </p:nvSpPr>
        <p:spPr>
          <a:xfrm>
            <a:off x="1933803" y="5536220"/>
            <a:ext cx="453970" cy="461665"/>
          </a:xfrm>
          <a:prstGeom prst="rect">
            <a:avLst/>
          </a:prstGeom>
          <a:blipFill rotWithShape="0">
            <a:blip r:embed="rId7"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97" name="矩形 96"/>
          <p:cNvSpPr>
            <a:spLocks noRot="1" noChangeAspect="1" noMove="1" noResize="1" noEditPoints="1" noAdjustHandles="1" noChangeArrowheads="1" noChangeShapeType="1" noTextEdit="1"/>
          </p:cNvSpPr>
          <p:nvPr/>
        </p:nvSpPr>
        <p:spPr>
          <a:xfrm>
            <a:off x="2539131" y="5555413"/>
            <a:ext cx="425116" cy="400110"/>
          </a:xfrm>
          <a:prstGeom prst="rect">
            <a:avLst/>
          </a:prstGeom>
          <a:blipFill rotWithShape="0">
            <a:blip r:embed="rId8"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cxnSp>
        <p:nvCxnSpPr>
          <p:cNvPr id="98" name="直接箭头连接符 97"/>
          <p:cNvCxnSpPr/>
          <p:nvPr/>
        </p:nvCxnSpPr>
        <p:spPr>
          <a:xfrm>
            <a:off x="3089932" y="5131297"/>
            <a:ext cx="612906" cy="3592"/>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 name="组合 98"/>
          <p:cNvGrpSpPr/>
          <p:nvPr/>
        </p:nvGrpSpPr>
        <p:grpSpPr>
          <a:xfrm>
            <a:off x="636462" y="6202749"/>
            <a:ext cx="497187" cy="371544"/>
            <a:chOff x="1454462" y="4337650"/>
            <a:chExt cx="795510" cy="538092"/>
          </a:xfrm>
        </p:grpSpPr>
        <p:sp>
          <p:nvSpPr>
            <p:cNvPr id="100" name="矩形 99"/>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mc:AlternateContent xmlns:mc="http://schemas.openxmlformats.org/markup-compatibility/2006" xmlns:a14="http://schemas.microsoft.com/office/drawing/2010/main">
          <mc:Choice Requires="a14">
            <p:sp>
              <p:nvSpPr>
                <p:cNvPr id="101" name="矩形 100"/>
                <p:cNvSpPr/>
                <p:nvPr/>
              </p:nvSpPr>
              <p:spPr>
                <a:xfrm>
                  <a:off x="1454462" y="4337650"/>
                  <a:ext cx="795510" cy="5348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1" i="1" u="none" strike="noStrike" kern="1200" cap="none" spc="0" normalizeH="0" baseline="0" noProof="0">
                                <a:ln>
                                  <a:noFill/>
                                </a:ln>
                                <a:solidFill>
                                  <a:srgbClr val="000000"/>
                                </a:solidFill>
                                <a:effectLst/>
                                <a:uLnTx/>
                                <a:uFillTx/>
                                <a:latin typeface="Cambria Math"/>
                                <a:cs typeface="+mn-cs"/>
                              </a:rPr>
                              <m:t>𝒗</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01" name="矩形 100"/>
                <p:cNvSpPr>
                  <a:spLocks noRot="1" noChangeAspect="1" noMove="1" noResize="1" noEditPoints="1" noAdjustHandles="1" noChangeArrowheads="1" noChangeShapeType="1" noTextEdit="1"/>
                </p:cNvSpPr>
                <p:nvPr/>
              </p:nvSpPr>
              <p:spPr>
                <a:xfrm>
                  <a:off x="1454462" y="4337650"/>
                  <a:ext cx="795510" cy="534888"/>
                </a:xfrm>
                <a:prstGeom prst="rect">
                  <a:avLst/>
                </a:prstGeom>
                <a:blipFill rotWithShape="0">
                  <a:blip r:embed="rId9"/>
                  <a:stretch>
                    <a:fillRect b="-1667"/>
                  </a:stretch>
                </a:blipFill>
              </p:spPr>
              <p:txBody>
                <a:bodyPr/>
                <a:lstStyle/>
                <a:p>
                  <a:r>
                    <a:rPr lang="zh-CN" altLang="en-US">
                      <a:noFill/>
                    </a:rPr>
                    <a:t> </a:t>
                  </a:r>
                </a:p>
              </p:txBody>
            </p:sp>
          </mc:Fallback>
        </mc:AlternateContent>
      </p:grpSp>
      <p:grpSp>
        <p:nvGrpSpPr>
          <p:cNvPr id="23" name="组合 101"/>
          <p:cNvGrpSpPr/>
          <p:nvPr/>
        </p:nvGrpSpPr>
        <p:grpSpPr>
          <a:xfrm>
            <a:off x="929255" y="6209409"/>
            <a:ext cx="382756" cy="461665"/>
            <a:chOff x="1454462" y="4337650"/>
            <a:chExt cx="612418" cy="668611"/>
          </a:xfrm>
        </p:grpSpPr>
        <p:sp>
          <p:nvSpPr>
            <p:cNvPr id="103" name="矩形 102"/>
            <p:cNvSpPr/>
            <p:nvPr/>
          </p:nvSpPr>
          <p:spPr>
            <a:xfrm>
              <a:off x="1594053" y="4425797"/>
              <a:ext cx="472827"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04" name="矩形 103"/>
            <p:cNvSpPr/>
            <p:nvPr/>
          </p:nvSpPr>
          <p:spPr>
            <a:xfrm>
              <a:off x="1454462" y="4337650"/>
              <a:ext cx="295574" cy="66861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4D5B6B"/>
                </a:solidFill>
                <a:effectLst/>
                <a:uLnTx/>
                <a:uFillTx/>
                <a:latin typeface="Times New Roman" pitchFamily="18" charset="0"/>
                <a:ea typeface="宋体" pitchFamily="2" charset="-122"/>
                <a:cs typeface="Times New Roman" pitchFamily="18" charset="0"/>
              </a:endParaRPr>
            </a:p>
          </p:txBody>
        </p:sp>
      </p:grpSp>
      <p:sp>
        <p:nvSpPr>
          <p:cNvPr id="105" name="矩形 104"/>
          <p:cNvSpPr/>
          <p:nvPr/>
        </p:nvSpPr>
        <p:spPr>
          <a:xfrm>
            <a:off x="3701082" y="5622892"/>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rPr>
              <a:t>e</a:t>
            </a: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06" name="矩形 105"/>
          <p:cNvSpPr/>
          <p:nvPr/>
        </p:nvSpPr>
        <p:spPr>
          <a:xfrm>
            <a:off x="4293462" y="5616581"/>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07" name="矩形 106"/>
          <p:cNvSpPr/>
          <p:nvPr/>
        </p:nvSpPr>
        <p:spPr>
          <a:xfrm>
            <a:off x="3999745" y="5620657"/>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08" name="矩形 107"/>
          <p:cNvSpPr>
            <a:spLocks noRot="1" noChangeAspect="1" noMove="1" noResize="1" noEditPoints="1" noAdjustHandles="1" noChangeArrowheads="1" noChangeShapeType="1" noTextEdit="1"/>
          </p:cNvSpPr>
          <p:nvPr/>
        </p:nvSpPr>
        <p:spPr>
          <a:xfrm>
            <a:off x="3631026" y="5526178"/>
            <a:ext cx="453970" cy="461665"/>
          </a:xfrm>
          <a:prstGeom prst="rect">
            <a:avLst/>
          </a:prstGeom>
          <a:blipFill rotWithShape="0">
            <a:blip r:embed="rId10"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109" name="矩形 108"/>
          <p:cNvSpPr>
            <a:spLocks noRot="1" noChangeAspect="1" noMove="1" noResize="1" noEditPoints="1" noAdjustHandles="1" noChangeArrowheads="1" noChangeShapeType="1" noTextEdit="1"/>
          </p:cNvSpPr>
          <p:nvPr/>
        </p:nvSpPr>
        <p:spPr>
          <a:xfrm>
            <a:off x="1940928" y="4894031"/>
            <a:ext cx="453970" cy="461665"/>
          </a:xfrm>
          <a:prstGeom prst="rect">
            <a:avLst/>
          </a:prstGeom>
          <a:blipFill rotWithShape="0">
            <a:blip r:embed="rId11"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110" name="矩形 109"/>
          <p:cNvSpPr>
            <a:spLocks noRot="1" noChangeAspect="1" noMove="1" noResize="1" noEditPoints="1" noAdjustHandles="1" noChangeArrowheads="1" noChangeShapeType="1" noTextEdit="1"/>
          </p:cNvSpPr>
          <p:nvPr/>
        </p:nvSpPr>
        <p:spPr>
          <a:xfrm>
            <a:off x="4236354" y="5555835"/>
            <a:ext cx="425116" cy="400110"/>
          </a:xfrm>
          <a:prstGeom prst="rect">
            <a:avLst/>
          </a:prstGeom>
          <a:blipFill rotWithShape="0">
            <a:blip r:embed="rId12"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111" name="矩形 110"/>
          <p:cNvSpPr/>
          <p:nvPr/>
        </p:nvSpPr>
        <p:spPr>
          <a:xfrm>
            <a:off x="1309048" y="4314961"/>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12" name="矩形 111"/>
          <p:cNvSpPr/>
          <p:nvPr/>
        </p:nvSpPr>
        <p:spPr>
          <a:xfrm>
            <a:off x="1309048" y="4988929"/>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13" name="矩形 112"/>
          <p:cNvSpPr/>
          <p:nvPr/>
        </p:nvSpPr>
        <p:spPr>
          <a:xfrm>
            <a:off x="1301747" y="5627936"/>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14" name="矩形 113"/>
          <p:cNvSpPr/>
          <p:nvPr/>
        </p:nvSpPr>
        <p:spPr>
          <a:xfrm>
            <a:off x="1320124" y="6264027"/>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15" name="矩形 114"/>
          <p:cNvSpPr>
            <a:spLocks noRot="1" noChangeAspect="1" noMove="1" noResize="1" noEditPoints="1" noAdjustHandles="1" noChangeArrowheads="1" noChangeShapeType="1" noTextEdit="1"/>
          </p:cNvSpPr>
          <p:nvPr/>
        </p:nvSpPr>
        <p:spPr>
          <a:xfrm>
            <a:off x="1253012" y="6184194"/>
            <a:ext cx="425116" cy="400110"/>
          </a:xfrm>
          <a:prstGeom prst="rect">
            <a:avLst/>
          </a:prstGeom>
          <a:blipFill rotWithShape="0">
            <a:blip r:embed="rId13"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116" name="矩形 115"/>
          <p:cNvSpPr/>
          <p:nvPr/>
        </p:nvSpPr>
        <p:spPr>
          <a:xfrm>
            <a:off x="2888873" y="4318665"/>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17" name="矩形 116"/>
          <p:cNvSpPr/>
          <p:nvPr/>
        </p:nvSpPr>
        <p:spPr>
          <a:xfrm>
            <a:off x="2912854" y="4976628"/>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18" name="矩形 117"/>
          <p:cNvSpPr/>
          <p:nvPr/>
        </p:nvSpPr>
        <p:spPr>
          <a:xfrm>
            <a:off x="2905393" y="5615635"/>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19" name="矩形 118"/>
          <p:cNvSpPr/>
          <p:nvPr/>
        </p:nvSpPr>
        <p:spPr>
          <a:xfrm>
            <a:off x="4592643" y="5622892"/>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20" name="矩形 119"/>
          <p:cNvSpPr>
            <a:spLocks noRot="1" noChangeAspect="1" noMove="1" noResize="1" noEditPoints="1" noAdjustHandles="1" noChangeArrowheads="1" noChangeShapeType="1" noTextEdit="1"/>
          </p:cNvSpPr>
          <p:nvPr/>
        </p:nvSpPr>
        <p:spPr>
          <a:xfrm>
            <a:off x="2215178" y="4227548"/>
            <a:ext cx="453970" cy="461665"/>
          </a:xfrm>
          <a:prstGeom prst="rect">
            <a:avLst/>
          </a:prstGeom>
          <a:blipFill rotWithShape="0">
            <a:blip r:embed="rId14"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121" name="矩形 120"/>
          <p:cNvSpPr>
            <a:spLocks noRot="1" noChangeAspect="1" noMove="1" noResize="1" noEditPoints="1" noAdjustHandles="1" noChangeArrowheads="1" noChangeShapeType="1" noTextEdit="1"/>
          </p:cNvSpPr>
          <p:nvPr/>
        </p:nvSpPr>
        <p:spPr>
          <a:xfrm>
            <a:off x="2529601" y="4257876"/>
            <a:ext cx="425116" cy="400110"/>
          </a:xfrm>
          <a:prstGeom prst="rect">
            <a:avLst/>
          </a:prstGeom>
          <a:blipFill rotWithShape="0">
            <a:blip r:embed="rId15"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122" name="矩形 121"/>
          <p:cNvSpPr>
            <a:spLocks noRot="1" noChangeAspect="1" noMove="1" noResize="1" noEditPoints="1" noAdjustHandles="1" noChangeArrowheads="1" noChangeShapeType="1" noTextEdit="1"/>
          </p:cNvSpPr>
          <p:nvPr/>
        </p:nvSpPr>
        <p:spPr>
          <a:xfrm>
            <a:off x="2813714" y="4257876"/>
            <a:ext cx="425116" cy="400110"/>
          </a:xfrm>
          <a:prstGeom prst="rect">
            <a:avLst/>
          </a:prstGeom>
          <a:blipFill rotWithShape="0">
            <a:blip r:embed="rId16"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125" name="矩形 124"/>
          <p:cNvSpPr/>
          <p:nvPr/>
        </p:nvSpPr>
        <p:spPr>
          <a:xfrm>
            <a:off x="3694032" y="4975957"/>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rPr>
              <a:t>e</a:t>
            </a: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26" name="矩形 125"/>
          <p:cNvSpPr/>
          <p:nvPr/>
        </p:nvSpPr>
        <p:spPr>
          <a:xfrm>
            <a:off x="4286412" y="4978524"/>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27" name="矩形 126"/>
          <p:cNvSpPr/>
          <p:nvPr/>
        </p:nvSpPr>
        <p:spPr>
          <a:xfrm>
            <a:off x="3992695" y="4982600"/>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28" name="矩形 127"/>
          <p:cNvSpPr>
            <a:spLocks noRot="1" noChangeAspect="1" noMove="1" noResize="1" noEditPoints="1" noAdjustHandles="1" noChangeArrowheads="1" noChangeShapeType="1" noTextEdit="1"/>
          </p:cNvSpPr>
          <p:nvPr/>
        </p:nvSpPr>
        <p:spPr>
          <a:xfrm>
            <a:off x="3623976" y="4888121"/>
            <a:ext cx="453970" cy="461665"/>
          </a:xfrm>
          <a:prstGeom prst="rect">
            <a:avLst/>
          </a:prstGeom>
          <a:blipFill rotWithShape="0">
            <a:blip r:embed="rId17" cstate="print"/>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129" name="矩形 128"/>
          <p:cNvSpPr>
            <a:spLocks noRot="1" noChangeAspect="1" noMove="1" noResize="1" noEditPoints="1" noAdjustHandles="1" noChangeArrowheads="1" noChangeShapeType="1" noTextEdit="1"/>
          </p:cNvSpPr>
          <p:nvPr/>
        </p:nvSpPr>
        <p:spPr>
          <a:xfrm>
            <a:off x="4229304" y="4917778"/>
            <a:ext cx="425116" cy="400110"/>
          </a:xfrm>
          <a:prstGeom prst="rect">
            <a:avLst/>
          </a:prstGeom>
          <a:blipFill rotWithShape="0">
            <a:blip r:embed="rId18" cstate="print"/>
            <a:stretch>
              <a:fillRect b="-1538"/>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130" name="矩形 129"/>
          <p:cNvSpPr/>
          <p:nvPr/>
        </p:nvSpPr>
        <p:spPr>
          <a:xfrm>
            <a:off x="4585593" y="4975957"/>
            <a:ext cx="295513" cy="31068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anose="02010600030101010101" pitchFamily="2" charset="-122"/>
              <a:cs typeface="Times New Roman" pitchFamily="18" charset="0"/>
            </a:endParaRPr>
          </a:p>
        </p:txBody>
      </p:sp>
      <p:sp>
        <p:nvSpPr>
          <p:cNvPr id="133" name="矩形 132"/>
          <p:cNvSpPr>
            <a:spLocks noRot="1" noChangeAspect="1" noMove="1" noResize="1" noEditPoints="1" noAdjustHandles="1" noChangeArrowheads="1" noChangeShapeType="1" noTextEdit="1"/>
          </p:cNvSpPr>
          <p:nvPr/>
        </p:nvSpPr>
        <p:spPr>
          <a:xfrm>
            <a:off x="4524862" y="5548462"/>
            <a:ext cx="425116" cy="400110"/>
          </a:xfrm>
          <a:prstGeom prst="rect">
            <a:avLst/>
          </a:prstGeom>
          <a:blipFill rotWithShape="0">
            <a:blip r:embed="rId19"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sp>
        <p:nvSpPr>
          <p:cNvPr id="134" name="矩形 133"/>
          <p:cNvSpPr>
            <a:spLocks noRot="1" noChangeAspect="1" noMove="1" noResize="1" noEditPoints="1" noAdjustHandles="1" noChangeArrowheads="1" noChangeShapeType="1" noTextEdit="1"/>
          </p:cNvSpPr>
          <p:nvPr/>
        </p:nvSpPr>
        <p:spPr>
          <a:xfrm>
            <a:off x="4522900" y="4928341"/>
            <a:ext cx="425116" cy="400110"/>
          </a:xfrm>
          <a:prstGeom prst="rect">
            <a:avLst/>
          </a:prstGeom>
          <a:blipFill rotWithShape="0">
            <a:blip r:embed="rId20" cstate="print"/>
            <a:stretch>
              <a:fillRect b="-151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Times New Roman" pitchFamily="18" charset="0"/>
                <a:ea typeface="宋体" pitchFamily="2" charset="-122"/>
                <a:cs typeface="Times New Roman" pitchFamily="18" charset="0"/>
              </a:rPr>
              <a:t> </a:t>
            </a:r>
          </a:p>
        </p:txBody>
      </p:sp>
      <p:cxnSp>
        <p:nvCxnSpPr>
          <p:cNvPr id="135" name="直接箭头连接符 134"/>
          <p:cNvCxnSpPr/>
          <p:nvPr/>
        </p:nvCxnSpPr>
        <p:spPr>
          <a:xfrm>
            <a:off x="3053149" y="5771968"/>
            <a:ext cx="656739" cy="9855"/>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肘形连接符 135"/>
          <p:cNvCxnSpPr>
            <a:stCxn id="68" idx="2"/>
            <a:endCxn id="129" idx="0"/>
          </p:cNvCxnSpPr>
          <p:nvPr/>
        </p:nvCxnSpPr>
        <p:spPr>
          <a:xfrm rot="16200000" flipH="1">
            <a:off x="2650924" y="3126839"/>
            <a:ext cx="294351" cy="3287525"/>
          </a:xfrm>
          <a:prstGeom prst="bentConnector3">
            <a:avLst/>
          </a:prstGeom>
          <a:ln>
            <a:solidFill>
              <a:schemeClr val="accent1"/>
            </a:solidFill>
            <a:tailEnd type="triangle"/>
          </a:ln>
          <a:effectLst/>
        </p:spPr>
        <p:style>
          <a:lnRef idx="3">
            <a:schemeClr val="dk1"/>
          </a:lnRef>
          <a:fillRef idx="0">
            <a:schemeClr val="dk1"/>
          </a:fillRef>
          <a:effectRef idx="2">
            <a:schemeClr val="dk1"/>
          </a:effectRef>
          <a:fontRef idx="minor">
            <a:schemeClr val="tx1"/>
          </a:fontRef>
        </p:style>
      </p:cxnSp>
      <p:cxnSp>
        <p:nvCxnSpPr>
          <p:cNvPr id="137" name="肘形连接符 136"/>
          <p:cNvCxnSpPr>
            <a:endCxn id="129" idx="2"/>
          </p:cNvCxnSpPr>
          <p:nvPr/>
        </p:nvCxnSpPr>
        <p:spPr>
          <a:xfrm rot="16200000" flipV="1">
            <a:off x="4299386" y="5460365"/>
            <a:ext cx="295097" cy="10143"/>
          </a:xfrm>
          <a:prstGeom prst="bentConnector3">
            <a:avLst/>
          </a:prstGeom>
          <a:ln>
            <a:solidFill>
              <a:schemeClr val="accent1"/>
            </a:solidFill>
            <a:tailEnd type="triangle"/>
          </a:ln>
          <a:effectLst/>
        </p:spPr>
        <p:style>
          <a:lnRef idx="3">
            <a:schemeClr val="dk1"/>
          </a:lnRef>
          <a:fillRef idx="0">
            <a:schemeClr val="dk1"/>
          </a:fillRef>
          <a:effectRef idx="2">
            <a:schemeClr val="dk1"/>
          </a:effectRef>
          <a:fontRef idx="minor">
            <a:schemeClr val="tx1"/>
          </a:fontRef>
        </p:style>
      </p:cxnSp>
      <p:cxnSp>
        <p:nvCxnSpPr>
          <p:cNvPr id="138" name="肘形连接符 137"/>
          <p:cNvCxnSpPr>
            <a:stCxn id="81" idx="2"/>
            <a:endCxn id="97" idx="0"/>
          </p:cNvCxnSpPr>
          <p:nvPr/>
        </p:nvCxnSpPr>
        <p:spPr>
          <a:xfrm rot="16200000" flipH="1">
            <a:off x="1825851" y="4629575"/>
            <a:ext cx="255802" cy="1595873"/>
          </a:xfrm>
          <a:prstGeom prst="bentConnector3">
            <a:avLst/>
          </a:prstGeom>
          <a:ln>
            <a:solidFill>
              <a:schemeClr val="accent1"/>
            </a:solidFill>
            <a:tailEnd type="triangle"/>
          </a:ln>
          <a:effectLst/>
        </p:spPr>
        <p:style>
          <a:lnRef idx="3">
            <a:schemeClr val="dk1"/>
          </a:lnRef>
          <a:fillRef idx="0">
            <a:schemeClr val="dk1"/>
          </a:fillRef>
          <a:effectRef idx="2">
            <a:schemeClr val="dk1"/>
          </a:effectRef>
          <a:fontRef idx="minor">
            <a:schemeClr val="tx1"/>
          </a:fontRef>
        </p:style>
      </p:cxnSp>
      <p:cxnSp>
        <p:nvCxnSpPr>
          <p:cNvPr id="139" name="肘形连接符 138"/>
          <p:cNvCxnSpPr>
            <a:stCxn id="90" idx="2"/>
          </p:cNvCxnSpPr>
          <p:nvPr/>
        </p:nvCxnSpPr>
        <p:spPr>
          <a:xfrm rot="16200000" flipH="1">
            <a:off x="2249712" y="4847864"/>
            <a:ext cx="122953" cy="2307787"/>
          </a:xfrm>
          <a:prstGeom prst="bentConnector2">
            <a:avLst/>
          </a:prstGeom>
          <a:ln>
            <a:solidFill>
              <a:schemeClr val="accent1"/>
            </a:solidFill>
          </a:ln>
          <a:effectLst/>
        </p:spPr>
        <p:style>
          <a:lnRef idx="3">
            <a:schemeClr val="dk1"/>
          </a:lnRef>
          <a:fillRef idx="0">
            <a:schemeClr val="dk1"/>
          </a:fillRef>
          <a:effectRef idx="2">
            <a:schemeClr val="dk1"/>
          </a:effectRef>
          <a:fontRef idx="minor">
            <a:schemeClr val="tx1"/>
          </a:fontRef>
        </p:style>
      </p:cxnSp>
      <p:cxnSp>
        <p:nvCxnSpPr>
          <p:cNvPr id="140" name="肘形连接符 139"/>
          <p:cNvCxnSpPr>
            <a:endCxn id="204" idx="0"/>
          </p:cNvCxnSpPr>
          <p:nvPr/>
        </p:nvCxnSpPr>
        <p:spPr>
          <a:xfrm rot="16200000" flipV="1">
            <a:off x="2531151" y="5140018"/>
            <a:ext cx="1163000" cy="706031"/>
          </a:xfrm>
          <a:prstGeom prst="bentConnector3">
            <a:avLst>
              <a:gd name="adj1" fmla="val 119656"/>
            </a:avLst>
          </a:prstGeom>
          <a:ln>
            <a:solidFill>
              <a:schemeClr val="accent1"/>
            </a:solidFill>
            <a:tailEnd type="triangle"/>
          </a:ln>
          <a:effectLst/>
        </p:spPr>
        <p:style>
          <a:lnRef idx="3">
            <a:schemeClr val="dk1"/>
          </a:lnRef>
          <a:fillRef idx="0">
            <a:schemeClr val="dk1"/>
          </a:fillRef>
          <a:effectRef idx="2">
            <a:schemeClr val="dk1"/>
          </a:effectRef>
          <a:fontRef idx="minor">
            <a:schemeClr val="tx1"/>
          </a:fontRef>
        </p:style>
      </p:cxnSp>
      <p:cxnSp>
        <p:nvCxnSpPr>
          <p:cNvPr id="141" name="肘形连接符 140"/>
          <p:cNvCxnSpPr>
            <a:stCxn id="103" idx="2"/>
          </p:cNvCxnSpPr>
          <p:nvPr/>
        </p:nvCxnSpPr>
        <p:spPr>
          <a:xfrm rot="16200000" flipH="1">
            <a:off x="3147689" y="4597519"/>
            <a:ext cx="164762" cy="4131630"/>
          </a:xfrm>
          <a:prstGeom prst="bentConnector2">
            <a:avLst/>
          </a:prstGeom>
          <a:ln>
            <a:solidFill>
              <a:schemeClr val="accent1"/>
            </a:solidFill>
          </a:ln>
          <a:effectLst/>
        </p:spPr>
        <p:style>
          <a:lnRef idx="3">
            <a:schemeClr val="dk1"/>
          </a:lnRef>
          <a:fillRef idx="0">
            <a:schemeClr val="dk1"/>
          </a:fillRef>
          <a:effectRef idx="2">
            <a:schemeClr val="dk1"/>
          </a:effectRef>
          <a:fontRef idx="minor">
            <a:schemeClr val="tx1"/>
          </a:fontRef>
        </p:style>
      </p:cxnSp>
      <p:cxnSp>
        <p:nvCxnSpPr>
          <p:cNvPr id="142" name="肘形连接符 141"/>
          <p:cNvCxnSpPr>
            <a:endCxn id="75" idx="0"/>
          </p:cNvCxnSpPr>
          <p:nvPr/>
        </p:nvCxnSpPr>
        <p:spPr>
          <a:xfrm rot="10800000">
            <a:off x="2741331" y="4317529"/>
            <a:ext cx="2554555" cy="2421496"/>
          </a:xfrm>
          <a:prstGeom prst="bentConnector4">
            <a:avLst>
              <a:gd name="adj1" fmla="val 887"/>
              <a:gd name="adj2" fmla="val 109440"/>
            </a:avLst>
          </a:prstGeom>
          <a:ln>
            <a:solidFill>
              <a:schemeClr val="accent1"/>
            </a:solidFill>
            <a:tailEnd type="triangle"/>
          </a:ln>
          <a:effectLst/>
        </p:spPr>
        <p:style>
          <a:lnRef idx="3">
            <a:schemeClr val="dk1"/>
          </a:lnRef>
          <a:fillRef idx="0">
            <a:schemeClr val="dk1"/>
          </a:fillRef>
          <a:effectRef idx="2">
            <a:schemeClr val="dk1"/>
          </a:effectRef>
          <a:fontRef idx="minor">
            <a:schemeClr val="tx1"/>
          </a:fontRef>
        </p:style>
      </p:cxnSp>
      <p:grpSp>
        <p:nvGrpSpPr>
          <p:cNvPr id="29" name="组合 142"/>
          <p:cNvGrpSpPr/>
          <p:nvPr/>
        </p:nvGrpSpPr>
        <p:grpSpPr>
          <a:xfrm>
            <a:off x="5803644" y="4458309"/>
            <a:ext cx="2734862" cy="1922199"/>
            <a:chOff x="5482172" y="1113287"/>
            <a:chExt cx="2734862" cy="1922199"/>
          </a:xfrm>
        </p:grpSpPr>
        <p:sp>
          <p:nvSpPr>
            <p:cNvPr id="144" name="椭圆 143"/>
            <p:cNvSpPr/>
            <p:nvPr/>
          </p:nvSpPr>
          <p:spPr>
            <a:xfrm>
              <a:off x="5682339"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45" name="椭圆 144"/>
            <p:cNvSpPr/>
            <p:nvPr/>
          </p:nvSpPr>
          <p:spPr>
            <a:xfrm>
              <a:off x="5682339" y="2607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46" name="椭圆 145"/>
            <p:cNvSpPr/>
            <p:nvPr/>
          </p:nvSpPr>
          <p:spPr>
            <a:xfrm>
              <a:off x="7765137" y="1414122"/>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47" name="椭圆 146"/>
            <p:cNvSpPr/>
            <p:nvPr/>
          </p:nvSpPr>
          <p:spPr>
            <a:xfrm>
              <a:off x="7779968" y="2608733"/>
              <a:ext cx="145143" cy="145143"/>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cxnSp>
          <p:nvCxnSpPr>
            <p:cNvPr id="148" name="直接箭头连接符 147"/>
            <p:cNvCxnSpPr>
              <a:stCxn id="146" idx="2"/>
              <a:endCxn id="144" idx="6"/>
            </p:cNvCxnSpPr>
            <p:nvPr/>
          </p:nvCxnSpPr>
          <p:spPr>
            <a:xfrm flipH="1">
              <a:off x="5827482" y="1486694"/>
              <a:ext cx="1937655"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a:stCxn id="147" idx="3"/>
              <a:endCxn id="144" idx="5"/>
            </p:cNvCxnSpPr>
            <p:nvPr/>
          </p:nvCxnSpPr>
          <p:spPr>
            <a:xfrm flipH="1" flipV="1">
              <a:off x="5806226" y="1538009"/>
              <a:ext cx="1994998" cy="1194611"/>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2" name="组合 149"/>
            <p:cNvGrpSpPr/>
            <p:nvPr/>
          </p:nvGrpSpPr>
          <p:grpSpPr>
            <a:xfrm>
              <a:off x="5482172" y="1113287"/>
              <a:ext cx="2602419" cy="1922199"/>
              <a:chOff x="5482172" y="1113287"/>
              <a:chExt cx="2602419" cy="1922199"/>
            </a:xfrm>
          </p:grpSpPr>
          <mc:AlternateContent xmlns:mc="http://schemas.openxmlformats.org/markup-compatibility/2006" xmlns:a14="http://schemas.microsoft.com/office/drawing/2010/main">
            <mc:Choice Requires="a14">
              <p:sp>
                <p:nvSpPr>
                  <p:cNvPr id="156" name="矩形 155"/>
                  <p:cNvSpPr/>
                  <p:nvPr/>
                </p:nvSpPr>
                <p:spPr>
                  <a:xfrm>
                    <a:off x="5482172" y="1119111"/>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𝟎</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56" name="矩形 155"/>
                  <p:cNvSpPr>
                    <a:spLocks noRot="1" noChangeAspect="1" noMove="1" noResize="1" noEditPoints="1" noAdjustHandles="1" noChangeArrowheads="1" noChangeShapeType="1" noTextEdit="1"/>
                  </p:cNvSpPr>
                  <p:nvPr/>
                </p:nvSpPr>
                <p:spPr>
                  <a:xfrm>
                    <a:off x="5482172" y="1119111"/>
                    <a:ext cx="464101" cy="338554"/>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7" name="矩形 156"/>
                  <p:cNvSpPr/>
                  <p:nvPr/>
                </p:nvSpPr>
                <p:spPr>
                  <a:xfrm>
                    <a:off x="7475439" y="1113287"/>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57" name="矩形 156"/>
                  <p:cNvSpPr>
                    <a:spLocks noRot="1" noChangeAspect="1" noMove="1" noResize="1" noEditPoints="1" noAdjustHandles="1" noChangeArrowheads="1" noChangeShapeType="1" noTextEdit="1"/>
                  </p:cNvSpPr>
                  <p:nvPr/>
                </p:nvSpPr>
                <p:spPr>
                  <a:xfrm>
                    <a:off x="7475439" y="1113287"/>
                    <a:ext cx="464101" cy="338554"/>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8" name="矩形 157"/>
                  <p:cNvSpPr/>
                  <p:nvPr/>
                </p:nvSpPr>
                <p:spPr>
                  <a:xfrm>
                    <a:off x="7620490" y="2696932"/>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58" name="矩形 157"/>
                  <p:cNvSpPr>
                    <a:spLocks noRot="1" noChangeAspect="1" noMove="1" noResize="1" noEditPoints="1" noAdjustHandles="1" noChangeArrowheads="1" noChangeShapeType="1" noTextEdit="1"/>
                  </p:cNvSpPr>
                  <p:nvPr/>
                </p:nvSpPr>
                <p:spPr>
                  <a:xfrm>
                    <a:off x="7620490" y="2696932"/>
                    <a:ext cx="464101" cy="338554"/>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9" name="矩形 158"/>
                  <p:cNvSpPr/>
                  <p:nvPr/>
                </p:nvSpPr>
                <p:spPr>
                  <a:xfrm>
                    <a:off x="5522859" y="2647310"/>
                    <a:ext cx="46410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a:ln>
                                    <a:noFill/>
                                  </a:ln>
                                  <a:solidFill>
                                    <a:srgbClr val="000000"/>
                                  </a:solidFill>
                                  <a:effectLst/>
                                  <a:uLnTx/>
                                  <a:uFillTx/>
                                  <a:latin typeface="Cambria Math"/>
                                  <a:cs typeface="+mn-cs"/>
                                </a:rPr>
                                <m:t>𝒗</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59" name="矩形 158"/>
                  <p:cNvSpPr>
                    <a:spLocks noRot="1" noChangeAspect="1" noMove="1" noResize="1" noEditPoints="1" noAdjustHandles="1" noChangeArrowheads="1" noChangeShapeType="1" noTextEdit="1"/>
                  </p:cNvSpPr>
                  <p:nvPr/>
                </p:nvSpPr>
                <p:spPr>
                  <a:xfrm>
                    <a:off x="5522859" y="2647310"/>
                    <a:ext cx="464101" cy="338554"/>
                  </a:xfrm>
                  <a:prstGeom prst="rect">
                    <a:avLst/>
                  </a:prstGeom>
                  <a:blipFill rotWithShape="0">
                    <a:blip r:embed="rId24"/>
                    <a:stretch>
                      <a:fillRect/>
                    </a:stretch>
                  </a:blipFill>
                </p:spPr>
                <p:txBody>
                  <a:bodyPr/>
                  <a:lstStyle/>
                  <a:p>
                    <a:r>
                      <a:rPr lang="zh-CN" altLang="en-US">
                        <a:noFill/>
                      </a:rPr>
                      <a:t> </a:t>
                    </a:r>
                  </a:p>
                </p:txBody>
              </p:sp>
            </mc:Fallback>
          </mc:AlternateContent>
        </p:grpSp>
        <p:grpSp>
          <p:nvGrpSpPr>
            <p:cNvPr id="34" name="组合 150"/>
            <p:cNvGrpSpPr/>
            <p:nvPr/>
          </p:nvGrpSpPr>
          <p:grpSpPr>
            <a:xfrm>
              <a:off x="5708569" y="1173938"/>
              <a:ext cx="2508465" cy="1224553"/>
              <a:chOff x="5708569" y="1173938"/>
              <a:chExt cx="2508465" cy="1224553"/>
            </a:xfrm>
          </p:grpSpPr>
          <mc:AlternateContent xmlns:mc="http://schemas.openxmlformats.org/markup-compatibility/2006" xmlns:a14="http://schemas.microsoft.com/office/drawing/2010/main">
            <mc:Choice Requires="a14">
              <p:sp>
                <p:nvSpPr>
                  <p:cNvPr id="152" name="矩形 151"/>
                  <p:cNvSpPr/>
                  <p:nvPr/>
                </p:nvSpPr>
                <p:spPr>
                  <a:xfrm>
                    <a:off x="5708569" y="1847786"/>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𝟎</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52" name="矩形 151"/>
                  <p:cNvSpPr>
                    <a:spLocks noRot="1" noChangeAspect="1" noMove="1" noResize="1" noEditPoints="1" noAdjustHandles="1" noChangeArrowheads="1" noChangeShapeType="1" noTextEdit="1"/>
                  </p:cNvSpPr>
                  <p:nvPr/>
                </p:nvSpPr>
                <p:spPr>
                  <a:xfrm>
                    <a:off x="5708569" y="1847786"/>
                    <a:ext cx="452881" cy="338554"/>
                  </a:xfrm>
                  <a:prstGeom prst="rect">
                    <a:avLst/>
                  </a:prstGeom>
                  <a:blipFill rotWithShape="0">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 name="矩形 152"/>
                  <p:cNvSpPr/>
                  <p:nvPr/>
                </p:nvSpPr>
                <p:spPr>
                  <a:xfrm>
                    <a:off x="6569869" y="1173938"/>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𝟏</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53" name="矩形 152"/>
                  <p:cNvSpPr>
                    <a:spLocks noRot="1" noChangeAspect="1" noMove="1" noResize="1" noEditPoints="1" noAdjustHandles="1" noChangeArrowheads="1" noChangeShapeType="1" noTextEdit="1"/>
                  </p:cNvSpPr>
                  <p:nvPr/>
                </p:nvSpPr>
                <p:spPr>
                  <a:xfrm>
                    <a:off x="6569869" y="1173938"/>
                    <a:ext cx="452881" cy="338554"/>
                  </a:xfrm>
                  <a:prstGeom prst="rect">
                    <a:avLst/>
                  </a:prstGeom>
                  <a:blipFill rotWithShape="0">
                    <a:blip r:embed="rId2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4" name="矩形 153"/>
                  <p:cNvSpPr/>
                  <p:nvPr/>
                </p:nvSpPr>
                <p:spPr>
                  <a:xfrm>
                    <a:off x="6577260" y="2059937"/>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𝟐</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54" name="矩形 153"/>
                  <p:cNvSpPr>
                    <a:spLocks noRot="1" noChangeAspect="1" noMove="1" noResize="1" noEditPoints="1" noAdjustHandles="1" noChangeArrowheads="1" noChangeShapeType="1" noTextEdit="1"/>
                  </p:cNvSpPr>
                  <p:nvPr/>
                </p:nvSpPr>
                <p:spPr>
                  <a:xfrm>
                    <a:off x="6577260" y="2059937"/>
                    <a:ext cx="452881" cy="338554"/>
                  </a:xfrm>
                  <a:prstGeom prst="rect">
                    <a:avLst/>
                  </a:prstGeom>
                  <a:blipFill rotWithShape="0">
                    <a:blip r:embed="rId2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5" name="矩形 154"/>
                  <p:cNvSpPr/>
                  <p:nvPr/>
                </p:nvSpPr>
                <p:spPr>
                  <a:xfrm>
                    <a:off x="7764153" y="1844182"/>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𝟑</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55" name="矩形 154"/>
                  <p:cNvSpPr>
                    <a:spLocks noRot="1" noChangeAspect="1" noMove="1" noResize="1" noEditPoints="1" noAdjustHandles="1" noChangeArrowheads="1" noChangeShapeType="1" noTextEdit="1"/>
                  </p:cNvSpPr>
                  <p:nvPr/>
                </p:nvSpPr>
                <p:spPr>
                  <a:xfrm>
                    <a:off x="7764153" y="1844182"/>
                    <a:ext cx="452881" cy="338554"/>
                  </a:xfrm>
                  <a:prstGeom prst="rect">
                    <a:avLst/>
                  </a:prstGeom>
                  <a:blipFill rotWithShape="0">
                    <a:blip r:embed="rId28"/>
                    <a:stretch>
                      <a:fillRect/>
                    </a:stretch>
                  </a:blipFill>
                </p:spPr>
                <p:txBody>
                  <a:bodyPr/>
                  <a:lstStyle/>
                  <a:p>
                    <a:r>
                      <a:rPr lang="zh-CN" altLang="en-US">
                        <a:noFill/>
                      </a:rPr>
                      <a:t> </a:t>
                    </a:r>
                  </a:p>
                </p:txBody>
              </p:sp>
            </mc:Fallback>
          </mc:AlternateContent>
        </p:grpSp>
      </p:grpSp>
      <p:cxnSp>
        <p:nvCxnSpPr>
          <p:cNvPr id="160" name="直接箭头连接符 159"/>
          <p:cNvCxnSpPr/>
          <p:nvPr/>
        </p:nvCxnSpPr>
        <p:spPr>
          <a:xfrm>
            <a:off x="6076381" y="4912844"/>
            <a:ext cx="0" cy="103930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1" name="矩形 160"/>
              <p:cNvSpPr/>
              <p:nvPr/>
            </p:nvSpPr>
            <p:spPr>
              <a:xfrm>
                <a:off x="7535352" y="5141782"/>
                <a:ext cx="452881" cy="33855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600" b="1" i="1" u="none" strike="noStrike" kern="1200" cap="none" spc="0" normalizeH="0" baseline="0" noProof="0" smtClean="0">
                              <a:ln>
                                <a:noFill/>
                              </a:ln>
                              <a:solidFill>
                                <a:srgbClr val="000000"/>
                              </a:solidFill>
                              <a:effectLst/>
                              <a:uLnTx/>
                              <a:uFillTx/>
                              <a:latin typeface="Cambria Math"/>
                              <a:cs typeface="+mn-cs"/>
                            </a:rPr>
                            <m:t>𝒆</m:t>
                          </m:r>
                        </m:e>
                        <m:sub>
                          <m:r>
                            <a:rPr kumimoji="0" lang="en-US" altLang="zh-CN" sz="1600" b="1" i="1" u="none" strike="noStrike" kern="1200" cap="none" spc="0" normalizeH="0" baseline="0" noProof="0" smtClean="0">
                              <a:ln>
                                <a:noFill/>
                              </a:ln>
                              <a:solidFill>
                                <a:srgbClr val="000000"/>
                              </a:solidFill>
                              <a:effectLst/>
                              <a:uLnTx/>
                              <a:uFillTx/>
                              <a:latin typeface="Cambria Math" panose="02040503050406030204" pitchFamily="18" charset="0"/>
                              <a:cs typeface="+mn-cs"/>
                            </a:rPr>
                            <m:t>𝟒</m:t>
                          </m:r>
                        </m:sub>
                      </m:sSub>
                    </m:oMath>
                  </m:oMathPara>
                </a14:m>
                <a:endParaRPr kumimoji="1" lang="zh-CN" altLang="en-US" sz="16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61" name="矩形 160"/>
              <p:cNvSpPr>
                <a:spLocks noRot="1" noChangeAspect="1" noMove="1" noResize="1" noEditPoints="1" noAdjustHandles="1" noChangeArrowheads="1" noChangeShapeType="1" noTextEdit="1"/>
              </p:cNvSpPr>
              <p:nvPr/>
            </p:nvSpPr>
            <p:spPr>
              <a:xfrm>
                <a:off x="7535352" y="5141782"/>
                <a:ext cx="452881" cy="338554"/>
              </a:xfrm>
              <a:prstGeom prst="rect">
                <a:avLst/>
              </a:prstGeom>
              <a:blipFill rotWithShape="0">
                <a:blip r:embed="rId29"/>
                <a:stretch>
                  <a:fillRect/>
                </a:stretch>
              </a:blipFill>
            </p:spPr>
            <p:txBody>
              <a:bodyPr/>
              <a:lstStyle/>
              <a:p>
                <a:r>
                  <a:rPr lang="zh-CN" altLang="en-US">
                    <a:noFill/>
                  </a:rPr>
                  <a:t> </a:t>
                </a:r>
              </a:p>
            </p:txBody>
          </p:sp>
        </mc:Fallback>
      </mc:AlternateContent>
      <p:cxnSp>
        <p:nvCxnSpPr>
          <p:cNvPr id="162" name="直接箭头连接符 161"/>
          <p:cNvCxnSpPr/>
          <p:nvPr/>
        </p:nvCxnSpPr>
        <p:spPr>
          <a:xfrm>
            <a:off x="8159180" y="4904287"/>
            <a:ext cx="0" cy="103930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3" name="弧形 162"/>
          <p:cNvSpPr/>
          <p:nvPr/>
        </p:nvSpPr>
        <p:spPr>
          <a:xfrm rot="2568883" flipH="1" flipV="1">
            <a:off x="7894137" y="4597202"/>
            <a:ext cx="1509484" cy="1585061"/>
          </a:xfrm>
          <a:prstGeom prst="arc">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pic>
        <p:nvPicPr>
          <p:cNvPr id="20" name="Picture 19"/>
          <p:cNvPicPr>
            <a:picLocks noChangeAspect="1"/>
          </p:cNvPicPr>
          <p:nvPr/>
        </p:nvPicPr>
        <p:blipFill>
          <a:blip r:embed="rId30" cstate="print"/>
          <a:stretch>
            <a:fillRect/>
          </a:stretch>
        </p:blipFill>
        <p:spPr>
          <a:xfrm>
            <a:off x="953904" y="4250809"/>
            <a:ext cx="426757" cy="402371"/>
          </a:xfrm>
          <a:prstGeom prst="rect">
            <a:avLst/>
          </a:prstGeom>
        </p:spPr>
      </p:pic>
      <p:pic>
        <p:nvPicPr>
          <p:cNvPr id="22" name="Picture 21"/>
          <p:cNvPicPr>
            <a:picLocks noChangeAspect="1"/>
          </p:cNvPicPr>
          <p:nvPr/>
        </p:nvPicPr>
        <p:blipFill>
          <a:blip r:embed="rId30" cstate="print"/>
          <a:stretch>
            <a:fillRect/>
          </a:stretch>
        </p:blipFill>
        <p:spPr>
          <a:xfrm>
            <a:off x="1216933" y="4261021"/>
            <a:ext cx="426757" cy="402371"/>
          </a:xfrm>
          <a:prstGeom prst="rect">
            <a:avLst/>
          </a:prstGeom>
        </p:spPr>
      </p:pic>
      <p:pic>
        <p:nvPicPr>
          <p:cNvPr id="199" name="Picture 198"/>
          <p:cNvPicPr>
            <a:picLocks noChangeAspect="1"/>
          </p:cNvPicPr>
          <p:nvPr/>
        </p:nvPicPr>
        <p:blipFill>
          <a:blip r:embed="rId30" cstate="print"/>
          <a:stretch>
            <a:fillRect/>
          </a:stretch>
        </p:blipFill>
        <p:spPr>
          <a:xfrm>
            <a:off x="933990" y="4921032"/>
            <a:ext cx="426757" cy="402371"/>
          </a:xfrm>
          <a:prstGeom prst="rect">
            <a:avLst/>
          </a:prstGeom>
        </p:spPr>
      </p:pic>
      <p:pic>
        <p:nvPicPr>
          <p:cNvPr id="200" name="Picture 199"/>
          <p:cNvPicPr>
            <a:picLocks noChangeAspect="1"/>
          </p:cNvPicPr>
          <p:nvPr/>
        </p:nvPicPr>
        <p:blipFill>
          <a:blip r:embed="rId30" cstate="print"/>
          <a:stretch>
            <a:fillRect/>
          </a:stretch>
        </p:blipFill>
        <p:spPr>
          <a:xfrm>
            <a:off x="1222376" y="4929473"/>
            <a:ext cx="426757" cy="402371"/>
          </a:xfrm>
          <a:prstGeom prst="rect">
            <a:avLst/>
          </a:prstGeom>
        </p:spPr>
      </p:pic>
      <p:pic>
        <p:nvPicPr>
          <p:cNvPr id="201" name="Picture 200"/>
          <p:cNvPicPr>
            <a:picLocks noChangeAspect="1"/>
          </p:cNvPicPr>
          <p:nvPr/>
        </p:nvPicPr>
        <p:blipFill>
          <a:blip r:embed="rId30" cstate="print"/>
          <a:stretch>
            <a:fillRect/>
          </a:stretch>
        </p:blipFill>
        <p:spPr>
          <a:xfrm>
            <a:off x="946288" y="5563046"/>
            <a:ext cx="426757" cy="402371"/>
          </a:xfrm>
          <a:prstGeom prst="rect">
            <a:avLst/>
          </a:prstGeom>
        </p:spPr>
      </p:pic>
      <p:pic>
        <p:nvPicPr>
          <p:cNvPr id="202" name="Picture 201"/>
          <p:cNvPicPr>
            <a:picLocks noChangeAspect="1"/>
          </p:cNvPicPr>
          <p:nvPr/>
        </p:nvPicPr>
        <p:blipFill>
          <a:blip r:embed="rId30" cstate="print"/>
          <a:stretch>
            <a:fillRect/>
          </a:stretch>
        </p:blipFill>
        <p:spPr>
          <a:xfrm>
            <a:off x="1197441" y="5553762"/>
            <a:ext cx="426757" cy="402371"/>
          </a:xfrm>
          <a:prstGeom prst="rect">
            <a:avLst/>
          </a:prstGeom>
        </p:spPr>
      </p:pic>
      <p:pic>
        <p:nvPicPr>
          <p:cNvPr id="203" name="Picture 202"/>
          <p:cNvPicPr>
            <a:picLocks noChangeAspect="1"/>
          </p:cNvPicPr>
          <p:nvPr/>
        </p:nvPicPr>
        <p:blipFill>
          <a:blip r:embed="rId30" cstate="print"/>
          <a:stretch>
            <a:fillRect/>
          </a:stretch>
        </p:blipFill>
        <p:spPr>
          <a:xfrm>
            <a:off x="934815" y="6197048"/>
            <a:ext cx="426757" cy="402371"/>
          </a:xfrm>
          <a:prstGeom prst="rect">
            <a:avLst/>
          </a:prstGeom>
        </p:spPr>
      </p:pic>
      <p:pic>
        <p:nvPicPr>
          <p:cNvPr id="204" name="Picture 203"/>
          <p:cNvPicPr>
            <a:picLocks noChangeAspect="1"/>
          </p:cNvPicPr>
          <p:nvPr/>
        </p:nvPicPr>
        <p:blipFill>
          <a:blip r:embed="rId30" cstate="print"/>
          <a:stretch>
            <a:fillRect/>
          </a:stretch>
        </p:blipFill>
        <p:spPr>
          <a:xfrm>
            <a:off x="2546256" y="4911534"/>
            <a:ext cx="426757" cy="402371"/>
          </a:xfrm>
          <a:prstGeom prst="rect">
            <a:avLst/>
          </a:prstGeom>
        </p:spPr>
      </p:pic>
      <p:pic>
        <p:nvPicPr>
          <p:cNvPr id="205" name="Picture 204"/>
          <p:cNvPicPr>
            <a:picLocks noChangeAspect="1"/>
          </p:cNvPicPr>
          <p:nvPr/>
        </p:nvPicPr>
        <p:blipFill>
          <a:blip r:embed="rId30" cstate="print"/>
          <a:stretch>
            <a:fillRect/>
          </a:stretch>
        </p:blipFill>
        <p:spPr>
          <a:xfrm>
            <a:off x="2826779" y="4936036"/>
            <a:ext cx="426757" cy="402371"/>
          </a:xfrm>
          <a:prstGeom prst="rect">
            <a:avLst/>
          </a:prstGeom>
        </p:spPr>
      </p:pic>
      <p:pic>
        <p:nvPicPr>
          <p:cNvPr id="206" name="Picture 205"/>
          <p:cNvPicPr>
            <a:picLocks noChangeAspect="1"/>
          </p:cNvPicPr>
          <p:nvPr/>
        </p:nvPicPr>
        <p:blipFill>
          <a:blip r:embed="rId30" cstate="print"/>
          <a:stretch>
            <a:fillRect/>
          </a:stretch>
        </p:blipFill>
        <p:spPr>
          <a:xfrm>
            <a:off x="2827725" y="5553762"/>
            <a:ext cx="426757" cy="402371"/>
          </a:xfrm>
          <a:prstGeom prst="rect">
            <a:avLst/>
          </a:prstGeom>
        </p:spPr>
      </p:pic>
      <p:pic>
        <p:nvPicPr>
          <p:cNvPr id="25" name="Picture 24"/>
          <p:cNvPicPr>
            <a:picLocks noChangeAspect="1"/>
          </p:cNvPicPr>
          <p:nvPr/>
        </p:nvPicPr>
        <p:blipFill>
          <a:blip r:embed="rId31" cstate="print"/>
          <a:stretch>
            <a:fillRect/>
          </a:stretch>
        </p:blipFill>
        <p:spPr>
          <a:xfrm>
            <a:off x="2216882" y="4892360"/>
            <a:ext cx="457240" cy="463336"/>
          </a:xfrm>
          <a:prstGeom prst="rect">
            <a:avLst/>
          </a:prstGeom>
        </p:spPr>
      </p:pic>
      <p:pic>
        <p:nvPicPr>
          <p:cNvPr id="26" name="Picture 25"/>
          <p:cNvPicPr>
            <a:picLocks noChangeAspect="1"/>
          </p:cNvPicPr>
          <p:nvPr/>
        </p:nvPicPr>
        <p:blipFill>
          <a:blip r:embed="rId32" cstate="print"/>
          <a:stretch>
            <a:fillRect/>
          </a:stretch>
        </p:blipFill>
        <p:spPr>
          <a:xfrm>
            <a:off x="3901537" y="4889281"/>
            <a:ext cx="451143" cy="463336"/>
          </a:xfrm>
          <a:prstGeom prst="rect">
            <a:avLst/>
          </a:prstGeom>
        </p:spPr>
      </p:pic>
      <p:pic>
        <p:nvPicPr>
          <p:cNvPr id="27" name="Picture 26"/>
          <p:cNvPicPr>
            <a:picLocks noChangeAspect="1"/>
          </p:cNvPicPr>
          <p:nvPr/>
        </p:nvPicPr>
        <p:blipFill>
          <a:blip r:embed="rId33" cstate="print"/>
          <a:stretch>
            <a:fillRect/>
          </a:stretch>
        </p:blipFill>
        <p:spPr>
          <a:xfrm>
            <a:off x="2233708" y="5531837"/>
            <a:ext cx="457240" cy="463336"/>
          </a:xfrm>
          <a:prstGeom prst="rect">
            <a:avLst/>
          </a:prstGeom>
        </p:spPr>
      </p:pic>
      <p:pic>
        <p:nvPicPr>
          <p:cNvPr id="28" name="Picture 27"/>
          <p:cNvPicPr>
            <a:picLocks noChangeAspect="1"/>
          </p:cNvPicPr>
          <p:nvPr/>
        </p:nvPicPr>
        <p:blipFill>
          <a:blip r:embed="rId34" cstate="print"/>
          <a:stretch>
            <a:fillRect/>
          </a:stretch>
        </p:blipFill>
        <p:spPr>
          <a:xfrm>
            <a:off x="3907703" y="5531362"/>
            <a:ext cx="457240" cy="463336"/>
          </a:xfrm>
          <a:prstGeom prst="rect">
            <a:avLst/>
          </a:prstGeom>
        </p:spPr>
      </p:pic>
      <p:cxnSp>
        <p:nvCxnSpPr>
          <p:cNvPr id="185" name="肘形连接符 135"/>
          <p:cNvCxnSpPr>
            <a:endCxn id="106" idx="2"/>
          </p:cNvCxnSpPr>
          <p:nvPr/>
        </p:nvCxnSpPr>
        <p:spPr>
          <a:xfrm rot="5400000">
            <a:off x="4159408" y="5016725"/>
            <a:ext cx="1192348" cy="628725"/>
          </a:xfrm>
          <a:prstGeom prst="bentConnector3">
            <a:avLst>
              <a:gd name="adj1" fmla="val 119172"/>
            </a:avLst>
          </a:prstGeom>
          <a:ln>
            <a:solidFill>
              <a:schemeClr val="accent1"/>
            </a:solidFill>
            <a:tailEnd type="triangle"/>
          </a:ln>
          <a:effectLst/>
        </p:spPr>
        <p:style>
          <a:lnRef idx="3">
            <a:schemeClr val="dk1"/>
          </a:lnRef>
          <a:fillRef idx="0">
            <a:schemeClr val="dk1"/>
          </a:fillRef>
          <a:effectRef idx="2">
            <a:schemeClr val="dk1"/>
          </a:effectRef>
          <a:fontRef idx="minor">
            <a:schemeClr val="tx1"/>
          </a:fontRef>
        </p:style>
      </p:cxnSp>
      <p:cxnSp>
        <p:nvCxnSpPr>
          <p:cNvPr id="223" name="肘形连接符 140"/>
          <p:cNvCxnSpPr>
            <a:stCxn id="68" idx="2"/>
          </p:cNvCxnSpPr>
          <p:nvPr/>
        </p:nvCxnSpPr>
        <p:spPr>
          <a:xfrm rot="16200000" flipH="1">
            <a:off x="3044281" y="2733483"/>
            <a:ext cx="135717" cy="3915604"/>
          </a:xfrm>
          <a:prstGeom prst="bentConnector2">
            <a:avLst/>
          </a:prstGeom>
          <a:ln>
            <a:solidFill>
              <a:schemeClr val="accent1"/>
            </a:solidFill>
          </a:ln>
          <a:effectLst/>
        </p:spPr>
        <p:style>
          <a:lnRef idx="3">
            <a:schemeClr val="dk1"/>
          </a:lnRef>
          <a:fillRef idx="0">
            <a:schemeClr val="dk1"/>
          </a:fillRef>
          <a:effectRef idx="2">
            <a:schemeClr val="dk1"/>
          </a:effectRef>
          <a:fontRef idx="minor">
            <a:schemeClr val="tx1"/>
          </a:fontRef>
        </p:style>
      </p:cxnSp>
      <p:grpSp>
        <p:nvGrpSpPr>
          <p:cNvPr id="194" name="组合 35"/>
          <p:cNvGrpSpPr/>
          <p:nvPr/>
        </p:nvGrpSpPr>
        <p:grpSpPr>
          <a:xfrm>
            <a:off x="352348" y="1834027"/>
            <a:ext cx="3334766" cy="2188405"/>
            <a:chOff x="5764229" y="3203975"/>
            <a:chExt cx="3334766" cy="2188405"/>
          </a:xfrm>
        </p:grpSpPr>
        <p:sp>
          <p:nvSpPr>
            <p:cNvPr id="195" name="Comment 2"/>
            <p:cNvSpPr>
              <a:spLocks noChangeArrowheads="1"/>
            </p:cNvSpPr>
            <p:nvPr/>
          </p:nvSpPr>
          <p:spPr bwMode="auto">
            <a:xfrm>
              <a:off x="6237185" y="3203975"/>
              <a:ext cx="2173288"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顶点</a:t>
              </a:r>
              <a:endParaRPr kumimoji="1" lang="zh-CN" altLang="en-US" sz="1400"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196" name="Rectangle 4"/>
            <p:cNvSpPr>
              <a:spLocks noChangeArrowheads="1"/>
            </p:cNvSpPr>
            <p:nvPr/>
          </p:nvSpPr>
          <p:spPr bwMode="auto">
            <a:xfrm>
              <a:off x="5764229" y="4023489"/>
              <a:ext cx="3015335" cy="31503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Calibri"/>
                  <a:ea typeface="楷体_GB2312" pitchFamily="49" charset="-122"/>
                  <a:cs typeface="+mn-cs"/>
                </a:rPr>
                <a:t>顶点信息数据            </a:t>
              </a:r>
            </a:p>
          </p:txBody>
        </p:sp>
        <p:sp>
          <p:nvSpPr>
            <p:cNvPr id="197" name="Line 5"/>
            <p:cNvSpPr>
              <a:spLocks noChangeShapeType="1"/>
            </p:cNvSpPr>
            <p:nvPr/>
          </p:nvSpPr>
          <p:spPr bwMode="auto">
            <a:xfrm>
              <a:off x="7027346" y="4014065"/>
              <a:ext cx="0" cy="31432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98" name="Line 6"/>
            <p:cNvSpPr>
              <a:spLocks noChangeShapeType="1"/>
            </p:cNvSpPr>
            <p:nvPr/>
          </p:nvSpPr>
          <p:spPr bwMode="auto">
            <a:xfrm>
              <a:off x="7812708" y="4014065"/>
              <a:ext cx="0" cy="31432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207" name="Line 7"/>
            <p:cNvSpPr>
              <a:spLocks noChangeShapeType="1"/>
            </p:cNvSpPr>
            <p:nvPr/>
          </p:nvSpPr>
          <p:spPr bwMode="auto">
            <a:xfrm>
              <a:off x="7362310" y="4194085"/>
              <a:ext cx="0" cy="685800"/>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208" name="Line 8"/>
            <p:cNvSpPr>
              <a:spLocks noChangeShapeType="1"/>
            </p:cNvSpPr>
            <p:nvPr/>
          </p:nvSpPr>
          <p:spPr bwMode="auto">
            <a:xfrm>
              <a:off x="8217405" y="4194085"/>
              <a:ext cx="0" cy="685800"/>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209" name="Comment 9"/>
            <p:cNvSpPr>
              <a:spLocks noChangeArrowheads="1"/>
            </p:cNvSpPr>
            <p:nvPr/>
          </p:nvSpPr>
          <p:spPr bwMode="auto">
            <a:xfrm>
              <a:off x="6305256" y="4869160"/>
              <a:ext cx="1327084" cy="52322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指向该顶点的第一条入</a:t>
              </a:r>
              <a:r>
                <a:rPr kumimoji="1" lang="zh-CN" altLang="en-US" sz="1400" b="0"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边</a:t>
              </a:r>
              <a:endParaRPr kumimoji="1" lang="zh-CN" altLang="en-US" sz="1400"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210" name="Comment 10"/>
            <p:cNvSpPr>
              <a:spLocks noChangeArrowheads="1"/>
            </p:cNvSpPr>
            <p:nvPr/>
          </p:nvSpPr>
          <p:spPr bwMode="auto">
            <a:xfrm>
              <a:off x="7677345" y="4869160"/>
              <a:ext cx="1421650" cy="52322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指向该顶点的第一条出边</a:t>
              </a:r>
              <a:endParaRPr kumimoji="1" lang="zh-CN" altLang="en-US" sz="1400"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211" name="Rectangle 12"/>
            <p:cNvSpPr>
              <a:spLocks noChangeArrowheads="1"/>
            </p:cNvSpPr>
            <p:nvPr/>
          </p:nvSpPr>
          <p:spPr bwMode="auto">
            <a:xfrm>
              <a:off x="6057165" y="3609020"/>
              <a:ext cx="551754"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data</a:t>
              </a:r>
            </a:p>
          </p:txBody>
        </p:sp>
        <p:sp>
          <p:nvSpPr>
            <p:cNvPr id="212" name="Rectangle 13"/>
            <p:cNvSpPr>
              <a:spLocks noChangeArrowheads="1"/>
            </p:cNvSpPr>
            <p:nvPr/>
          </p:nvSpPr>
          <p:spPr bwMode="auto">
            <a:xfrm>
              <a:off x="7047275" y="3609020"/>
              <a:ext cx="343364"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in</a:t>
              </a:r>
            </a:p>
          </p:txBody>
        </p:sp>
        <p:sp>
          <p:nvSpPr>
            <p:cNvPr id="213" name="Rectangle 14"/>
            <p:cNvSpPr>
              <a:spLocks noChangeArrowheads="1"/>
            </p:cNvSpPr>
            <p:nvPr/>
          </p:nvSpPr>
          <p:spPr bwMode="auto">
            <a:xfrm>
              <a:off x="7857365" y="3609020"/>
              <a:ext cx="461986"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out</a:t>
              </a:r>
            </a:p>
          </p:txBody>
        </p:sp>
      </p:grpSp>
      <p:grpSp>
        <p:nvGrpSpPr>
          <p:cNvPr id="214" name="组合 54"/>
          <p:cNvGrpSpPr/>
          <p:nvPr/>
        </p:nvGrpSpPr>
        <p:grpSpPr>
          <a:xfrm>
            <a:off x="4097018" y="1684549"/>
            <a:ext cx="4760901" cy="2538864"/>
            <a:chOff x="4572000" y="4284095"/>
            <a:chExt cx="4760901" cy="2538864"/>
          </a:xfrm>
        </p:grpSpPr>
        <p:sp>
          <p:nvSpPr>
            <p:cNvPr id="215" name="Comment 2"/>
            <p:cNvSpPr>
              <a:spLocks noChangeArrowheads="1"/>
            </p:cNvSpPr>
            <p:nvPr/>
          </p:nvSpPr>
          <p:spPr bwMode="auto">
            <a:xfrm>
              <a:off x="6237185" y="4284095"/>
              <a:ext cx="2133600"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边</a:t>
              </a:r>
              <a:endParaRPr kumimoji="1" lang="zh-CN" altLang="en-US" sz="1400"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grpSp>
          <p:nvGrpSpPr>
            <p:cNvPr id="216" name="组合 53"/>
            <p:cNvGrpSpPr/>
            <p:nvPr/>
          </p:nvGrpSpPr>
          <p:grpSpPr>
            <a:xfrm>
              <a:off x="4572000" y="5049180"/>
              <a:ext cx="4500500" cy="315035"/>
              <a:chOff x="4031940" y="5049180"/>
              <a:chExt cx="4500500" cy="315035"/>
            </a:xfrm>
          </p:grpSpPr>
          <p:sp>
            <p:nvSpPr>
              <p:cNvPr id="227" name="Rectangle 4"/>
              <p:cNvSpPr>
                <a:spLocks noChangeArrowheads="1"/>
              </p:cNvSpPr>
              <p:nvPr/>
            </p:nvSpPr>
            <p:spPr bwMode="auto">
              <a:xfrm>
                <a:off x="4031940" y="5049180"/>
                <a:ext cx="4500500" cy="31503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Calibri"/>
                    <a:ea typeface="楷体_GB2312" pitchFamily="49" charset="-122"/>
                    <a:cs typeface="+mn-cs"/>
                  </a:rPr>
                  <a:t>边起点位置        边终点位置          边的相关信息</a:t>
                </a:r>
              </a:p>
            </p:txBody>
          </p:sp>
          <p:sp>
            <p:nvSpPr>
              <p:cNvPr id="228" name="Line 5"/>
              <p:cNvSpPr>
                <a:spLocks noChangeShapeType="1"/>
              </p:cNvSpPr>
              <p:nvPr/>
            </p:nvSpPr>
            <p:spPr bwMode="auto">
              <a:xfrm>
                <a:off x="5292080"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229" name="Line 6"/>
              <p:cNvSpPr>
                <a:spLocks noChangeShapeType="1"/>
              </p:cNvSpPr>
              <p:nvPr/>
            </p:nvSpPr>
            <p:spPr bwMode="auto">
              <a:xfrm>
                <a:off x="6507215"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230" name="Line 7"/>
              <p:cNvSpPr>
                <a:spLocks noChangeShapeType="1"/>
              </p:cNvSpPr>
              <p:nvPr/>
            </p:nvSpPr>
            <p:spPr bwMode="auto">
              <a:xfrm>
                <a:off x="8172400"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231" name="Line 8"/>
              <p:cNvSpPr>
                <a:spLocks noChangeShapeType="1"/>
              </p:cNvSpPr>
              <p:nvPr/>
            </p:nvSpPr>
            <p:spPr bwMode="auto">
              <a:xfrm>
                <a:off x="7767355"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grpSp>
        <p:sp>
          <p:nvSpPr>
            <p:cNvPr id="217" name="Line 9"/>
            <p:cNvSpPr>
              <a:spLocks noChangeShapeType="1"/>
            </p:cNvSpPr>
            <p:nvPr/>
          </p:nvSpPr>
          <p:spPr bwMode="auto">
            <a:xfrm>
              <a:off x="8487435" y="5139190"/>
              <a:ext cx="0" cy="495055"/>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218" name="Line 10"/>
            <p:cNvSpPr>
              <a:spLocks noChangeShapeType="1"/>
            </p:cNvSpPr>
            <p:nvPr/>
          </p:nvSpPr>
          <p:spPr bwMode="auto">
            <a:xfrm>
              <a:off x="8892480" y="5139190"/>
              <a:ext cx="0" cy="945106"/>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219" name="Comment 11"/>
            <p:cNvSpPr>
              <a:spLocks noChangeArrowheads="1"/>
            </p:cNvSpPr>
            <p:nvPr/>
          </p:nvSpPr>
          <p:spPr bwMode="auto">
            <a:xfrm>
              <a:off x="7928865" y="6084295"/>
              <a:ext cx="1215135" cy="738664"/>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指向下一个有相同起点的边</a:t>
              </a:r>
              <a:endParaRPr kumimoji="1" lang="zh-CN" altLang="en-US" sz="1400"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220" name="Comment 12"/>
            <p:cNvSpPr>
              <a:spLocks noChangeArrowheads="1"/>
            </p:cNvSpPr>
            <p:nvPr/>
          </p:nvSpPr>
          <p:spPr bwMode="auto">
            <a:xfrm>
              <a:off x="5967155" y="5634245"/>
              <a:ext cx="2610290"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指向下一个有相同终点的边</a:t>
              </a:r>
              <a:endParaRPr kumimoji="1" lang="zh-CN" altLang="en-US" sz="1400"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221" name="Rectangle 14"/>
            <p:cNvSpPr>
              <a:spLocks noChangeArrowheads="1"/>
            </p:cNvSpPr>
            <p:nvPr/>
          </p:nvSpPr>
          <p:spPr bwMode="auto">
            <a:xfrm>
              <a:off x="8082390" y="4599130"/>
              <a:ext cx="710451"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elink</a:t>
              </a:r>
              <a:endParaRPr kumimoji="1" lang="en-US" altLang="zh-CN" sz="1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endParaRPr>
            </a:p>
          </p:txBody>
        </p:sp>
        <p:sp>
          <p:nvSpPr>
            <p:cNvPr id="222" name="Rectangle 15"/>
            <p:cNvSpPr>
              <a:spLocks noChangeArrowheads="1"/>
            </p:cNvSpPr>
            <p:nvPr/>
          </p:nvSpPr>
          <p:spPr bwMode="auto">
            <a:xfrm>
              <a:off x="8622450" y="4599130"/>
              <a:ext cx="710451"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slink</a:t>
              </a:r>
            </a:p>
          </p:txBody>
        </p:sp>
        <p:sp>
          <p:nvSpPr>
            <p:cNvPr id="224" name="Rectangle 17"/>
            <p:cNvSpPr>
              <a:spLocks noChangeArrowheads="1"/>
            </p:cNvSpPr>
            <p:nvPr/>
          </p:nvSpPr>
          <p:spPr bwMode="auto">
            <a:xfrm>
              <a:off x="4707015" y="4599130"/>
              <a:ext cx="1069524"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startvex</a:t>
              </a:r>
              <a:endParaRPr kumimoji="1" lang="en-US" altLang="zh-CN" sz="1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endParaRPr>
            </a:p>
          </p:txBody>
        </p:sp>
        <p:sp>
          <p:nvSpPr>
            <p:cNvPr id="225" name="Rectangle 18"/>
            <p:cNvSpPr>
              <a:spLocks noChangeArrowheads="1"/>
            </p:cNvSpPr>
            <p:nvPr/>
          </p:nvSpPr>
          <p:spPr bwMode="auto">
            <a:xfrm>
              <a:off x="5922150" y="4644135"/>
              <a:ext cx="979755"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endvex</a:t>
              </a:r>
              <a:endParaRPr kumimoji="1" lang="en-US" altLang="zh-CN" sz="1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endParaRPr>
            </a:p>
          </p:txBody>
        </p:sp>
        <p:sp>
          <p:nvSpPr>
            <p:cNvPr id="226" name="Rectangle 19"/>
            <p:cNvSpPr>
              <a:spLocks noChangeArrowheads="1"/>
            </p:cNvSpPr>
            <p:nvPr/>
          </p:nvSpPr>
          <p:spPr bwMode="auto">
            <a:xfrm>
              <a:off x="7272300" y="4599130"/>
              <a:ext cx="607859"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info</a:t>
              </a:r>
            </a:p>
          </p:txBody>
        </p:sp>
      </p:grpSp>
    </p:spTree>
    <p:extLst>
      <p:ext uri="{BB962C8B-B14F-4D97-AF65-F5344CB8AC3E}">
        <p14:creationId xmlns:p14="http://schemas.microsoft.com/office/powerpoint/2010/main" val="274631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wipe(left)">
                                      <p:cBhvr>
                                        <p:cTn id="29" dur="500"/>
                                        <p:tgtEl>
                                          <p:spTgt spid="6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20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41"/>
                                        </p:tgtEl>
                                        <p:attrNameLst>
                                          <p:attrName>style.visibility</p:attrName>
                                        </p:attrNameLst>
                                      </p:cBhvr>
                                      <p:to>
                                        <p:strVal val="visible"/>
                                      </p:to>
                                    </p:set>
                                    <p:animEffect transition="in" filter="wipe(left)">
                                      <p:cBhvr>
                                        <p:cTn id="38" dur="500"/>
                                        <p:tgtEl>
                                          <p:spTgt spid="141"/>
                                        </p:tgtEl>
                                      </p:cBhvr>
                                    </p:animEffect>
                                  </p:childTnLst>
                                </p:cTn>
                              </p:par>
                            </p:childTnLst>
                          </p:cTn>
                        </p:par>
                        <p:par>
                          <p:cTn id="39" fill="hold">
                            <p:stCondLst>
                              <p:cond delay="500"/>
                            </p:stCondLst>
                            <p:childTnLst>
                              <p:par>
                                <p:cTn id="40" presetID="22" presetClass="entr" presetSubtype="4" fill="hold" nodeType="afterEffect">
                                  <p:stCondLst>
                                    <p:cond delay="0"/>
                                  </p:stCondLst>
                                  <p:childTnLst>
                                    <p:set>
                                      <p:cBhvr>
                                        <p:cTn id="41" dur="1" fill="hold">
                                          <p:stCondLst>
                                            <p:cond delay="0"/>
                                          </p:stCondLst>
                                        </p:cTn>
                                        <p:tgtEl>
                                          <p:spTgt spid="142"/>
                                        </p:tgtEl>
                                        <p:attrNameLst>
                                          <p:attrName>style.visibility</p:attrName>
                                        </p:attrNameLst>
                                      </p:cBhvr>
                                      <p:to>
                                        <p:strVal val="visible"/>
                                      </p:to>
                                    </p:set>
                                    <p:animEffect transition="in" filter="wipe(down)">
                                      <p:cBhvr>
                                        <p:cTn id="42" dur="500"/>
                                        <p:tgtEl>
                                          <p:spTgt spid="14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20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82"/>
                                        </p:tgtEl>
                                        <p:attrNameLst>
                                          <p:attrName>style.visibility</p:attrName>
                                        </p:attrNameLst>
                                      </p:cBhvr>
                                      <p:to>
                                        <p:strVal val="visible"/>
                                      </p:to>
                                    </p:set>
                                    <p:animEffect transition="in" filter="wipe(left)">
                                      <p:cBhvr>
                                        <p:cTn id="69" dur="500"/>
                                        <p:tgtEl>
                                          <p:spTgt spid="182"/>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20"/>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36"/>
                                        </p:tgtEl>
                                        <p:attrNameLst>
                                          <p:attrName>style.visibility</p:attrName>
                                        </p:attrNameLst>
                                      </p:cBhvr>
                                      <p:to>
                                        <p:strVal val="visible"/>
                                      </p:to>
                                    </p:set>
                                    <p:animEffect transition="in" filter="wipe(left)">
                                      <p:cBhvr>
                                        <p:cTn id="78" dur="500"/>
                                        <p:tgtEl>
                                          <p:spTgt spid="136"/>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0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3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202"/>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183"/>
                                        </p:tgtEl>
                                        <p:attrNameLst>
                                          <p:attrName>style.visibility</p:attrName>
                                        </p:attrNameLst>
                                      </p:cBhvr>
                                      <p:to>
                                        <p:strVal val="visible"/>
                                      </p:to>
                                    </p:set>
                                    <p:animEffect transition="in" filter="wipe(left)">
                                      <p:cBhvr>
                                        <p:cTn id="105" dur="500"/>
                                        <p:tgtEl>
                                          <p:spTgt spid="183"/>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grpId="1" nodeType="clickEffect">
                                  <p:stCondLst>
                                    <p:cond delay="0"/>
                                  </p:stCondLst>
                                  <p:childTnLst>
                                    <p:set>
                                      <p:cBhvr>
                                        <p:cTn id="109" dur="1" fill="hold">
                                          <p:stCondLst>
                                            <p:cond delay="0"/>
                                          </p:stCondLst>
                                        </p:cTn>
                                        <p:tgtEl>
                                          <p:spTgt spid="110"/>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137"/>
                                        </p:tgtEl>
                                        <p:attrNameLst>
                                          <p:attrName>style.visibility</p:attrName>
                                        </p:attrNameLst>
                                      </p:cBhvr>
                                      <p:to>
                                        <p:strVal val="visible"/>
                                      </p:to>
                                    </p:set>
                                    <p:animEffect transition="in" filter="wipe(down)">
                                      <p:cBhvr>
                                        <p:cTn id="114" dur="500"/>
                                        <p:tgtEl>
                                          <p:spTgt spid="137"/>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nodeType="clickEffect">
                                  <p:stCondLst>
                                    <p:cond delay="0"/>
                                  </p:stCondLst>
                                  <p:childTnLst>
                                    <p:set>
                                      <p:cBhvr>
                                        <p:cTn id="118" dur="1" fill="hold">
                                          <p:stCondLst>
                                            <p:cond delay="0"/>
                                          </p:stCondLst>
                                        </p:cTn>
                                        <p:tgtEl>
                                          <p:spTgt spid="136"/>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223"/>
                                        </p:tgtEl>
                                        <p:attrNameLst>
                                          <p:attrName>style.visibility</p:attrName>
                                        </p:attrNameLst>
                                      </p:cBhvr>
                                      <p:to>
                                        <p:strVal val="visible"/>
                                      </p:to>
                                    </p:set>
                                    <p:animEffect transition="in" filter="wipe(left)">
                                      <p:cBhvr>
                                        <p:cTn id="123" dur="500"/>
                                        <p:tgtEl>
                                          <p:spTgt spid="223"/>
                                        </p:tgtEl>
                                      </p:cBhvr>
                                    </p:animEffect>
                                  </p:childTnLst>
                                </p:cTn>
                              </p:par>
                            </p:childTnLst>
                          </p:cTn>
                        </p:par>
                        <p:par>
                          <p:cTn id="124" fill="hold">
                            <p:stCondLst>
                              <p:cond delay="500"/>
                            </p:stCondLst>
                            <p:childTnLst>
                              <p:par>
                                <p:cTn id="125" presetID="22" presetClass="entr" presetSubtype="1" fill="hold" nodeType="afterEffect">
                                  <p:stCondLst>
                                    <p:cond delay="0"/>
                                  </p:stCondLst>
                                  <p:childTnLst>
                                    <p:set>
                                      <p:cBhvr>
                                        <p:cTn id="126" dur="1" fill="hold">
                                          <p:stCondLst>
                                            <p:cond delay="0"/>
                                          </p:stCondLst>
                                        </p:cTn>
                                        <p:tgtEl>
                                          <p:spTgt spid="185"/>
                                        </p:tgtEl>
                                        <p:attrNameLst>
                                          <p:attrName>style.visibility</p:attrName>
                                        </p:attrNameLst>
                                      </p:cBhvr>
                                      <p:to>
                                        <p:strVal val="visible"/>
                                      </p:to>
                                    </p:set>
                                    <p:animEffect transition="in" filter="wipe(up)">
                                      <p:cBhvr>
                                        <p:cTn id="127" dur="500"/>
                                        <p:tgtEl>
                                          <p:spTgt spid="185"/>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83"/>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84"/>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85"/>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109"/>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117"/>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204"/>
                                        </p:tgtEl>
                                        <p:attrNameLst>
                                          <p:attrName>style.visibility</p:attrName>
                                        </p:attrNameLst>
                                      </p:cBhvr>
                                      <p:to>
                                        <p:strVal val="visible"/>
                                      </p:to>
                                    </p:set>
                                  </p:childTnLst>
                                </p:cTn>
                              </p:par>
                              <p:par>
                                <p:cTn id="142" presetID="1" presetClass="entr" presetSubtype="0" fill="hold" nodeType="withEffect">
                                  <p:stCondLst>
                                    <p:cond delay="0"/>
                                  </p:stCondLst>
                                  <p:childTnLst>
                                    <p:set>
                                      <p:cBhvr>
                                        <p:cTn id="143" dur="1" fill="hold">
                                          <p:stCondLst>
                                            <p:cond delay="0"/>
                                          </p:stCondLst>
                                        </p:cTn>
                                        <p:tgtEl>
                                          <p:spTgt spid="205"/>
                                        </p:tgtEl>
                                        <p:attrNameLst>
                                          <p:attrName>style.visibility</p:attrName>
                                        </p:attrNameLst>
                                      </p:cBhvr>
                                      <p:to>
                                        <p:strVal val="visible"/>
                                      </p:to>
                                    </p:set>
                                  </p:childTnLst>
                                </p:cTn>
                              </p:par>
                              <p:par>
                                <p:cTn id="144" presetID="1" presetClass="entr" presetSubtype="0" fill="hold" nodeType="withEffect">
                                  <p:stCondLst>
                                    <p:cond delay="0"/>
                                  </p:stCondLst>
                                  <p:childTnLst>
                                    <p:set>
                                      <p:cBhvr>
                                        <p:cTn id="145" dur="1" fill="hold">
                                          <p:stCondLst>
                                            <p:cond delay="0"/>
                                          </p:stCondLst>
                                        </p:cTn>
                                        <p:tgtEl>
                                          <p:spTgt spid="25"/>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nodeType="clickEffect">
                                  <p:stCondLst>
                                    <p:cond delay="0"/>
                                  </p:stCondLst>
                                  <p:childTnLst>
                                    <p:set>
                                      <p:cBhvr>
                                        <p:cTn id="149" dur="1" fill="hold">
                                          <p:stCondLst>
                                            <p:cond delay="0"/>
                                          </p:stCondLst>
                                        </p:cTn>
                                        <p:tgtEl>
                                          <p:spTgt spid="205"/>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nodeType="clickEffect">
                                  <p:stCondLst>
                                    <p:cond delay="0"/>
                                  </p:stCondLst>
                                  <p:childTnLst>
                                    <p:set>
                                      <p:cBhvr>
                                        <p:cTn id="153" dur="1" fill="hold">
                                          <p:stCondLst>
                                            <p:cond delay="0"/>
                                          </p:stCondLst>
                                        </p:cTn>
                                        <p:tgtEl>
                                          <p:spTgt spid="98"/>
                                        </p:tgtEl>
                                        <p:attrNameLst>
                                          <p:attrName>style.visibility</p:attrName>
                                        </p:attrNameLst>
                                      </p:cBhvr>
                                      <p:to>
                                        <p:strVal val="visible"/>
                                      </p:to>
                                    </p:set>
                                    <p:animEffect transition="in" filter="wipe(left)">
                                      <p:cBhvr>
                                        <p:cTn id="154" dur="500"/>
                                        <p:tgtEl>
                                          <p:spTgt spid="98"/>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nodeType="clickEffect">
                                  <p:stCondLst>
                                    <p:cond delay="0"/>
                                  </p:stCondLst>
                                  <p:childTnLst>
                                    <p:set>
                                      <p:cBhvr>
                                        <p:cTn id="158" dur="1" fill="hold">
                                          <p:stCondLst>
                                            <p:cond delay="0"/>
                                          </p:stCondLst>
                                        </p:cTn>
                                        <p:tgtEl>
                                          <p:spTgt spid="182"/>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nodeType="clickEffect">
                                  <p:stCondLst>
                                    <p:cond delay="0"/>
                                  </p:stCondLst>
                                  <p:childTnLst>
                                    <p:set>
                                      <p:cBhvr>
                                        <p:cTn id="162" dur="1" fill="hold">
                                          <p:stCondLst>
                                            <p:cond delay="0"/>
                                          </p:stCondLst>
                                        </p:cTn>
                                        <p:tgtEl>
                                          <p:spTgt spid="79"/>
                                        </p:tgtEl>
                                        <p:attrNameLst>
                                          <p:attrName>style.visibility</p:attrName>
                                        </p:attrNameLst>
                                      </p:cBhvr>
                                      <p:to>
                                        <p:strVal val="visible"/>
                                      </p:to>
                                    </p:set>
                                    <p:animEffect transition="in" filter="wipe(left)">
                                      <p:cBhvr>
                                        <p:cTn id="163" dur="500"/>
                                        <p:tgtEl>
                                          <p:spTgt spid="79"/>
                                        </p:tgtEl>
                                      </p:cBhvr>
                                    </p:animEffec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nodeType="clickEffect">
                                  <p:stCondLst>
                                    <p:cond delay="0"/>
                                  </p:stCondLst>
                                  <p:childTnLst>
                                    <p:set>
                                      <p:cBhvr>
                                        <p:cTn id="167" dur="1" fill="hold">
                                          <p:stCondLst>
                                            <p:cond delay="0"/>
                                          </p:stCondLst>
                                        </p:cTn>
                                        <p:tgtEl>
                                          <p:spTgt spid="201"/>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nodeType="clickEffect">
                                  <p:stCondLst>
                                    <p:cond delay="0"/>
                                  </p:stCondLst>
                                  <p:childTnLst>
                                    <p:set>
                                      <p:cBhvr>
                                        <p:cTn id="171" dur="1" fill="hold">
                                          <p:stCondLst>
                                            <p:cond delay="0"/>
                                          </p:stCondLst>
                                        </p:cTn>
                                        <p:tgtEl>
                                          <p:spTgt spid="139"/>
                                        </p:tgtEl>
                                        <p:attrNameLst>
                                          <p:attrName>style.visibility</p:attrName>
                                        </p:attrNameLst>
                                      </p:cBhvr>
                                      <p:to>
                                        <p:strVal val="visible"/>
                                      </p:to>
                                    </p:set>
                                    <p:animEffect transition="in" filter="wipe(left)">
                                      <p:cBhvr>
                                        <p:cTn id="172" dur="500"/>
                                        <p:tgtEl>
                                          <p:spTgt spid="139"/>
                                        </p:tgtEl>
                                      </p:cBhvr>
                                    </p:animEffect>
                                  </p:childTnLst>
                                </p:cTn>
                              </p:par>
                            </p:childTnLst>
                          </p:cTn>
                        </p:par>
                        <p:par>
                          <p:cTn id="173" fill="hold">
                            <p:stCondLst>
                              <p:cond delay="500"/>
                            </p:stCondLst>
                            <p:childTnLst>
                              <p:par>
                                <p:cTn id="174" presetID="22" presetClass="entr" presetSubtype="4" fill="hold" nodeType="afterEffect">
                                  <p:stCondLst>
                                    <p:cond delay="0"/>
                                  </p:stCondLst>
                                  <p:childTnLst>
                                    <p:set>
                                      <p:cBhvr>
                                        <p:cTn id="175" dur="1" fill="hold">
                                          <p:stCondLst>
                                            <p:cond delay="0"/>
                                          </p:stCondLst>
                                        </p:cTn>
                                        <p:tgtEl>
                                          <p:spTgt spid="140"/>
                                        </p:tgtEl>
                                        <p:attrNameLst>
                                          <p:attrName>style.visibility</p:attrName>
                                        </p:attrNameLst>
                                      </p:cBhvr>
                                      <p:to>
                                        <p:strVal val="visible"/>
                                      </p:to>
                                    </p:set>
                                    <p:animEffect transition="in" filter="wipe(down)">
                                      <p:cBhvr>
                                        <p:cTn id="176" dur="500"/>
                                        <p:tgtEl>
                                          <p:spTgt spid="140"/>
                                        </p:tgtEl>
                                      </p:cBhvr>
                                    </p:animEffec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92"/>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93"/>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95"/>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96"/>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97"/>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18"/>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06"/>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7"/>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nodeType="clickEffect">
                                  <p:stCondLst>
                                    <p:cond delay="0"/>
                                  </p:stCondLst>
                                  <p:childTnLst>
                                    <p:set>
                                      <p:cBhvr>
                                        <p:cTn id="198" dur="1" fill="hold">
                                          <p:stCondLst>
                                            <p:cond delay="0"/>
                                          </p:stCondLst>
                                        </p:cTn>
                                        <p:tgtEl>
                                          <p:spTgt spid="206"/>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nodeType="clickEffect">
                                  <p:stCondLst>
                                    <p:cond delay="0"/>
                                  </p:stCondLst>
                                  <p:childTnLst>
                                    <p:set>
                                      <p:cBhvr>
                                        <p:cTn id="202" dur="1" fill="hold">
                                          <p:stCondLst>
                                            <p:cond delay="0"/>
                                          </p:stCondLst>
                                        </p:cTn>
                                        <p:tgtEl>
                                          <p:spTgt spid="135"/>
                                        </p:tgtEl>
                                        <p:attrNameLst>
                                          <p:attrName>style.visibility</p:attrName>
                                        </p:attrNameLst>
                                      </p:cBhvr>
                                      <p:to>
                                        <p:strVal val="visible"/>
                                      </p:to>
                                    </p:set>
                                    <p:animEffect transition="in" filter="wipe(left)">
                                      <p:cBhvr>
                                        <p:cTn id="203" dur="500"/>
                                        <p:tgtEl>
                                          <p:spTgt spid="135"/>
                                        </p:tgtEl>
                                      </p:cBhvr>
                                    </p:animEffect>
                                  </p:childTnLst>
                                </p:cTn>
                              </p:par>
                            </p:childTnLst>
                          </p:cTn>
                        </p:par>
                      </p:childTnLst>
                    </p:cTn>
                  </p:par>
                  <p:par>
                    <p:cTn id="204" fill="hold">
                      <p:stCondLst>
                        <p:cond delay="indefinite"/>
                      </p:stCondLst>
                      <p:childTnLst>
                        <p:par>
                          <p:cTn id="205" fill="hold">
                            <p:stCondLst>
                              <p:cond delay="0"/>
                            </p:stCondLst>
                            <p:childTnLst>
                              <p:par>
                                <p:cTn id="206" presetID="1" presetClass="exit" presetSubtype="0" fill="hold" nodeType="clickEffect">
                                  <p:stCondLst>
                                    <p:cond delay="0"/>
                                  </p:stCondLst>
                                  <p:childTnLst>
                                    <p:set>
                                      <p:cBhvr>
                                        <p:cTn id="207" dur="1" fill="hold">
                                          <p:stCondLst>
                                            <p:cond delay="0"/>
                                          </p:stCondLst>
                                        </p:cTn>
                                        <p:tgtEl>
                                          <p:spTgt spid="183"/>
                                        </p:tgtEl>
                                        <p:attrNameLst>
                                          <p:attrName>style.visibility</p:attrName>
                                        </p:attrNameLst>
                                      </p:cBhvr>
                                      <p:to>
                                        <p:strVal val="hidden"/>
                                      </p:to>
                                    </p:set>
                                  </p:childTnLst>
                                </p:cTn>
                              </p:par>
                            </p:childTnLst>
                          </p:cTn>
                        </p:par>
                      </p:childTnLst>
                    </p:cTn>
                  </p:par>
                  <p:par>
                    <p:cTn id="208" fill="hold">
                      <p:stCondLst>
                        <p:cond delay="indefinite"/>
                      </p:stCondLst>
                      <p:childTnLst>
                        <p:par>
                          <p:cTn id="209" fill="hold">
                            <p:stCondLst>
                              <p:cond delay="0"/>
                            </p:stCondLst>
                            <p:childTnLst>
                              <p:par>
                                <p:cTn id="210" presetID="22" presetClass="entr" presetSubtype="8" fill="hold" nodeType="clickEffect">
                                  <p:stCondLst>
                                    <p:cond delay="0"/>
                                  </p:stCondLst>
                                  <p:childTnLst>
                                    <p:set>
                                      <p:cBhvr>
                                        <p:cTn id="211" dur="1" fill="hold">
                                          <p:stCondLst>
                                            <p:cond delay="0"/>
                                          </p:stCondLst>
                                        </p:cTn>
                                        <p:tgtEl>
                                          <p:spTgt spid="94"/>
                                        </p:tgtEl>
                                        <p:attrNameLst>
                                          <p:attrName>style.visibility</p:attrName>
                                        </p:attrNameLst>
                                      </p:cBhvr>
                                      <p:to>
                                        <p:strVal val="visible"/>
                                      </p:to>
                                    </p:set>
                                    <p:animEffect transition="in" filter="wipe(left)">
                                      <p:cBhvr>
                                        <p:cTn id="212" dur="500"/>
                                        <p:tgtEl>
                                          <p:spTgt spid="94"/>
                                        </p:tgtEl>
                                      </p:cBhvr>
                                    </p:animEffec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nodeType="clickEffect">
                                  <p:stCondLst>
                                    <p:cond delay="0"/>
                                  </p:stCondLst>
                                  <p:childTnLst>
                                    <p:set>
                                      <p:cBhvr>
                                        <p:cTn id="216" dur="1" fill="hold">
                                          <p:stCondLst>
                                            <p:cond delay="0"/>
                                          </p:stCondLst>
                                        </p:cTn>
                                        <p:tgtEl>
                                          <p:spTgt spid="199"/>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22" presetClass="entr" presetSubtype="8" fill="hold" nodeType="clickEffect">
                                  <p:stCondLst>
                                    <p:cond delay="0"/>
                                  </p:stCondLst>
                                  <p:childTnLst>
                                    <p:set>
                                      <p:cBhvr>
                                        <p:cTn id="220" dur="1" fill="hold">
                                          <p:stCondLst>
                                            <p:cond delay="0"/>
                                          </p:stCondLst>
                                        </p:cTn>
                                        <p:tgtEl>
                                          <p:spTgt spid="138"/>
                                        </p:tgtEl>
                                        <p:attrNameLst>
                                          <p:attrName>style.visibility</p:attrName>
                                        </p:attrNameLst>
                                      </p:cBhvr>
                                      <p:to>
                                        <p:strVal val="visible"/>
                                      </p:to>
                                    </p:set>
                                    <p:animEffect transition="in" filter="wipe(left)">
                                      <p:cBhvr>
                                        <p:cTn id="221"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4" grpId="0" animBg="1"/>
      <p:bldP spid="75" grpId="0" animBg="1"/>
      <p:bldP spid="83" grpId="0" animBg="1"/>
      <p:bldP spid="84" grpId="0" animBg="1"/>
      <p:bldP spid="85" grpId="0" animBg="1"/>
      <p:bldP spid="92" grpId="0" animBg="1"/>
      <p:bldP spid="93" grpId="0" animBg="1"/>
      <p:bldP spid="95" grpId="0" animBg="1"/>
      <p:bldP spid="96" grpId="0" animBg="1"/>
      <p:bldP spid="97" grpId="0" animBg="1"/>
      <p:bldP spid="105" grpId="0" animBg="1"/>
      <p:bldP spid="106" grpId="0" animBg="1"/>
      <p:bldP spid="107" grpId="0" animBg="1"/>
      <p:bldP spid="108" grpId="0" animBg="1"/>
      <p:bldP spid="109" grpId="0" animBg="1"/>
      <p:bldP spid="110" grpId="0" animBg="1"/>
      <p:bldP spid="110" grpId="1" animBg="1"/>
      <p:bldP spid="116" grpId="0" animBg="1"/>
      <p:bldP spid="117" grpId="0" animBg="1"/>
      <p:bldP spid="118" grpId="0" animBg="1"/>
      <p:bldP spid="119" grpId="0" animBg="1"/>
      <p:bldP spid="120" grpId="0" animBg="1"/>
      <p:bldP spid="121" grpId="0" animBg="1"/>
      <p:bldP spid="122" grpId="0" animBg="1"/>
      <p:bldP spid="125" grpId="0" animBg="1"/>
      <p:bldP spid="126" grpId="0" animBg="1"/>
      <p:bldP spid="127" grpId="0" animBg="1"/>
      <p:bldP spid="128" grpId="0" animBg="1"/>
      <p:bldP spid="129" grpId="0" animBg="1"/>
      <p:bldP spid="130" grpId="0" animBg="1"/>
      <p:bldP spid="133" grpId="0" animBg="1"/>
      <p:bldP spid="13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4"/>
          <p:cNvSpPr>
            <a:spLocks noChangeArrowheads="1"/>
          </p:cNvSpPr>
          <p:nvPr/>
        </p:nvSpPr>
        <p:spPr bwMode="auto">
          <a:xfrm>
            <a:off x="684213" y="1196975"/>
            <a:ext cx="3797835" cy="58477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itchFamily="2" charset="2"/>
              <a:buChar char="n"/>
              <a:tabLst/>
              <a:defRPr/>
            </a:pPr>
            <a:r>
              <a:rPr kumimoji="0" lang="en-US" altLang="zh-CN" sz="3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0" lang="zh-CN" altLang="en-US" sz="3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有向图的十字链表</a:t>
            </a:r>
            <a:endParaRPr kumimoji="0" lang="en-US" altLang="zh-CN" sz="3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endParaRPr>
          </a:p>
        </p:txBody>
      </p:sp>
      <p:sp>
        <p:nvSpPr>
          <p:cNvPr id="11" name="矩形 10"/>
          <p:cNvSpPr/>
          <p:nvPr/>
        </p:nvSpPr>
        <p:spPr>
          <a:xfrm>
            <a:off x="570377" y="4732753"/>
            <a:ext cx="8325924" cy="2169825"/>
          </a:xfrm>
          <a:prstGeom prst="rect">
            <a:avLst/>
          </a:prstGeom>
        </p:spPr>
        <p:txBody>
          <a:bodyPr wrap="square">
            <a:spAutoFit/>
          </a:bodyPr>
          <a:lstStyle/>
          <a:p>
            <a:pPr lvl="0">
              <a:spcBef>
                <a:spcPct val="30000"/>
              </a:spcBef>
              <a:defRPr/>
            </a:pP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typedef</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struct</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lang="en-US" altLang="zh-CN" sz="1800" dirty="0" err="1">
                <a:solidFill>
                  <a:srgbClr val="FF0000"/>
                </a:solidFill>
              </a:rPr>
              <a:t>oLGraph</a:t>
            </a:r>
            <a:r>
              <a:rPr lang="en-US" altLang="zh-CN" sz="1800" dirty="0">
                <a:solidFill>
                  <a:srgbClr val="89AAD3">
                    <a:lumMod val="25000"/>
                  </a:srgbClr>
                </a:solidFill>
              </a:rPr>
              <a:t> { </a:t>
            </a:r>
            <a:endPar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err="1">
                <a:ln>
                  <a:noFill/>
                </a:ln>
                <a:solidFill>
                  <a:srgbClr val="4D5B6B">
                    <a:lumMod val="50000"/>
                  </a:srgbClr>
                </a:solidFill>
                <a:effectLst/>
                <a:uLnTx/>
                <a:uFillTx/>
                <a:latin typeface="Arial" pitchFamily="34" charset="0"/>
                <a:ea typeface="宋体" pitchFamily="2" charset="-122"/>
                <a:cs typeface="+mn-cs"/>
              </a:rPr>
              <a:t>VexNode</a:t>
            </a:r>
            <a:r>
              <a:rPr kumimoji="1" lang="en-US" altLang="zh-CN" sz="1800" b="1" i="0" u="none" strike="noStrike" kern="1200" cap="none" spc="0" normalizeH="0" baseline="0" noProof="0" dirty="0">
                <a:ln>
                  <a:noFill/>
                </a:ln>
                <a:solidFill>
                  <a:srgbClr val="4D5B6B">
                    <a:lumMod val="50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xlist</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[MAX_VERTEX_NUM];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 </a:t>
            </a:r>
            <a:r>
              <a:rPr kumimoji="1" lang="zh-CN" altLang="en-US"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顶点结点</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a:t>
            </a:r>
            <a:r>
              <a:rPr kumimoji="1" lang="zh-CN" altLang="en-US"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表头向量</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int</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vexnum</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edgenum</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zh-CN" altLang="en-US"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有向图的当前顶点数和边数</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OLGraph</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a:t>
            </a:r>
          </a:p>
        </p:txBody>
      </p:sp>
      <p:sp>
        <p:nvSpPr>
          <p:cNvPr id="12" name="矩形 11"/>
          <p:cNvSpPr/>
          <p:nvPr/>
        </p:nvSpPr>
        <p:spPr>
          <a:xfrm>
            <a:off x="544781" y="3261010"/>
            <a:ext cx="7920880" cy="1477328"/>
          </a:xfrm>
          <a:prstGeom prst="rect">
            <a:avLst/>
          </a:prstGeom>
        </p:spPr>
        <p:txBody>
          <a:bodyPr wrap="square">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typedef</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struct</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err="1">
                <a:ln>
                  <a:noFill/>
                </a:ln>
                <a:solidFill>
                  <a:srgbClr val="C00000"/>
                </a:solidFill>
                <a:effectLst/>
                <a:uLnTx/>
                <a:uFillTx/>
                <a:latin typeface="Arial" pitchFamily="34" charset="0"/>
                <a:ea typeface="宋体" pitchFamily="2" charset="-122"/>
                <a:cs typeface="+mn-cs"/>
              </a:rPr>
              <a:t>vexNode</a:t>
            </a:r>
            <a:r>
              <a:rPr kumimoji="1" lang="en-US" altLang="zh-CN" sz="1800" b="1" i="0" u="none" strike="noStrike" kern="1200" cap="none" spc="0" normalizeH="0" baseline="0" noProof="0" dirty="0">
                <a:ln>
                  <a:noFill/>
                </a:ln>
                <a:solidFill>
                  <a:srgbClr val="FFFFFF">
                    <a:lumMod val="60000"/>
                    <a:lumOff val="40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 </a:t>
            </a:r>
            <a:r>
              <a:rPr kumimoji="1" lang="zh-CN" altLang="en-US"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顶点的结构表示</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VertexType</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data;</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err="1">
                <a:ln>
                  <a:noFill/>
                </a:ln>
                <a:solidFill>
                  <a:srgbClr val="FF0000"/>
                </a:solidFill>
                <a:effectLst/>
                <a:uLnTx/>
                <a:uFillTx/>
                <a:latin typeface="Arial" pitchFamily="34" charset="0"/>
                <a:ea typeface="宋体" pitchFamily="2" charset="-122"/>
                <a:cs typeface="+mn-cs"/>
              </a:rPr>
              <a:t>Edgestruct</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*in, *out;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VexNode</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a:t>
            </a:r>
          </a:p>
        </p:txBody>
      </p:sp>
      <p:sp>
        <p:nvSpPr>
          <p:cNvPr id="13" name="Rectangle 13"/>
          <p:cNvSpPr>
            <a:spLocks noChangeArrowheads="1"/>
          </p:cNvSpPr>
          <p:nvPr/>
        </p:nvSpPr>
        <p:spPr bwMode="auto">
          <a:xfrm>
            <a:off x="533400" y="1779816"/>
            <a:ext cx="8534400" cy="1477328"/>
          </a:xfrm>
          <a:prstGeom prst="rect">
            <a:avLst/>
          </a:prstGeom>
          <a:noFill/>
          <a:ln w="12700" cap="sq">
            <a:noFill/>
            <a:miter lim="800000"/>
            <a:headEnd type="none" w="sm" len="sm"/>
            <a:tailEnd type="none" w="sm" len="sm"/>
          </a:ln>
        </p:spPr>
        <p:txBody>
          <a:bodyP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楷体_GB2312" pitchFamily="49" charset="-122"/>
                <a:cs typeface="+mn-cs"/>
              </a:rPr>
              <a:t>typedef</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楷体_GB2312" pitchFamily="49" charset="-122"/>
                <a:cs typeface="+mn-cs"/>
              </a:rPr>
              <a:t>struct</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FF0000"/>
                </a:solidFill>
                <a:effectLst/>
                <a:uLnTx/>
                <a:uFillTx/>
                <a:latin typeface="Arial" pitchFamily="34" charset="0"/>
                <a:ea typeface="楷体_GB2312" pitchFamily="49" charset="-122"/>
                <a:cs typeface="+mn-cs"/>
              </a:rPr>
              <a:t>edgestruct</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楷体_GB2312" pitchFamily="49" charset="-122"/>
                <a:cs typeface="+mn-cs"/>
              </a:rPr>
              <a:t> { // </a:t>
            </a:r>
            <a:r>
              <a:rPr kumimoji="1" lang="zh-CN" altLang="en-US" sz="1800" b="1" i="0" u="none" strike="noStrike" kern="1200" cap="none" spc="0" normalizeH="0" baseline="0" noProof="0" dirty="0">
                <a:ln>
                  <a:noFill/>
                </a:ln>
                <a:solidFill>
                  <a:srgbClr val="89AAD3">
                    <a:lumMod val="25000"/>
                  </a:srgbClr>
                </a:solidFill>
                <a:effectLst/>
                <a:uLnTx/>
                <a:uFillTx/>
                <a:latin typeface="Arial" pitchFamily="34" charset="0"/>
                <a:ea typeface="楷体_GB2312" pitchFamily="49" charset="-122"/>
                <a:cs typeface="+mn-cs"/>
              </a:rPr>
              <a:t>边的结构表示</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1800" b="1" i="0" u="none" strike="noStrike" kern="1200" cap="none" spc="0" normalizeH="0" baseline="0" noProof="0" dirty="0">
                <a:ln>
                  <a:noFill/>
                </a:ln>
                <a:solidFill>
                  <a:srgbClr val="89AAD3">
                    <a:lumMod val="25000"/>
                  </a:srgbClr>
                </a:solidFill>
                <a:effectLst/>
                <a:uLnTx/>
                <a:uFillTx/>
                <a:latin typeface="Arial"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楷体_GB2312" pitchFamily="49" charset="-122"/>
                <a:cs typeface="+mn-cs"/>
              </a:rPr>
              <a:t>int</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楷体_GB2312" pitchFamily="49" charset="-122"/>
                <a:cs typeface="+mn-cs"/>
              </a:rPr>
              <a:t>startvex</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楷体_GB2312" pitchFamily="49" charset="-122"/>
                <a:cs typeface="+mn-cs"/>
              </a:rPr>
              <a:t>endvex</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楷体_GB2312" pitchFamily="49" charset="-122"/>
                <a:cs typeface="+mn-cs"/>
              </a:rPr>
              <a:t>InfoType</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楷体_GB2312" pitchFamily="49" charset="-122"/>
                <a:cs typeface="+mn-cs"/>
              </a:rPr>
              <a:t>  *info;</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楷体_GB2312" pitchFamily="49" charset="-122"/>
                <a:cs typeface="+mn-cs"/>
              </a:rPr>
              <a:t>struct</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FF0000"/>
                </a:solidFill>
                <a:effectLst/>
                <a:uLnTx/>
                <a:uFillTx/>
                <a:latin typeface="Arial" pitchFamily="34" charset="0"/>
                <a:ea typeface="楷体_GB2312" pitchFamily="49" charset="-122"/>
                <a:cs typeface="+mn-cs"/>
              </a:rPr>
              <a:t>edgestruct</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楷体_GB2312" pitchFamily="49"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楷体_GB2312" pitchFamily="49" charset="-122"/>
                <a:cs typeface="+mn-cs"/>
              </a:rPr>
              <a:t>elink</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楷体_GB2312" pitchFamily="49" charset="-122"/>
                <a:cs typeface="+mn-cs"/>
              </a:rPr>
              <a:t>, *slink;   </a:t>
            </a:r>
          </a:p>
          <a:p>
            <a:pPr lvl="0">
              <a:lnSpc>
                <a:spcPct val="125000"/>
              </a:lnSpc>
              <a:defRPr/>
            </a:pP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楷体_GB2312" pitchFamily="49" charset="-122"/>
                <a:cs typeface="+mn-cs"/>
              </a:rPr>
              <a:t>     } </a:t>
            </a:r>
            <a:r>
              <a:rPr lang="en-US" altLang="zh-CN" sz="1800" dirty="0" err="1">
                <a:ea typeface="楷体_GB2312" pitchFamily="49" charset="-122"/>
              </a:rPr>
              <a:t>Edgestruct</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楷体_GB2312" pitchFamily="49" charset="-122"/>
                <a:cs typeface="+mn-cs"/>
              </a:rPr>
              <a:t>;</a:t>
            </a:r>
          </a:p>
        </p:txBody>
      </p:sp>
      <p:sp>
        <p:nvSpPr>
          <p:cNvPr id="14" name="Text Box 5"/>
          <p:cNvSpPr txBox="1">
            <a:spLocks noChangeArrowheads="1"/>
          </p:cNvSpPr>
          <p:nvPr/>
        </p:nvSpPr>
        <p:spPr bwMode="auto">
          <a:xfrm>
            <a:off x="65244" y="5255621"/>
            <a:ext cx="461665" cy="893555"/>
          </a:xfrm>
          <a:prstGeom prst="rect">
            <a:avLst/>
          </a:prstGeom>
          <a:solidFill>
            <a:srgbClr val="CCFFFF"/>
          </a:solidFill>
          <a:ln w="9525">
            <a:noFill/>
            <a:miter lim="800000"/>
            <a:headEnd/>
            <a:tailEnd/>
          </a:ln>
        </p:spPr>
        <p:txBody>
          <a:bodyPr vert="eaVert"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a:ln>
                  <a:noFill/>
                </a:ln>
                <a:solidFill>
                  <a:srgbClr val="89AAD3">
                    <a:lumMod val="25000"/>
                  </a:srgbClr>
                </a:solidFill>
                <a:effectLst/>
                <a:uLnTx/>
                <a:uFillTx/>
                <a:latin typeface="Arial" pitchFamily="34" charset="0"/>
                <a:ea typeface="楷体_GB2312" pitchFamily="49" charset="-122"/>
                <a:cs typeface="+mn-cs"/>
              </a:rPr>
              <a:t>图结构</a:t>
            </a:r>
          </a:p>
        </p:txBody>
      </p:sp>
      <p:sp>
        <p:nvSpPr>
          <p:cNvPr id="15" name="Text Box 6"/>
          <p:cNvSpPr txBox="1">
            <a:spLocks noChangeArrowheads="1"/>
          </p:cNvSpPr>
          <p:nvPr/>
        </p:nvSpPr>
        <p:spPr bwMode="auto">
          <a:xfrm>
            <a:off x="46337" y="3517618"/>
            <a:ext cx="461665" cy="1215135"/>
          </a:xfrm>
          <a:prstGeom prst="rect">
            <a:avLst/>
          </a:prstGeom>
          <a:solidFill>
            <a:srgbClr val="FFCCFF"/>
          </a:solidFill>
          <a:ln w="9525">
            <a:noFill/>
            <a:miter lim="800000"/>
            <a:headEnd/>
            <a:tailEnd/>
          </a:ln>
        </p:spPr>
        <p:txBody>
          <a:bodyPr vert="eaVert"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a:ln>
                  <a:noFill/>
                </a:ln>
                <a:solidFill>
                  <a:srgbClr val="89AAD3">
                    <a:lumMod val="25000"/>
                  </a:srgbClr>
                </a:solidFill>
                <a:effectLst/>
                <a:uLnTx/>
                <a:uFillTx/>
                <a:latin typeface="Arial" pitchFamily="34" charset="0"/>
                <a:ea typeface="楷体_GB2312" pitchFamily="49" charset="-122"/>
                <a:cs typeface="+mn-cs"/>
              </a:rPr>
              <a:t>顶点</a:t>
            </a:r>
          </a:p>
        </p:txBody>
      </p:sp>
      <p:sp>
        <p:nvSpPr>
          <p:cNvPr id="16" name="Text Box 7"/>
          <p:cNvSpPr txBox="1">
            <a:spLocks noChangeArrowheads="1"/>
          </p:cNvSpPr>
          <p:nvPr/>
        </p:nvSpPr>
        <p:spPr bwMode="auto">
          <a:xfrm>
            <a:off x="69636" y="2263823"/>
            <a:ext cx="461665" cy="900475"/>
          </a:xfrm>
          <a:prstGeom prst="rect">
            <a:avLst/>
          </a:prstGeom>
          <a:solidFill>
            <a:srgbClr val="FFFFCC"/>
          </a:solidFill>
          <a:ln w="9525">
            <a:noFill/>
            <a:miter lim="800000"/>
            <a:headEnd/>
            <a:tailEnd/>
          </a:ln>
        </p:spPr>
        <p:txBody>
          <a:bodyPr vert="eaVert"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a:ln>
                  <a:noFill/>
                </a:ln>
                <a:solidFill>
                  <a:srgbClr val="89AAD3">
                    <a:lumMod val="25000"/>
                  </a:srgbClr>
                </a:solidFill>
                <a:effectLst/>
                <a:uLnTx/>
                <a:uFillTx/>
                <a:latin typeface="Arial" pitchFamily="34" charset="0"/>
                <a:ea typeface="楷体_GB2312" pitchFamily="49" charset="-122"/>
                <a:cs typeface="+mn-cs"/>
              </a:rPr>
              <a:t>边</a:t>
            </a:r>
            <a:endPar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楷体_GB2312" pitchFamily="49" charset="-122"/>
              <a:cs typeface="+mn-cs"/>
            </a:endParaRPr>
          </a:p>
        </p:txBody>
      </p:sp>
      <p:grpSp>
        <p:nvGrpSpPr>
          <p:cNvPr id="2" name="组合 35"/>
          <p:cNvGrpSpPr/>
          <p:nvPr/>
        </p:nvGrpSpPr>
        <p:grpSpPr>
          <a:xfrm>
            <a:off x="5427095" y="1313765"/>
            <a:ext cx="3446875" cy="2188405"/>
            <a:chOff x="5652120" y="3203975"/>
            <a:chExt cx="3446875" cy="2188405"/>
          </a:xfrm>
        </p:grpSpPr>
        <p:sp>
          <p:nvSpPr>
            <p:cNvPr id="17" name="Comment 2"/>
            <p:cNvSpPr>
              <a:spLocks noChangeArrowheads="1"/>
            </p:cNvSpPr>
            <p:nvPr/>
          </p:nvSpPr>
          <p:spPr bwMode="auto">
            <a:xfrm>
              <a:off x="6237185" y="3203975"/>
              <a:ext cx="2173288"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顶点结点</a:t>
              </a:r>
              <a:endParaRPr kumimoji="1" lang="zh-CN" altLang="en-US" sz="1400"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19" name="Rectangle 4"/>
            <p:cNvSpPr>
              <a:spLocks noChangeArrowheads="1"/>
            </p:cNvSpPr>
            <p:nvPr/>
          </p:nvSpPr>
          <p:spPr bwMode="auto">
            <a:xfrm>
              <a:off x="5652120" y="4014065"/>
              <a:ext cx="3015335" cy="31503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Calibri"/>
                  <a:ea typeface="楷体_GB2312" pitchFamily="49" charset="-122"/>
                  <a:cs typeface="+mn-cs"/>
                </a:rPr>
                <a:t>顶点信息数据            </a:t>
              </a:r>
            </a:p>
          </p:txBody>
        </p:sp>
        <p:sp>
          <p:nvSpPr>
            <p:cNvPr id="24" name="Line 5"/>
            <p:cNvSpPr>
              <a:spLocks noChangeShapeType="1"/>
            </p:cNvSpPr>
            <p:nvPr/>
          </p:nvSpPr>
          <p:spPr bwMode="auto">
            <a:xfrm>
              <a:off x="6957045" y="4014065"/>
              <a:ext cx="0" cy="31432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28" name="Line 6"/>
            <p:cNvSpPr>
              <a:spLocks noChangeShapeType="1"/>
            </p:cNvSpPr>
            <p:nvPr/>
          </p:nvSpPr>
          <p:spPr bwMode="auto">
            <a:xfrm>
              <a:off x="7812708" y="4014065"/>
              <a:ext cx="0" cy="31432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29" name="Line 7"/>
            <p:cNvSpPr>
              <a:spLocks noChangeShapeType="1"/>
            </p:cNvSpPr>
            <p:nvPr/>
          </p:nvSpPr>
          <p:spPr bwMode="auto">
            <a:xfrm>
              <a:off x="7362310" y="4194085"/>
              <a:ext cx="0" cy="685800"/>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30" name="Line 8"/>
            <p:cNvSpPr>
              <a:spLocks noChangeShapeType="1"/>
            </p:cNvSpPr>
            <p:nvPr/>
          </p:nvSpPr>
          <p:spPr bwMode="auto">
            <a:xfrm>
              <a:off x="8217405" y="4194085"/>
              <a:ext cx="0" cy="685800"/>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31" name="Comment 9"/>
            <p:cNvSpPr>
              <a:spLocks noChangeArrowheads="1"/>
            </p:cNvSpPr>
            <p:nvPr/>
          </p:nvSpPr>
          <p:spPr bwMode="auto">
            <a:xfrm>
              <a:off x="6305256" y="4869160"/>
              <a:ext cx="1327084" cy="52322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指向该顶点的第一条入边</a:t>
              </a:r>
              <a:endParaRPr kumimoji="1" lang="zh-CN" altLang="en-US" sz="1400"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32" name="Comment 10"/>
            <p:cNvSpPr>
              <a:spLocks noChangeArrowheads="1"/>
            </p:cNvSpPr>
            <p:nvPr/>
          </p:nvSpPr>
          <p:spPr bwMode="auto">
            <a:xfrm>
              <a:off x="7677345" y="4869160"/>
              <a:ext cx="1421650" cy="52322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指向该顶点的第一条出边</a:t>
              </a:r>
              <a:endParaRPr kumimoji="1" lang="zh-CN" altLang="en-US" sz="1400"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33" name="Rectangle 12"/>
            <p:cNvSpPr>
              <a:spLocks noChangeArrowheads="1"/>
            </p:cNvSpPr>
            <p:nvPr/>
          </p:nvSpPr>
          <p:spPr bwMode="auto">
            <a:xfrm>
              <a:off x="6057165" y="3609020"/>
              <a:ext cx="551754"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data</a:t>
              </a:r>
            </a:p>
          </p:txBody>
        </p:sp>
        <p:sp>
          <p:nvSpPr>
            <p:cNvPr id="34" name="Rectangle 13"/>
            <p:cNvSpPr>
              <a:spLocks noChangeArrowheads="1"/>
            </p:cNvSpPr>
            <p:nvPr/>
          </p:nvSpPr>
          <p:spPr bwMode="auto">
            <a:xfrm>
              <a:off x="7047275" y="3609020"/>
              <a:ext cx="343364"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in</a:t>
              </a:r>
            </a:p>
          </p:txBody>
        </p:sp>
        <p:sp>
          <p:nvSpPr>
            <p:cNvPr id="35" name="Rectangle 14"/>
            <p:cNvSpPr>
              <a:spLocks noChangeArrowheads="1"/>
            </p:cNvSpPr>
            <p:nvPr/>
          </p:nvSpPr>
          <p:spPr bwMode="auto">
            <a:xfrm>
              <a:off x="7857365" y="3609020"/>
              <a:ext cx="461986"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out</a:t>
              </a:r>
            </a:p>
          </p:txBody>
        </p:sp>
      </p:grpSp>
      <p:grpSp>
        <p:nvGrpSpPr>
          <p:cNvPr id="3" name="组合 54"/>
          <p:cNvGrpSpPr/>
          <p:nvPr/>
        </p:nvGrpSpPr>
        <p:grpSpPr>
          <a:xfrm>
            <a:off x="4301970" y="3999658"/>
            <a:ext cx="4760901" cy="2538864"/>
            <a:chOff x="4572000" y="4284095"/>
            <a:chExt cx="4760901" cy="2538864"/>
          </a:xfrm>
        </p:grpSpPr>
        <p:sp>
          <p:nvSpPr>
            <p:cNvPr id="37" name="Comment 2"/>
            <p:cNvSpPr>
              <a:spLocks noChangeArrowheads="1"/>
            </p:cNvSpPr>
            <p:nvPr/>
          </p:nvSpPr>
          <p:spPr bwMode="auto">
            <a:xfrm>
              <a:off x="6237185" y="4284095"/>
              <a:ext cx="2133600"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边结点</a:t>
              </a:r>
              <a:endParaRPr kumimoji="1" lang="zh-CN" altLang="en-US" sz="1400"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grpSp>
          <p:nvGrpSpPr>
            <p:cNvPr id="4" name="组合 53"/>
            <p:cNvGrpSpPr/>
            <p:nvPr/>
          </p:nvGrpSpPr>
          <p:grpSpPr>
            <a:xfrm>
              <a:off x="4572000" y="5049180"/>
              <a:ext cx="4500500" cy="315035"/>
              <a:chOff x="4031940" y="5049180"/>
              <a:chExt cx="4500500" cy="315035"/>
            </a:xfrm>
          </p:grpSpPr>
          <p:sp>
            <p:nvSpPr>
              <p:cNvPr id="39" name="Rectangle 4"/>
              <p:cNvSpPr>
                <a:spLocks noChangeArrowheads="1"/>
              </p:cNvSpPr>
              <p:nvPr/>
            </p:nvSpPr>
            <p:spPr bwMode="auto">
              <a:xfrm>
                <a:off x="4031940" y="5049180"/>
                <a:ext cx="4500500" cy="31503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Calibri"/>
                    <a:ea typeface="楷体_GB2312" pitchFamily="49" charset="-122"/>
                    <a:cs typeface="+mn-cs"/>
                  </a:rPr>
                  <a:t>边起点位置        边终点位置        边的相关信息</a:t>
                </a:r>
              </a:p>
            </p:txBody>
          </p:sp>
          <p:sp>
            <p:nvSpPr>
              <p:cNvPr id="40" name="Line 5"/>
              <p:cNvSpPr>
                <a:spLocks noChangeShapeType="1"/>
              </p:cNvSpPr>
              <p:nvPr/>
            </p:nvSpPr>
            <p:spPr bwMode="auto">
              <a:xfrm>
                <a:off x="5292080"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41" name="Line 6"/>
              <p:cNvSpPr>
                <a:spLocks noChangeShapeType="1"/>
              </p:cNvSpPr>
              <p:nvPr/>
            </p:nvSpPr>
            <p:spPr bwMode="auto">
              <a:xfrm>
                <a:off x="6507215"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42" name="Line 7"/>
              <p:cNvSpPr>
                <a:spLocks noChangeShapeType="1"/>
              </p:cNvSpPr>
              <p:nvPr/>
            </p:nvSpPr>
            <p:spPr bwMode="auto">
              <a:xfrm>
                <a:off x="8172400"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43" name="Line 8"/>
              <p:cNvSpPr>
                <a:spLocks noChangeShapeType="1"/>
              </p:cNvSpPr>
              <p:nvPr/>
            </p:nvSpPr>
            <p:spPr bwMode="auto">
              <a:xfrm>
                <a:off x="7767355"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grpSp>
        <p:sp>
          <p:nvSpPr>
            <p:cNvPr id="44" name="Line 9"/>
            <p:cNvSpPr>
              <a:spLocks noChangeShapeType="1"/>
            </p:cNvSpPr>
            <p:nvPr/>
          </p:nvSpPr>
          <p:spPr bwMode="auto">
            <a:xfrm>
              <a:off x="8487435" y="5139190"/>
              <a:ext cx="0" cy="495055"/>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45" name="Line 10"/>
            <p:cNvSpPr>
              <a:spLocks noChangeShapeType="1"/>
            </p:cNvSpPr>
            <p:nvPr/>
          </p:nvSpPr>
          <p:spPr bwMode="auto">
            <a:xfrm>
              <a:off x="8892480" y="5139190"/>
              <a:ext cx="0" cy="945106"/>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46" name="Comment 11"/>
            <p:cNvSpPr>
              <a:spLocks noChangeArrowheads="1"/>
            </p:cNvSpPr>
            <p:nvPr/>
          </p:nvSpPr>
          <p:spPr bwMode="auto">
            <a:xfrm>
              <a:off x="7928865" y="6084295"/>
              <a:ext cx="1215135" cy="738664"/>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指向下一个有相同起点的结点</a:t>
              </a:r>
              <a:endParaRPr kumimoji="1" lang="zh-CN" altLang="en-US" sz="1400"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47" name="Comment 12"/>
            <p:cNvSpPr>
              <a:spLocks noChangeArrowheads="1"/>
            </p:cNvSpPr>
            <p:nvPr/>
          </p:nvSpPr>
          <p:spPr bwMode="auto">
            <a:xfrm>
              <a:off x="5967155" y="5634245"/>
              <a:ext cx="2610290"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指向下一个有相同终点的结点</a:t>
              </a:r>
              <a:endParaRPr kumimoji="1" lang="zh-CN" altLang="en-US" sz="1400"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48" name="Rectangle 14"/>
            <p:cNvSpPr>
              <a:spLocks noChangeArrowheads="1"/>
            </p:cNvSpPr>
            <p:nvPr/>
          </p:nvSpPr>
          <p:spPr bwMode="auto">
            <a:xfrm>
              <a:off x="8025240" y="4599130"/>
              <a:ext cx="710451"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elink</a:t>
              </a:r>
              <a:endParaRPr kumimoji="1" lang="en-US" altLang="zh-CN" sz="1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endParaRPr>
            </a:p>
          </p:txBody>
        </p:sp>
        <p:sp>
          <p:nvSpPr>
            <p:cNvPr id="49" name="Rectangle 15"/>
            <p:cNvSpPr>
              <a:spLocks noChangeArrowheads="1"/>
            </p:cNvSpPr>
            <p:nvPr/>
          </p:nvSpPr>
          <p:spPr bwMode="auto">
            <a:xfrm>
              <a:off x="8622450" y="4599130"/>
              <a:ext cx="710451"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slink</a:t>
              </a:r>
            </a:p>
          </p:txBody>
        </p:sp>
        <p:sp>
          <p:nvSpPr>
            <p:cNvPr id="51" name="Rectangle 17"/>
            <p:cNvSpPr>
              <a:spLocks noChangeArrowheads="1"/>
            </p:cNvSpPr>
            <p:nvPr/>
          </p:nvSpPr>
          <p:spPr bwMode="auto">
            <a:xfrm>
              <a:off x="4707015" y="4599130"/>
              <a:ext cx="1069524"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startvex</a:t>
              </a:r>
              <a:endParaRPr kumimoji="1" lang="en-US" altLang="zh-CN" sz="1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endParaRPr>
            </a:p>
          </p:txBody>
        </p:sp>
        <p:sp>
          <p:nvSpPr>
            <p:cNvPr id="52" name="Rectangle 18"/>
            <p:cNvSpPr>
              <a:spLocks noChangeArrowheads="1"/>
            </p:cNvSpPr>
            <p:nvPr/>
          </p:nvSpPr>
          <p:spPr bwMode="auto">
            <a:xfrm>
              <a:off x="5922150" y="4644135"/>
              <a:ext cx="979755"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endvex</a:t>
              </a:r>
              <a:endParaRPr kumimoji="1" lang="en-US" altLang="zh-CN" sz="1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endParaRPr>
            </a:p>
          </p:txBody>
        </p:sp>
        <p:sp>
          <p:nvSpPr>
            <p:cNvPr id="53" name="Rectangle 19"/>
            <p:cNvSpPr>
              <a:spLocks noChangeArrowheads="1"/>
            </p:cNvSpPr>
            <p:nvPr/>
          </p:nvSpPr>
          <p:spPr bwMode="auto">
            <a:xfrm>
              <a:off x="7272300" y="4599130"/>
              <a:ext cx="607859"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info</a:t>
              </a:r>
            </a:p>
          </p:txBody>
        </p:sp>
      </p:grpSp>
      <p:sp>
        <p:nvSpPr>
          <p:cNvPr id="50" name="Rectangle 2"/>
          <p:cNvSpPr txBox="1">
            <a:spLocks noRot="1" noChangeArrowheads="1"/>
          </p:cNvSpPr>
          <p:nvPr/>
        </p:nvSpPr>
        <p:spPr>
          <a:xfrm>
            <a:off x="457200" y="333375"/>
            <a:ext cx="86868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图的代数表示：有向图的十字链表 </a:t>
            </a:r>
          </a:p>
        </p:txBody>
      </p:sp>
    </p:spTree>
    <p:extLst>
      <p:ext uri="{BB962C8B-B14F-4D97-AF65-F5344CB8AC3E}">
        <p14:creationId xmlns:p14="http://schemas.microsoft.com/office/powerpoint/2010/main" val="683444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3"/>
          <p:cNvSpPr>
            <a:spLocks noGrp="1" noChangeArrowheads="1"/>
          </p:cNvSpPr>
          <p:nvPr>
            <p:ph type="body" idx="1"/>
          </p:nvPr>
        </p:nvSpPr>
        <p:spPr>
          <a:xfrm>
            <a:off x="522288" y="1449388"/>
            <a:ext cx="8362950" cy="4824412"/>
          </a:xfrm>
        </p:spPr>
        <p:txBody>
          <a:bodyPr/>
          <a:lstStyle/>
          <a:p>
            <a:pPr>
              <a:spcBef>
                <a:spcPct val="0"/>
              </a:spcBef>
              <a:buClrTx/>
              <a:buSzTx/>
              <a:buFontTx/>
              <a:buNone/>
            </a:pPr>
            <a:r>
              <a:rPr lang="en-US" altLang="zh-CN" dirty="0">
                <a:latin typeface="Times New Roman" pitchFamily="18" charset="0"/>
              </a:rPr>
              <a:t>   </a:t>
            </a:r>
            <a:r>
              <a:rPr lang="zh-CN" altLang="en-US" dirty="0">
                <a:latin typeface="Times New Roman" pitchFamily="18" charset="0"/>
              </a:rPr>
              <a:t>由于图的拓扑性质</a:t>
            </a:r>
            <a:r>
              <a:rPr lang="en-US" altLang="zh-CN" dirty="0">
                <a:latin typeface="Times New Roman" pitchFamily="18" charset="0"/>
              </a:rPr>
              <a:t>, </a:t>
            </a:r>
            <a:r>
              <a:rPr lang="zh-CN" altLang="en-US" dirty="0">
                <a:latin typeface="Times New Roman" pitchFamily="18" charset="0"/>
              </a:rPr>
              <a:t>有可能两个表面上看起来不同的图本质上是同一个图</a:t>
            </a:r>
            <a:r>
              <a:rPr lang="en-US" altLang="zh-CN" dirty="0">
                <a:latin typeface="Times New Roman" pitchFamily="18" charset="0"/>
              </a:rPr>
              <a:t>, </a:t>
            </a:r>
            <a:r>
              <a:rPr lang="zh-CN" altLang="en-US" dirty="0">
                <a:latin typeface="Times New Roman" pitchFamily="18" charset="0"/>
              </a:rPr>
              <a:t>这就是图同构</a:t>
            </a:r>
            <a:r>
              <a:rPr lang="en-US" altLang="zh-CN" dirty="0">
                <a:latin typeface="Times New Roman" pitchFamily="18" charset="0"/>
              </a:rPr>
              <a:t>(</a:t>
            </a:r>
            <a:r>
              <a:rPr lang="en-US" altLang="zh-CN" i="1" dirty="0">
                <a:latin typeface="Times New Roman" pitchFamily="18" charset="0"/>
              </a:rPr>
              <a:t>isomorphism</a:t>
            </a:r>
            <a:r>
              <a:rPr lang="en-US" altLang="zh-CN" dirty="0">
                <a:latin typeface="Times New Roman" pitchFamily="18" charset="0"/>
              </a:rPr>
              <a:t>)</a:t>
            </a:r>
            <a:r>
              <a:rPr lang="zh-CN" altLang="en-US" dirty="0">
                <a:latin typeface="Times New Roman" pitchFamily="18" charset="0"/>
              </a:rPr>
              <a:t>的问题</a:t>
            </a:r>
            <a:r>
              <a:rPr lang="en-US" altLang="zh-CN" dirty="0">
                <a:latin typeface="Times New Roman" pitchFamily="18" charset="0"/>
              </a:rPr>
              <a:t>.</a:t>
            </a:r>
          </a:p>
        </p:txBody>
      </p:sp>
      <p:sp>
        <p:nvSpPr>
          <p:cNvPr id="196611" name="Rectangle 4"/>
          <p:cNvSpPr>
            <a:spLocks noChangeArrowheads="1"/>
          </p:cNvSpPr>
          <p:nvPr/>
        </p:nvSpPr>
        <p:spPr bwMode="auto">
          <a:xfrm>
            <a:off x="881063" y="3294063"/>
            <a:ext cx="7920037" cy="1717393"/>
          </a:xfrm>
          <a:prstGeom prst="rect">
            <a:avLst/>
          </a:prstGeom>
          <a:noFill/>
          <a:ln w="9525">
            <a:noFill/>
            <a:miter lim="800000"/>
            <a:headEnd/>
            <a:tailEnd/>
          </a:ln>
        </p:spPr>
        <p:txBody>
          <a:bodyPr>
            <a:spAutoFit/>
          </a:bodyPr>
          <a:lstStyle/>
          <a:p>
            <a:pPr>
              <a:spcBef>
                <a:spcPct val="20000"/>
              </a:spcBef>
              <a:buClr>
                <a:srgbClr val="89AAD3"/>
              </a:buClr>
              <a:buSzPct val="60000"/>
              <a:buFont typeface="Wingdings" pitchFamily="2" charset="2"/>
              <a:buNone/>
            </a:pPr>
            <a:r>
              <a:rPr lang="zh-CN" altLang="en-US" dirty="0">
                <a:solidFill>
                  <a:srgbClr val="C00000"/>
                </a:solidFill>
              </a:rPr>
              <a:t>直观理解</a:t>
            </a:r>
            <a:r>
              <a:rPr lang="en-US" altLang="zh-CN" dirty="0">
                <a:solidFill>
                  <a:srgbClr val="C00000"/>
                </a:solidFill>
              </a:rPr>
              <a:t>: </a:t>
            </a:r>
            <a:r>
              <a:rPr lang="en-US" altLang="zh-CN" i="1" dirty="0">
                <a:solidFill>
                  <a:srgbClr val="C00000"/>
                </a:solidFill>
              </a:rPr>
              <a:t>G</a:t>
            </a:r>
            <a:r>
              <a:rPr lang="en-US" altLang="zh-CN" baseline="-25000" dirty="0">
                <a:solidFill>
                  <a:srgbClr val="C00000"/>
                </a:solidFill>
              </a:rPr>
              <a:t>1</a:t>
            </a:r>
            <a:r>
              <a:rPr lang="en-US" altLang="zh-CN" dirty="0">
                <a:solidFill>
                  <a:srgbClr val="C00000"/>
                </a:solidFill>
              </a:rPr>
              <a:t> </a:t>
            </a:r>
            <a:r>
              <a:rPr lang="en-US" altLang="zh-CN" dirty="0">
                <a:solidFill>
                  <a:srgbClr val="C00000"/>
                </a:solidFill>
                <a:sym typeface="Symbol" pitchFamily="18" charset="2"/>
              </a:rPr>
              <a:t> </a:t>
            </a:r>
            <a:r>
              <a:rPr lang="en-US" altLang="zh-CN" i="1" dirty="0">
                <a:solidFill>
                  <a:srgbClr val="C00000"/>
                </a:solidFill>
              </a:rPr>
              <a:t>G</a:t>
            </a:r>
            <a:r>
              <a:rPr lang="en-US" altLang="zh-CN" baseline="-25000" dirty="0">
                <a:solidFill>
                  <a:srgbClr val="C00000"/>
                </a:solidFill>
              </a:rPr>
              <a:t>2</a:t>
            </a:r>
            <a:r>
              <a:rPr lang="zh-CN" altLang="en-US" dirty="0">
                <a:solidFill>
                  <a:srgbClr val="C00000"/>
                </a:solidFill>
                <a:latin typeface="Verdana" pitchFamily="34" charset="0"/>
              </a:rPr>
              <a:t>是指其中一个图仅经过下列两种变换可以变为另一个图</a:t>
            </a:r>
            <a:r>
              <a:rPr lang="en-US" altLang="zh-CN" dirty="0">
                <a:solidFill>
                  <a:srgbClr val="C00000"/>
                </a:solidFill>
                <a:latin typeface="Verdana" pitchFamily="34" charset="0"/>
              </a:rPr>
              <a:t>:</a:t>
            </a:r>
          </a:p>
          <a:p>
            <a:pPr>
              <a:spcBef>
                <a:spcPct val="20000"/>
              </a:spcBef>
              <a:buClr>
                <a:srgbClr val="89AAD3"/>
              </a:buClr>
              <a:buSzPct val="60000"/>
              <a:buFont typeface="Wingdings" pitchFamily="2" charset="2"/>
              <a:buNone/>
            </a:pPr>
            <a:r>
              <a:rPr lang="en-US" altLang="zh-CN" dirty="0">
                <a:solidFill>
                  <a:srgbClr val="000000"/>
                </a:solidFill>
                <a:latin typeface="Verdana" pitchFamily="34" charset="0"/>
              </a:rPr>
              <a:t>(a)</a:t>
            </a:r>
            <a:r>
              <a:rPr lang="zh-CN" altLang="en-US" dirty="0">
                <a:solidFill>
                  <a:srgbClr val="000000"/>
                </a:solidFill>
                <a:latin typeface="Verdana" pitchFamily="34" charset="0"/>
              </a:rPr>
              <a:t>挪动节点的位置；</a:t>
            </a:r>
          </a:p>
          <a:p>
            <a:pPr>
              <a:spcBef>
                <a:spcPct val="20000"/>
              </a:spcBef>
              <a:buClr>
                <a:srgbClr val="89AAD3"/>
              </a:buClr>
              <a:buSzPct val="60000"/>
              <a:buFont typeface="Wingdings" pitchFamily="2" charset="2"/>
              <a:buNone/>
            </a:pPr>
            <a:r>
              <a:rPr lang="en-US" altLang="zh-CN" dirty="0">
                <a:solidFill>
                  <a:srgbClr val="000000"/>
                </a:solidFill>
                <a:latin typeface="Verdana" pitchFamily="34" charset="0"/>
              </a:rPr>
              <a:t>(b)</a:t>
            </a:r>
            <a:r>
              <a:rPr lang="zh-CN" altLang="en-US" dirty="0">
                <a:solidFill>
                  <a:srgbClr val="000000"/>
                </a:solidFill>
                <a:latin typeface="Verdana" pitchFamily="34" charset="0"/>
              </a:rPr>
              <a:t>伸缩边的长短</a:t>
            </a:r>
            <a:r>
              <a:rPr lang="en-US" altLang="zh-CN" dirty="0">
                <a:solidFill>
                  <a:srgbClr val="000000"/>
                </a:solidFill>
                <a:latin typeface="Verdana" pitchFamily="34" charset="0"/>
              </a:rPr>
              <a:t>.</a:t>
            </a:r>
          </a:p>
        </p:txBody>
      </p:sp>
      <p:pic>
        <p:nvPicPr>
          <p:cNvPr id="196613" name="Picture 7" descr="同构1(1)"/>
          <p:cNvPicPr>
            <a:picLocks noChangeAspect="1" noChangeArrowheads="1"/>
          </p:cNvPicPr>
          <p:nvPr/>
        </p:nvPicPr>
        <p:blipFill>
          <a:blip r:embed="rId2" cstate="print"/>
          <a:srcRect/>
          <a:stretch>
            <a:fillRect/>
          </a:stretch>
        </p:blipFill>
        <p:spPr bwMode="auto">
          <a:xfrm>
            <a:off x="4846638" y="4106866"/>
            <a:ext cx="1778000" cy="2076450"/>
          </a:xfrm>
          <a:prstGeom prst="rect">
            <a:avLst/>
          </a:prstGeom>
          <a:noFill/>
          <a:ln w="9525">
            <a:noFill/>
            <a:miter lim="800000"/>
            <a:headEnd/>
            <a:tailEnd/>
          </a:ln>
        </p:spPr>
      </p:pic>
      <p:pic>
        <p:nvPicPr>
          <p:cNvPr id="196614" name="Picture 8" descr="同构1(2)"/>
          <p:cNvPicPr>
            <a:picLocks noChangeAspect="1" noChangeArrowheads="1"/>
          </p:cNvPicPr>
          <p:nvPr/>
        </p:nvPicPr>
        <p:blipFill>
          <a:blip r:embed="rId3" cstate="print"/>
          <a:srcRect/>
          <a:stretch>
            <a:fillRect/>
          </a:stretch>
        </p:blipFill>
        <p:spPr bwMode="auto">
          <a:xfrm>
            <a:off x="6916738" y="4209260"/>
            <a:ext cx="1676400" cy="1871662"/>
          </a:xfrm>
          <a:prstGeom prst="rect">
            <a:avLst/>
          </a:prstGeom>
          <a:noFill/>
          <a:ln w="9525">
            <a:noFill/>
            <a:miter lim="800000"/>
            <a:headEnd/>
            <a:tailEnd/>
          </a:ln>
        </p:spPr>
      </p:pic>
      <p:sp>
        <p:nvSpPr>
          <p:cNvPr id="7" name="标题 3"/>
          <p:cNvSpPr>
            <a:spLocks noGrp="1"/>
          </p:cNvSpPr>
          <p:nvPr>
            <p:ph type="title"/>
          </p:nvPr>
        </p:nvSpPr>
        <p:spPr>
          <a:xfrm>
            <a:off x="457200" y="333375"/>
            <a:ext cx="8229600" cy="719138"/>
          </a:xfrm>
        </p:spPr>
        <p:txBody>
          <a:bodyPr/>
          <a:lstStyle/>
          <a:p>
            <a:pPr>
              <a:defRPr/>
            </a:pPr>
            <a:r>
              <a:rPr kumimoji="1" lang="zh-CN" altLang="en-US" dirty="0"/>
              <a:t>图的基本概念：同构</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8" name="Text Box 8"/>
          <p:cNvSpPr txBox="1">
            <a:spLocks noChangeArrowheads="1"/>
          </p:cNvSpPr>
          <p:nvPr/>
        </p:nvSpPr>
        <p:spPr bwMode="auto">
          <a:xfrm>
            <a:off x="341530" y="1313765"/>
            <a:ext cx="8712460" cy="550920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800000"/>
                </a:solidFill>
                <a:effectLst/>
                <a:uLnTx/>
                <a:uFillTx/>
                <a:latin typeface="宋体" pitchFamily="2" charset="-122"/>
                <a:ea typeface="宋体" pitchFamily="2" charset="-122"/>
                <a:cs typeface="+mn-cs"/>
              </a:rPr>
              <a:t>构造图的十字链表算法</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Status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CreateDG</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OLGraph</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&amp;G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scanf</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 &amp;</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G.vexnum</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&amp;</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G.edgenum</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&amp;</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IncInfo</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 </a:t>
            </a:r>
            <a:r>
              <a:rPr kumimoji="1" lang="en-US" altLang="zh-CN" sz="1800" b="1" i="0" u="none" strike="noStrike" kern="1200" cap="none" spc="0" normalizeH="0" baseline="0" noProof="0" dirty="0">
                <a:ln>
                  <a:noFill/>
                </a:ln>
                <a:solidFill>
                  <a:srgbClr val="00B050"/>
                </a:solidFill>
                <a:effectLst/>
                <a:uLnTx/>
                <a:uFillTx/>
                <a:latin typeface="Arial" pitchFamily="34" charset="0"/>
                <a:ea typeface="宋体" pitchFamily="2" charset="-122"/>
                <a:cs typeface="+mn-cs"/>
              </a:rPr>
              <a:t>// </a:t>
            </a:r>
            <a:r>
              <a:rPr kumimoji="1" lang="zh-CN" altLang="en-US" sz="1800" b="1" i="0" u="none" strike="noStrike" kern="1200" cap="none" spc="0" normalizeH="0" baseline="0" noProof="0" dirty="0">
                <a:ln>
                  <a:noFill/>
                </a:ln>
                <a:solidFill>
                  <a:srgbClr val="00B050"/>
                </a:solidFill>
                <a:effectLst/>
                <a:uLnTx/>
                <a:uFillTx/>
                <a:latin typeface="Arial" pitchFamily="34" charset="0"/>
                <a:ea typeface="宋体" pitchFamily="2" charset="-122"/>
                <a:cs typeface="+mn-cs"/>
              </a:rPr>
              <a:t>输入信息</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for (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i</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 0;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i</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&lt;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G.vexnum</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i</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 {     </a:t>
            </a:r>
            <a:r>
              <a:rPr kumimoji="1" lang="en-US" altLang="zh-CN" sz="1800" b="1" i="0" u="none" strike="noStrike" kern="1200" cap="none" spc="0" normalizeH="0" baseline="0" noProof="0" dirty="0">
                <a:ln>
                  <a:noFill/>
                </a:ln>
                <a:solidFill>
                  <a:srgbClr val="00B050"/>
                </a:solidFill>
                <a:effectLst/>
                <a:uLnTx/>
                <a:uFillTx/>
                <a:latin typeface="Arial" pitchFamily="34" charset="0"/>
                <a:ea typeface="宋体" pitchFamily="2" charset="-122"/>
                <a:cs typeface="+mn-cs"/>
              </a:rPr>
              <a:t>//</a:t>
            </a:r>
            <a:r>
              <a:rPr kumimoji="1" lang="zh-CN" altLang="en-US" sz="1800" b="1" i="0" u="none" strike="noStrike" kern="1200" cap="none" spc="0" normalizeH="0" baseline="0" noProof="0" dirty="0">
                <a:ln>
                  <a:noFill/>
                </a:ln>
                <a:solidFill>
                  <a:srgbClr val="00B050"/>
                </a:solidFill>
                <a:effectLst/>
                <a:uLnTx/>
                <a:uFillTx/>
                <a:latin typeface="Arial" pitchFamily="34" charset="0"/>
                <a:ea typeface="宋体" pitchFamily="2" charset="-122"/>
                <a:cs typeface="+mn-cs"/>
              </a:rPr>
              <a:t>初始化构造表头向量</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scanf</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 &amp;</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G.xlist</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i</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].data );                 </a:t>
            </a:r>
            <a:r>
              <a:rPr kumimoji="1" lang="en-US" altLang="zh-CN" sz="1800" b="1" i="0" u="none" strike="noStrike" kern="1200" cap="none" spc="0" normalizeH="0" baseline="0" noProof="0" dirty="0">
                <a:ln>
                  <a:noFill/>
                </a:ln>
                <a:solidFill>
                  <a:srgbClr val="00B050"/>
                </a:solidFill>
                <a:effectLst/>
                <a:uLnTx/>
                <a:uFillTx/>
                <a:latin typeface="Arial" pitchFamily="34" charset="0"/>
                <a:ea typeface="宋体" pitchFamily="2" charset="-122"/>
                <a:cs typeface="+mn-cs"/>
              </a:rPr>
              <a:t>// </a:t>
            </a:r>
            <a:r>
              <a:rPr kumimoji="1" lang="zh-CN" altLang="en-US" sz="1800" b="1" i="0" u="none" strike="noStrike" kern="1200" cap="none" spc="0" normalizeH="0" baseline="0" noProof="0" dirty="0">
                <a:ln>
                  <a:noFill/>
                </a:ln>
                <a:solidFill>
                  <a:srgbClr val="00B050"/>
                </a:solidFill>
                <a:effectLst/>
                <a:uLnTx/>
                <a:uFillTx/>
                <a:latin typeface="Arial" pitchFamily="34" charset="0"/>
                <a:ea typeface="宋体" pitchFamily="2" charset="-122"/>
                <a:cs typeface="+mn-cs"/>
              </a:rPr>
              <a:t>输入顶点值</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G.xlist</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i</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].in =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G.xlist</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i</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].out = NULL;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for ( k = 0; k &lt;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G.edgenum</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k++ ) {  </a:t>
            </a:r>
            <a:r>
              <a:rPr kumimoji="1" lang="en-US" altLang="zh-CN" sz="1800" b="1" i="0" u="none" strike="noStrike" kern="1200" cap="none" spc="0" normalizeH="0" baseline="0" noProof="0" dirty="0">
                <a:ln>
                  <a:noFill/>
                </a:ln>
                <a:solidFill>
                  <a:srgbClr val="00B050"/>
                </a:solidFill>
                <a:effectLst/>
                <a:uLnTx/>
                <a:uFillTx/>
                <a:latin typeface="Arial" pitchFamily="34" charset="0"/>
                <a:ea typeface="宋体" pitchFamily="2" charset="-122"/>
                <a:cs typeface="+mn-cs"/>
              </a:rPr>
              <a:t>// </a:t>
            </a:r>
            <a:r>
              <a:rPr kumimoji="1" lang="zh-CN" altLang="en-US" sz="1800" b="1" i="0" u="none" strike="noStrike" kern="1200" cap="none" spc="0" normalizeH="0" baseline="0" noProof="0" dirty="0">
                <a:ln>
                  <a:noFill/>
                </a:ln>
                <a:solidFill>
                  <a:srgbClr val="00B050"/>
                </a:solidFill>
                <a:effectLst/>
                <a:uLnTx/>
                <a:uFillTx/>
                <a:latin typeface="Arial" pitchFamily="34" charset="0"/>
                <a:ea typeface="宋体" pitchFamily="2" charset="-122"/>
                <a:cs typeface="+mn-cs"/>
              </a:rPr>
              <a:t>构造十字链表</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scanf</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 &amp;v1, &amp;v2 );                       </a:t>
            </a:r>
            <a:r>
              <a:rPr kumimoji="1" lang="en-US" altLang="zh-CN" sz="1800" b="1" i="0" u="none" strike="noStrike" kern="1200" cap="none" spc="0" normalizeH="0" baseline="0" noProof="0" dirty="0">
                <a:ln>
                  <a:noFill/>
                </a:ln>
                <a:solidFill>
                  <a:srgbClr val="00B050"/>
                </a:solidFill>
                <a:effectLst/>
                <a:uLnTx/>
                <a:uFillTx/>
                <a:latin typeface="Arial" pitchFamily="34" charset="0"/>
                <a:ea typeface="宋体" pitchFamily="2" charset="-122"/>
                <a:cs typeface="+mn-cs"/>
              </a:rPr>
              <a:t>// </a:t>
            </a:r>
            <a:r>
              <a:rPr kumimoji="1" lang="zh-CN" altLang="en-US" sz="1800" b="1" i="0" u="none" strike="noStrike" kern="1200" cap="none" spc="0" normalizeH="0" baseline="0" noProof="0" dirty="0">
                <a:ln>
                  <a:noFill/>
                </a:ln>
                <a:solidFill>
                  <a:srgbClr val="00B050"/>
                </a:solidFill>
                <a:effectLst/>
                <a:uLnTx/>
                <a:uFillTx/>
                <a:latin typeface="Arial" pitchFamily="34" charset="0"/>
                <a:ea typeface="宋体" pitchFamily="2" charset="-122"/>
                <a:cs typeface="+mn-cs"/>
              </a:rPr>
              <a:t>输入一条</a:t>
            </a:r>
            <a:r>
              <a:rPr lang="zh-CN" altLang="en-US" sz="1800" dirty="0">
                <a:solidFill>
                  <a:srgbClr val="00B050"/>
                </a:solidFill>
              </a:rPr>
              <a:t>边</a:t>
            </a:r>
            <a:r>
              <a:rPr kumimoji="1" lang="zh-CN" altLang="en-US" sz="1800" b="1" i="0" u="none" strike="noStrike" kern="1200" cap="none" spc="0" normalizeH="0" baseline="0" noProof="0" dirty="0">
                <a:ln>
                  <a:noFill/>
                </a:ln>
                <a:solidFill>
                  <a:srgbClr val="00B050"/>
                </a:solidFill>
                <a:effectLst/>
                <a:uLnTx/>
                <a:uFillTx/>
                <a:latin typeface="Arial" pitchFamily="34" charset="0"/>
                <a:ea typeface="宋体" pitchFamily="2" charset="-122"/>
                <a:cs typeface="+mn-cs"/>
              </a:rPr>
              <a:t>的始点和终点</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i</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LocateVex</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 G, v1 ); j =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LocateVex</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 G, v2 );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if(!p=(</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Edgestruct</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malloc</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sizeof</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Edgestruct</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a:ln>
                  <a:noFill/>
                </a:ln>
                <a:solidFill>
                  <a:srgbClr val="00B050"/>
                </a:solidFill>
                <a:effectLst/>
                <a:uLnTx/>
                <a:uFillTx/>
                <a:latin typeface="Arial" pitchFamily="34" charset="0"/>
                <a:ea typeface="宋体" pitchFamily="2" charset="-122"/>
                <a:cs typeface="+mn-cs"/>
              </a:rPr>
              <a:t>//</a:t>
            </a:r>
            <a:r>
              <a:rPr kumimoji="1" lang="zh-CN" altLang="en-US" sz="1800" b="1" i="0" u="none" strike="noStrike" kern="1200" cap="none" spc="0" normalizeH="0" baseline="0" noProof="0" dirty="0">
                <a:ln>
                  <a:noFill/>
                </a:ln>
                <a:solidFill>
                  <a:srgbClr val="00B050"/>
                </a:solidFill>
                <a:effectLst/>
                <a:uLnTx/>
                <a:uFillTx/>
                <a:latin typeface="Arial" pitchFamily="34" charset="0"/>
                <a:ea typeface="宋体" pitchFamily="2" charset="-122"/>
                <a:cs typeface="+mn-cs"/>
              </a:rPr>
              <a:t>产生新的边结点</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exit(OVERFLOW)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p.startvex</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i</a:t>
            </a:r>
            <a:r>
              <a:rPr kumimoji="1" lang="zh-CN" altLang="en-US"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p.endvex</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 j;  </a:t>
            </a:r>
            <a:r>
              <a:rPr kumimoji="1" lang="en-US" altLang="zh-CN" sz="1800" b="1" i="0" u="none" strike="noStrike" kern="1200" cap="none" spc="0" normalizeH="0" baseline="0" noProof="0" dirty="0">
                <a:ln>
                  <a:noFill/>
                </a:ln>
                <a:solidFill>
                  <a:srgbClr val="00B050"/>
                </a:solidFill>
                <a:effectLst/>
                <a:uLnTx/>
                <a:uFillTx/>
                <a:latin typeface="Arial" pitchFamily="34" charset="0"/>
                <a:ea typeface="宋体" pitchFamily="2" charset="-122"/>
                <a:cs typeface="+mn-cs"/>
              </a:rPr>
              <a:t> // </a:t>
            </a:r>
            <a:r>
              <a:rPr kumimoji="1" lang="zh-CN" altLang="en-US" sz="1800" b="1" i="0" u="none" strike="noStrike" kern="1200" cap="none" spc="0" normalizeH="0" baseline="0" noProof="0" dirty="0">
                <a:ln>
                  <a:noFill/>
                </a:ln>
                <a:solidFill>
                  <a:srgbClr val="00B050"/>
                </a:solidFill>
                <a:effectLst/>
                <a:uLnTx/>
                <a:uFillTx/>
                <a:latin typeface="Arial" pitchFamily="34" charset="0"/>
                <a:ea typeface="宋体" pitchFamily="2" charset="-122"/>
                <a:cs typeface="+mn-cs"/>
              </a:rPr>
              <a:t>对边结点赋值</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p.elink</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G.xlist</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[j].in;      </a:t>
            </a:r>
            <a:r>
              <a:rPr kumimoji="1" lang="en-US" altLang="zh-CN" sz="1800" b="1" i="0" u="none" strike="noStrike" kern="1200" cap="none" spc="0" normalizeH="0" baseline="0" noProof="0" dirty="0">
                <a:ln>
                  <a:noFill/>
                </a:ln>
                <a:solidFill>
                  <a:srgbClr val="00B050"/>
                </a:solidFill>
                <a:effectLst/>
                <a:uLnTx/>
                <a:uFillTx/>
                <a:latin typeface="Arial" pitchFamily="34" charset="0"/>
                <a:ea typeface="宋体" pitchFamily="2" charset="-122"/>
                <a:cs typeface="+mn-cs"/>
              </a:rPr>
              <a:t>//</a:t>
            </a:r>
            <a:r>
              <a:rPr kumimoji="1" lang="zh-CN" altLang="en-US" sz="1800" b="1" i="0" u="none" strike="noStrike" kern="1200" cap="none" spc="0" normalizeH="0" baseline="0" noProof="0" dirty="0">
                <a:ln>
                  <a:noFill/>
                </a:ln>
                <a:solidFill>
                  <a:srgbClr val="00B050"/>
                </a:solidFill>
                <a:effectLst/>
                <a:uLnTx/>
                <a:uFillTx/>
                <a:latin typeface="Arial" pitchFamily="34" charset="0"/>
                <a:ea typeface="宋体" pitchFamily="2" charset="-122"/>
                <a:cs typeface="+mn-cs"/>
              </a:rPr>
              <a:t>插入</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p.slink</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G.xlist</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i</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].out;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G.xlist</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[j].in=</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G.xlist</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i</a:t>
            </a: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].out=p;</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rPr>
              <a:t>} // </a:t>
            </a:r>
            <a:r>
              <a:rPr kumimoji="1" lang="en-US" altLang="zh-CN" sz="1800" b="1" i="0" u="none" strike="noStrike" kern="1200" cap="none" spc="0" normalizeH="0" baseline="0" noProof="0" dirty="0" err="1">
                <a:ln>
                  <a:noFill/>
                </a:ln>
                <a:solidFill>
                  <a:srgbClr val="89AAD3">
                    <a:lumMod val="25000"/>
                  </a:srgbClr>
                </a:solidFill>
                <a:effectLst/>
                <a:uLnTx/>
                <a:uFillTx/>
                <a:latin typeface="Arial" pitchFamily="34" charset="0"/>
                <a:ea typeface="宋体" pitchFamily="2" charset="-122"/>
                <a:cs typeface="+mn-cs"/>
              </a:rPr>
              <a:t>CreateDG</a:t>
            </a:r>
            <a:endParaRPr kumimoji="1" lang="en-US" altLang="zh-CN" sz="1800" b="1" i="0" u="none" strike="noStrike" kern="1200" cap="none" spc="0" normalizeH="0" baseline="0" noProof="0" dirty="0">
              <a:ln>
                <a:noFill/>
              </a:ln>
              <a:solidFill>
                <a:srgbClr val="89AAD3">
                  <a:lumMod val="25000"/>
                </a:srgbClr>
              </a:solidFill>
              <a:effectLst/>
              <a:uLnTx/>
              <a:uFillTx/>
              <a:latin typeface="Arial" pitchFamily="34" charset="0"/>
              <a:ea typeface="宋体" pitchFamily="2" charset="-122"/>
              <a:cs typeface="+mn-cs"/>
            </a:endParaRPr>
          </a:p>
        </p:txBody>
      </p:sp>
      <p:sp>
        <p:nvSpPr>
          <p:cNvPr id="323593" name="Text Box 9"/>
          <p:cNvSpPr txBox="1">
            <a:spLocks noChangeArrowheads="1"/>
          </p:cNvSpPr>
          <p:nvPr/>
        </p:nvSpPr>
        <p:spPr bwMode="auto">
          <a:xfrm>
            <a:off x="4795590" y="5797887"/>
            <a:ext cx="3664973" cy="984885"/>
          </a:xfrm>
          <a:prstGeom prst="rect">
            <a:avLst/>
          </a:prstGeom>
          <a:solidFill>
            <a:srgbClr val="CCFFFF"/>
          </a:solidFill>
          <a:ln w="9525">
            <a:solidFill>
              <a:schemeClr val="tx1"/>
            </a:solidFill>
            <a:miter lim="800000"/>
            <a:headEnd/>
            <a:tailEnd/>
          </a:ln>
        </p:spPr>
        <p:txBody>
          <a:bodyPr wrap="square">
            <a:spAutoFit/>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1" lang="zh-CN" altLang="en-US" sz="1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时间复杂度：</a:t>
            </a:r>
            <a:endParaRPr kumimoji="1" lang="en-US" altLang="zh-CN" sz="1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endParaRPr>
          </a:p>
          <a:p>
            <a:pPr marL="0" marR="0" lvl="0" indent="0" algn="l" defTabSz="914400" rtl="0" eaLnBrk="1" fontAlgn="base" latinLnBrk="0" hangingPunct="1">
              <a:lnSpc>
                <a:spcPct val="100000"/>
              </a:lnSpc>
              <a:spcBef>
                <a:spcPts val="600"/>
              </a:spcBef>
              <a:spcAft>
                <a:spcPct val="0"/>
              </a:spcAft>
              <a:buClrTx/>
              <a:buSzTx/>
              <a:buFontTx/>
              <a:buNone/>
              <a:tabLst/>
              <a:defRPr/>
            </a:pPr>
            <a:r>
              <a:rPr kumimoji="1" lang="en-US" altLang="zh-CN" sz="16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 </a:t>
            </a:r>
            <a:r>
              <a:rPr kumimoji="1" lang="zh-CN" altLang="en-US" sz="16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与邻接表相同</a:t>
            </a:r>
            <a:endParaRPr kumimoji="1" lang="en-US" altLang="zh-CN" sz="1600" b="1" i="0" u="none" strike="noStrike" kern="1200" cap="none" spc="0" normalizeH="0" baseline="0" noProof="0" dirty="0">
              <a:ln>
                <a:noFill/>
              </a:ln>
              <a:solidFill>
                <a:srgbClr val="FF0000"/>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ts val="600"/>
              </a:spcBef>
              <a:spcAft>
                <a:spcPct val="0"/>
              </a:spcAft>
              <a:buClrTx/>
              <a:buSzTx/>
              <a:buFontTx/>
              <a:buNone/>
              <a:tabLst/>
              <a:defRPr/>
            </a:pPr>
            <a:r>
              <a:rPr kumimoji="1" lang="zh-CN" altLang="en-US" sz="1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对有向图是非常好的数据结构</a:t>
            </a:r>
          </a:p>
        </p:txBody>
      </p:sp>
      <p:sp>
        <p:nvSpPr>
          <p:cNvPr id="11" name="Rectangle 2"/>
          <p:cNvSpPr txBox="1">
            <a:spLocks noRot="1" noChangeArrowheads="1"/>
          </p:cNvSpPr>
          <p:nvPr/>
        </p:nvSpPr>
        <p:spPr>
          <a:xfrm>
            <a:off x="457200" y="333375"/>
            <a:ext cx="82296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图的代数表示：十字链表 </a:t>
            </a:r>
          </a:p>
        </p:txBody>
      </p:sp>
      <p:grpSp>
        <p:nvGrpSpPr>
          <p:cNvPr id="5" name="组合 35"/>
          <p:cNvGrpSpPr/>
          <p:nvPr/>
        </p:nvGrpSpPr>
        <p:grpSpPr>
          <a:xfrm>
            <a:off x="5427095" y="1213285"/>
            <a:ext cx="3446875" cy="2188405"/>
            <a:chOff x="5652120" y="3203975"/>
            <a:chExt cx="3446875" cy="2188405"/>
          </a:xfrm>
        </p:grpSpPr>
        <p:sp>
          <p:nvSpPr>
            <p:cNvPr id="6" name="Comment 2"/>
            <p:cNvSpPr>
              <a:spLocks noChangeArrowheads="1"/>
            </p:cNvSpPr>
            <p:nvPr/>
          </p:nvSpPr>
          <p:spPr bwMode="auto">
            <a:xfrm>
              <a:off x="6237185" y="3203975"/>
              <a:ext cx="2173288"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顶点结点</a:t>
              </a:r>
              <a:endParaRPr kumimoji="1" lang="zh-CN" altLang="en-US" sz="1400"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7" name="Rectangle 4"/>
            <p:cNvSpPr>
              <a:spLocks noChangeArrowheads="1"/>
            </p:cNvSpPr>
            <p:nvPr/>
          </p:nvSpPr>
          <p:spPr bwMode="auto">
            <a:xfrm>
              <a:off x="5652120" y="4014065"/>
              <a:ext cx="3015335" cy="31503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Calibri"/>
                  <a:ea typeface="楷体_GB2312" pitchFamily="49" charset="-122"/>
                  <a:cs typeface="+mn-cs"/>
                </a:rPr>
                <a:t>顶点信息数据            </a:t>
              </a:r>
            </a:p>
          </p:txBody>
        </p:sp>
        <p:sp>
          <p:nvSpPr>
            <p:cNvPr id="8" name="Line 5"/>
            <p:cNvSpPr>
              <a:spLocks noChangeShapeType="1"/>
            </p:cNvSpPr>
            <p:nvPr/>
          </p:nvSpPr>
          <p:spPr bwMode="auto">
            <a:xfrm>
              <a:off x="6957045" y="4014065"/>
              <a:ext cx="0" cy="31432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9" name="Line 6"/>
            <p:cNvSpPr>
              <a:spLocks noChangeShapeType="1"/>
            </p:cNvSpPr>
            <p:nvPr/>
          </p:nvSpPr>
          <p:spPr bwMode="auto">
            <a:xfrm>
              <a:off x="7812708" y="4014065"/>
              <a:ext cx="0" cy="31432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0" name="Line 7"/>
            <p:cNvSpPr>
              <a:spLocks noChangeShapeType="1"/>
            </p:cNvSpPr>
            <p:nvPr/>
          </p:nvSpPr>
          <p:spPr bwMode="auto">
            <a:xfrm>
              <a:off x="7362310" y="4194085"/>
              <a:ext cx="0" cy="685800"/>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2" name="Line 8"/>
            <p:cNvSpPr>
              <a:spLocks noChangeShapeType="1"/>
            </p:cNvSpPr>
            <p:nvPr/>
          </p:nvSpPr>
          <p:spPr bwMode="auto">
            <a:xfrm>
              <a:off x="8217405" y="4194085"/>
              <a:ext cx="0" cy="685800"/>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13" name="Comment 9"/>
            <p:cNvSpPr>
              <a:spLocks noChangeArrowheads="1"/>
            </p:cNvSpPr>
            <p:nvPr/>
          </p:nvSpPr>
          <p:spPr bwMode="auto">
            <a:xfrm>
              <a:off x="6305256" y="4869160"/>
              <a:ext cx="1327084" cy="52322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指向该顶点的第一条入边</a:t>
              </a:r>
              <a:endParaRPr kumimoji="1" lang="zh-CN" altLang="en-US" sz="1400"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14" name="Comment 10"/>
            <p:cNvSpPr>
              <a:spLocks noChangeArrowheads="1"/>
            </p:cNvSpPr>
            <p:nvPr/>
          </p:nvSpPr>
          <p:spPr bwMode="auto">
            <a:xfrm>
              <a:off x="7677345" y="4869160"/>
              <a:ext cx="1421650" cy="52322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指向该顶点的第一条出边</a:t>
              </a:r>
              <a:endParaRPr kumimoji="1" lang="zh-CN" altLang="en-US" sz="1400"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15" name="Rectangle 12"/>
            <p:cNvSpPr>
              <a:spLocks noChangeArrowheads="1"/>
            </p:cNvSpPr>
            <p:nvPr/>
          </p:nvSpPr>
          <p:spPr bwMode="auto">
            <a:xfrm>
              <a:off x="6057165" y="3609020"/>
              <a:ext cx="551754"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data</a:t>
              </a:r>
            </a:p>
          </p:txBody>
        </p:sp>
        <p:sp>
          <p:nvSpPr>
            <p:cNvPr id="16" name="Rectangle 13"/>
            <p:cNvSpPr>
              <a:spLocks noChangeArrowheads="1"/>
            </p:cNvSpPr>
            <p:nvPr/>
          </p:nvSpPr>
          <p:spPr bwMode="auto">
            <a:xfrm>
              <a:off x="7047275" y="3609020"/>
              <a:ext cx="343364"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in</a:t>
              </a:r>
            </a:p>
          </p:txBody>
        </p:sp>
        <p:sp>
          <p:nvSpPr>
            <p:cNvPr id="17" name="Rectangle 14"/>
            <p:cNvSpPr>
              <a:spLocks noChangeArrowheads="1"/>
            </p:cNvSpPr>
            <p:nvPr/>
          </p:nvSpPr>
          <p:spPr bwMode="auto">
            <a:xfrm>
              <a:off x="7857365" y="3609020"/>
              <a:ext cx="461986"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out</a:t>
              </a:r>
            </a:p>
          </p:txBody>
        </p:sp>
      </p:grpSp>
      <p:grpSp>
        <p:nvGrpSpPr>
          <p:cNvPr id="18" name="组合 54"/>
          <p:cNvGrpSpPr/>
          <p:nvPr/>
        </p:nvGrpSpPr>
        <p:grpSpPr>
          <a:xfrm>
            <a:off x="4492885" y="4024781"/>
            <a:ext cx="4760901" cy="2538864"/>
            <a:chOff x="4572000" y="4284095"/>
            <a:chExt cx="4760901" cy="2538864"/>
          </a:xfrm>
        </p:grpSpPr>
        <p:sp>
          <p:nvSpPr>
            <p:cNvPr id="19" name="Comment 2"/>
            <p:cNvSpPr>
              <a:spLocks noChangeArrowheads="1"/>
            </p:cNvSpPr>
            <p:nvPr/>
          </p:nvSpPr>
          <p:spPr bwMode="auto">
            <a:xfrm>
              <a:off x="6237185" y="4284095"/>
              <a:ext cx="2133600"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边结点</a:t>
              </a:r>
              <a:endParaRPr kumimoji="1" lang="zh-CN" altLang="en-US" sz="1400"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grpSp>
          <p:nvGrpSpPr>
            <p:cNvPr id="20" name="组合 53"/>
            <p:cNvGrpSpPr/>
            <p:nvPr/>
          </p:nvGrpSpPr>
          <p:grpSpPr>
            <a:xfrm>
              <a:off x="4572000" y="5049180"/>
              <a:ext cx="4500500" cy="315035"/>
              <a:chOff x="4031940" y="5049180"/>
              <a:chExt cx="4500500" cy="315035"/>
            </a:xfrm>
          </p:grpSpPr>
          <p:sp>
            <p:nvSpPr>
              <p:cNvPr id="30" name="Rectangle 4"/>
              <p:cNvSpPr>
                <a:spLocks noChangeArrowheads="1"/>
              </p:cNvSpPr>
              <p:nvPr/>
            </p:nvSpPr>
            <p:spPr bwMode="auto">
              <a:xfrm>
                <a:off x="4031940" y="5049180"/>
                <a:ext cx="4500500" cy="31503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Calibri"/>
                    <a:ea typeface="楷体_GB2312" pitchFamily="49" charset="-122"/>
                    <a:cs typeface="+mn-cs"/>
                  </a:rPr>
                  <a:t>边起点位置        边终点位置        边的相关信息</a:t>
                </a:r>
              </a:p>
            </p:txBody>
          </p:sp>
          <p:sp>
            <p:nvSpPr>
              <p:cNvPr id="31" name="Line 5"/>
              <p:cNvSpPr>
                <a:spLocks noChangeShapeType="1"/>
              </p:cNvSpPr>
              <p:nvPr/>
            </p:nvSpPr>
            <p:spPr bwMode="auto">
              <a:xfrm>
                <a:off x="5292080"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32" name="Line 6"/>
              <p:cNvSpPr>
                <a:spLocks noChangeShapeType="1"/>
              </p:cNvSpPr>
              <p:nvPr/>
            </p:nvSpPr>
            <p:spPr bwMode="auto">
              <a:xfrm>
                <a:off x="6507215"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33" name="Line 7"/>
              <p:cNvSpPr>
                <a:spLocks noChangeShapeType="1"/>
              </p:cNvSpPr>
              <p:nvPr/>
            </p:nvSpPr>
            <p:spPr bwMode="auto">
              <a:xfrm>
                <a:off x="8172400"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34" name="Line 8"/>
              <p:cNvSpPr>
                <a:spLocks noChangeShapeType="1"/>
              </p:cNvSpPr>
              <p:nvPr/>
            </p:nvSpPr>
            <p:spPr bwMode="auto">
              <a:xfrm>
                <a:off x="7767355" y="5049180"/>
                <a:ext cx="0" cy="315035"/>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grpSp>
        <p:sp>
          <p:nvSpPr>
            <p:cNvPr id="21" name="Line 9"/>
            <p:cNvSpPr>
              <a:spLocks noChangeShapeType="1"/>
            </p:cNvSpPr>
            <p:nvPr/>
          </p:nvSpPr>
          <p:spPr bwMode="auto">
            <a:xfrm>
              <a:off x="8487435" y="5139190"/>
              <a:ext cx="0" cy="495055"/>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22" name="Line 10"/>
            <p:cNvSpPr>
              <a:spLocks noChangeShapeType="1"/>
            </p:cNvSpPr>
            <p:nvPr/>
          </p:nvSpPr>
          <p:spPr bwMode="auto">
            <a:xfrm>
              <a:off x="8892480" y="5139190"/>
              <a:ext cx="0" cy="945106"/>
            </a:xfrm>
            <a:prstGeom prst="line">
              <a:avLst/>
            </a:prstGeom>
            <a:ln>
              <a:headEnd type="none" w="sm" len="sm"/>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23" name="Comment 11"/>
            <p:cNvSpPr>
              <a:spLocks noChangeArrowheads="1"/>
            </p:cNvSpPr>
            <p:nvPr/>
          </p:nvSpPr>
          <p:spPr bwMode="auto">
            <a:xfrm>
              <a:off x="7928865" y="6084295"/>
              <a:ext cx="1215135" cy="738664"/>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指向下一个有相同起点的结点</a:t>
              </a:r>
              <a:endParaRPr kumimoji="1" lang="zh-CN" altLang="en-US" sz="1400"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24" name="Comment 12"/>
            <p:cNvSpPr>
              <a:spLocks noChangeArrowheads="1"/>
            </p:cNvSpPr>
            <p:nvPr/>
          </p:nvSpPr>
          <p:spPr bwMode="auto">
            <a:xfrm>
              <a:off x="5967155" y="5634245"/>
              <a:ext cx="2610290" cy="307777"/>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指向下一个有相同终点的结点</a:t>
              </a:r>
              <a:endParaRPr kumimoji="1" lang="zh-CN" altLang="en-US" sz="1400"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
          <p:nvSpPr>
            <p:cNvPr id="25" name="Rectangle 14"/>
            <p:cNvSpPr>
              <a:spLocks noChangeArrowheads="1"/>
            </p:cNvSpPr>
            <p:nvPr/>
          </p:nvSpPr>
          <p:spPr bwMode="auto">
            <a:xfrm>
              <a:off x="8025240" y="4719710"/>
              <a:ext cx="710451"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elink</a:t>
              </a:r>
              <a:endParaRPr kumimoji="1" lang="en-US" altLang="zh-CN" sz="1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endParaRPr>
            </a:p>
          </p:txBody>
        </p:sp>
        <p:sp>
          <p:nvSpPr>
            <p:cNvPr id="26" name="Rectangle 15"/>
            <p:cNvSpPr>
              <a:spLocks noChangeArrowheads="1"/>
            </p:cNvSpPr>
            <p:nvPr/>
          </p:nvSpPr>
          <p:spPr bwMode="auto">
            <a:xfrm>
              <a:off x="8622450" y="4709663"/>
              <a:ext cx="710451"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slink</a:t>
              </a:r>
            </a:p>
          </p:txBody>
        </p:sp>
        <p:sp>
          <p:nvSpPr>
            <p:cNvPr id="27" name="Rectangle 17"/>
            <p:cNvSpPr>
              <a:spLocks noChangeArrowheads="1"/>
            </p:cNvSpPr>
            <p:nvPr/>
          </p:nvSpPr>
          <p:spPr bwMode="auto">
            <a:xfrm>
              <a:off x="4762616" y="4679848"/>
              <a:ext cx="1069524"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startvex</a:t>
              </a:r>
              <a:endParaRPr kumimoji="1" lang="en-US" altLang="zh-CN" sz="1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endParaRPr>
            </a:p>
          </p:txBody>
        </p:sp>
        <p:sp>
          <p:nvSpPr>
            <p:cNvPr id="28" name="Rectangle 18"/>
            <p:cNvSpPr>
              <a:spLocks noChangeArrowheads="1"/>
            </p:cNvSpPr>
            <p:nvPr/>
          </p:nvSpPr>
          <p:spPr bwMode="auto">
            <a:xfrm>
              <a:off x="5932506" y="4692352"/>
              <a:ext cx="979755"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endvex</a:t>
              </a:r>
              <a:endParaRPr kumimoji="1" lang="en-US" altLang="zh-CN" sz="1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endParaRPr>
            </a:p>
          </p:txBody>
        </p:sp>
        <p:sp>
          <p:nvSpPr>
            <p:cNvPr id="29" name="Rectangle 19"/>
            <p:cNvSpPr>
              <a:spLocks noChangeArrowheads="1"/>
            </p:cNvSpPr>
            <p:nvPr/>
          </p:nvSpPr>
          <p:spPr bwMode="auto">
            <a:xfrm>
              <a:off x="7242543" y="4705969"/>
              <a:ext cx="607859" cy="369332"/>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info</a:t>
              </a:r>
            </a:p>
          </p:txBody>
        </p:sp>
      </p:grpSp>
    </p:spTree>
    <p:extLst>
      <p:ext uri="{BB962C8B-B14F-4D97-AF65-F5344CB8AC3E}">
        <p14:creationId xmlns:p14="http://schemas.microsoft.com/office/powerpoint/2010/main" val="27357495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3593"/>
                                        </p:tgtEl>
                                        <p:attrNameLst>
                                          <p:attrName>style.visibility</p:attrName>
                                        </p:attrNameLst>
                                      </p:cBhvr>
                                      <p:to>
                                        <p:strVal val="visible"/>
                                      </p:to>
                                    </p:set>
                                    <p:animEffect transition="in" filter="wipe(left)">
                                      <p:cBhvr>
                                        <p:cTn id="7" dur="500"/>
                                        <p:tgtEl>
                                          <p:spTgt spid="323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3"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730433" y="1643743"/>
            <a:ext cx="8026401" cy="5214257"/>
          </a:xfrm>
        </p:spPr>
        <p:txBody>
          <a:bodyPr>
            <a:normAutofit/>
          </a:bodyPr>
          <a:lstStyle/>
          <a:p>
            <a:pPr marL="342900" lvl="1" indent="-342900">
              <a:buClr>
                <a:schemeClr val="accent1"/>
              </a:buClr>
              <a:buFont typeface="Wingdings" pitchFamily="2" charset="2"/>
              <a:buChar char="n"/>
            </a:pPr>
            <a:r>
              <a:rPr lang="zh-CN" altLang="en-US" sz="2400" dirty="0"/>
              <a:t>无向图的优化存储</a:t>
            </a:r>
            <a:endParaRPr lang="en-US" altLang="zh-CN" sz="2400" dirty="0"/>
          </a:p>
          <a:p>
            <a:pPr lvl="1">
              <a:buClr>
                <a:srgbClr val="C00000"/>
              </a:buClr>
              <a:buFont typeface="Wingdings" pitchFamily="2" charset="2"/>
              <a:buChar char="n"/>
            </a:pPr>
            <a:r>
              <a:rPr lang="zh-CN" altLang="en-US" sz="2400" dirty="0"/>
              <a:t>对于无向图的邻接表，每条边会出现</a:t>
            </a:r>
            <a:r>
              <a:rPr lang="en-US" altLang="zh-CN" sz="2400" dirty="0"/>
              <a:t>2</a:t>
            </a:r>
            <a:r>
              <a:rPr lang="zh-CN" altLang="en-US" sz="2400" dirty="0"/>
              <a:t>次</a:t>
            </a:r>
            <a:endParaRPr lang="zh-CN" altLang="en-US" sz="2400" dirty="0">
              <a:latin typeface="Times New Roman" pitchFamily="18" charset="0"/>
              <a:cs typeface="Times New Roman" pitchFamily="18" charset="0"/>
            </a:endParaRPr>
          </a:p>
        </p:txBody>
      </p:sp>
      <p:sp>
        <p:nvSpPr>
          <p:cNvPr id="7" name="Rectangle 2"/>
          <p:cNvSpPr txBox="1">
            <a:spLocks noGrp="1" noRot="1" noChangeArrowheads="1"/>
          </p:cNvSpPr>
          <p:nvPr>
            <p:ph type="title"/>
          </p:nvPr>
        </p:nvSpPr>
        <p:spPr>
          <a:xfrm>
            <a:off x="506752" y="516985"/>
            <a:ext cx="8268071" cy="1030514"/>
          </a:xfrm>
          <a:prstGeom prst="rect">
            <a:avLst/>
          </a:prstGeom>
        </p:spPr>
        <p:txBody>
          <a:bodyPr/>
          <a:lstStyle/>
          <a:p>
            <a:pPr eaLnBrk="1" hangingPunct="1">
              <a:defRPr/>
            </a:pPr>
            <a:r>
              <a:rPr lang="zh-CN" altLang="en-US" sz="4400" dirty="0">
                <a:ln w="12700">
                  <a:solidFill>
                    <a:schemeClr val="tx2"/>
                  </a:solidFill>
                </a:ln>
                <a:solidFill>
                  <a:schemeClr val="tx2">
                    <a:lumMod val="75000"/>
                  </a:schemeClr>
                </a:solidFill>
                <a:latin typeface="宋体" pitchFamily="2" charset="-122"/>
                <a:ea typeface="+mn-ea"/>
                <a:cs typeface="+mj-cs"/>
              </a:rPr>
              <a:t>图的代数表示：邻接多重表</a:t>
            </a:r>
            <a:r>
              <a:rPr lang="en-US" altLang="zh-CN" sz="2800" b="0" dirty="0">
                <a:latin typeface="Times New Roman" pitchFamily="18" charset="0"/>
                <a:cs typeface="Times New Roman" pitchFamily="18" charset="0"/>
              </a:rPr>
              <a:t>(Adjacency </a:t>
            </a:r>
            <a:r>
              <a:rPr lang="en-US" altLang="zh-CN" sz="2800" b="0" dirty="0" err="1">
                <a:latin typeface="Times New Roman" pitchFamily="18" charset="0"/>
                <a:cs typeface="Times New Roman" pitchFamily="18" charset="0"/>
              </a:rPr>
              <a:t>Multilist</a:t>
            </a:r>
            <a:r>
              <a:rPr lang="en-US" altLang="zh-CN" sz="2800" b="0" dirty="0">
                <a:latin typeface="Times New Roman" pitchFamily="18" charset="0"/>
                <a:cs typeface="Times New Roman" pitchFamily="18" charset="0"/>
              </a:rPr>
              <a:t>)</a:t>
            </a:r>
            <a:endParaRPr lang="zh-CN" altLang="en-US" sz="2800" dirty="0">
              <a:ln w="12700">
                <a:solidFill>
                  <a:schemeClr val="tx2"/>
                </a:solidFill>
              </a:ln>
              <a:solidFill>
                <a:schemeClr val="tx2">
                  <a:lumMod val="75000"/>
                </a:schemeClr>
              </a:solidFill>
              <a:latin typeface="宋体" pitchFamily="2" charset="-122"/>
              <a:ea typeface="+mn-ea"/>
              <a:cs typeface="+mj-cs"/>
            </a:endParaRPr>
          </a:p>
        </p:txBody>
      </p:sp>
      <p:grpSp>
        <p:nvGrpSpPr>
          <p:cNvPr id="2" name="组合 42"/>
          <p:cNvGrpSpPr/>
          <p:nvPr/>
        </p:nvGrpSpPr>
        <p:grpSpPr>
          <a:xfrm>
            <a:off x="6380719" y="1836639"/>
            <a:ext cx="2394858" cy="1981204"/>
            <a:chOff x="6059714" y="1407886"/>
            <a:chExt cx="2394858" cy="1981204"/>
          </a:xfrm>
        </p:grpSpPr>
        <p:sp>
          <p:nvSpPr>
            <p:cNvPr id="23" name="椭圆 22"/>
            <p:cNvSpPr/>
            <p:nvPr/>
          </p:nvSpPr>
          <p:spPr>
            <a:xfrm>
              <a:off x="6981371" y="1407886"/>
              <a:ext cx="522515" cy="522515"/>
            </a:xfrm>
            <a:prstGeom prst="ellipse">
              <a:avLst/>
            </a:prstGeom>
            <a:ln w="38100"/>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srgbClr val="4D5B6B"/>
                  </a:solidFill>
                  <a:effectLst/>
                  <a:uLnTx/>
                  <a:uFillTx/>
                  <a:latin typeface="Arial Unicode MS" pitchFamily="34" charset="-122"/>
                  <a:ea typeface="Arial Unicode MS" pitchFamily="34" charset="-122"/>
                  <a:cs typeface="Arial Unicode MS" pitchFamily="34" charset="-122"/>
                </a:rPr>
                <a:t>V</a:t>
              </a:r>
              <a:r>
                <a:rPr kumimoji="1" lang="en-US" altLang="zh-CN"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rPr>
                <a:t>0</a:t>
              </a:r>
              <a:endParaRPr kumimoji="1" lang="zh-CN" altLang="en-US"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endParaRPr>
            </a:p>
          </p:txBody>
        </p:sp>
        <p:sp>
          <p:nvSpPr>
            <p:cNvPr id="24" name="椭圆 23"/>
            <p:cNvSpPr/>
            <p:nvPr/>
          </p:nvSpPr>
          <p:spPr>
            <a:xfrm>
              <a:off x="6059714" y="2140857"/>
              <a:ext cx="522515" cy="522515"/>
            </a:xfrm>
            <a:prstGeom prst="ellipse">
              <a:avLst/>
            </a:prstGeom>
            <a:ln w="38100"/>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srgbClr val="4D5B6B"/>
                  </a:solidFill>
                  <a:effectLst/>
                  <a:uLnTx/>
                  <a:uFillTx/>
                  <a:latin typeface="Arial Unicode MS" pitchFamily="34" charset="-122"/>
                  <a:ea typeface="Arial Unicode MS" pitchFamily="34" charset="-122"/>
                  <a:cs typeface="Arial Unicode MS" pitchFamily="34" charset="-122"/>
                </a:rPr>
                <a:t>V</a:t>
              </a:r>
              <a:r>
                <a:rPr kumimoji="1" lang="en-US" altLang="zh-CN"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rPr>
                <a:t>1</a:t>
              </a:r>
              <a:endParaRPr kumimoji="1" lang="zh-CN" altLang="en-US"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endParaRPr>
            </a:p>
          </p:txBody>
        </p:sp>
        <p:sp>
          <p:nvSpPr>
            <p:cNvPr id="25" name="椭圆 24"/>
            <p:cNvSpPr/>
            <p:nvPr/>
          </p:nvSpPr>
          <p:spPr>
            <a:xfrm>
              <a:off x="7932057" y="2184400"/>
              <a:ext cx="522515" cy="522515"/>
            </a:xfrm>
            <a:prstGeom prst="ellipse">
              <a:avLst/>
            </a:prstGeom>
            <a:ln w="38100"/>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srgbClr val="4D5B6B"/>
                  </a:solidFill>
                  <a:effectLst/>
                  <a:uLnTx/>
                  <a:uFillTx/>
                  <a:latin typeface="Arial Unicode MS" pitchFamily="34" charset="-122"/>
                  <a:ea typeface="Arial Unicode MS" pitchFamily="34" charset="-122"/>
                  <a:cs typeface="Arial Unicode MS" pitchFamily="34" charset="-122"/>
                </a:rPr>
                <a:t>V</a:t>
              </a:r>
              <a:r>
                <a:rPr kumimoji="1" lang="en-US" altLang="zh-CN"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rPr>
                <a:t>3</a:t>
              </a:r>
              <a:endParaRPr kumimoji="1" lang="zh-CN" altLang="en-US"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endParaRPr>
            </a:p>
          </p:txBody>
        </p:sp>
        <p:sp>
          <p:nvSpPr>
            <p:cNvPr id="26" name="椭圆 25"/>
            <p:cNvSpPr/>
            <p:nvPr/>
          </p:nvSpPr>
          <p:spPr>
            <a:xfrm>
              <a:off x="6974114" y="2866575"/>
              <a:ext cx="522515" cy="522515"/>
            </a:xfrm>
            <a:prstGeom prst="ellipse">
              <a:avLst/>
            </a:prstGeom>
            <a:ln w="38100"/>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srgbClr val="4D5B6B"/>
                  </a:solidFill>
                  <a:effectLst/>
                  <a:uLnTx/>
                  <a:uFillTx/>
                  <a:latin typeface="Arial Unicode MS" pitchFamily="34" charset="-122"/>
                  <a:ea typeface="Arial Unicode MS" pitchFamily="34" charset="-122"/>
                  <a:cs typeface="Arial Unicode MS" pitchFamily="34" charset="-122"/>
                </a:rPr>
                <a:t>V</a:t>
              </a:r>
              <a:r>
                <a:rPr kumimoji="1" lang="en-US" altLang="zh-CN"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rPr>
                <a:t>2</a:t>
              </a:r>
              <a:endParaRPr kumimoji="1" lang="zh-CN" altLang="en-US"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endParaRPr>
            </a:p>
          </p:txBody>
        </p:sp>
        <p:cxnSp>
          <p:nvCxnSpPr>
            <p:cNvPr id="28" name="直接连接符 27"/>
            <p:cNvCxnSpPr>
              <a:stCxn id="23" idx="4"/>
              <a:endCxn id="26" idx="0"/>
            </p:cNvCxnSpPr>
            <p:nvPr/>
          </p:nvCxnSpPr>
          <p:spPr>
            <a:xfrm flipH="1">
              <a:off x="7235372" y="1930401"/>
              <a:ext cx="7257" cy="936174"/>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29" name="直接连接符 28"/>
            <p:cNvCxnSpPr>
              <a:stCxn id="23" idx="3"/>
              <a:endCxn id="24" idx="7"/>
            </p:cNvCxnSpPr>
            <p:nvPr/>
          </p:nvCxnSpPr>
          <p:spPr>
            <a:xfrm flipH="1">
              <a:off x="6505708" y="1853881"/>
              <a:ext cx="552184" cy="363496"/>
            </a:xfrm>
            <a:prstGeom prst="line">
              <a:avLst/>
            </a:prstGeom>
            <a:ln w="38100"/>
          </p:spPr>
          <p:style>
            <a:lnRef idx="1">
              <a:schemeClr val="dk1"/>
            </a:lnRef>
            <a:fillRef idx="0">
              <a:schemeClr val="dk1"/>
            </a:fillRef>
            <a:effectRef idx="0">
              <a:schemeClr val="dk1"/>
            </a:effectRef>
            <a:fontRef idx="minor">
              <a:schemeClr val="tx1"/>
            </a:fontRef>
          </p:style>
        </p:cxnSp>
        <p:cxnSp>
          <p:nvCxnSpPr>
            <p:cNvPr id="33" name="直接连接符 32"/>
            <p:cNvCxnSpPr>
              <a:stCxn id="23" idx="5"/>
              <a:endCxn id="25" idx="1"/>
            </p:cNvCxnSpPr>
            <p:nvPr/>
          </p:nvCxnSpPr>
          <p:spPr>
            <a:xfrm>
              <a:off x="7427365" y="1853881"/>
              <a:ext cx="581213" cy="407039"/>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直接连接符 35"/>
            <p:cNvCxnSpPr>
              <a:stCxn id="26" idx="1"/>
              <a:endCxn id="24" idx="5"/>
            </p:cNvCxnSpPr>
            <p:nvPr/>
          </p:nvCxnSpPr>
          <p:spPr>
            <a:xfrm flipH="1" flipV="1">
              <a:off x="6505708" y="2586852"/>
              <a:ext cx="544927" cy="356243"/>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直接连接符 38"/>
            <p:cNvCxnSpPr>
              <a:stCxn id="25" idx="3"/>
              <a:endCxn id="26" idx="7"/>
            </p:cNvCxnSpPr>
            <p:nvPr/>
          </p:nvCxnSpPr>
          <p:spPr>
            <a:xfrm flipH="1">
              <a:off x="7420108" y="2630395"/>
              <a:ext cx="588470" cy="31270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3" name="组合 47"/>
          <p:cNvGrpSpPr/>
          <p:nvPr/>
        </p:nvGrpSpPr>
        <p:grpSpPr>
          <a:xfrm>
            <a:off x="506752" y="6166077"/>
            <a:ext cx="3015335" cy="387117"/>
            <a:chOff x="738981" y="6195113"/>
            <a:chExt cx="3015335" cy="387117"/>
          </a:xfrm>
        </p:grpSpPr>
        <p:sp>
          <p:nvSpPr>
            <p:cNvPr id="44" name="Rectangle 4"/>
            <p:cNvSpPr>
              <a:spLocks noChangeArrowheads="1"/>
            </p:cNvSpPr>
            <p:nvPr/>
          </p:nvSpPr>
          <p:spPr bwMode="auto">
            <a:xfrm>
              <a:off x="738981" y="6202369"/>
              <a:ext cx="3015335" cy="369332"/>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Calibri"/>
                  <a:ea typeface="楷体_GB2312" pitchFamily="49" charset="-122"/>
                  <a:cs typeface="+mn-cs"/>
                </a:rPr>
                <a:t>ivex</a:t>
              </a:r>
              <a:r>
                <a:rPr kumimoji="1" lang="en-US" altLang="zh-CN" sz="1800" b="1" i="0" u="none" strike="noStrike" kern="1200" cap="none" spc="0" normalizeH="0" baseline="0" noProof="0" dirty="0">
                  <a:ln>
                    <a:noFill/>
                  </a:ln>
                  <a:solidFill>
                    <a:srgbClr val="000000"/>
                  </a:solidFill>
                  <a:effectLst/>
                  <a:uLnTx/>
                  <a:uFillTx/>
                  <a:latin typeface="Calibri"/>
                  <a:ea typeface="楷体_GB2312" pitchFamily="49"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Calibri"/>
                  <a:ea typeface="楷体_GB2312" pitchFamily="49" charset="-122"/>
                  <a:cs typeface="+mn-cs"/>
                </a:rPr>
                <a:t>ilink</a:t>
              </a:r>
              <a:r>
                <a:rPr kumimoji="1" lang="en-US" altLang="zh-CN" sz="1800" b="1" i="0" u="none" strike="noStrike" kern="1200" cap="none" spc="0" normalizeH="0" baseline="0" noProof="0" dirty="0">
                  <a:ln>
                    <a:noFill/>
                  </a:ln>
                  <a:solidFill>
                    <a:srgbClr val="000000"/>
                  </a:solidFill>
                  <a:effectLst/>
                  <a:uLnTx/>
                  <a:uFillTx/>
                  <a:latin typeface="Calibri"/>
                  <a:ea typeface="楷体_GB2312" pitchFamily="49"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Calibri"/>
                  <a:ea typeface="楷体_GB2312" pitchFamily="49" charset="-122"/>
                  <a:cs typeface="+mn-cs"/>
                </a:rPr>
                <a:t>jvex</a:t>
              </a:r>
              <a:r>
                <a:rPr kumimoji="1" lang="en-US" altLang="zh-CN" sz="1800" b="1" i="0" u="none" strike="noStrike" kern="1200" cap="none" spc="0" normalizeH="0" baseline="0" noProof="0" dirty="0">
                  <a:ln>
                    <a:noFill/>
                  </a:ln>
                  <a:solidFill>
                    <a:srgbClr val="000000"/>
                  </a:solidFill>
                  <a:effectLst/>
                  <a:uLnTx/>
                  <a:uFillTx/>
                  <a:latin typeface="Calibri"/>
                  <a:ea typeface="楷体_GB2312" pitchFamily="49"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Calibri"/>
                  <a:ea typeface="楷体_GB2312" pitchFamily="49" charset="-122"/>
                  <a:cs typeface="+mn-cs"/>
                </a:rPr>
                <a:t>jlink</a:t>
              </a:r>
              <a:endParaRPr kumimoji="1" lang="zh-CN" altLang="en-US" sz="1800" b="1" i="0" u="none" strike="noStrike" kern="1200" cap="none" spc="0" normalizeH="0" baseline="0" noProof="0" dirty="0">
                <a:ln>
                  <a:noFill/>
                </a:ln>
                <a:solidFill>
                  <a:srgbClr val="000000"/>
                </a:solidFill>
                <a:effectLst/>
                <a:uLnTx/>
                <a:uFillTx/>
                <a:latin typeface="Calibri"/>
                <a:ea typeface="楷体_GB2312" pitchFamily="49" charset="-122"/>
                <a:cs typeface="+mn-cs"/>
              </a:endParaRPr>
            </a:p>
          </p:txBody>
        </p:sp>
        <p:sp>
          <p:nvSpPr>
            <p:cNvPr id="45" name="Line 5"/>
            <p:cNvSpPr>
              <a:spLocks noChangeShapeType="1"/>
            </p:cNvSpPr>
            <p:nvPr/>
          </p:nvSpPr>
          <p:spPr bwMode="auto">
            <a:xfrm>
              <a:off x="1361735" y="6202370"/>
              <a:ext cx="0" cy="372602"/>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46" name="Line 5"/>
            <p:cNvSpPr>
              <a:spLocks noChangeShapeType="1"/>
            </p:cNvSpPr>
            <p:nvPr/>
          </p:nvSpPr>
          <p:spPr bwMode="auto">
            <a:xfrm>
              <a:off x="2167278" y="6209628"/>
              <a:ext cx="0" cy="372602"/>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47" name="Line 5"/>
            <p:cNvSpPr>
              <a:spLocks noChangeShapeType="1"/>
            </p:cNvSpPr>
            <p:nvPr/>
          </p:nvSpPr>
          <p:spPr bwMode="auto">
            <a:xfrm>
              <a:off x="2994592" y="6195113"/>
              <a:ext cx="0" cy="372602"/>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grpSp>
      <p:sp>
        <p:nvSpPr>
          <p:cNvPr id="49" name="TextBox 48"/>
          <p:cNvSpPr txBox="1"/>
          <p:nvPr/>
        </p:nvSpPr>
        <p:spPr>
          <a:xfrm>
            <a:off x="3570514" y="5921828"/>
            <a:ext cx="4810932" cy="646331"/>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ivex</a:t>
            </a:r>
            <a:r>
              <a:rPr kumimoji="1" lang="zh-CN" altLang="en-US" sz="1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和</a:t>
            </a:r>
            <a:r>
              <a:rPr kumimoji="1" lang="en-US" altLang="zh-CN" sz="1800" b="1" i="0"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jvex</a:t>
            </a:r>
            <a:r>
              <a:rPr kumimoji="1" lang="zh-CN" altLang="en-US" sz="1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是与某条边依附的两个顶点；</a:t>
            </a:r>
            <a:endParaRPr kumimoji="1" lang="en-US" altLang="zh-CN" sz="1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ilink</a:t>
            </a:r>
            <a:r>
              <a:rPr kumimoji="1" lang="zh-CN" altLang="en-US" sz="1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指向依附顶点</a:t>
            </a:r>
            <a:r>
              <a:rPr kumimoji="1" lang="en-US" altLang="zh-CN" sz="1800" b="1" i="0"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ivex</a:t>
            </a:r>
            <a:r>
              <a:rPr kumimoji="1" lang="zh-CN" altLang="en-US" sz="1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的下一条边，</a:t>
            </a:r>
            <a:r>
              <a:rPr kumimoji="1" lang="en-US" altLang="zh-CN" sz="1800" b="1" i="0"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jlink</a:t>
            </a:r>
            <a:r>
              <a:rPr kumimoji="1" lang="zh-CN" altLang="en-US" sz="1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同理</a:t>
            </a:r>
          </a:p>
        </p:txBody>
      </p:sp>
      <p:sp>
        <p:nvSpPr>
          <p:cNvPr id="51" name="TextBox 50"/>
          <p:cNvSpPr txBox="1"/>
          <p:nvPr/>
        </p:nvSpPr>
        <p:spPr>
          <a:xfrm>
            <a:off x="595086" y="5704114"/>
            <a:ext cx="274145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dirty="0">
                <a:ln>
                  <a:noFill/>
                </a:ln>
                <a:solidFill>
                  <a:srgbClr val="C00000"/>
                </a:solidFill>
                <a:effectLst/>
                <a:uLnTx/>
                <a:uFillTx/>
                <a:latin typeface="Arial" pitchFamily="34" charset="0"/>
                <a:ea typeface="宋体" pitchFamily="2" charset="-122"/>
                <a:cs typeface="+mn-cs"/>
              </a:rPr>
              <a:t>重新定义邻接表的边结点</a:t>
            </a:r>
          </a:p>
        </p:txBody>
      </p:sp>
      <p:grpSp>
        <p:nvGrpSpPr>
          <p:cNvPr id="27" name="组合 26"/>
          <p:cNvGrpSpPr/>
          <p:nvPr/>
        </p:nvGrpSpPr>
        <p:grpSpPr>
          <a:xfrm>
            <a:off x="977583" y="2774085"/>
            <a:ext cx="588558" cy="473833"/>
            <a:chOff x="1454462" y="4337650"/>
            <a:chExt cx="588558" cy="473833"/>
          </a:xfrm>
        </p:grpSpPr>
        <p:sp>
          <p:nvSpPr>
            <p:cNvPr id="40" name="矩形 39"/>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32" name="矩形 31"/>
                <p:cNvSpPr/>
                <p:nvPr/>
              </p:nvSpPr>
              <p:spPr>
                <a:xfrm>
                  <a:off x="1454462" y="4337650"/>
                  <a:ext cx="58855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itchFamily="34" charset="0"/>
                              </a:rPr>
                            </m:ctrlPr>
                          </m:sSubPr>
                          <m:e>
                            <m:r>
                              <m:rPr>
                                <m:nor/>
                              </m:rPr>
                              <a:rPr kumimoji="1" lang="en-US" altLang="zh-CN" sz="2400" b="1" i="1" u="none" strike="noStrike" kern="1200" cap="none" spc="0" normalizeH="0" baseline="0" noProof="0" dirty="0">
                                <a:ln>
                                  <a:noFill/>
                                </a:ln>
                                <a:solidFill>
                                  <a:srgbClr val="4D5B6B"/>
                                </a:solidFill>
                                <a:effectLst/>
                                <a:uLnTx/>
                                <a:uFillTx/>
                                <a:latin typeface="Arial" pitchFamily="34" charset="0"/>
                                <a:ea typeface="宋体" pitchFamily="2" charset="-122"/>
                                <a:cs typeface="Arial" pitchFamily="34" charset="0"/>
                              </a:rPr>
                              <m:t>v</m:t>
                            </m:r>
                          </m:e>
                          <m:sub>
                            <m: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itchFamily="34" charset="0"/>
                              </a:rPr>
                              <m:t>𝟎</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32" name="矩形 31"/>
                <p:cNvSpPr>
                  <a:spLocks noRot="1" noChangeAspect="1" noMove="1" noResize="1" noEditPoints="1" noAdjustHandles="1" noChangeArrowheads="1" noChangeShapeType="1" noTextEdit="1"/>
                </p:cNvSpPr>
                <p:nvPr/>
              </p:nvSpPr>
              <p:spPr>
                <a:xfrm>
                  <a:off x="1454462" y="4337650"/>
                  <a:ext cx="588558" cy="461665"/>
                </a:xfrm>
                <a:prstGeom prst="rect">
                  <a:avLst/>
                </a:prstGeom>
                <a:blipFill rotWithShape="0">
                  <a:blip r:embed="rId2"/>
                  <a:stretch>
                    <a:fillRect b="-5263"/>
                  </a:stretch>
                </a:blipFill>
              </p:spPr>
              <p:txBody>
                <a:bodyPr/>
                <a:lstStyle/>
                <a:p>
                  <a:r>
                    <a:rPr lang="zh-CN" altLang="en-US">
                      <a:noFill/>
                    </a:rPr>
                    <a:t> </a:t>
                  </a:r>
                </a:p>
              </p:txBody>
            </p:sp>
          </mc:Fallback>
        </mc:AlternateContent>
      </p:grpSp>
      <p:cxnSp>
        <p:nvCxnSpPr>
          <p:cNvPr id="50" name="直接箭头连接符 49"/>
          <p:cNvCxnSpPr/>
          <p:nvPr/>
        </p:nvCxnSpPr>
        <p:spPr>
          <a:xfrm>
            <a:off x="1784187" y="3013354"/>
            <a:ext cx="446628"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1518616" y="2794157"/>
            <a:ext cx="472828" cy="45628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53" name="组合 52"/>
          <p:cNvGrpSpPr/>
          <p:nvPr/>
        </p:nvGrpSpPr>
        <p:grpSpPr>
          <a:xfrm>
            <a:off x="2230815" y="2784436"/>
            <a:ext cx="473053" cy="461665"/>
            <a:chOff x="1507730" y="4355406"/>
            <a:chExt cx="473053" cy="474264"/>
          </a:xfrm>
        </p:grpSpPr>
        <p:sp>
          <p:nvSpPr>
            <p:cNvPr id="54" name="矩形 53"/>
            <p:cNvSpPr/>
            <p:nvPr/>
          </p:nvSpPr>
          <p:spPr>
            <a:xfrm>
              <a:off x="1507955" y="43689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55" name="矩形 54"/>
                <p:cNvSpPr/>
                <p:nvPr/>
              </p:nvSpPr>
              <p:spPr>
                <a:xfrm>
                  <a:off x="1507730" y="4355406"/>
                  <a:ext cx="453970" cy="47426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𝟏</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55" name="矩形 54"/>
                <p:cNvSpPr>
                  <a:spLocks noRot="1" noChangeAspect="1" noMove="1" noResize="1" noEditPoints="1" noAdjustHandles="1" noChangeArrowheads="1" noChangeShapeType="1" noTextEdit="1"/>
                </p:cNvSpPr>
                <p:nvPr/>
              </p:nvSpPr>
              <p:spPr>
                <a:xfrm>
                  <a:off x="1507730" y="4355406"/>
                  <a:ext cx="453970" cy="474264"/>
                </a:xfrm>
                <a:prstGeom prst="rect">
                  <a:avLst/>
                </a:prstGeom>
                <a:blipFill rotWithShape="0">
                  <a:blip r:embed="rId3"/>
                  <a:stretch>
                    <a:fillRect/>
                  </a:stretch>
                </a:blipFill>
              </p:spPr>
              <p:txBody>
                <a:bodyPr/>
                <a:lstStyle/>
                <a:p>
                  <a:r>
                    <a:rPr lang="zh-CN" altLang="en-US">
                      <a:noFill/>
                    </a:rPr>
                    <a:t> </a:t>
                  </a:r>
                </a:p>
              </p:txBody>
            </p:sp>
          </mc:Fallback>
        </mc:AlternateContent>
      </p:grpSp>
      <p:sp>
        <p:nvSpPr>
          <p:cNvPr id="56" name="矩形 55"/>
          <p:cNvSpPr/>
          <p:nvPr/>
        </p:nvSpPr>
        <p:spPr>
          <a:xfrm>
            <a:off x="2718580" y="2797973"/>
            <a:ext cx="472828" cy="43763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cxnSp>
        <p:nvCxnSpPr>
          <p:cNvPr id="57" name="直接箭头连接符 56"/>
          <p:cNvCxnSpPr>
            <a:endCxn id="59" idx="1"/>
          </p:cNvCxnSpPr>
          <p:nvPr/>
        </p:nvCxnSpPr>
        <p:spPr>
          <a:xfrm>
            <a:off x="2991775" y="3015817"/>
            <a:ext cx="430042"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8" name="组合 57"/>
          <p:cNvGrpSpPr/>
          <p:nvPr/>
        </p:nvGrpSpPr>
        <p:grpSpPr>
          <a:xfrm>
            <a:off x="3421592" y="2784712"/>
            <a:ext cx="473053" cy="461665"/>
            <a:chOff x="1507730" y="4355406"/>
            <a:chExt cx="473053" cy="461665"/>
          </a:xfrm>
        </p:grpSpPr>
        <p:sp>
          <p:nvSpPr>
            <p:cNvPr id="59" name="矩形 58"/>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60" name="矩形 59"/>
                <p:cNvSpPr/>
                <p:nvPr/>
              </p:nvSpPr>
              <p:spPr>
                <a:xfrm>
                  <a:off x="1507730" y="4355406"/>
                  <a:ext cx="453970" cy="461665"/>
                </a:xfrm>
                <a:prstGeom prst="rect">
                  <a:avLst/>
                </a:prstGeom>
                <a:solidFill>
                  <a:schemeClr val="accent1"/>
                </a:solid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𝟐</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60" name="矩形 59"/>
                <p:cNvSpPr>
                  <a:spLocks noRot="1" noChangeAspect="1" noMove="1" noResize="1" noEditPoints="1" noAdjustHandles="1" noChangeArrowheads="1" noChangeShapeType="1" noTextEdit="1"/>
                </p:cNvSpPr>
                <p:nvPr/>
              </p:nvSpPr>
              <p:spPr>
                <a:xfrm>
                  <a:off x="1507730" y="4355406"/>
                  <a:ext cx="453970" cy="461665"/>
                </a:xfrm>
                <a:prstGeom prst="rect">
                  <a:avLst/>
                </a:prstGeom>
                <a:blipFill rotWithShape="0">
                  <a:blip r:embed="rId4"/>
                  <a:stretch>
                    <a:fillRect/>
                  </a:stretch>
                </a:blipFill>
              </p:spPr>
              <p:txBody>
                <a:bodyPr/>
                <a:lstStyle/>
                <a:p>
                  <a:r>
                    <a:rPr lang="zh-CN" altLang="en-US">
                      <a:noFill/>
                    </a:rPr>
                    <a:t> </a:t>
                  </a:r>
                </a:p>
              </p:txBody>
            </p:sp>
          </mc:Fallback>
        </mc:AlternateContent>
      </p:grpSp>
      <p:sp>
        <p:nvSpPr>
          <p:cNvPr id="61" name="矩形 60"/>
          <p:cNvSpPr/>
          <p:nvPr/>
        </p:nvSpPr>
        <p:spPr>
          <a:xfrm>
            <a:off x="3909357" y="2798245"/>
            <a:ext cx="472828" cy="437632"/>
          </a:xfrm>
          <a:prstGeom prst="rect">
            <a:avLst/>
          </a:prstGeom>
          <a:solidFill>
            <a:schemeClr val="accent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cxnSp>
        <p:nvCxnSpPr>
          <p:cNvPr id="62" name="直接箭头连接符 61"/>
          <p:cNvCxnSpPr>
            <a:endCxn id="64" idx="1"/>
          </p:cNvCxnSpPr>
          <p:nvPr/>
        </p:nvCxnSpPr>
        <p:spPr>
          <a:xfrm>
            <a:off x="4154750" y="3008416"/>
            <a:ext cx="465435"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4619960" y="2777311"/>
            <a:ext cx="473053" cy="461665"/>
            <a:chOff x="1507730" y="4355406"/>
            <a:chExt cx="473053" cy="461665"/>
          </a:xfrm>
        </p:grpSpPr>
        <p:sp>
          <p:nvSpPr>
            <p:cNvPr id="64" name="矩形 63"/>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65" name="矩形 64"/>
                <p:cNvSpPr/>
                <p:nvPr/>
              </p:nvSpPr>
              <p:spPr>
                <a:xfrm>
                  <a:off x="1507730" y="435540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𝟑</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65" name="矩形 64"/>
                <p:cNvSpPr>
                  <a:spLocks noRot="1" noChangeAspect="1" noMove="1" noResize="1" noEditPoints="1" noAdjustHandles="1" noChangeArrowheads="1" noChangeShapeType="1" noTextEdit="1"/>
                </p:cNvSpPr>
                <p:nvPr/>
              </p:nvSpPr>
              <p:spPr>
                <a:xfrm>
                  <a:off x="1507730" y="4355406"/>
                  <a:ext cx="453970" cy="461665"/>
                </a:xfrm>
                <a:prstGeom prst="rect">
                  <a:avLst/>
                </a:prstGeom>
                <a:blipFill rotWithShape="0">
                  <a:blip r:embed="rId5"/>
                  <a:stretch>
                    <a:fillRect/>
                  </a:stretch>
                </a:blipFill>
              </p:spPr>
              <p:txBody>
                <a:bodyPr/>
                <a:lstStyle/>
                <a:p>
                  <a:r>
                    <a:rPr lang="zh-CN" altLang="en-US">
                      <a:noFill/>
                    </a:rPr>
                    <a:t> </a:t>
                  </a:r>
                </a:p>
              </p:txBody>
            </p:sp>
          </mc:Fallback>
        </mc:AlternateContent>
      </p:grpSp>
      <p:sp>
        <p:nvSpPr>
          <p:cNvPr id="66" name="矩形 65"/>
          <p:cNvSpPr/>
          <p:nvPr/>
        </p:nvSpPr>
        <p:spPr>
          <a:xfrm>
            <a:off x="5107725" y="2783443"/>
            <a:ext cx="472828" cy="44503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69" name="矩形 68"/>
              <p:cNvSpPr/>
              <p:nvPr/>
            </p:nvSpPr>
            <p:spPr>
              <a:xfrm>
                <a:off x="5112146" y="2766811"/>
                <a:ext cx="47481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zh-CN" altLang="en-US"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69" name="矩形 68"/>
              <p:cNvSpPr>
                <a:spLocks noRot="1" noChangeAspect="1" noMove="1" noResize="1" noEditPoints="1" noAdjustHandles="1" noChangeArrowheads="1" noChangeShapeType="1" noTextEdit="1"/>
              </p:cNvSpPr>
              <p:nvPr/>
            </p:nvSpPr>
            <p:spPr>
              <a:xfrm>
                <a:off x="5112146" y="2766811"/>
                <a:ext cx="474810" cy="461665"/>
              </a:xfrm>
              <a:prstGeom prst="rect">
                <a:avLst/>
              </a:prstGeom>
              <a:blipFill>
                <a:blip r:embed="rId6"/>
                <a:stretch>
                  <a:fillRect b="-3947"/>
                </a:stretch>
              </a:blipFill>
            </p:spPr>
            <p:txBody>
              <a:bodyPr/>
              <a:lstStyle/>
              <a:p>
                <a:r>
                  <a:rPr lang="zh-CN" altLang="en-US">
                    <a:noFill/>
                  </a:rPr>
                  <a:t> </a:t>
                </a:r>
              </a:p>
            </p:txBody>
          </p:sp>
        </mc:Fallback>
      </mc:AlternateContent>
      <p:grpSp>
        <p:nvGrpSpPr>
          <p:cNvPr id="70" name="组合 69"/>
          <p:cNvGrpSpPr/>
          <p:nvPr/>
        </p:nvGrpSpPr>
        <p:grpSpPr>
          <a:xfrm>
            <a:off x="970182" y="3325987"/>
            <a:ext cx="588558" cy="473833"/>
            <a:chOff x="1454462" y="4337650"/>
            <a:chExt cx="588558" cy="473833"/>
          </a:xfrm>
        </p:grpSpPr>
        <p:sp>
          <p:nvSpPr>
            <p:cNvPr id="71" name="矩形 70"/>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72" name="矩形 71"/>
                <p:cNvSpPr/>
                <p:nvPr/>
              </p:nvSpPr>
              <p:spPr>
                <a:xfrm>
                  <a:off x="1454462" y="4337650"/>
                  <a:ext cx="58855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itchFamily="34" charset="0"/>
                              </a:rPr>
                            </m:ctrlPr>
                          </m:sSubPr>
                          <m:e>
                            <m:r>
                              <m:rPr>
                                <m:nor/>
                              </m:rPr>
                              <a:rPr kumimoji="1" lang="en-US" altLang="zh-CN" sz="2400" b="1" i="1" u="none" strike="noStrike" kern="1200" cap="none" spc="0" normalizeH="0" baseline="0" noProof="0" dirty="0">
                                <a:ln>
                                  <a:noFill/>
                                </a:ln>
                                <a:solidFill>
                                  <a:srgbClr val="4D5B6B"/>
                                </a:solidFill>
                                <a:effectLst/>
                                <a:uLnTx/>
                                <a:uFillTx/>
                                <a:latin typeface="Arial" pitchFamily="34" charset="0"/>
                                <a:ea typeface="宋体" pitchFamily="2" charset="-122"/>
                                <a:cs typeface="Arial" pitchFamily="34" charset="0"/>
                              </a:rPr>
                              <m:t>v</m:t>
                            </m:r>
                          </m:e>
                          <m:sub>
                            <m: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itchFamily="34" charset="0"/>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72" name="矩形 71"/>
                <p:cNvSpPr>
                  <a:spLocks noRot="1" noChangeAspect="1" noMove="1" noResize="1" noEditPoints="1" noAdjustHandles="1" noChangeArrowheads="1" noChangeShapeType="1" noTextEdit="1"/>
                </p:cNvSpPr>
                <p:nvPr/>
              </p:nvSpPr>
              <p:spPr>
                <a:xfrm>
                  <a:off x="1454462" y="4337650"/>
                  <a:ext cx="588558" cy="461665"/>
                </a:xfrm>
                <a:prstGeom prst="rect">
                  <a:avLst/>
                </a:prstGeom>
                <a:blipFill rotWithShape="0">
                  <a:blip r:embed="rId7"/>
                  <a:stretch>
                    <a:fillRect b="-5333"/>
                  </a:stretch>
                </a:blipFill>
              </p:spPr>
              <p:txBody>
                <a:bodyPr/>
                <a:lstStyle/>
                <a:p>
                  <a:r>
                    <a:rPr lang="zh-CN" altLang="en-US">
                      <a:noFill/>
                    </a:rPr>
                    <a:t> </a:t>
                  </a:r>
                </a:p>
              </p:txBody>
            </p:sp>
          </mc:Fallback>
        </mc:AlternateContent>
      </p:grpSp>
      <p:cxnSp>
        <p:nvCxnSpPr>
          <p:cNvPr id="73" name="直接箭头连接符 72"/>
          <p:cNvCxnSpPr/>
          <p:nvPr/>
        </p:nvCxnSpPr>
        <p:spPr>
          <a:xfrm>
            <a:off x="1776786" y="3565256"/>
            <a:ext cx="446628"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1511215" y="3352005"/>
            <a:ext cx="472828" cy="44290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75" name="组合 74"/>
          <p:cNvGrpSpPr/>
          <p:nvPr/>
        </p:nvGrpSpPr>
        <p:grpSpPr>
          <a:xfrm>
            <a:off x="2223414" y="3336338"/>
            <a:ext cx="473053" cy="461665"/>
            <a:chOff x="1507730" y="4355406"/>
            <a:chExt cx="473053" cy="474264"/>
          </a:xfrm>
        </p:grpSpPr>
        <p:sp>
          <p:nvSpPr>
            <p:cNvPr id="76" name="矩形 75"/>
            <p:cNvSpPr/>
            <p:nvPr/>
          </p:nvSpPr>
          <p:spPr>
            <a:xfrm>
              <a:off x="1507955" y="43689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77" name="矩形 76"/>
                <p:cNvSpPr/>
                <p:nvPr/>
              </p:nvSpPr>
              <p:spPr>
                <a:xfrm>
                  <a:off x="1507730" y="4355406"/>
                  <a:ext cx="453970" cy="47426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𝟎</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77" name="矩形 76"/>
                <p:cNvSpPr>
                  <a:spLocks noRot="1" noChangeAspect="1" noMove="1" noResize="1" noEditPoints="1" noAdjustHandles="1" noChangeArrowheads="1" noChangeShapeType="1" noTextEdit="1"/>
                </p:cNvSpPr>
                <p:nvPr/>
              </p:nvSpPr>
              <p:spPr>
                <a:xfrm>
                  <a:off x="1507730" y="4355406"/>
                  <a:ext cx="453970" cy="474264"/>
                </a:xfrm>
                <a:prstGeom prst="rect">
                  <a:avLst/>
                </a:prstGeom>
                <a:blipFill rotWithShape="0">
                  <a:blip r:embed="rId8"/>
                  <a:stretch>
                    <a:fillRect/>
                  </a:stretch>
                </a:blipFill>
              </p:spPr>
              <p:txBody>
                <a:bodyPr/>
                <a:lstStyle/>
                <a:p>
                  <a:r>
                    <a:rPr lang="zh-CN" altLang="en-US">
                      <a:noFill/>
                    </a:rPr>
                    <a:t> </a:t>
                  </a:r>
                </a:p>
              </p:txBody>
            </p:sp>
          </mc:Fallback>
        </mc:AlternateContent>
      </p:grpSp>
      <p:sp>
        <p:nvSpPr>
          <p:cNvPr id="78" name="矩形 77"/>
          <p:cNvSpPr/>
          <p:nvPr/>
        </p:nvSpPr>
        <p:spPr>
          <a:xfrm>
            <a:off x="2711179" y="3349875"/>
            <a:ext cx="472828" cy="43763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cxnSp>
        <p:nvCxnSpPr>
          <p:cNvPr id="79" name="直接箭头连接符 78"/>
          <p:cNvCxnSpPr/>
          <p:nvPr/>
        </p:nvCxnSpPr>
        <p:spPr>
          <a:xfrm>
            <a:off x="2984374" y="3567719"/>
            <a:ext cx="430042"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3414073" y="3329213"/>
            <a:ext cx="473053" cy="461665"/>
            <a:chOff x="1507730" y="4355406"/>
            <a:chExt cx="473053" cy="461665"/>
          </a:xfrm>
        </p:grpSpPr>
        <p:sp>
          <p:nvSpPr>
            <p:cNvPr id="86" name="矩形 85"/>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87" name="矩形 86"/>
                <p:cNvSpPr/>
                <p:nvPr/>
              </p:nvSpPr>
              <p:spPr>
                <a:xfrm>
                  <a:off x="1507730" y="435540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𝟐</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87" name="矩形 86"/>
                <p:cNvSpPr>
                  <a:spLocks noRot="1" noChangeAspect="1" noMove="1" noResize="1" noEditPoints="1" noAdjustHandles="1" noChangeArrowheads="1" noChangeShapeType="1" noTextEdit="1"/>
                </p:cNvSpPr>
                <p:nvPr/>
              </p:nvSpPr>
              <p:spPr>
                <a:xfrm>
                  <a:off x="1507730" y="4355406"/>
                  <a:ext cx="453970" cy="461665"/>
                </a:xfrm>
                <a:prstGeom prst="rect">
                  <a:avLst/>
                </a:prstGeom>
                <a:blipFill rotWithShape="0">
                  <a:blip r:embed="rId9"/>
                  <a:stretch>
                    <a:fillRect/>
                  </a:stretch>
                </a:blipFill>
              </p:spPr>
              <p:txBody>
                <a:bodyPr/>
                <a:lstStyle/>
                <a:p>
                  <a:r>
                    <a:rPr lang="zh-CN" altLang="en-US">
                      <a:noFill/>
                    </a:rPr>
                    <a:t> </a:t>
                  </a:r>
                </a:p>
              </p:txBody>
            </p:sp>
          </mc:Fallback>
        </mc:AlternateContent>
      </p:grpSp>
      <p:sp>
        <p:nvSpPr>
          <p:cNvPr id="88" name="矩形 87"/>
          <p:cNvSpPr/>
          <p:nvPr/>
        </p:nvSpPr>
        <p:spPr>
          <a:xfrm>
            <a:off x="3901838" y="3335345"/>
            <a:ext cx="472828" cy="4531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89" name="矩形 88"/>
              <p:cNvSpPr/>
              <p:nvPr/>
            </p:nvSpPr>
            <p:spPr>
              <a:xfrm>
                <a:off x="3906259" y="3318713"/>
                <a:ext cx="47481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zh-CN" altLang="en-US"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89" name="矩形 88"/>
              <p:cNvSpPr>
                <a:spLocks noRot="1" noChangeAspect="1" noMove="1" noResize="1" noEditPoints="1" noAdjustHandles="1" noChangeArrowheads="1" noChangeShapeType="1" noTextEdit="1"/>
              </p:cNvSpPr>
              <p:nvPr/>
            </p:nvSpPr>
            <p:spPr>
              <a:xfrm>
                <a:off x="3906259" y="3318713"/>
                <a:ext cx="474810" cy="461665"/>
              </a:xfrm>
              <a:prstGeom prst="rect">
                <a:avLst/>
              </a:prstGeom>
              <a:blipFill>
                <a:blip r:embed="rId10"/>
                <a:stretch>
                  <a:fillRect b="-3947"/>
                </a:stretch>
              </a:blipFill>
            </p:spPr>
            <p:txBody>
              <a:bodyPr/>
              <a:lstStyle/>
              <a:p>
                <a:r>
                  <a:rPr lang="zh-CN" altLang="en-US">
                    <a:noFill/>
                  </a:rPr>
                  <a:t> </a:t>
                </a:r>
              </a:p>
            </p:txBody>
          </p:sp>
        </mc:Fallback>
      </mc:AlternateContent>
      <p:grpSp>
        <p:nvGrpSpPr>
          <p:cNvPr id="90" name="组合 89"/>
          <p:cNvGrpSpPr/>
          <p:nvPr/>
        </p:nvGrpSpPr>
        <p:grpSpPr>
          <a:xfrm>
            <a:off x="970183" y="3858643"/>
            <a:ext cx="588558" cy="473833"/>
            <a:chOff x="1454462" y="4337650"/>
            <a:chExt cx="588558" cy="473833"/>
          </a:xfrm>
        </p:grpSpPr>
        <p:sp>
          <p:nvSpPr>
            <p:cNvPr id="91" name="矩形 90"/>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92" name="矩形 91"/>
                <p:cNvSpPr/>
                <p:nvPr/>
              </p:nvSpPr>
              <p:spPr>
                <a:xfrm>
                  <a:off x="1454462" y="4337650"/>
                  <a:ext cx="58855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itchFamily="34" charset="0"/>
                              </a:rPr>
                            </m:ctrlPr>
                          </m:sSubPr>
                          <m:e>
                            <m:r>
                              <m:rPr>
                                <m:nor/>
                              </m:rPr>
                              <a:rPr kumimoji="1" lang="en-US" altLang="zh-CN" sz="2400" b="1" i="1" u="none" strike="noStrike" kern="1200" cap="none" spc="0" normalizeH="0" baseline="0" noProof="0" dirty="0">
                                <a:ln>
                                  <a:noFill/>
                                </a:ln>
                                <a:solidFill>
                                  <a:srgbClr val="4D5B6B"/>
                                </a:solidFill>
                                <a:effectLst/>
                                <a:uLnTx/>
                                <a:uFillTx/>
                                <a:latin typeface="Arial" pitchFamily="34" charset="0"/>
                                <a:ea typeface="宋体" pitchFamily="2" charset="-122"/>
                                <a:cs typeface="Arial" pitchFamily="34" charset="0"/>
                              </a:rPr>
                              <m:t>v</m:t>
                            </m:r>
                          </m:e>
                          <m:sub>
                            <m: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itchFamily="34" charset="0"/>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92" name="矩形 91"/>
                <p:cNvSpPr>
                  <a:spLocks noRot="1" noChangeAspect="1" noMove="1" noResize="1" noEditPoints="1" noAdjustHandles="1" noChangeArrowheads="1" noChangeShapeType="1" noTextEdit="1"/>
                </p:cNvSpPr>
                <p:nvPr/>
              </p:nvSpPr>
              <p:spPr>
                <a:xfrm>
                  <a:off x="1454462" y="4337650"/>
                  <a:ext cx="588558" cy="461665"/>
                </a:xfrm>
                <a:prstGeom prst="rect">
                  <a:avLst/>
                </a:prstGeom>
                <a:blipFill rotWithShape="0">
                  <a:blip r:embed="rId11"/>
                  <a:stretch>
                    <a:fillRect b="-5263"/>
                  </a:stretch>
                </a:blipFill>
              </p:spPr>
              <p:txBody>
                <a:bodyPr/>
                <a:lstStyle/>
                <a:p>
                  <a:r>
                    <a:rPr lang="zh-CN" altLang="en-US">
                      <a:noFill/>
                    </a:rPr>
                    <a:t> </a:t>
                  </a:r>
                </a:p>
              </p:txBody>
            </p:sp>
          </mc:Fallback>
        </mc:AlternateContent>
      </p:grpSp>
      <p:cxnSp>
        <p:nvCxnSpPr>
          <p:cNvPr id="93" name="直接箭头连接符 92"/>
          <p:cNvCxnSpPr/>
          <p:nvPr/>
        </p:nvCxnSpPr>
        <p:spPr>
          <a:xfrm>
            <a:off x="1776787" y="4097912"/>
            <a:ext cx="446628"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1511216" y="3889573"/>
            <a:ext cx="472828" cy="44290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95" name="组合 94"/>
          <p:cNvGrpSpPr/>
          <p:nvPr/>
        </p:nvGrpSpPr>
        <p:grpSpPr>
          <a:xfrm>
            <a:off x="2223415" y="3868994"/>
            <a:ext cx="473053" cy="461665"/>
            <a:chOff x="1507730" y="4355406"/>
            <a:chExt cx="473053" cy="474264"/>
          </a:xfrm>
        </p:grpSpPr>
        <p:sp>
          <p:nvSpPr>
            <p:cNvPr id="96" name="矩形 95"/>
            <p:cNvSpPr/>
            <p:nvPr/>
          </p:nvSpPr>
          <p:spPr>
            <a:xfrm>
              <a:off x="1507955" y="43689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97" name="矩形 96"/>
                <p:cNvSpPr/>
                <p:nvPr/>
              </p:nvSpPr>
              <p:spPr>
                <a:xfrm>
                  <a:off x="1507730" y="4355406"/>
                  <a:ext cx="453970" cy="474264"/>
                </a:xfrm>
                <a:prstGeom prst="rect">
                  <a:avLst/>
                </a:prstGeom>
                <a:solidFill>
                  <a:schemeClr val="accent1"/>
                </a:solid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𝟎</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97" name="矩形 96"/>
                <p:cNvSpPr>
                  <a:spLocks noRot="1" noChangeAspect="1" noMove="1" noResize="1" noEditPoints="1" noAdjustHandles="1" noChangeArrowheads="1" noChangeShapeType="1" noTextEdit="1"/>
                </p:cNvSpPr>
                <p:nvPr/>
              </p:nvSpPr>
              <p:spPr>
                <a:xfrm>
                  <a:off x="1507730" y="4355406"/>
                  <a:ext cx="453970" cy="474264"/>
                </a:xfrm>
                <a:prstGeom prst="rect">
                  <a:avLst/>
                </a:prstGeom>
                <a:blipFill rotWithShape="0">
                  <a:blip r:embed="rId12"/>
                  <a:stretch>
                    <a:fillRect/>
                  </a:stretch>
                </a:blipFill>
              </p:spPr>
              <p:txBody>
                <a:bodyPr/>
                <a:lstStyle/>
                <a:p>
                  <a:r>
                    <a:rPr lang="zh-CN" altLang="en-US">
                      <a:noFill/>
                    </a:rPr>
                    <a:t> </a:t>
                  </a:r>
                </a:p>
              </p:txBody>
            </p:sp>
          </mc:Fallback>
        </mc:AlternateContent>
      </p:grpSp>
      <p:sp>
        <p:nvSpPr>
          <p:cNvPr id="98" name="矩形 97"/>
          <p:cNvSpPr/>
          <p:nvPr/>
        </p:nvSpPr>
        <p:spPr>
          <a:xfrm>
            <a:off x="2711180" y="3882531"/>
            <a:ext cx="472828" cy="437632"/>
          </a:xfrm>
          <a:prstGeom prst="rect">
            <a:avLst/>
          </a:prstGeom>
          <a:solidFill>
            <a:schemeClr val="accent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cxnSp>
        <p:nvCxnSpPr>
          <p:cNvPr id="99" name="直接箭头连接符 98"/>
          <p:cNvCxnSpPr>
            <a:endCxn id="101" idx="1"/>
          </p:cNvCxnSpPr>
          <p:nvPr/>
        </p:nvCxnSpPr>
        <p:spPr>
          <a:xfrm>
            <a:off x="2984375" y="4100375"/>
            <a:ext cx="430042"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0" name="组合 99"/>
          <p:cNvGrpSpPr/>
          <p:nvPr/>
        </p:nvGrpSpPr>
        <p:grpSpPr>
          <a:xfrm>
            <a:off x="3414192" y="3869270"/>
            <a:ext cx="473053" cy="461665"/>
            <a:chOff x="1507730" y="4355406"/>
            <a:chExt cx="473053" cy="461665"/>
          </a:xfrm>
        </p:grpSpPr>
        <p:sp>
          <p:nvSpPr>
            <p:cNvPr id="101" name="矩形 100"/>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02" name="矩形 101"/>
                <p:cNvSpPr/>
                <p:nvPr/>
              </p:nvSpPr>
              <p:spPr>
                <a:xfrm>
                  <a:off x="1507730" y="435540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𝟏</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102" name="矩形 101"/>
                <p:cNvSpPr>
                  <a:spLocks noRot="1" noChangeAspect="1" noMove="1" noResize="1" noEditPoints="1" noAdjustHandles="1" noChangeArrowheads="1" noChangeShapeType="1" noTextEdit="1"/>
                </p:cNvSpPr>
                <p:nvPr/>
              </p:nvSpPr>
              <p:spPr>
                <a:xfrm>
                  <a:off x="1507730" y="4355406"/>
                  <a:ext cx="453970" cy="461665"/>
                </a:xfrm>
                <a:prstGeom prst="rect">
                  <a:avLst/>
                </a:prstGeom>
                <a:blipFill rotWithShape="0">
                  <a:blip r:embed="rId13"/>
                  <a:stretch>
                    <a:fillRect/>
                  </a:stretch>
                </a:blipFill>
              </p:spPr>
              <p:txBody>
                <a:bodyPr/>
                <a:lstStyle/>
                <a:p>
                  <a:r>
                    <a:rPr lang="zh-CN" altLang="en-US">
                      <a:noFill/>
                    </a:rPr>
                    <a:t> </a:t>
                  </a:r>
                </a:p>
              </p:txBody>
            </p:sp>
          </mc:Fallback>
        </mc:AlternateContent>
      </p:grpSp>
      <p:sp>
        <p:nvSpPr>
          <p:cNvPr id="103" name="矩形 102"/>
          <p:cNvSpPr/>
          <p:nvPr/>
        </p:nvSpPr>
        <p:spPr>
          <a:xfrm>
            <a:off x="3901957" y="3875402"/>
            <a:ext cx="472828" cy="44503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cxnSp>
        <p:nvCxnSpPr>
          <p:cNvPr id="104" name="直接箭头连接符 103"/>
          <p:cNvCxnSpPr>
            <a:endCxn id="106" idx="1"/>
          </p:cNvCxnSpPr>
          <p:nvPr/>
        </p:nvCxnSpPr>
        <p:spPr>
          <a:xfrm>
            <a:off x="4147350" y="4092974"/>
            <a:ext cx="465435"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5" name="组合 104"/>
          <p:cNvGrpSpPr/>
          <p:nvPr/>
        </p:nvGrpSpPr>
        <p:grpSpPr>
          <a:xfrm>
            <a:off x="4612560" y="3861869"/>
            <a:ext cx="473053" cy="461665"/>
            <a:chOff x="1507730" y="4355406"/>
            <a:chExt cx="473053" cy="461665"/>
          </a:xfrm>
        </p:grpSpPr>
        <p:sp>
          <p:nvSpPr>
            <p:cNvPr id="106" name="矩形 105"/>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07" name="矩形 106"/>
                <p:cNvSpPr/>
                <p:nvPr/>
              </p:nvSpPr>
              <p:spPr>
                <a:xfrm>
                  <a:off x="1507730" y="435540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𝟑</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107" name="矩形 106"/>
                <p:cNvSpPr>
                  <a:spLocks noRot="1" noChangeAspect="1" noMove="1" noResize="1" noEditPoints="1" noAdjustHandles="1" noChangeArrowheads="1" noChangeShapeType="1" noTextEdit="1"/>
                </p:cNvSpPr>
                <p:nvPr/>
              </p:nvSpPr>
              <p:spPr>
                <a:xfrm>
                  <a:off x="1507730" y="4355406"/>
                  <a:ext cx="453970" cy="461665"/>
                </a:xfrm>
                <a:prstGeom prst="rect">
                  <a:avLst/>
                </a:prstGeom>
                <a:blipFill rotWithShape="0">
                  <a:blip r:embed="rId14"/>
                  <a:stretch>
                    <a:fillRect/>
                  </a:stretch>
                </a:blipFill>
              </p:spPr>
              <p:txBody>
                <a:bodyPr/>
                <a:lstStyle/>
                <a:p>
                  <a:r>
                    <a:rPr lang="zh-CN" altLang="en-US">
                      <a:noFill/>
                    </a:rPr>
                    <a:t> </a:t>
                  </a:r>
                </a:p>
              </p:txBody>
            </p:sp>
          </mc:Fallback>
        </mc:AlternateContent>
      </p:grpSp>
      <p:sp>
        <p:nvSpPr>
          <p:cNvPr id="108" name="矩形 107"/>
          <p:cNvSpPr/>
          <p:nvPr/>
        </p:nvSpPr>
        <p:spPr>
          <a:xfrm>
            <a:off x="5100325" y="3868001"/>
            <a:ext cx="472828" cy="45215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09" name="矩形 108"/>
              <p:cNvSpPr/>
              <p:nvPr/>
            </p:nvSpPr>
            <p:spPr>
              <a:xfrm>
                <a:off x="5104746" y="3851369"/>
                <a:ext cx="47481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zh-CN" altLang="en-US"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109" name="矩形 108"/>
              <p:cNvSpPr>
                <a:spLocks noRot="1" noChangeAspect="1" noMove="1" noResize="1" noEditPoints="1" noAdjustHandles="1" noChangeArrowheads="1" noChangeShapeType="1" noTextEdit="1"/>
              </p:cNvSpPr>
              <p:nvPr/>
            </p:nvSpPr>
            <p:spPr>
              <a:xfrm>
                <a:off x="5104746" y="3851369"/>
                <a:ext cx="474810" cy="461665"/>
              </a:xfrm>
              <a:prstGeom prst="rect">
                <a:avLst/>
              </a:prstGeom>
              <a:blipFill>
                <a:blip r:embed="rId15"/>
                <a:stretch>
                  <a:fillRect b="-3947"/>
                </a:stretch>
              </a:blipFill>
            </p:spPr>
            <p:txBody>
              <a:bodyPr/>
              <a:lstStyle/>
              <a:p>
                <a:r>
                  <a:rPr lang="zh-CN" altLang="en-US">
                    <a:noFill/>
                  </a:rPr>
                  <a:t> </a:t>
                </a:r>
              </a:p>
            </p:txBody>
          </p:sp>
        </mc:Fallback>
      </mc:AlternateContent>
      <p:grpSp>
        <p:nvGrpSpPr>
          <p:cNvPr id="110" name="组合 109"/>
          <p:cNvGrpSpPr/>
          <p:nvPr/>
        </p:nvGrpSpPr>
        <p:grpSpPr>
          <a:xfrm>
            <a:off x="962782" y="4401667"/>
            <a:ext cx="588558" cy="473833"/>
            <a:chOff x="1454462" y="4337650"/>
            <a:chExt cx="588558" cy="473833"/>
          </a:xfrm>
        </p:grpSpPr>
        <p:sp>
          <p:nvSpPr>
            <p:cNvPr id="111" name="矩形 110"/>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12" name="矩形 111"/>
                <p:cNvSpPr/>
                <p:nvPr/>
              </p:nvSpPr>
              <p:spPr>
                <a:xfrm>
                  <a:off x="1454462" y="4337650"/>
                  <a:ext cx="58855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itchFamily="34" charset="0"/>
                              </a:rPr>
                            </m:ctrlPr>
                          </m:sSubPr>
                          <m:e>
                            <m:r>
                              <m:rPr>
                                <m:nor/>
                              </m:rPr>
                              <a:rPr kumimoji="1" lang="en-US" altLang="zh-CN" sz="2400" b="1" i="1" u="none" strike="noStrike" kern="1200" cap="none" spc="0" normalizeH="0" baseline="0" noProof="0" dirty="0">
                                <a:ln>
                                  <a:noFill/>
                                </a:ln>
                                <a:solidFill>
                                  <a:srgbClr val="4D5B6B"/>
                                </a:solidFill>
                                <a:effectLst/>
                                <a:uLnTx/>
                                <a:uFillTx/>
                                <a:latin typeface="Arial" pitchFamily="34" charset="0"/>
                                <a:ea typeface="宋体" pitchFamily="2" charset="-122"/>
                                <a:cs typeface="Arial" pitchFamily="34" charset="0"/>
                              </a:rPr>
                              <m:t>v</m:t>
                            </m:r>
                          </m:e>
                          <m:sub>
                            <m: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itchFamily="34" charset="0"/>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112" name="矩形 111"/>
                <p:cNvSpPr>
                  <a:spLocks noRot="1" noChangeAspect="1" noMove="1" noResize="1" noEditPoints="1" noAdjustHandles="1" noChangeArrowheads="1" noChangeShapeType="1" noTextEdit="1"/>
                </p:cNvSpPr>
                <p:nvPr/>
              </p:nvSpPr>
              <p:spPr>
                <a:xfrm>
                  <a:off x="1454462" y="4337650"/>
                  <a:ext cx="588558" cy="461665"/>
                </a:xfrm>
                <a:prstGeom prst="rect">
                  <a:avLst/>
                </a:prstGeom>
                <a:blipFill rotWithShape="0">
                  <a:blip r:embed="rId16"/>
                  <a:stretch>
                    <a:fillRect b="-5263"/>
                  </a:stretch>
                </a:blipFill>
              </p:spPr>
              <p:txBody>
                <a:bodyPr/>
                <a:lstStyle/>
                <a:p>
                  <a:r>
                    <a:rPr lang="zh-CN" altLang="en-US">
                      <a:noFill/>
                    </a:rPr>
                    <a:t> </a:t>
                  </a:r>
                </a:p>
              </p:txBody>
            </p:sp>
          </mc:Fallback>
        </mc:AlternateContent>
      </p:grpSp>
      <p:cxnSp>
        <p:nvCxnSpPr>
          <p:cNvPr id="113" name="直接箭头连接符 112"/>
          <p:cNvCxnSpPr/>
          <p:nvPr/>
        </p:nvCxnSpPr>
        <p:spPr>
          <a:xfrm>
            <a:off x="1769386" y="4640936"/>
            <a:ext cx="446628"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1503815" y="4425161"/>
            <a:ext cx="472828" cy="45286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115" name="组合 114"/>
          <p:cNvGrpSpPr/>
          <p:nvPr/>
        </p:nvGrpSpPr>
        <p:grpSpPr>
          <a:xfrm>
            <a:off x="2216014" y="4412018"/>
            <a:ext cx="473053" cy="461665"/>
            <a:chOff x="1507730" y="4355406"/>
            <a:chExt cx="473053" cy="474264"/>
          </a:xfrm>
        </p:grpSpPr>
        <p:sp>
          <p:nvSpPr>
            <p:cNvPr id="116" name="矩形 115"/>
            <p:cNvSpPr/>
            <p:nvPr/>
          </p:nvSpPr>
          <p:spPr>
            <a:xfrm>
              <a:off x="1507955" y="43689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17" name="矩形 116"/>
                <p:cNvSpPr/>
                <p:nvPr/>
              </p:nvSpPr>
              <p:spPr>
                <a:xfrm>
                  <a:off x="1507730" y="4355406"/>
                  <a:ext cx="453970" cy="47426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𝟎</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117" name="矩形 116"/>
                <p:cNvSpPr>
                  <a:spLocks noRot="1" noChangeAspect="1" noMove="1" noResize="1" noEditPoints="1" noAdjustHandles="1" noChangeArrowheads="1" noChangeShapeType="1" noTextEdit="1"/>
                </p:cNvSpPr>
                <p:nvPr/>
              </p:nvSpPr>
              <p:spPr>
                <a:xfrm>
                  <a:off x="1507730" y="4355406"/>
                  <a:ext cx="453970" cy="474264"/>
                </a:xfrm>
                <a:prstGeom prst="rect">
                  <a:avLst/>
                </a:prstGeom>
                <a:blipFill rotWithShape="0">
                  <a:blip r:embed="rId17"/>
                  <a:stretch>
                    <a:fillRect/>
                  </a:stretch>
                </a:blipFill>
              </p:spPr>
              <p:txBody>
                <a:bodyPr/>
                <a:lstStyle/>
                <a:p>
                  <a:r>
                    <a:rPr lang="zh-CN" altLang="en-US">
                      <a:noFill/>
                    </a:rPr>
                    <a:t> </a:t>
                  </a:r>
                </a:p>
              </p:txBody>
            </p:sp>
          </mc:Fallback>
        </mc:AlternateContent>
      </p:grpSp>
      <p:sp>
        <p:nvSpPr>
          <p:cNvPr id="118" name="矩形 117"/>
          <p:cNvSpPr/>
          <p:nvPr/>
        </p:nvSpPr>
        <p:spPr>
          <a:xfrm>
            <a:off x="2703779" y="4425555"/>
            <a:ext cx="472828" cy="43763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cxnSp>
        <p:nvCxnSpPr>
          <p:cNvPr id="119" name="直接箭头连接符 118"/>
          <p:cNvCxnSpPr/>
          <p:nvPr/>
        </p:nvCxnSpPr>
        <p:spPr>
          <a:xfrm>
            <a:off x="2976974" y="4643399"/>
            <a:ext cx="430042" cy="0"/>
          </a:xfrm>
          <a:prstGeom prst="straightConnector1">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0" name="组合 119"/>
          <p:cNvGrpSpPr/>
          <p:nvPr/>
        </p:nvGrpSpPr>
        <p:grpSpPr>
          <a:xfrm>
            <a:off x="3406673" y="4404893"/>
            <a:ext cx="473053" cy="461665"/>
            <a:chOff x="1507730" y="4355406"/>
            <a:chExt cx="473053" cy="461665"/>
          </a:xfrm>
        </p:grpSpPr>
        <p:sp>
          <p:nvSpPr>
            <p:cNvPr id="121" name="矩形 120"/>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22" name="矩形 121"/>
                <p:cNvSpPr/>
                <p:nvPr/>
              </p:nvSpPr>
              <p:spPr>
                <a:xfrm>
                  <a:off x="1507730" y="435540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𝟐</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122" name="矩形 121"/>
                <p:cNvSpPr>
                  <a:spLocks noRot="1" noChangeAspect="1" noMove="1" noResize="1" noEditPoints="1" noAdjustHandles="1" noChangeArrowheads="1" noChangeShapeType="1" noTextEdit="1"/>
                </p:cNvSpPr>
                <p:nvPr/>
              </p:nvSpPr>
              <p:spPr>
                <a:xfrm>
                  <a:off x="1507730" y="4355406"/>
                  <a:ext cx="453970" cy="461665"/>
                </a:xfrm>
                <a:prstGeom prst="rect">
                  <a:avLst/>
                </a:prstGeom>
                <a:blipFill rotWithShape="0">
                  <a:blip r:embed="rId18"/>
                  <a:stretch>
                    <a:fillRect/>
                  </a:stretch>
                </a:blipFill>
              </p:spPr>
              <p:txBody>
                <a:bodyPr/>
                <a:lstStyle/>
                <a:p>
                  <a:r>
                    <a:rPr lang="zh-CN" altLang="en-US">
                      <a:noFill/>
                    </a:rPr>
                    <a:t> </a:t>
                  </a:r>
                </a:p>
              </p:txBody>
            </p:sp>
          </mc:Fallback>
        </mc:AlternateContent>
      </p:grpSp>
      <p:sp>
        <p:nvSpPr>
          <p:cNvPr id="123" name="矩形 122"/>
          <p:cNvSpPr/>
          <p:nvPr/>
        </p:nvSpPr>
        <p:spPr>
          <a:xfrm>
            <a:off x="3894438" y="4411025"/>
            <a:ext cx="472828" cy="4531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24" name="矩形 123"/>
              <p:cNvSpPr/>
              <p:nvPr/>
            </p:nvSpPr>
            <p:spPr>
              <a:xfrm>
                <a:off x="3892456" y="4377101"/>
                <a:ext cx="47481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zh-CN" altLang="en-US"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124" name="矩形 123"/>
              <p:cNvSpPr>
                <a:spLocks noRot="1" noChangeAspect="1" noMove="1" noResize="1" noEditPoints="1" noAdjustHandles="1" noChangeArrowheads="1" noChangeShapeType="1" noTextEdit="1"/>
              </p:cNvSpPr>
              <p:nvPr/>
            </p:nvSpPr>
            <p:spPr>
              <a:xfrm>
                <a:off x="3892456" y="4377101"/>
                <a:ext cx="474810" cy="461665"/>
              </a:xfrm>
              <a:prstGeom prst="rect">
                <a:avLst/>
              </a:prstGeom>
              <a:blipFill>
                <a:blip r:embed="rId19"/>
                <a:stretch>
                  <a:fillRect b="-3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45720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linds(horizontal)">
                                      <p:cBhvr>
                                        <p:cTn id="7" dur="500"/>
                                        <p:tgtEl>
                                          <p:spTgt spid="51"/>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blinds(horizontal)">
                                      <p:cBhvr>
                                        <p:cTn id="15" dur="500"/>
                                        <p:tgtEl>
                                          <p:spTgt spid="49"/>
                                        </p:tgtEl>
                                      </p:cBhvr>
                                    </p:animEffect>
                                  </p:childTnLst>
                                </p:cTn>
                              </p:par>
                              <p:par>
                                <p:cTn id="16" presetID="10" presetClass="entr" presetSubtype="0" fill="hold"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childTnLst>
                                </p:cTn>
                              </p:par>
                              <p:par>
                                <p:cTn id="19" presetID="10"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nodeType="with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fade">
                                      <p:cBhvr>
                                        <p:cTn id="24" dur="500"/>
                                        <p:tgtEl>
                                          <p:spTgt spid="62"/>
                                        </p:tgtEl>
                                      </p:cBhvr>
                                    </p:animEffect>
                                  </p:childTnLst>
                                </p:cTn>
                              </p:par>
                              <p:par>
                                <p:cTn id="25" presetID="10"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par>
                                <p:cTn id="28" presetID="10" presetClass="entr" presetSubtype="0" fill="hold" nodeType="withEffect">
                                  <p:stCondLst>
                                    <p:cond delay="0"/>
                                  </p:stCondLst>
                                  <p:childTnLst>
                                    <p:set>
                                      <p:cBhvr>
                                        <p:cTn id="29" dur="1" fill="hold">
                                          <p:stCondLst>
                                            <p:cond delay="0"/>
                                          </p:stCondLst>
                                        </p:cTn>
                                        <p:tgtEl>
                                          <p:spTgt spid="79"/>
                                        </p:tgtEl>
                                        <p:attrNameLst>
                                          <p:attrName>style.visibility</p:attrName>
                                        </p:attrNameLst>
                                      </p:cBhvr>
                                      <p:to>
                                        <p:strVal val="visible"/>
                                      </p:to>
                                    </p:set>
                                    <p:animEffect transition="in" filter="fade">
                                      <p:cBhvr>
                                        <p:cTn id="30" dur="500"/>
                                        <p:tgtEl>
                                          <p:spTgt spid="79"/>
                                        </p:tgtEl>
                                      </p:cBhvr>
                                    </p:animEffect>
                                  </p:childTnLst>
                                </p:cTn>
                              </p:par>
                              <p:par>
                                <p:cTn id="31" presetID="10" presetClass="entr" presetSubtype="0" fill="hold" nodeType="withEffect">
                                  <p:stCondLst>
                                    <p:cond delay="0"/>
                                  </p:stCondLst>
                                  <p:childTnLst>
                                    <p:set>
                                      <p:cBhvr>
                                        <p:cTn id="32" dur="1" fill="hold">
                                          <p:stCondLst>
                                            <p:cond delay="0"/>
                                          </p:stCondLst>
                                        </p:cTn>
                                        <p:tgtEl>
                                          <p:spTgt spid="93"/>
                                        </p:tgtEl>
                                        <p:attrNameLst>
                                          <p:attrName>style.visibility</p:attrName>
                                        </p:attrNameLst>
                                      </p:cBhvr>
                                      <p:to>
                                        <p:strVal val="visible"/>
                                      </p:to>
                                    </p:set>
                                    <p:animEffect transition="in" filter="fade">
                                      <p:cBhvr>
                                        <p:cTn id="33" dur="500"/>
                                        <p:tgtEl>
                                          <p:spTgt spid="93"/>
                                        </p:tgtEl>
                                      </p:cBhvr>
                                    </p:animEffect>
                                  </p:childTnLst>
                                </p:cTn>
                              </p:par>
                              <p:par>
                                <p:cTn id="34" presetID="10" presetClass="entr" presetSubtype="0" fill="hold" nodeType="withEffect">
                                  <p:stCondLst>
                                    <p:cond delay="0"/>
                                  </p:stCondLst>
                                  <p:childTnLst>
                                    <p:set>
                                      <p:cBhvr>
                                        <p:cTn id="35" dur="1" fill="hold">
                                          <p:stCondLst>
                                            <p:cond delay="0"/>
                                          </p:stCondLst>
                                        </p:cTn>
                                        <p:tgtEl>
                                          <p:spTgt spid="99"/>
                                        </p:tgtEl>
                                        <p:attrNameLst>
                                          <p:attrName>style.visibility</p:attrName>
                                        </p:attrNameLst>
                                      </p:cBhvr>
                                      <p:to>
                                        <p:strVal val="visible"/>
                                      </p:to>
                                    </p:set>
                                    <p:animEffect transition="in" filter="fade">
                                      <p:cBhvr>
                                        <p:cTn id="36" dur="500"/>
                                        <p:tgtEl>
                                          <p:spTgt spid="99"/>
                                        </p:tgtEl>
                                      </p:cBhvr>
                                    </p:animEffect>
                                  </p:childTnLst>
                                </p:cTn>
                              </p:par>
                              <p:par>
                                <p:cTn id="37" presetID="10" presetClass="entr" presetSubtype="0" fill="hold" nodeType="withEffect">
                                  <p:stCondLst>
                                    <p:cond delay="0"/>
                                  </p:stCondLst>
                                  <p:childTnLst>
                                    <p:set>
                                      <p:cBhvr>
                                        <p:cTn id="38" dur="1" fill="hold">
                                          <p:stCondLst>
                                            <p:cond delay="0"/>
                                          </p:stCondLst>
                                        </p:cTn>
                                        <p:tgtEl>
                                          <p:spTgt spid="104"/>
                                        </p:tgtEl>
                                        <p:attrNameLst>
                                          <p:attrName>style.visibility</p:attrName>
                                        </p:attrNameLst>
                                      </p:cBhvr>
                                      <p:to>
                                        <p:strVal val="visible"/>
                                      </p:to>
                                    </p:set>
                                    <p:animEffect transition="in" filter="fade">
                                      <p:cBhvr>
                                        <p:cTn id="39" dur="500"/>
                                        <p:tgtEl>
                                          <p:spTgt spid="104"/>
                                        </p:tgtEl>
                                      </p:cBhvr>
                                    </p:animEffect>
                                  </p:childTnLst>
                                </p:cTn>
                              </p:par>
                              <p:par>
                                <p:cTn id="40" presetID="10" presetClass="entr" presetSubtype="0" fill="hold" nodeType="with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fade">
                                      <p:cBhvr>
                                        <p:cTn id="42" dur="500"/>
                                        <p:tgtEl>
                                          <p:spTgt spid="113"/>
                                        </p:tgtEl>
                                      </p:cBhvr>
                                    </p:animEffect>
                                  </p:childTnLst>
                                </p:cTn>
                              </p:par>
                              <p:par>
                                <p:cTn id="43" presetID="10" presetClass="entr" presetSubtype="0" fill="hold" nodeType="withEffect">
                                  <p:stCondLst>
                                    <p:cond delay="0"/>
                                  </p:stCondLst>
                                  <p:childTnLst>
                                    <p:set>
                                      <p:cBhvr>
                                        <p:cTn id="44" dur="1" fill="hold">
                                          <p:stCondLst>
                                            <p:cond delay="0"/>
                                          </p:stCondLst>
                                        </p:cTn>
                                        <p:tgtEl>
                                          <p:spTgt spid="119"/>
                                        </p:tgtEl>
                                        <p:attrNameLst>
                                          <p:attrName>style.visibility</p:attrName>
                                        </p:attrNameLst>
                                      </p:cBhvr>
                                      <p:to>
                                        <p:strVal val="visible"/>
                                      </p:to>
                                    </p:set>
                                    <p:animEffect transition="in" filter="fade">
                                      <p:cBhvr>
                                        <p:cTn id="45"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肘形连接符 289805"/>
          <p:cNvCxnSpPr>
            <a:endCxn id="80" idx="2"/>
          </p:cNvCxnSpPr>
          <p:nvPr/>
        </p:nvCxnSpPr>
        <p:spPr>
          <a:xfrm flipV="1">
            <a:off x="1533682" y="5142920"/>
            <a:ext cx="1877692" cy="511636"/>
          </a:xfrm>
          <a:prstGeom prst="bentConnector2">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128" name="肘形连接符 289805"/>
          <p:cNvCxnSpPr>
            <a:endCxn id="65" idx="2"/>
          </p:cNvCxnSpPr>
          <p:nvPr/>
        </p:nvCxnSpPr>
        <p:spPr>
          <a:xfrm flipV="1">
            <a:off x="1533682" y="4430984"/>
            <a:ext cx="1868456" cy="505744"/>
          </a:xfrm>
          <a:prstGeom prst="bentConnector2">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289820" name="肘形连接符 289819"/>
          <p:cNvCxnSpPr/>
          <p:nvPr/>
        </p:nvCxnSpPr>
        <p:spPr>
          <a:xfrm flipV="1">
            <a:off x="1560120" y="3678091"/>
            <a:ext cx="1858411" cy="535552"/>
          </a:xfrm>
          <a:prstGeom prst="bentConnector3">
            <a:avLst>
              <a:gd name="adj1" fmla="val 98510"/>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116" name="直接箭头连接符 115"/>
          <p:cNvCxnSpPr/>
          <p:nvPr/>
        </p:nvCxnSpPr>
        <p:spPr>
          <a:xfrm>
            <a:off x="1466159" y="4207211"/>
            <a:ext cx="739387" cy="2913"/>
          </a:xfrm>
          <a:prstGeom prst="straightConnector1">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sp>
        <p:nvSpPr>
          <p:cNvPr id="6" name="内容占位符 5"/>
          <p:cNvSpPr>
            <a:spLocks noGrp="1"/>
          </p:cNvSpPr>
          <p:nvPr>
            <p:ph idx="1"/>
          </p:nvPr>
        </p:nvSpPr>
        <p:spPr/>
        <p:txBody>
          <a:bodyPr/>
          <a:lstStyle/>
          <a:p>
            <a:pPr>
              <a:buNone/>
            </a:pPr>
            <a:r>
              <a:rPr lang="zh-CN" altLang="en-US" dirty="0">
                <a:solidFill>
                  <a:srgbClr val="C00000"/>
                </a:solidFill>
              </a:rPr>
              <a:t>重新定义邻接表的边结点</a:t>
            </a:r>
          </a:p>
          <a:p>
            <a:pPr lvl="1">
              <a:buClr>
                <a:srgbClr val="CC99FF"/>
              </a:buClr>
              <a:buNone/>
            </a:pPr>
            <a:endParaRPr lang="en-US" altLang="zh-CN" dirty="0"/>
          </a:p>
          <a:p>
            <a:pPr lvl="1">
              <a:buClr>
                <a:srgbClr val="CC99FF"/>
              </a:buClr>
              <a:buNone/>
            </a:pPr>
            <a:endParaRPr lang="en-US" altLang="zh-CN" dirty="0"/>
          </a:p>
          <a:p>
            <a:pPr>
              <a:buNone/>
            </a:pPr>
            <a:r>
              <a:rPr lang="en-US" altLang="zh-CN" sz="1800" dirty="0" err="1"/>
              <a:t>ivex</a:t>
            </a:r>
            <a:r>
              <a:rPr lang="zh-CN" altLang="en-US" sz="1800" dirty="0"/>
              <a:t>和</a:t>
            </a:r>
            <a:r>
              <a:rPr lang="en-US" altLang="zh-CN" sz="1800" dirty="0" err="1"/>
              <a:t>jvex</a:t>
            </a:r>
            <a:r>
              <a:rPr lang="zh-CN" altLang="en-US" sz="1800" dirty="0"/>
              <a:t>是与某条边依附的两个顶点；</a:t>
            </a:r>
            <a:endParaRPr lang="en-US" altLang="zh-CN" sz="1800" dirty="0"/>
          </a:p>
          <a:p>
            <a:pPr>
              <a:buNone/>
            </a:pPr>
            <a:r>
              <a:rPr lang="en-US" altLang="zh-CN" sz="1800" dirty="0" err="1"/>
              <a:t>ilink</a:t>
            </a:r>
            <a:r>
              <a:rPr lang="zh-CN" altLang="en-US" sz="1800" dirty="0"/>
              <a:t>指向依附顶点</a:t>
            </a:r>
            <a:r>
              <a:rPr lang="en-US" altLang="zh-CN" sz="1800" dirty="0" err="1"/>
              <a:t>ivex</a:t>
            </a:r>
            <a:r>
              <a:rPr lang="zh-CN" altLang="en-US" sz="1800" dirty="0"/>
              <a:t>的下一条边，</a:t>
            </a:r>
            <a:r>
              <a:rPr lang="en-US" altLang="zh-CN" sz="1800" dirty="0" err="1"/>
              <a:t>jlink</a:t>
            </a:r>
            <a:r>
              <a:rPr lang="zh-CN" altLang="en-US" sz="1800" dirty="0"/>
              <a:t>同理</a:t>
            </a:r>
          </a:p>
        </p:txBody>
      </p:sp>
      <p:sp>
        <p:nvSpPr>
          <p:cNvPr id="7" name="Rectangle 2"/>
          <p:cNvSpPr txBox="1">
            <a:spLocks noGrp="1" noRot="1" noChangeArrowheads="1"/>
          </p:cNvSpPr>
          <p:nvPr>
            <p:ph type="title"/>
          </p:nvPr>
        </p:nvSpPr>
        <p:spPr>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4400" dirty="0">
                <a:ln w="12700">
                  <a:solidFill>
                    <a:schemeClr val="tx2"/>
                  </a:solidFill>
                </a:ln>
                <a:solidFill>
                  <a:schemeClr val="tx2">
                    <a:lumMod val="75000"/>
                  </a:schemeClr>
                </a:solidFill>
                <a:latin typeface="宋体" pitchFamily="2" charset="-122"/>
                <a:ea typeface="+mn-ea"/>
                <a:cs typeface="+mj-cs"/>
              </a:rPr>
              <a:t>图的代数表示：邻接多重表</a:t>
            </a:r>
          </a:p>
        </p:txBody>
      </p:sp>
      <p:grpSp>
        <p:nvGrpSpPr>
          <p:cNvPr id="2" name="组合 42"/>
          <p:cNvGrpSpPr/>
          <p:nvPr/>
        </p:nvGrpSpPr>
        <p:grpSpPr>
          <a:xfrm>
            <a:off x="6291942" y="1306286"/>
            <a:ext cx="2394858" cy="1981204"/>
            <a:chOff x="6059714" y="1407886"/>
            <a:chExt cx="2394858" cy="1981204"/>
          </a:xfrm>
        </p:grpSpPr>
        <p:sp>
          <p:nvSpPr>
            <p:cNvPr id="23" name="椭圆 22"/>
            <p:cNvSpPr/>
            <p:nvPr/>
          </p:nvSpPr>
          <p:spPr>
            <a:xfrm>
              <a:off x="6981371" y="1407886"/>
              <a:ext cx="522515" cy="522515"/>
            </a:xfrm>
            <a:prstGeom prst="ellipse">
              <a:avLst/>
            </a:prstGeom>
            <a:ln w="38100"/>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srgbClr val="4D5B6B"/>
                  </a:solidFill>
                  <a:effectLst/>
                  <a:uLnTx/>
                  <a:uFillTx/>
                  <a:latin typeface="Arial Unicode MS" pitchFamily="34" charset="-122"/>
                  <a:ea typeface="Arial Unicode MS" pitchFamily="34" charset="-122"/>
                  <a:cs typeface="Arial Unicode MS" pitchFamily="34" charset="-122"/>
                </a:rPr>
                <a:t>V</a:t>
              </a:r>
              <a:r>
                <a:rPr kumimoji="1" lang="en-US" altLang="zh-CN"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rPr>
                <a:t>0</a:t>
              </a:r>
              <a:endParaRPr kumimoji="1" lang="zh-CN" altLang="en-US"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endParaRPr>
            </a:p>
          </p:txBody>
        </p:sp>
        <p:sp>
          <p:nvSpPr>
            <p:cNvPr id="24" name="椭圆 23"/>
            <p:cNvSpPr/>
            <p:nvPr/>
          </p:nvSpPr>
          <p:spPr>
            <a:xfrm>
              <a:off x="6059714" y="2140857"/>
              <a:ext cx="522515" cy="522515"/>
            </a:xfrm>
            <a:prstGeom prst="ellipse">
              <a:avLst/>
            </a:prstGeom>
            <a:ln w="38100"/>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srgbClr val="4D5B6B"/>
                  </a:solidFill>
                  <a:effectLst/>
                  <a:uLnTx/>
                  <a:uFillTx/>
                  <a:latin typeface="Arial Unicode MS" pitchFamily="34" charset="-122"/>
                  <a:ea typeface="Arial Unicode MS" pitchFamily="34" charset="-122"/>
                  <a:cs typeface="Arial Unicode MS" pitchFamily="34" charset="-122"/>
                </a:rPr>
                <a:t>V</a:t>
              </a:r>
              <a:r>
                <a:rPr kumimoji="1" lang="en-US" altLang="zh-CN"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rPr>
                <a:t>1</a:t>
              </a:r>
              <a:endParaRPr kumimoji="1" lang="zh-CN" altLang="en-US"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endParaRPr>
            </a:p>
          </p:txBody>
        </p:sp>
        <p:sp>
          <p:nvSpPr>
            <p:cNvPr id="25" name="椭圆 24"/>
            <p:cNvSpPr/>
            <p:nvPr/>
          </p:nvSpPr>
          <p:spPr>
            <a:xfrm>
              <a:off x="7932057" y="2184400"/>
              <a:ext cx="522515" cy="522515"/>
            </a:xfrm>
            <a:prstGeom prst="ellipse">
              <a:avLst/>
            </a:prstGeom>
            <a:ln w="38100"/>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srgbClr val="4D5B6B"/>
                  </a:solidFill>
                  <a:effectLst/>
                  <a:uLnTx/>
                  <a:uFillTx/>
                  <a:latin typeface="Arial Unicode MS" pitchFamily="34" charset="-122"/>
                  <a:ea typeface="Arial Unicode MS" pitchFamily="34" charset="-122"/>
                  <a:cs typeface="Arial Unicode MS" pitchFamily="34" charset="-122"/>
                </a:rPr>
                <a:t>V</a:t>
              </a:r>
              <a:r>
                <a:rPr kumimoji="1" lang="en-US" altLang="zh-CN"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rPr>
                <a:t>3</a:t>
              </a:r>
              <a:endParaRPr kumimoji="1" lang="zh-CN" altLang="en-US"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endParaRPr>
            </a:p>
          </p:txBody>
        </p:sp>
        <p:sp>
          <p:nvSpPr>
            <p:cNvPr id="26" name="椭圆 25"/>
            <p:cNvSpPr/>
            <p:nvPr/>
          </p:nvSpPr>
          <p:spPr>
            <a:xfrm>
              <a:off x="6974114" y="2866575"/>
              <a:ext cx="522515" cy="522515"/>
            </a:xfrm>
            <a:prstGeom prst="ellipse">
              <a:avLst/>
            </a:prstGeom>
            <a:ln w="38100"/>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srgbClr val="4D5B6B"/>
                  </a:solidFill>
                  <a:effectLst/>
                  <a:uLnTx/>
                  <a:uFillTx/>
                  <a:latin typeface="Arial Unicode MS" pitchFamily="34" charset="-122"/>
                  <a:ea typeface="Arial Unicode MS" pitchFamily="34" charset="-122"/>
                  <a:cs typeface="Arial Unicode MS" pitchFamily="34" charset="-122"/>
                </a:rPr>
                <a:t>V</a:t>
              </a:r>
              <a:r>
                <a:rPr kumimoji="1" lang="en-US" altLang="zh-CN"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rPr>
                <a:t>2</a:t>
              </a:r>
              <a:endParaRPr kumimoji="1" lang="zh-CN" altLang="en-US" sz="1400" b="1" i="0" u="none" strike="noStrike" kern="1200" cap="none" spc="0" normalizeH="0" baseline="-25000" noProof="0" dirty="0">
                <a:ln>
                  <a:noFill/>
                </a:ln>
                <a:solidFill>
                  <a:srgbClr val="4D5B6B"/>
                </a:solidFill>
                <a:effectLst/>
                <a:uLnTx/>
                <a:uFillTx/>
                <a:latin typeface="Arial Unicode MS" pitchFamily="34" charset="-122"/>
                <a:ea typeface="Arial Unicode MS" pitchFamily="34" charset="-122"/>
                <a:cs typeface="Arial Unicode MS" pitchFamily="34" charset="-122"/>
              </a:endParaRPr>
            </a:p>
          </p:txBody>
        </p:sp>
        <p:cxnSp>
          <p:nvCxnSpPr>
            <p:cNvPr id="28" name="直接连接符 27"/>
            <p:cNvCxnSpPr>
              <a:stCxn id="23" idx="4"/>
              <a:endCxn id="26" idx="0"/>
            </p:cNvCxnSpPr>
            <p:nvPr/>
          </p:nvCxnSpPr>
          <p:spPr>
            <a:xfrm flipH="1">
              <a:off x="7235372" y="1930401"/>
              <a:ext cx="7257" cy="936174"/>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直接连接符 28"/>
            <p:cNvCxnSpPr>
              <a:stCxn id="23" idx="3"/>
              <a:endCxn id="24" idx="7"/>
            </p:cNvCxnSpPr>
            <p:nvPr/>
          </p:nvCxnSpPr>
          <p:spPr>
            <a:xfrm flipH="1">
              <a:off x="6505708" y="1853881"/>
              <a:ext cx="552184" cy="363496"/>
            </a:xfrm>
            <a:prstGeom prst="line">
              <a:avLst/>
            </a:prstGeom>
            <a:ln w="38100"/>
          </p:spPr>
          <p:style>
            <a:lnRef idx="1">
              <a:schemeClr val="dk1"/>
            </a:lnRef>
            <a:fillRef idx="0">
              <a:schemeClr val="dk1"/>
            </a:fillRef>
            <a:effectRef idx="0">
              <a:schemeClr val="dk1"/>
            </a:effectRef>
            <a:fontRef idx="minor">
              <a:schemeClr val="tx1"/>
            </a:fontRef>
          </p:style>
        </p:cxnSp>
        <p:cxnSp>
          <p:nvCxnSpPr>
            <p:cNvPr id="33" name="直接连接符 32"/>
            <p:cNvCxnSpPr>
              <a:stCxn id="23" idx="5"/>
              <a:endCxn id="25" idx="1"/>
            </p:cNvCxnSpPr>
            <p:nvPr/>
          </p:nvCxnSpPr>
          <p:spPr>
            <a:xfrm>
              <a:off x="7427365" y="1853881"/>
              <a:ext cx="581213" cy="407039"/>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直接连接符 35"/>
            <p:cNvCxnSpPr>
              <a:stCxn id="26" idx="1"/>
              <a:endCxn id="24" idx="5"/>
            </p:cNvCxnSpPr>
            <p:nvPr/>
          </p:nvCxnSpPr>
          <p:spPr>
            <a:xfrm flipH="1" flipV="1">
              <a:off x="6505708" y="2586852"/>
              <a:ext cx="544927" cy="356243"/>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直接连接符 38"/>
            <p:cNvCxnSpPr>
              <a:stCxn id="25" idx="3"/>
              <a:endCxn id="26" idx="7"/>
            </p:cNvCxnSpPr>
            <p:nvPr/>
          </p:nvCxnSpPr>
          <p:spPr>
            <a:xfrm flipH="1">
              <a:off x="7420108" y="2630395"/>
              <a:ext cx="588470" cy="31270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3" name="组合 47"/>
          <p:cNvGrpSpPr/>
          <p:nvPr/>
        </p:nvGrpSpPr>
        <p:grpSpPr>
          <a:xfrm>
            <a:off x="753495" y="1840819"/>
            <a:ext cx="3015335" cy="387117"/>
            <a:chOff x="738981" y="6195113"/>
            <a:chExt cx="3015335" cy="387117"/>
          </a:xfrm>
        </p:grpSpPr>
        <p:sp>
          <p:nvSpPr>
            <p:cNvPr id="44" name="Rectangle 4"/>
            <p:cNvSpPr>
              <a:spLocks noChangeArrowheads="1"/>
            </p:cNvSpPr>
            <p:nvPr/>
          </p:nvSpPr>
          <p:spPr bwMode="auto">
            <a:xfrm>
              <a:off x="738981" y="6202369"/>
              <a:ext cx="3015335" cy="369332"/>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Calibri"/>
                  <a:ea typeface="楷体_GB2312" pitchFamily="49" charset="-122"/>
                  <a:cs typeface="+mn-cs"/>
                </a:rPr>
                <a:t>ivex</a:t>
              </a:r>
              <a:r>
                <a:rPr kumimoji="1" lang="en-US" altLang="zh-CN" sz="1800" b="1" i="0" u="none" strike="noStrike" kern="1200" cap="none" spc="0" normalizeH="0" baseline="0" noProof="0" dirty="0">
                  <a:ln>
                    <a:noFill/>
                  </a:ln>
                  <a:solidFill>
                    <a:srgbClr val="000000"/>
                  </a:solidFill>
                  <a:effectLst/>
                  <a:uLnTx/>
                  <a:uFillTx/>
                  <a:latin typeface="Calibri"/>
                  <a:ea typeface="楷体_GB2312" pitchFamily="49"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Calibri"/>
                  <a:ea typeface="楷体_GB2312" pitchFamily="49" charset="-122"/>
                  <a:cs typeface="+mn-cs"/>
                </a:rPr>
                <a:t>ilink</a:t>
              </a:r>
              <a:r>
                <a:rPr kumimoji="1" lang="en-US" altLang="zh-CN" sz="1800" b="1" i="0" u="none" strike="noStrike" kern="1200" cap="none" spc="0" normalizeH="0" baseline="0" noProof="0" dirty="0">
                  <a:ln>
                    <a:noFill/>
                  </a:ln>
                  <a:solidFill>
                    <a:srgbClr val="000000"/>
                  </a:solidFill>
                  <a:effectLst/>
                  <a:uLnTx/>
                  <a:uFillTx/>
                  <a:latin typeface="Calibri"/>
                  <a:ea typeface="楷体_GB2312" pitchFamily="49"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Calibri"/>
                  <a:ea typeface="楷体_GB2312" pitchFamily="49" charset="-122"/>
                  <a:cs typeface="+mn-cs"/>
                </a:rPr>
                <a:t>jvex</a:t>
              </a:r>
              <a:r>
                <a:rPr kumimoji="1" lang="en-US" altLang="zh-CN" sz="1800" b="1" i="0" u="none" strike="noStrike" kern="1200" cap="none" spc="0" normalizeH="0" baseline="0" noProof="0" dirty="0">
                  <a:ln>
                    <a:noFill/>
                  </a:ln>
                  <a:solidFill>
                    <a:srgbClr val="000000"/>
                  </a:solidFill>
                  <a:effectLst/>
                  <a:uLnTx/>
                  <a:uFillTx/>
                  <a:latin typeface="Calibri"/>
                  <a:ea typeface="楷体_GB2312" pitchFamily="49"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Calibri"/>
                  <a:ea typeface="楷体_GB2312" pitchFamily="49" charset="-122"/>
                  <a:cs typeface="+mn-cs"/>
                </a:rPr>
                <a:t>jlink</a:t>
              </a:r>
              <a:endParaRPr kumimoji="1" lang="zh-CN" altLang="en-US" sz="1800" b="1" i="0" u="none" strike="noStrike" kern="1200" cap="none" spc="0" normalizeH="0" baseline="0" noProof="0" dirty="0">
                <a:ln>
                  <a:noFill/>
                </a:ln>
                <a:solidFill>
                  <a:srgbClr val="000000"/>
                </a:solidFill>
                <a:effectLst/>
                <a:uLnTx/>
                <a:uFillTx/>
                <a:latin typeface="Calibri"/>
                <a:ea typeface="楷体_GB2312" pitchFamily="49" charset="-122"/>
                <a:cs typeface="+mn-cs"/>
              </a:endParaRPr>
            </a:p>
          </p:txBody>
        </p:sp>
        <p:sp>
          <p:nvSpPr>
            <p:cNvPr id="45" name="Line 5"/>
            <p:cNvSpPr>
              <a:spLocks noChangeShapeType="1"/>
            </p:cNvSpPr>
            <p:nvPr/>
          </p:nvSpPr>
          <p:spPr bwMode="auto">
            <a:xfrm>
              <a:off x="1361735" y="6202370"/>
              <a:ext cx="0" cy="372602"/>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46" name="Line 5"/>
            <p:cNvSpPr>
              <a:spLocks noChangeShapeType="1"/>
            </p:cNvSpPr>
            <p:nvPr/>
          </p:nvSpPr>
          <p:spPr bwMode="auto">
            <a:xfrm>
              <a:off x="2167278" y="6209628"/>
              <a:ext cx="0" cy="372602"/>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
          <p:nvSpPr>
            <p:cNvPr id="47" name="Line 5"/>
            <p:cNvSpPr>
              <a:spLocks noChangeShapeType="1"/>
            </p:cNvSpPr>
            <p:nvPr/>
          </p:nvSpPr>
          <p:spPr bwMode="auto">
            <a:xfrm>
              <a:off x="2994592" y="6195113"/>
              <a:ext cx="0" cy="372602"/>
            </a:xfrm>
            <a:prstGeom prst="lin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400" b="1"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grpSp>
      <p:grpSp>
        <p:nvGrpSpPr>
          <p:cNvPr id="21" name="组合 20"/>
          <p:cNvGrpSpPr/>
          <p:nvPr/>
        </p:nvGrpSpPr>
        <p:grpSpPr>
          <a:xfrm>
            <a:off x="711252" y="3211387"/>
            <a:ext cx="588558" cy="473833"/>
            <a:chOff x="1454462" y="4337650"/>
            <a:chExt cx="588558" cy="473833"/>
          </a:xfrm>
        </p:grpSpPr>
        <p:sp>
          <p:nvSpPr>
            <p:cNvPr id="22" name="矩形 21"/>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27" name="矩形 26"/>
                <p:cNvSpPr/>
                <p:nvPr/>
              </p:nvSpPr>
              <p:spPr>
                <a:xfrm>
                  <a:off x="1454462" y="4337650"/>
                  <a:ext cx="58855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itchFamily="34" charset="0"/>
                              </a:rPr>
                            </m:ctrlPr>
                          </m:sSubPr>
                          <m:e>
                            <m:r>
                              <m:rPr>
                                <m:nor/>
                              </m:rPr>
                              <a:rPr kumimoji="1" lang="en-US" altLang="zh-CN" sz="2400" b="1" i="1" u="none" strike="noStrike" kern="1200" cap="none" spc="0" normalizeH="0" baseline="0" noProof="0" dirty="0">
                                <a:ln>
                                  <a:noFill/>
                                </a:ln>
                                <a:solidFill>
                                  <a:srgbClr val="4D5B6B"/>
                                </a:solidFill>
                                <a:effectLst/>
                                <a:uLnTx/>
                                <a:uFillTx/>
                                <a:latin typeface="Arial" pitchFamily="34" charset="0"/>
                                <a:ea typeface="宋体" pitchFamily="2" charset="-122"/>
                                <a:cs typeface="Arial" pitchFamily="34" charset="0"/>
                              </a:rPr>
                              <m:t>v</m:t>
                            </m:r>
                          </m:e>
                          <m:sub>
                            <m: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itchFamily="34" charset="0"/>
                              </a:rPr>
                              <m:t>𝟎</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27" name="矩形 26"/>
                <p:cNvSpPr>
                  <a:spLocks noRot="1" noChangeAspect="1" noMove="1" noResize="1" noEditPoints="1" noAdjustHandles="1" noChangeArrowheads="1" noChangeShapeType="1" noTextEdit="1"/>
                </p:cNvSpPr>
                <p:nvPr/>
              </p:nvSpPr>
              <p:spPr>
                <a:xfrm>
                  <a:off x="1454462" y="4337650"/>
                  <a:ext cx="588558" cy="461665"/>
                </a:xfrm>
                <a:prstGeom prst="rect">
                  <a:avLst/>
                </a:prstGeom>
                <a:blipFill rotWithShape="0">
                  <a:blip r:embed="rId2"/>
                  <a:stretch>
                    <a:fillRect b="-3947"/>
                  </a:stretch>
                </a:blipFill>
              </p:spPr>
              <p:txBody>
                <a:bodyPr/>
                <a:lstStyle/>
                <a:p>
                  <a:r>
                    <a:rPr lang="zh-CN" altLang="en-US">
                      <a:noFill/>
                    </a:rPr>
                    <a:t> </a:t>
                  </a:r>
                </a:p>
              </p:txBody>
            </p:sp>
          </mc:Fallback>
        </mc:AlternateContent>
      </p:grpSp>
      <p:sp>
        <p:nvSpPr>
          <p:cNvPr id="31" name="矩形 30"/>
          <p:cNvSpPr/>
          <p:nvPr/>
        </p:nvSpPr>
        <p:spPr>
          <a:xfrm>
            <a:off x="1252285" y="3231459"/>
            <a:ext cx="472828" cy="45628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32" name="组合 31"/>
          <p:cNvGrpSpPr/>
          <p:nvPr/>
        </p:nvGrpSpPr>
        <p:grpSpPr>
          <a:xfrm>
            <a:off x="2213060" y="3221738"/>
            <a:ext cx="473053" cy="461665"/>
            <a:chOff x="1507730" y="4355406"/>
            <a:chExt cx="473053" cy="474264"/>
          </a:xfrm>
        </p:grpSpPr>
        <p:sp>
          <p:nvSpPr>
            <p:cNvPr id="34" name="矩形 33"/>
            <p:cNvSpPr/>
            <p:nvPr/>
          </p:nvSpPr>
          <p:spPr>
            <a:xfrm>
              <a:off x="1507955" y="43689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35" name="矩形 34"/>
                <p:cNvSpPr/>
                <p:nvPr/>
              </p:nvSpPr>
              <p:spPr>
                <a:xfrm>
                  <a:off x="1507730" y="4355406"/>
                  <a:ext cx="453970" cy="47426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𝟎</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35" name="矩形 34"/>
                <p:cNvSpPr>
                  <a:spLocks noRot="1" noChangeAspect="1" noMove="1" noResize="1" noEditPoints="1" noAdjustHandles="1" noChangeArrowheads="1" noChangeShapeType="1" noTextEdit="1"/>
                </p:cNvSpPr>
                <p:nvPr/>
              </p:nvSpPr>
              <p:spPr>
                <a:xfrm>
                  <a:off x="1507730" y="4355406"/>
                  <a:ext cx="453970" cy="474264"/>
                </a:xfrm>
                <a:prstGeom prst="rect">
                  <a:avLst/>
                </a:prstGeom>
                <a:blipFill rotWithShape="0">
                  <a:blip r:embed="rId3"/>
                  <a:stretch>
                    <a:fillRect/>
                  </a:stretch>
                </a:blipFill>
              </p:spPr>
              <p:txBody>
                <a:bodyPr/>
                <a:lstStyle/>
                <a:p>
                  <a:r>
                    <a:rPr lang="zh-CN" altLang="en-US">
                      <a:noFill/>
                    </a:rPr>
                    <a:t> </a:t>
                  </a:r>
                </a:p>
              </p:txBody>
            </p:sp>
          </mc:Fallback>
        </mc:AlternateContent>
      </p:grpSp>
      <p:sp>
        <p:nvSpPr>
          <p:cNvPr id="37" name="矩形 36"/>
          <p:cNvSpPr/>
          <p:nvPr/>
        </p:nvSpPr>
        <p:spPr>
          <a:xfrm>
            <a:off x="2700825" y="3235275"/>
            <a:ext cx="472828" cy="43763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0" name="组合 39"/>
          <p:cNvGrpSpPr/>
          <p:nvPr/>
        </p:nvGrpSpPr>
        <p:grpSpPr>
          <a:xfrm>
            <a:off x="3181892" y="3222014"/>
            <a:ext cx="473053" cy="461665"/>
            <a:chOff x="1507730" y="4355406"/>
            <a:chExt cx="473053" cy="461665"/>
          </a:xfrm>
        </p:grpSpPr>
        <p:sp>
          <p:nvSpPr>
            <p:cNvPr id="41" name="矩形 40"/>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42" name="矩形 41"/>
                <p:cNvSpPr/>
                <p:nvPr/>
              </p:nvSpPr>
              <p:spPr>
                <a:xfrm>
                  <a:off x="1507730" y="435540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𝟏</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42" name="矩形 41"/>
                <p:cNvSpPr>
                  <a:spLocks noRot="1" noChangeAspect="1" noMove="1" noResize="1" noEditPoints="1" noAdjustHandles="1" noChangeArrowheads="1" noChangeShapeType="1" noTextEdit="1"/>
                </p:cNvSpPr>
                <p:nvPr/>
              </p:nvSpPr>
              <p:spPr>
                <a:xfrm>
                  <a:off x="1507730" y="4355406"/>
                  <a:ext cx="453970" cy="461665"/>
                </a:xfrm>
                <a:prstGeom prst="rect">
                  <a:avLst/>
                </a:prstGeom>
                <a:blipFill rotWithShape="0">
                  <a:blip r:embed="rId4"/>
                  <a:stretch>
                    <a:fillRect/>
                  </a:stretch>
                </a:blipFill>
              </p:spPr>
              <p:txBody>
                <a:bodyPr/>
                <a:lstStyle/>
                <a:p>
                  <a:r>
                    <a:rPr lang="zh-CN" altLang="en-US">
                      <a:noFill/>
                    </a:rPr>
                    <a:t> </a:t>
                  </a:r>
                </a:p>
              </p:txBody>
            </p:sp>
          </mc:Fallback>
        </mc:AlternateContent>
      </p:grpSp>
      <p:sp>
        <p:nvSpPr>
          <p:cNvPr id="43" name="矩形 42"/>
          <p:cNvSpPr/>
          <p:nvPr/>
        </p:nvSpPr>
        <p:spPr>
          <a:xfrm>
            <a:off x="3669657" y="3235547"/>
            <a:ext cx="472828" cy="43763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54" name="组合 53"/>
          <p:cNvGrpSpPr/>
          <p:nvPr/>
        </p:nvGrpSpPr>
        <p:grpSpPr>
          <a:xfrm>
            <a:off x="703851" y="3967485"/>
            <a:ext cx="588558" cy="473833"/>
            <a:chOff x="1454462" y="4337650"/>
            <a:chExt cx="588558" cy="473833"/>
          </a:xfrm>
        </p:grpSpPr>
        <p:sp>
          <p:nvSpPr>
            <p:cNvPr id="55" name="矩形 54"/>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56" name="矩形 55"/>
                <p:cNvSpPr/>
                <p:nvPr/>
              </p:nvSpPr>
              <p:spPr>
                <a:xfrm>
                  <a:off x="1454462" y="4337650"/>
                  <a:ext cx="58855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itchFamily="34" charset="0"/>
                              </a:rPr>
                            </m:ctrlPr>
                          </m:sSubPr>
                          <m:e>
                            <m:r>
                              <m:rPr>
                                <m:nor/>
                              </m:rPr>
                              <a:rPr kumimoji="1" lang="en-US" altLang="zh-CN" sz="2400" b="1" i="1" u="none" strike="noStrike" kern="1200" cap="none" spc="0" normalizeH="0" baseline="0" noProof="0" dirty="0">
                                <a:ln>
                                  <a:noFill/>
                                </a:ln>
                                <a:solidFill>
                                  <a:srgbClr val="4D5B6B"/>
                                </a:solidFill>
                                <a:effectLst/>
                                <a:uLnTx/>
                                <a:uFillTx/>
                                <a:latin typeface="Arial" pitchFamily="34" charset="0"/>
                                <a:ea typeface="宋体" pitchFamily="2" charset="-122"/>
                                <a:cs typeface="Arial" pitchFamily="34" charset="0"/>
                              </a:rPr>
                              <m:t>v</m:t>
                            </m:r>
                          </m:e>
                          <m:sub>
                            <m: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itchFamily="34" charset="0"/>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6" name="矩形 55"/>
                <p:cNvSpPr>
                  <a:spLocks noRot="1" noChangeAspect="1" noMove="1" noResize="1" noEditPoints="1" noAdjustHandles="1" noChangeArrowheads="1" noChangeShapeType="1" noTextEdit="1"/>
                </p:cNvSpPr>
                <p:nvPr/>
              </p:nvSpPr>
              <p:spPr>
                <a:xfrm>
                  <a:off x="1454462" y="4337650"/>
                  <a:ext cx="588558" cy="461665"/>
                </a:xfrm>
                <a:prstGeom prst="rect">
                  <a:avLst/>
                </a:prstGeom>
                <a:blipFill rotWithShape="0">
                  <a:blip r:embed="rId5"/>
                  <a:stretch>
                    <a:fillRect b="-3947"/>
                  </a:stretch>
                </a:blipFill>
              </p:spPr>
              <p:txBody>
                <a:bodyPr/>
                <a:lstStyle/>
                <a:p>
                  <a:r>
                    <a:rPr lang="zh-CN" altLang="en-US">
                      <a:noFill/>
                    </a:rPr>
                    <a:t> </a:t>
                  </a:r>
                </a:p>
              </p:txBody>
            </p:sp>
          </mc:Fallback>
        </mc:AlternateContent>
      </p:grpSp>
      <p:sp>
        <p:nvSpPr>
          <p:cNvPr id="58" name="矩形 57"/>
          <p:cNvSpPr/>
          <p:nvPr/>
        </p:nvSpPr>
        <p:spPr>
          <a:xfrm>
            <a:off x="1244884" y="3993503"/>
            <a:ext cx="472828" cy="44290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59" name="组合 58"/>
          <p:cNvGrpSpPr/>
          <p:nvPr/>
        </p:nvGrpSpPr>
        <p:grpSpPr>
          <a:xfrm>
            <a:off x="2205659" y="3977836"/>
            <a:ext cx="473053" cy="461665"/>
            <a:chOff x="1507730" y="4355406"/>
            <a:chExt cx="473053" cy="474264"/>
          </a:xfrm>
        </p:grpSpPr>
        <p:sp>
          <p:nvSpPr>
            <p:cNvPr id="60" name="矩形 59"/>
            <p:cNvSpPr/>
            <p:nvPr/>
          </p:nvSpPr>
          <p:spPr>
            <a:xfrm>
              <a:off x="1507955" y="43689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61" name="矩形 60"/>
                <p:cNvSpPr/>
                <p:nvPr/>
              </p:nvSpPr>
              <p:spPr>
                <a:xfrm>
                  <a:off x="1507730" y="4355406"/>
                  <a:ext cx="453970" cy="47426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𝟏</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61" name="矩形 60"/>
                <p:cNvSpPr>
                  <a:spLocks noRot="1" noChangeAspect="1" noMove="1" noResize="1" noEditPoints="1" noAdjustHandles="1" noChangeArrowheads="1" noChangeShapeType="1" noTextEdit="1"/>
                </p:cNvSpPr>
                <p:nvPr/>
              </p:nvSpPr>
              <p:spPr>
                <a:xfrm>
                  <a:off x="1507730" y="4355406"/>
                  <a:ext cx="453970" cy="474264"/>
                </a:xfrm>
                <a:prstGeom prst="rect">
                  <a:avLst/>
                </a:prstGeom>
                <a:blipFill rotWithShape="0">
                  <a:blip r:embed="rId6"/>
                  <a:stretch>
                    <a:fillRect/>
                  </a:stretch>
                </a:blipFill>
              </p:spPr>
              <p:txBody>
                <a:bodyPr/>
                <a:lstStyle/>
                <a:p>
                  <a:r>
                    <a:rPr lang="zh-CN" altLang="en-US">
                      <a:noFill/>
                    </a:rPr>
                    <a:t> </a:t>
                  </a:r>
                </a:p>
              </p:txBody>
            </p:sp>
          </mc:Fallback>
        </mc:AlternateContent>
      </p:grpSp>
      <p:sp>
        <p:nvSpPr>
          <p:cNvPr id="62" name="矩形 61"/>
          <p:cNvSpPr/>
          <p:nvPr/>
        </p:nvSpPr>
        <p:spPr>
          <a:xfrm>
            <a:off x="2693424" y="3991373"/>
            <a:ext cx="472828" cy="43763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64" name="组合 63"/>
          <p:cNvGrpSpPr/>
          <p:nvPr/>
        </p:nvGrpSpPr>
        <p:grpSpPr>
          <a:xfrm>
            <a:off x="3165499" y="3988398"/>
            <a:ext cx="473053" cy="448008"/>
            <a:chOff x="1507730" y="4355406"/>
            <a:chExt cx="473053" cy="461665"/>
          </a:xfrm>
        </p:grpSpPr>
        <p:sp>
          <p:nvSpPr>
            <p:cNvPr id="65" name="矩形 64"/>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66" name="矩形 65"/>
                <p:cNvSpPr/>
                <p:nvPr/>
              </p:nvSpPr>
              <p:spPr>
                <a:xfrm>
                  <a:off x="1507730" y="435540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𝟐</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66" name="矩形 65"/>
                <p:cNvSpPr>
                  <a:spLocks noRot="1" noChangeAspect="1" noMove="1" noResize="1" noEditPoints="1" noAdjustHandles="1" noChangeArrowheads="1" noChangeShapeType="1" noTextEdit="1"/>
                </p:cNvSpPr>
                <p:nvPr/>
              </p:nvSpPr>
              <p:spPr>
                <a:xfrm>
                  <a:off x="1507730" y="4355406"/>
                  <a:ext cx="453970" cy="461665"/>
                </a:xfrm>
                <a:prstGeom prst="rect">
                  <a:avLst/>
                </a:prstGeom>
                <a:blipFill rotWithShape="0">
                  <a:blip r:embed="rId7"/>
                  <a:stretch>
                    <a:fillRect/>
                  </a:stretch>
                </a:blipFill>
              </p:spPr>
              <p:txBody>
                <a:bodyPr/>
                <a:lstStyle/>
                <a:p>
                  <a:r>
                    <a:rPr lang="zh-CN" altLang="en-US">
                      <a:noFill/>
                    </a:rPr>
                    <a:t> </a:t>
                  </a:r>
                </a:p>
              </p:txBody>
            </p:sp>
          </mc:Fallback>
        </mc:AlternateContent>
      </p:grpSp>
      <p:sp>
        <p:nvSpPr>
          <p:cNvPr id="67" name="矩形 66"/>
          <p:cNvSpPr/>
          <p:nvPr/>
        </p:nvSpPr>
        <p:spPr>
          <a:xfrm>
            <a:off x="3647788" y="3988398"/>
            <a:ext cx="472828" cy="44060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68" name="矩形 67"/>
              <p:cNvSpPr/>
              <p:nvPr/>
            </p:nvSpPr>
            <p:spPr>
              <a:xfrm>
                <a:off x="3667675" y="3222379"/>
                <a:ext cx="47481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zh-CN" altLang="en-US"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68" name="矩形 67"/>
              <p:cNvSpPr>
                <a:spLocks noRot="1" noChangeAspect="1" noMove="1" noResize="1" noEditPoints="1" noAdjustHandles="1" noChangeArrowheads="1" noChangeShapeType="1" noTextEdit="1"/>
              </p:cNvSpPr>
              <p:nvPr/>
            </p:nvSpPr>
            <p:spPr>
              <a:xfrm>
                <a:off x="3667675" y="3222379"/>
                <a:ext cx="474810" cy="461665"/>
              </a:xfrm>
              <a:prstGeom prst="rect">
                <a:avLst/>
              </a:prstGeom>
              <a:blipFill rotWithShape="0">
                <a:blip r:embed="rId8"/>
                <a:stretch>
                  <a:fillRect b="-5333"/>
                </a:stretch>
              </a:blipFill>
            </p:spPr>
            <p:txBody>
              <a:bodyPr/>
              <a:lstStyle/>
              <a:p>
                <a:r>
                  <a:rPr lang="zh-CN" altLang="en-US">
                    <a:noFill/>
                  </a:rPr>
                  <a:t> </a:t>
                </a:r>
              </a:p>
            </p:txBody>
          </p:sp>
        </mc:Fallback>
      </mc:AlternateContent>
      <p:grpSp>
        <p:nvGrpSpPr>
          <p:cNvPr id="69" name="组合 68"/>
          <p:cNvGrpSpPr/>
          <p:nvPr/>
        </p:nvGrpSpPr>
        <p:grpSpPr>
          <a:xfrm>
            <a:off x="703852" y="4668816"/>
            <a:ext cx="588558" cy="473833"/>
            <a:chOff x="1454462" y="4337650"/>
            <a:chExt cx="588558" cy="473833"/>
          </a:xfrm>
        </p:grpSpPr>
        <p:sp>
          <p:nvSpPr>
            <p:cNvPr id="70" name="矩形 69"/>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71" name="矩形 70"/>
                <p:cNvSpPr/>
                <p:nvPr/>
              </p:nvSpPr>
              <p:spPr>
                <a:xfrm>
                  <a:off x="1454462" y="4337650"/>
                  <a:ext cx="58855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itchFamily="34" charset="0"/>
                              </a:rPr>
                            </m:ctrlPr>
                          </m:sSubPr>
                          <m:e>
                            <m:r>
                              <m:rPr>
                                <m:nor/>
                              </m:rPr>
                              <a:rPr kumimoji="1" lang="en-US" altLang="zh-CN" sz="2400" b="1" i="1" u="none" strike="noStrike" kern="1200" cap="none" spc="0" normalizeH="0" baseline="0" noProof="0" dirty="0">
                                <a:ln>
                                  <a:noFill/>
                                </a:ln>
                                <a:solidFill>
                                  <a:srgbClr val="4D5B6B"/>
                                </a:solidFill>
                                <a:effectLst/>
                                <a:uLnTx/>
                                <a:uFillTx/>
                                <a:latin typeface="Arial" pitchFamily="34" charset="0"/>
                                <a:ea typeface="宋体" pitchFamily="2" charset="-122"/>
                                <a:cs typeface="Arial" pitchFamily="34" charset="0"/>
                              </a:rPr>
                              <m:t>v</m:t>
                            </m:r>
                          </m:e>
                          <m:sub>
                            <m: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itchFamily="34" charset="0"/>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71" name="矩形 70"/>
                <p:cNvSpPr>
                  <a:spLocks noRot="1" noChangeAspect="1" noMove="1" noResize="1" noEditPoints="1" noAdjustHandles="1" noChangeArrowheads="1" noChangeShapeType="1" noTextEdit="1"/>
                </p:cNvSpPr>
                <p:nvPr/>
              </p:nvSpPr>
              <p:spPr>
                <a:xfrm>
                  <a:off x="1454462" y="4337650"/>
                  <a:ext cx="588558" cy="461665"/>
                </a:xfrm>
                <a:prstGeom prst="rect">
                  <a:avLst/>
                </a:prstGeom>
                <a:blipFill rotWithShape="0">
                  <a:blip r:embed="rId9"/>
                  <a:stretch>
                    <a:fillRect b="-3947"/>
                  </a:stretch>
                </a:blipFill>
              </p:spPr>
              <p:txBody>
                <a:bodyPr/>
                <a:lstStyle/>
                <a:p>
                  <a:r>
                    <a:rPr lang="zh-CN" altLang="en-US">
                      <a:noFill/>
                    </a:rPr>
                    <a:t> </a:t>
                  </a:r>
                </a:p>
              </p:txBody>
            </p:sp>
          </mc:Fallback>
        </mc:AlternateContent>
      </p:grpSp>
      <p:sp>
        <p:nvSpPr>
          <p:cNvPr id="73" name="矩形 72"/>
          <p:cNvSpPr/>
          <p:nvPr/>
        </p:nvSpPr>
        <p:spPr>
          <a:xfrm>
            <a:off x="1244885" y="4699746"/>
            <a:ext cx="472828" cy="44290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74" name="组合 73"/>
          <p:cNvGrpSpPr/>
          <p:nvPr/>
        </p:nvGrpSpPr>
        <p:grpSpPr>
          <a:xfrm>
            <a:off x="2205660" y="4679167"/>
            <a:ext cx="473053" cy="461665"/>
            <a:chOff x="1507730" y="4355406"/>
            <a:chExt cx="473053" cy="474264"/>
          </a:xfrm>
        </p:grpSpPr>
        <p:sp>
          <p:nvSpPr>
            <p:cNvPr id="75" name="矩形 74"/>
            <p:cNvSpPr/>
            <p:nvPr/>
          </p:nvSpPr>
          <p:spPr>
            <a:xfrm>
              <a:off x="1507955" y="43689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76" name="矩形 75"/>
                <p:cNvSpPr/>
                <p:nvPr/>
              </p:nvSpPr>
              <p:spPr>
                <a:xfrm>
                  <a:off x="1507730" y="4355406"/>
                  <a:ext cx="453970" cy="47426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𝟐</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76" name="矩形 75"/>
                <p:cNvSpPr>
                  <a:spLocks noRot="1" noChangeAspect="1" noMove="1" noResize="1" noEditPoints="1" noAdjustHandles="1" noChangeArrowheads="1" noChangeShapeType="1" noTextEdit="1"/>
                </p:cNvSpPr>
                <p:nvPr/>
              </p:nvSpPr>
              <p:spPr>
                <a:xfrm>
                  <a:off x="1507730" y="4355406"/>
                  <a:ext cx="453970" cy="474264"/>
                </a:xfrm>
                <a:prstGeom prst="rect">
                  <a:avLst/>
                </a:prstGeom>
                <a:blipFill rotWithShape="0">
                  <a:blip r:embed="rId10"/>
                  <a:stretch>
                    <a:fillRect/>
                  </a:stretch>
                </a:blipFill>
              </p:spPr>
              <p:txBody>
                <a:bodyPr/>
                <a:lstStyle/>
                <a:p>
                  <a:r>
                    <a:rPr lang="zh-CN" altLang="en-US">
                      <a:noFill/>
                    </a:rPr>
                    <a:t> </a:t>
                  </a:r>
                </a:p>
              </p:txBody>
            </p:sp>
          </mc:Fallback>
        </mc:AlternateContent>
      </p:grpSp>
      <p:sp>
        <p:nvSpPr>
          <p:cNvPr id="77" name="矩形 76"/>
          <p:cNvSpPr/>
          <p:nvPr/>
        </p:nvSpPr>
        <p:spPr>
          <a:xfrm>
            <a:off x="2693425" y="4692704"/>
            <a:ext cx="472828" cy="43763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79" name="组合 78"/>
          <p:cNvGrpSpPr/>
          <p:nvPr/>
        </p:nvGrpSpPr>
        <p:grpSpPr>
          <a:xfrm>
            <a:off x="3174735" y="4686843"/>
            <a:ext cx="473053" cy="461665"/>
            <a:chOff x="1507730" y="4355406"/>
            <a:chExt cx="473053" cy="461665"/>
          </a:xfrm>
        </p:grpSpPr>
        <p:sp>
          <p:nvSpPr>
            <p:cNvPr id="80" name="矩形 79"/>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81" name="矩形 80"/>
                <p:cNvSpPr/>
                <p:nvPr/>
              </p:nvSpPr>
              <p:spPr>
                <a:xfrm>
                  <a:off x="1507730" y="435540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𝟑</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81" name="矩形 80"/>
                <p:cNvSpPr>
                  <a:spLocks noRot="1" noChangeAspect="1" noMove="1" noResize="1" noEditPoints="1" noAdjustHandles="1" noChangeArrowheads="1" noChangeShapeType="1" noTextEdit="1"/>
                </p:cNvSpPr>
                <p:nvPr/>
              </p:nvSpPr>
              <p:spPr>
                <a:xfrm>
                  <a:off x="1507730" y="4355406"/>
                  <a:ext cx="453970" cy="461665"/>
                </a:xfrm>
                <a:prstGeom prst="rect">
                  <a:avLst/>
                </a:prstGeom>
                <a:blipFill rotWithShape="0">
                  <a:blip r:embed="rId11"/>
                  <a:stretch>
                    <a:fillRect/>
                  </a:stretch>
                </a:blipFill>
              </p:spPr>
              <p:txBody>
                <a:bodyPr/>
                <a:lstStyle/>
                <a:p>
                  <a:r>
                    <a:rPr lang="zh-CN" altLang="en-US">
                      <a:noFill/>
                    </a:rPr>
                    <a:t> </a:t>
                  </a:r>
                </a:p>
              </p:txBody>
            </p:sp>
          </mc:Fallback>
        </mc:AlternateContent>
      </p:grpSp>
      <p:sp>
        <p:nvSpPr>
          <p:cNvPr id="82" name="矩形 81"/>
          <p:cNvSpPr/>
          <p:nvPr/>
        </p:nvSpPr>
        <p:spPr>
          <a:xfrm>
            <a:off x="3652165" y="4694727"/>
            <a:ext cx="472828" cy="44503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89" name="组合 88"/>
          <p:cNvGrpSpPr/>
          <p:nvPr/>
        </p:nvGrpSpPr>
        <p:grpSpPr>
          <a:xfrm>
            <a:off x="696451" y="5407153"/>
            <a:ext cx="588558" cy="473833"/>
            <a:chOff x="1454462" y="4337650"/>
            <a:chExt cx="588558" cy="473833"/>
          </a:xfrm>
        </p:grpSpPr>
        <p:sp>
          <p:nvSpPr>
            <p:cNvPr id="90" name="矩形 89"/>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91" name="矩形 90"/>
                <p:cNvSpPr/>
                <p:nvPr/>
              </p:nvSpPr>
              <p:spPr>
                <a:xfrm>
                  <a:off x="1454462" y="4337650"/>
                  <a:ext cx="58855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itchFamily="34" charset="0"/>
                              </a:rPr>
                            </m:ctrlPr>
                          </m:sSubPr>
                          <m:e>
                            <m:r>
                              <m:rPr>
                                <m:nor/>
                              </m:rPr>
                              <a:rPr kumimoji="1" lang="en-US" altLang="zh-CN" sz="2400" b="1" i="1" u="none" strike="noStrike" kern="1200" cap="none" spc="0" normalizeH="0" baseline="0" noProof="0" dirty="0">
                                <a:ln>
                                  <a:noFill/>
                                </a:ln>
                                <a:solidFill>
                                  <a:srgbClr val="4D5B6B"/>
                                </a:solidFill>
                                <a:effectLst/>
                                <a:uLnTx/>
                                <a:uFillTx/>
                                <a:latin typeface="Arial" pitchFamily="34" charset="0"/>
                                <a:ea typeface="宋体" pitchFamily="2" charset="-122"/>
                                <a:cs typeface="Arial" pitchFamily="34" charset="0"/>
                              </a:rPr>
                              <m:t>v</m:t>
                            </m:r>
                          </m:e>
                          <m:sub>
                            <m:r>
                              <a:rPr kumimoji="1" lang="en-US" altLang="zh-CN" sz="2400" b="1" i="1" u="none" strike="noStrike" kern="1200" cap="none" spc="0" normalizeH="0" baseline="0" noProof="0" dirty="0" smtClean="0">
                                <a:ln>
                                  <a:noFill/>
                                </a:ln>
                                <a:solidFill>
                                  <a:srgbClr val="4D5B6B"/>
                                </a:solidFill>
                                <a:effectLst/>
                                <a:uLnTx/>
                                <a:uFillTx/>
                                <a:latin typeface="Cambria Math" panose="02040503050406030204" pitchFamily="18" charset="0"/>
                                <a:cs typeface="Arial" pitchFamily="34" charset="0"/>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91" name="矩形 90"/>
                <p:cNvSpPr>
                  <a:spLocks noRot="1" noChangeAspect="1" noMove="1" noResize="1" noEditPoints="1" noAdjustHandles="1" noChangeArrowheads="1" noChangeShapeType="1" noTextEdit="1"/>
                </p:cNvSpPr>
                <p:nvPr/>
              </p:nvSpPr>
              <p:spPr>
                <a:xfrm>
                  <a:off x="1454462" y="4337650"/>
                  <a:ext cx="588558" cy="461665"/>
                </a:xfrm>
                <a:prstGeom prst="rect">
                  <a:avLst/>
                </a:prstGeom>
                <a:blipFill rotWithShape="0">
                  <a:blip r:embed="rId12"/>
                  <a:stretch>
                    <a:fillRect b="-3947"/>
                  </a:stretch>
                </a:blipFill>
              </p:spPr>
              <p:txBody>
                <a:bodyPr/>
                <a:lstStyle/>
                <a:p>
                  <a:r>
                    <a:rPr lang="zh-CN" altLang="en-US">
                      <a:noFill/>
                    </a:rPr>
                    <a:t> </a:t>
                  </a:r>
                </a:p>
              </p:txBody>
            </p:sp>
          </mc:Fallback>
        </mc:AlternateContent>
      </p:grpSp>
      <p:sp>
        <p:nvSpPr>
          <p:cNvPr id="93" name="矩形 92"/>
          <p:cNvSpPr/>
          <p:nvPr/>
        </p:nvSpPr>
        <p:spPr>
          <a:xfrm>
            <a:off x="1237484" y="5430647"/>
            <a:ext cx="472828" cy="45286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94" name="组合 93"/>
          <p:cNvGrpSpPr/>
          <p:nvPr/>
        </p:nvGrpSpPr>
        <p:grpSpPr>
          <a:xfrm>
            <a:off x="2198259" y="5417504"/>
            <a:ext cx="473053" cy="461665"/>
            <a:chOff x="1507730" y="4355406"/>
            <a:chExt cx="473053" cy="474264"/>
          </a:xfrm>
        </p:grpSpPr>
        <p:sp>
          <p:nvSpPr>
            <p:cNvPr id="95" name="矩形 94"/>
            <p:cNvSpPr/>
            <p:nvPr/>
          </p:nvSpPr>
          <p:spPr>
            <a:xfrm>
              <a:off x="1507955" y="43689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96" name="矩形 95"/>
                <p:cNvSpPr/>
                <p:nvPr/>
              </p:nvSpPr>
              <p:spPr>
                <a:xfrm>
                  <a:off x="1507730" y="4355406"/>
                  <a:ext cx="453970" cy="47426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𝟑</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96" name="矩形 95"/>
                <p:cNvSpPr>
                  <a:spLocks noRot="1" noChangeAspect="1" noMove="1" noResize="1" noEditPoints="1" noAdjustHandles="1" noChangeArrowheads="1" noChangeShapeType="1" noTextEdit="1"/>
                </p:cNvSpPr>
                <p:nvPr/>
              </p:nvSpPr>
              <p:spPr>
                <a:xfrm>
                  <a:off x="1507730" y="4355406"/>
                  <a:ext cx="453970" cy="474264"/>
                </a:xfrm>
                <a:prstGeom prst="rect">
                  <a:avLst/>
                </a:prstGeom>
                <a:blipFill rotWithShape="0">
                  <a:blip r:embed="rId13"/>
                  <a:stretch>
                    <a:fillRect/>
                  </a:stretch>
                </a:blipFill>
              </p:spPr>
              <p:txBody>
                <a:bodyPr/>
                <a:lstStyle/>
                <a:p>
                  <a:r>
                    <a:rPr lang="zh-CN" altLang="en-US">
                      <a:noFill/>
                    </a:rPr>
                    <a:t> </a:t>
                  </a:r>
                </a:p>
              </p:txBody>
            </p:sp>
          </mc:Fallback>
        </mc:AlternateContent>
      </p:grpSp>
      <p:sp>
        <p:nvSpPr>
          <p:cNvPr id="97" name="矩形 96"/>
          <p:cNvSpPr/>
          <p:nvPr/>
        </p:nvSpPr>
        <p:spPr>
          <a:xfrm>
            <a:off x="2686024" y="5431041"/>
            <a:ext cx="472828" cy="43763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99" name="组合 98"/>
          <p:cNvGrpSpPr/>
          <p:nvPr/>
        </p:nvGrpSpPr>
        <p:grpSpPr>
          <a:xfrm>
            <a:off x="3158852" y="5417504"/>
            <a:ext cx="473053" cy="461665"/>
            <a:chOff x="1507730" y="4355406"/>
            <a:chExt cx="473053" cy="461665"/>
          </a:xfrm>
        </p:grpSpPr>
        <p:sp>
          <p:nvSpPr>
            <p:cNvPr id="100" name="矩形 99"/>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01" name="矩形 100"/>
                <p:cNvSpPr/>
                <p:nvPr/>
              </p:nvSpPr>
              <p:spPr>
                <a:xfrm>
                  <a:off x="1507730" y="435540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𝟎</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101" name="矩形 100"/>
                <p:cNvSpPr>
                  <a:spLocks noRot="1" noChangeAspect="1" noMove="1" noResize="1" noEditPoints="1" noAdjustHandles="1" noChangeArrowheads="1" noChangeShapeType="1" noTextEdit="1"/>
                </p:cNvSpPr>
                <p:nvPr/>
              </p:nvSpPr>
              <p:spPr>
                <a:xfrm>
                  <a:off x="1507730" y="4355406"/>
                  <a:ext cx="453970" cy="461665"/>
                </a:xfrm>
                <a:prstGeom prst="rect">
                  <a:avLst/>
                </a:prstGeom>
                <a:blipFill rotWithShape="0">
                  <a:blip r:embed="rId14"/>
                  <a:stretch>
                    <a:fillRect/>
                  </a:stretch>
                </a:blipFill>
              </p:spPr>
              <p:txBody>
                <a:bodyPr/>
                <a:lstStyle/>
                <a:p>
                  <a:r>
                    <a:rPr lang="zh-CN" altLang="en-US">
                      <a:noFill/>
                    </a:rPr>
                    <a:t> </a:t>
                  </a:r>
                </a:p>
              </p:txBody>
            </p:sp>
          </mc:Fallback>
        </mc:AlternateContent>
      </p:grpSp>
      <p:sp>
        <p:nvSpPr>
          <p:cNvPr id="102" name="矩形 101"/>
          <p:cNvSpPr/>
          <p:nvPr/>
        </p:nvSpPr>
        <p:spPr>
          <a:xfrm>
            <a:off x="3635862" y="5425243"/>
            <a:ext cx="472828" cy="4531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104" name="组合 103"/>
          <p:cNvGrpSpPr/>
          <p:nvPr/>
        </p:nvGrpSpPr>
        <p:grpSpPr>
          <a:xfrm>
            <a:off x="5227028" y="5418993"/>
            <a:ext cx="473053" cy="461665"/>
            <a:chOff x="1507730" y="4355406"/>
            <a:chExt cx="473053" cy="474264"/>
          </a:xfrm>
        </p:grpSpPr>
        <p:sp>
          <p:nvSpPr>
            <p:cNvPr id="105" name="矩形 104"/>
            <p:cNvSpPr/>
            <p:nvPr/>
          </p:nvSpPr>
          <p:spPr>
            <a:xfrm>
              <a:off x="1507955" y="43689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06" name="矩形 105"/>
                <p:cNvSpPr/>
                <p:nvPr/>
              </p:nvSpPr>
              <p:spPr>
                <a:xfrm>
                  <a:off x="1507730" y="4355406"/>
                  <a:ext cx="453970" cy="47426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𝟎</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106" name="矩形 105"/>
                <p:cNvSpPr>
                  <a:spLocks noRot="1" noChangeAspect="1" noMove="1" noResize="1" noEditPoints="1" noAdjustHandles="1" noChangeArrowheads="1" noChangeShapeType="1" noTextEdit="1"/>
                </p:cNvSpPr>
                <p:nvPr/>
              </p:nvSpPr>
              <p:spPr>
                <a:xfrm>
                  <a:off x="1507730" y="4355406"/>
                  <a:ext cx="453970" cy="474264"/>
                </a:xfrm>
                <a:prstGeom prst="rect">
                  <a:avLst/>
                </a:prstGeom>
                <a:blipFill rotWithShape="0">
                  <a:blip r:embed="rId15"/>
                  <a:stretch>
                    <a:fillRect/>
                  </a:stretch>
                </a:blipFill>
              </p:spPr>
              <p:txBody>
                <a:bodyPr/>
                <a:lstStyle/>
                <a:p>
                  <a:r>
                    <a:rPr lang="zh-CN" altLang="en-US">
                      <a:noFill/>
                    </a:rPr>
                    <a:t> </a:t>
                  </a:r>
                </a:p>
              </p:txBody>
            </p:sp>
          </mc:Fallback>
        </mc:AlternateContent>
      </p:grpSp>
      <p:sp>
        <p:nvSpPr>
          <p:cNvPr id="107" name="矩形 106"/>
          <p:cNvSpPr/>
          <p:nvPr/>
        </p:nvSpPr>
        <p:spPr>
          <a:xfrm>
            <a:off x="5714793" y="5432530"/>
            <a:ext cx="472828" cy="43763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108" name="组合 107"/>
          <p:cNvGrpSpPr/>
          <p:nvPr/>
        </p:nvGrpSpPr>
        <p:grpSpPr>
          <a:xfrm>
            <a:off x="6187621" y="5418993"/>
            <a:ext cx="473053" cy="461665"/>
            <a:chOff x="1507730" y="4355406"/>
            <a:chExt cx="473053" cy="461665"/>
          </a:xfrm>
        </p:grpSpPr>
        <p:sp>
          <p:nvSpPr>
            <p:cNvPr id="109" name="矩形 108"/>
            <p:cNvSpPr/>
            <p:nvPr/>
          </p:nvSpPr>
          <p:spPr>
            <a:xfrm>
              <a:off x="1507955" y="4361538"/>
              <a:ext cx="472828" cy="44994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10" name="矩形 109"/>
                <p:cNvSpPr/>
                <p:nvPr/>
              </p:nvSpPr>
              <p:spPr>
                <a:xfrm>
                  <a:off x="1507730" y="435540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𝟐</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110" name="矩形 109"/>
                <p:cNvSpPr>
                  <a:spLocks noRot="1" noChangeAspect="1" noMove="1" noResize="1" noEditPoints="1" noAdjustHandles="1" noChangeArrowheads="1" noChangeShapeType="1" noTextEdit="1"/>
                </p:cNvSpPr>
                <p:nvPr/>
              </p:nvSpPr>
              <p:spPr>
                <a:xfrm>
                  <a:off x="1507730" y="4355406"/>
                  <a:ext cx="453970" cy="461665"/>
                </a:xfrm>
                <a:prstGeom prst="rect">
                  <a:avLst/>
                </a:prstGeom>
                <a:blipFill rotWithShape="0">
                  <a:blip r:embed="rId16"/>
                  <a:stretch>
                    <a:fillRect/>
                  </a:stretch>
                </a:blipFill>
              </p:spPr>
              <p:txBody>
                <a:bodyPr/>
                <a:lstStyle/>
                <a:p>
                  <a:r>
                    <a:rPr lang="zh-CN" altLang="en-US">
                      <a:noFill/>
                    </a:rPr>
                    <a:t> </a:t>
                  </a:r>
                </a:p>
              </p:txBody>
            </p:sp>
          </mc:Fallback>
        </mc:AlternateContent>
      </p:grpSp>
      <p:sp>
        <p:nvSpPr>
          <p:cNvPr id="111" name="矩形 110"/>
          <p:cNvSpPr/>
          <p:nvPr/>
        </p:nvSpPr>
        <p:spPr>
          <a:xfrm>
            <a:off x="6664631" y="5426732"/>
            <a:ext cx="472828" cy="4531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12" name="矩形 111"/>
              <p:cNvSpPr/>
              <p:nvPr/>
            </p:nvSpPr>
            <p:spPr>
              <a:xfrm>
                <a:off x="6673404" y="5417984"/>
                <a:ext cx="47481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zh-CN" altLang="en-US"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112" name="矩形 111"/>
              <p:cNvSpPr>
                <a:spLocks noRot="1" noChangeAspect="1" noMove="1" noResize="1" noEditPoints="1" noAdjustHandles="1" noChangeArrowheads="1" noChangeShapeType="1" noTextEdit="1"/>
              </p:cNvSpPr>
              <p:nvPr/>
            </p:nvSpPr>
            <p:spPr>
              <a:xfrm>
                <a:off x="6673404" y="5417984"/>
                <a:ext cx="474810" cy="461665"/>
              </a:xfrm>
              <a:prstGeom prst="rect">
                <a:avLst/>
              </a:prstGeom>
              <a:blipFill rotWithShape="0">
                <a:blip r:embed="rId17"/>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矩形 113"/>
              <p:cNvSpPr/>
              <p:nvPr/>
            </p:nvSpPr>
            <p:spPr>
              <a:xfrm>
                <a:off x="5706446" y="5420620"/>
                <a:ext cx="47481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zh-CN" altLang="en-US"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114" name="矩形 113"/>
              <p:cNvSpPr>
                <a:spLocks noRot="1" noChangeAspect="1" noMove="1" noResize="1" noEditPoints="1" noAdjustHandles="1" noChangeArrowheads="1" noChangeShapeType="1" noTextEdit="1"/>
              </p:cNvSpPr>
              <p:nvPr/>
            </p:nvSpPr>
            <p:spPr>
              <a:xfrm>
                <a:off x="5706446" y="5420620"/>
                <a:ext cx="474810" cy="461665"/>
              </a:xfrm>
              <a:prstGeom prst="rect">
                <a:avLst/>
              </a:prstGeom>
              <a:blipFill rotWithShape="0">
                <a:blip r:embed="rId18"/>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5" name="矩形 114"/>
              <p:cNvSpPr/>
              <p:nvPr/>
            </p:nvSpPr>
            <p:spPr>
              <a:xfrm>
                <a:off x="3641156" y="4675357"/>
                <a:ext cx="47481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zh-CN" altLang="en-US" sz="2400" b="1" i="1" u="none" strike="noStrike" kern="1200" cap="none" spc="0" normalizeH="0" baseline="0" noProof="0" smtClean="0">
                          <a:ln>
                            <a:noFill/>
                          </a:ln>
                          <a:solidFill>
                            <a:srgbClr val="E8DED8">
                              <a:lumMod val="10000"/>
                            </a:srgbClr>
                          </a:solidFill>
                          <a:effectLst/>
                          <a:uLnTx/>
                          <a:uFillTx/>
                          <a:latin typeface="Cambria Math" panose="02040503050406030204" pitchFamily="18" charset="0"/>
                          <a:cs typeface="+mn-cs"/>
                        </a:rPr>
                        <m:t>⋀</m:t>
                      </m:r>
                    </m:oMath>
                  </m:oMathPara>
                </a14:m>
                <a:endParaRPr kumimoji="1" lang="zh-CN" altLang="en-US" sz="2400" b="1" i="0" u="none" strike="noStrike" kern="1200" cap="none" spc="0" normalizeH="0" baseline="0" noProof="0" dirty="0">
                  <a:ln>
                    <a:noFill/>
                  </a:ln>
                  <a:solidFill>
                    <a:srgbClr val="E8DED8">
                      <a:lumMod val="10000"/>
                    </a:srgbClr>
                  </a:solidFill>
                  <a:effectLst/>
                  <a:uLnTx/>
                  <a:uFillTx/>
                  <a:latin typeface="Arial" pitchFamily="34" charset="0"/>
                  <a:ea typeface="宋体" pitchFamily="2" charset="-122"/>
                  <a:cs typeface="+mn-cs"/>
                </a:endParaRPr>
              </a:p>
            </p:txBody>
          </p:sp>
        </mc:Choice>
        <mc:Fallback xmlns="">
          <p:sp>
            <p:nvSpPr>
              <p:cNvPr id="115" name="矩形 114"/>
              <p:cNvSpPr>
                <a:spLocks noRot="1" noChangeAspect="1" noMove="1" noResize="1" noEditPoints="1" noAdjustHandles="1" noChangeArrowheads="1" noChangeShapeType="1" noTextEdit="1"/>
              </p:cNvSpPr>
              <p:nvPr/>
            </p:nvSpPr>
            <p:spPr>
              <a:xfrm>
                <a:off x="3641156" y="4675357"/>
                <a:ext cx="474810" cy="461665"/>
              </a:xfrm>
              <a:prstGeom prst="rect">
                <a:avLst/>
              </a:prstGeom>
              <a:blipFill rotWithShape="0">
                <a:blip r:embed="rId19"/>
                <a:stretch>
                  <a:fillRect b="-3947"/>
                </a:stretch>
              </a:blipFill>
            </p:spPr>
            <p:txBody>
              <a:bodyPr/>
              <a:lstStyle/>
              <a:p>
                <a:r>
                  <a:rPr lang="zh-CN" altLang="en-US">
                    <a:noFill/>
                  </a:rPr>
                  <a:t> </a:t>
                </a:r>
              </a:p>
            </p:txBody>
          </p:sp>
        </mc:Fallback>
      </mc:AlternateContent>
      <p:cxnSp>
        <p:nvCxnSpPr>
          <p:cNvPr id="5" name="直接箭头连接符 4"/>
          <p:cNvCxnSpPr>
            <a:endCxn id="34" idx="1"/>
          </p:cNvCxnSpPr>
          <p:nvPr/>
        </p:nvCxnSpPr>
        <p:spPr>
          <a:xfrm>
            <a:off x="1473898" y="3450994"/>
            <a:ext cx="739387" cy="2913"/>
          </a:xfrm>
          <a:prstGeom prst="straightConnector1">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117" name="直接箭头连接符 116"/>
          <p:cNvCxnSpPr/>
          <p:nvPr/>
        </p:nvCxnSpPr>
        <p:spPr>
          <a:xfrm>
            <a:off x="1466159" y="4926028"/>
            <a:ext cx="739387" cy="2913"/>
          </a:xfrm>
          <a:prstGeom prst="straightConnector1">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118" name="直接箭头连接符 117"/>
          <p:cNvCxnSpPr/>
          <p:nvPr/>
        </p:nvCxnSpPr>
        <p:spPr>
          <a:xfrm>
            <a:off x="1449080" y="5654556"/>
            <a:ext cx="739387" cy="2913"/>
          </a:xfrm>
          <a:prstGeom prst="straightConnector1">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17" name="肘形连接符 16"/>
          <p:cNvCxnSpPr/>
          <p:nvPr/>
        </p:nvCxnSpPr>
        <p:spPr>
          <a:xfrm>
            <a:off x="3890841" y="5654556"/>
            <a:ext cx="499717" cy="4833"/>
          </a:xfrm>
          <a:prstGeom prst="bentConnector3">
            <a:avLst>
              <a:gd name="adj1" fmla="val 50000"/>
            </a:avLst>
          </a:prstGeom>
          <a:ln>
            <a:solidFill>
              <a:schemeClr val="bg2">
                <a:lumMod val="10000"/>
              </a:schemeClr>
            </a:solidFill>
          </a:ln>
          <a:effectLst/>
        </p:spPr>
        <p:style>
          <a:lnRef idx="3">
            <a:schemeClr val="dk1"/>
          </a:lnRef>
          <a:fillRef idx="0">
            <a:schemeClr val="dk1"/>
          </a:fillRef>
          <a:effectRef idx="2">
            <a:schemeClr val="dk1"/>
          </a:effectRef>
          <a:fontRef idx="minor">
            <a:schemeClr val="tx1"/>
          </a:fontRef>
        </p:style>
      </p:cxnSp>
      <p:cxnSp>
        <p:nvCxnSpPr>
          <p:cNvPr id="289799" name="肘形连接符 289798"/>
          <p:cNvCxnSpPr>
            <a:endCxn id="34" idx="0"/>
          </p:cNvCxnSpPr>
          <p:nvPr/>
        </p:nvCxnSpPr>
        <p:spPr>
          <a:xfrm rot="16200000" flipV="1">
            <a:off x="2210307" y="3474304"/>
            <a:ext cx="2419645" cy="1940859"/>
          </a:xfrm>
          <a:prstGeom prst="bentConnector3">
            <a:avLst>
              <a:gd name="adj1" fmla="val 106476"/>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156" name="肘形连接符 155"/>
          <p:cNvCxnSpPr/>
          <p:nvPr/>
        </p:nvCxnSpPr>
        <p:spPr>
          <a:xfrm rot="5400000" flipH="1" flipV="1">
            <a:off x="2894495" y="4421469"/>
            <a:ext cx="529164" cy="507775"/>
          </a:xfrm>
          <a:prstGeom prst="bentConnector3">
            <a:avLst>
              <a:gd name="adj1" fmla="val 62000"/>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113" name="肘形连接符 112"/>
          <p:cNvCxnSpPr/>
          <p:nvPr/>
        </p:nvCxnSpPr>
        <p:spPr>
          <a:xfrm rot="5400000" flipH="1" flipV="1">
            <a:off x="2911744" y="3679847"/>
            <a:ext cx="529164" cy="507775"/>
          </a:xfrm>
          <a:prstGeom prst="bentConnector3">
            <a:avLst>
              <a:gd name="adj1" fmla="val 62000"/>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119" name="肘形连接符 118"/>
          <p:cNvCxnSpPr/>
          <p:nvPr/>
        </p:nvCxnSpPr>
        <p:spPr>
          <a:xfrm rot="5400000" flipH="1" flipV="1">
            <a:off x="2911745" y="5119515"/>
            <a:ext cx="529164" cy="507775"/>
          </a:xfrm>
          <a:prstGeom prst="bentConnector3">
            <a:avLst>
              <a:gd name="adj1" fmla="val 62000"/>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pic>
        <p:nvPicPr>
          <p:cNvPr id="4" name="Picture 3"/>
          <p:cNvPicPr>
            <a:picLocks noChangeAspect="1"/>
          </p:cNvPicPr>
          <p:nvPr/>
        </p:nvPicPr>
        <p:blipFill>
          <a:blip r:embed="rId20"/>
          <a:stretch>
            <a:fillRect/>
          </a:stretch>
        </p:blipFill>
        <p:spPr>
          <a:xfrm>
            <a:off x="2698124" y="3216447"/>
            <a:ext cx="475529" cy="481626"/>
          </a:xfrm>
          <a:prstGeom prst="rect">
            <a:avLst/>
          </a:prstGeom>
        </p:spPr>
      </p:pic>
      <p:pic>
        <p:nvPicPr>
          <p:cNvPr id="98" name="Picture 97"/>
          <p:cNvPicPr>
            <a:picLocks noChangeAspect="1"/>
          </p:cNvPicPr>
          <p:nvPr/>
        </p:nvPicPr>
        <p:blipFill>
          <a:blip r:embed="rId20"/>
          <a:stretch>
            <a:fillRect/>
          </a:stretch>
        </p:blipFill>
        <p:spPr>
          <a:xfrm>
            <a:off x="3661250" y="3935419"/>
            <a:ext cx="475529" cy="481626"/>
          </a:xfrm>
          <a:prstGeom prst="rect">
            <a:avLst/>
          </a:prstGeom>
        </p:spPr>
      </p:pic>
      <p:pic>
        <p:nvPicPr>
          <p:cNvPr id="103" name="Picture 102"/>
          <p:cNvPicPr>
            <a:picLocks noChangeAspect="1"/>
          </p:cNvPicPr>
          <p:nvPr/>
        </p:nvPicPr>
        <p:blipFill>
          <a:blip r:embed="rId20"/>
          <a:stretch>
            <a:fillRect/>
          </a:stretch>
        </p:blipFill>
        <p:spPr>
          <a:xfrm>
            <a:off x="3634511" y="5414460"/>
            <a:ext cx="475529" cy="481626"/>
          </a:xfrm>
          <a:prstGeom prst="rect">
            <a:avLst/>
          </a:prstGeom>
        </p:spPr>
      </p:pic>
      <p:pic>
        <p:nvPicPr>
          <p:cNvPr id="120" name="Picture 119"/>
          <p:cNvPicPr>
            <a:picLocks noChangeAspect="1"/>
          </p:cNvPicPr>
          <p:nvPr/>
        </p:nvPicPr>
        <p:blipFill>
          <a:blip r:embed="rId20"/>
          <a:stretch>
            <a:fillRect/>
          </a:stretch>
        </p:blipFill>
        <p:spPr>
          <a:xfrm>
            <a:off x="2678815" y="3944064"/>
            <a:ext cx="475529" cy="481626"/>
          </a:xfrm>
          <a:prstGeom prst="rect">
            <a:avLst/>
          </a:prstGeom>
        </p:spPr>
      </p:pic>
      <p:pic>
        <p:nvPicPr>
          <p:cNvPr id="121" name="Picture 120"/>
          <p:cNvPicPr>
            <a:picLocks noChangeAspect="1"/>
          </p:cNvPicPr>
          <p:nvPr/>
        </p:nvPicPr>
        <p:blipFill>
          <a:blip r:embed="rId20"/>
          <a:stretch>
            <a:fillRect/>
          </a:stretch>
        </p:blipFill>
        <p:spPr>
          <a:xfrm>
            <a:off x="2676856" y="4688128"/>
            <a:ext cx="475529" cy="481626"/>
          </a:xfrm>
          <a:prstGeom prst="rect">
            <a:avLst/>
          </a:prstGeom>
        </p:spPr>
      </p:pic>
      <p:pic>
        <p:nvPicPr>
          <p:cNvPr id="122" name="Picture 121"/>
          <p:cNvPicPr>
            <a:picLocks noChangeAspect="1"/>
          </p:cNvPicPr>
          <p:nvPr/>
        </p:nvPicPr>
        <p:blipFill>
          <a:blip r:embed="rId20"/>
          <a:stretch>
            <a:fillRect/>
          </a:stretch>
        </p:blipFill>
        <p:spPr>
          <a:xfrm>
            <a:off x="2672937" y="5421513"/>
            <a:ext cx="475529" cy="481626"/>
          </a:xfrm>
          <a:prstGeom prst="rect">
            <a:avLst/>
          </a:prstGeom>
        </p:spPr>
      </p:pic>
      <p:pic>
        <p:nvPicPr>
          <p:cNvPr id="123" name="Picture 122"/>
          <p:cNvPicPr>
            <a:picLocks noChangeAspect="1"/>
          </p:cNvPicPr>
          <p:nvPr/>
        </p:nvPicPr>
        <p:blipFill>
          <a:blip r:embed="rId20"/>
          <a:stretch>
            <a:fillRect/>
          </a:stretch>
        </p:blipFill>
        <p:spPr>
          <a:xfrm>
            <a:off x="1218401" y="5404032"/>
            <a:ext cx="475529" cy="481626"/>
          </a:xfrm>
          <a:prstGeom prst="rect">
            <a:avLst/>
          </a:prstGeom>
        </p:spPr>
      </p:pic>
      <p:pic>
        <p:nvPicPr>
          <p:cNvPr id="124" name="Picture 123"/>
          <p:cNvPicPr>
            <a:picLocks noChangeAspect="1"/>
          </p:cNvPicPr>
          <p:nvPr/>
        </p:nvPicPr>
        <p:blipFill>
          <a:blip r:embed="rId20"/>
          <a:stretch>
            <a:fillRect/>
          </a:stretch>
        </p:blipFill>
        <p:spPr>
          <a:xfrm>
            <a:off x="1228280" y="4695915"/>
            <a:ext cx="475529" cy="481626"/>
          </a:xfrm>
          <a:prstGeom prst="rect">
            <a:avLst/>
          </a:prstGeom>
        </p:spPr>
      </p:pic>
      <p:pic>
        <p:nvPicPr>
          <p:cNvPr id="125" name="Picture 124"/>
          <p:cNvPicPr>
            <a:picLocks noChangeAspect="1"/>
          </p:cNvPicPr>
          <p:nvPr/>
        </p:nvPicPr>
        <p:blipFill>
          <a:blip r:embed="rId20"/>
          <a:stretch>
            <a:fillRect/>
          </a:stretch>
        </p:blipFill>
        <p:spPr>
          <a:xfrm>
            <a:off x="1251639" y="3987911"/>
            <a:ext cx="475529" cy="481626"/>
          </a:xfrm>
          <a:prstGeom prst="rect">
            <a:avLst/>
          </a:prstGeom>
        </p:spPr>
      </p:pic>
      <p:pic>
        <p:nvPicPr>
          <p:cNvPr id="126" name="Picture 125"/>
          <p:cNvPicPr>
            <a:picLocks noChangeAspect="1"/>
          </p:cNvPicPr>
          <p:nvPr/>
        </p:nvPicPr>
        <p:blipFill>
          <a:blip r:embed="rId20"/>
          <a:stretch>
            <a:fillRect/>
          </a:stretch>
        </p:blipFill>
        <p:spPr>
          <a:xfrm>
            <a:off x="1287680" y="3221738"/>
            <a:ext cx="475529" cy="481626"/>
          </a:xfrm>
          <a:prstGeom prst="rect">
            <a:avLst/>
          </a:prstGeom>
        </p:spPr>
      </p:pic>
      <p:cxnSp>
        <p:nvCxnSpPr>
          <p:cNvPr id="130" name="肘形连接符 16"/>
          <p:cNvCxnSpPr/>
          <p:nvPr/>
        </p:nvCxnSpPr>
        <p:spPr>
          <a:xfrm rot="16200000" flipH="1">
            <a:off x="428734" y="4555942"/>
            <a:ext cx="2615543" cy="405644"/>
          </a:xfrm>
          <a:prstGeom prst="bentConnector3">
            <a:avLst>
              <a:gd name="adj1" fmla="val 113"/>
            </a:avLst>
          </a:prstGeom>
          <a:ln>
            <a:solidFill>
              <a:schemeClr val="bg2">
                <a:lumMod val="10000"/>
              </a:schemeClr>
            </a:solidFill>
          </a:ln>
          <a:effectLst/>
        </p:spPr>
        <p:style>
          <a:lnRef idx="3">
            <a:schemeClr val="dk1"/>
          </a:lnRef>
          <a:fillRef idx="0">
            <a:schemeClr val="dk1"/>
          </a:fillRef>
          <a:effectRef idx="2">
            <a:schemeClr val="dk1"/>
          </a:effectRef>
          <a:fontRef idx="minor">
            <a:schemeClr val="tx1"/>
          </a:fontRef>
        </p:style>
      </p:cxnSp>
      <p:cxnSp>
        <p:nvCxnSpPr>
          <p:cNvPr id="131" name="肘形连接符 289798"/>
          <p:cNvCxnSpPr>
            <a:endCxn id="100" idx="2"/>
          </p:cNvCxnSpPr>
          <p:nvPr/>
        </p:nvCxnSpPr>
        <p:spPr>
          <a:xfrm flipV="1">
            <a:off x="1939328" y="5873581"/>
            <a:ext cx="1456163" cy="192956"/>
          </a:xfrm>
          <a:prstGeom prst="bentConnector2">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150" name="肘形连接符 289798"/>
          <p:cNvCxnSpPr>
            <a:endCxn id="100" idx="2"/>
          </p:cNvCxnSpPr>
          <p:nvPr/>
        </p:nvCxnSpPr>
        <p:spPr>
          <a:xfrm rot="10800000" flipV="1">
            <a:off x="3395492" y="5743253"/>
            <a:ext cx="2549881" cy="130327"/>
          </a:xfrm>
          <a:prstGeom prst="bentConnector4">
            <a:avLst>
              <a:gd name="adj1" fmla="val 236"/>
              <a:gd name="adj2" fmla="val 275405"/>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155" name="肘形连接符 16"/>
          <p:cNvCxnSpPr/>
          <p:nvPr/>
        </p:nvCxnSpPr>
        <p:spPr>
          <a:xfrm rot="16200000" flipH="1">
            <a:off x="273986" y="4644994"/>
            <a:ext cx="2799537" cy="427619"/>
          </a:xfrm>
          <a:prstGeom prst="bentConnector3">
            <a:avLst>
              <a:gd name="adj1" fmla="val -645"/>
            </a:avLst>
          </a:prstGeom>
          <a:ln>
            <a:solidFill>
              <a:schemeClr val="bg2">
                <a:lumMod val="10000"/>
              </a:schemeClr>
            </a:solidFill>
          </a:ln>
          <a:effectLst/>
        </p:spPr>
        <p:style>
          <a:lnRef idx="3">
            <a:schemeClr val="dk1"/>
          </a:lnRef>
          <a:fillRef idx="0">
            <a:schemeClr val="dk1"/>
          </a:fillRef>
          <a:effectRef idx="2">
            <a:schemeClr val="dk1"/>
          </a:effectRef>
          <a:fontRef idx="minor">
            <a:schemeClr val="tx1"/>
          </a:fontRef>
        </p:style>
      </p:cxnSp>
      <p:cxnSp>
        <p:nvCxnSpPr>
          <p:cNvPr id="157" name="肘形连接符 289798"/>
          <p:cNvCxnSpPr/>
          <p:nvPr/>
        </p:nvCxnSpPr>
        <p:spPr>
          <a:xfrm flipV="1">
            <a:off x="1886627" y="5910813"/>
            <a:ext cx="3598079" cy="347760"/>
          </a:xfrm>
          <a:prstGeom prst="bentConnector3">
            <a:avLst>
              <a:gd name="adj1" fmla="val 99685"/>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164" name="肘形连接符 289798"/>
          <p:cNvCxnSpPr>
            <a:stCxn id="111" idx="0"/>
            <a:endCxn id="76" idx="2"/>
          </p:cNvCxnSpPr>
          <p:nvPr/>
        </p:nvCxnSpPr>
        <p:spPr>
          <a:xfrm rot="16200000" flipV="1">
            <a:off x="4523895" y="3049582"/>
            <a:ext cx="285900" cy="4468400"/>
          </a:xfrm>
          <a:prstGeom prst="bentConnector3">
            <a:avLst>
              <a:gd name="adj1" fmla="val 50000"/>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cxnSp>
        <p:nvCxnSpPr>
          <p:cNvPr id="178" name="肘形连接符 16"/>
          <p:cNvCxnSpPr/>
          <p:nvPr/>
        </p:nvCxnSpPr>
        <p:spPr>
          <a:xfrm rot="16200000" flipH="1">
            <a:off x="909256" y="5576871"/>
            <a:ext cx="1563685" cy="283397"/>
          </a:xfrm>
          <a:prstGeom prst="bentConnector3">
            <a:avLst>
              <a:gd name="adj1" fmla="val -593"/>
            </a:avLst>
          </a:prstGeom>
          <a:ln>
            <a:solidFill>
              <a:schemeClr val="bg2">
                <a:lumMod val="10000"/>
              </a:schemeClr>
            </a:solidFill>
          </a:ln>
          <a:effectLst/>
        </p:spPr>
        <p:style>
          <a:lnRef idx="3">
            <a:schemeClr val="dk1"/>
          </a:lnRef>
          <a:fillRef idx="0">
            <a:schemeClr val="dk1"/>
          </a:fillRef>
          <a:effectRef idx="2">
            <a:schemeClr val="dk1"/>
          </a:effectRef>
          <a:fontRef idx="minor">
            <a:schemeClr val="tx1"/>
          </a:fontRef>
        </p:style>
      </p:cxnSp>
      <p:cxnSp>
        <p:nvCxnSpPr>
          <p:cNvPr id="179" name="肘形连接符 289798"/>
          <p:cNvCxnSpPr>
            <a:endCxn id="109" idx="2"/>
          </p:cNvCxnSpPr>
          <p:nvPr/>
        </p:nvCxnSpPr>
        <p:spPr>
          <a:xfrm flipV="1">
            <a:off x="1840197" y="5875070"/>
            <a:ext cx="4584063" cy="645245"/>
          </a:xfrm>
          <a:prstGeom prst="bentConnector2">
            <a:avLst/>
          </a:prstGeom>
          <a:ln>
            <a:solidFill>
              <a:schemeClr val="bg2">
                <a:lumMod val="10000"/>
              </a:schemeClr>
            </a:solidFill>
            <a:tailEnd type="triangle"/>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689568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2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12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89820"/>
                                        </p:tgtEl>
                                        <p:attrNameLst>
                                          <p:attrName>style.visibility</p:attrName>
                                        </p:attrNameLst>
                                      </p:cBhvr>
                                      <p:to>
                                        <p:strVal val="visible"/>
                                      </p:to>
                                    </p:set>
                                    <p:animEffect transition="in" filter="wipe(left)">
                                      <p:cBhvr>
                                        <p:cTn id="34" dur="500"/>
                                        <p:tgtEl>
                                          <p:spTgt spid="28982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12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13"/>
                                        </p:tgtEl>
                                        <p:attrNameLst>
                                          <p:attrName>style.visibility</p:attrName>
                                        </p:attrNameLst>
                                      </p:cBhvr>
                                      <p:to>
                                        <p:strVal val="visible"/>
                                      </p:to>
                                    </p:set>
                                    <p:animEffect transition="in" filter="wipe(down)">
                                      <p:cBhvr>
                                        <p:cTn id="57" dur="500"/>
                                        <p:tgtEl>
                                          <p:spTgt spid="113"/>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289820"/>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16"/>
                                        </p:tgtEl>
                                        <p:attrNameLst>
                                          <p:attrName>style.visibility</p:attrName>
                                        </p:attrNameLst>
                                      </p:cBhvr>
                                      <p:to>
                                        <p:strVal val="visible"/>
                                      </p:to>
                                    </p:set>
                                    <p:animEffect transition="in" filter="wipe(left)">
                                      <p:cBhvr>
                                        <p:cTn id="66" dur="500"/>
                                        <p:tgtEl>
                                          <p:spTgt spid="116"/>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12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28"/>
                                        </p:tgtEl>
                                        <p:attrNameLst>
                                          <p:attrName>style.visibility</p:attrName>
                                        </p:attrNameLst>
                                      </p:cBhvr>
                                      <p:to>
                                        <p:strVal val="visible"/>
                                      </p:to>
                                    </p:set>
                                    <p:animEffect transition="in" filter="wipe(left)">
                                      <p:cBhvr>
                                        <p:cTn id="75" dur="500"/>
                                        <p:tgtEl>
                                          <p:spTgt spid="128"/>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74"/>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7"/>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79"/>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8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15"/>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12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nodeType="clickEffect">
                                  <p:stCondLst>
                                    <p:cond delay="0"/>
                                  </p:stCondLst>
                                  <p:childTnLst>
                                    <p:set>
                                      <p:cBhvr>
                                        <p:cTn id="93" dur="1" fill="hold">
                                          <p:stCondLst>
                                            <p:cond delay="0"/>
                                          </p:stCondLst>
                                        </p:cTn>
                                        <p:tgtEl>
                                          <p:spTgt spid="121"/>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156"/>
                                        </p:tgtEl>
                                        <p:attrNameLst>
                                          <p:attrName>style.visibility</p:attrName>
                                        </p:attrNameLst>
                                      </p:cBhvr>
                                      <p:to>
                                        <p:strVal val="visible"/>
                                      </p:to>
                                    </p:set>
                                    <p:animEffect transition="in" filter="wipe(down)">
                                      <p:cBhvr>
                                        <p:cTn id="98" dur="500"/>
                                        <p:tgtEl>
                                          <p:spTgt spid="156"/>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128"/>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117"/>
                                        </p:tgtEl>
                                        <p:attrNameLst>
                                          <p:attrName>style.visibility</p:attrName>
                                        </p:attrNameLst>
                                      </p:cBhvr>
                                      <p:to>
                                        <p:strVal val="visible"/>
                                      </p:to>
                                    </p:set>
                                    <p:animEffect transition="in" filter="wipe(left)">
                                      <p:cBhvr>
                                        <p:cTn id="107" dur="500"/>
                                        <p:tgtEl>
                                          <p:spTgt spid="117"/>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123"/>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129"/>
                                        </p:tgtEl>
                                        <p:attrNameLst>
                                          <p:attrName>style.visibility</p:attrName>
                                        </p:attrNameLst>
                                      </p:cBhvr>
                                      <p:to>
                                        <p:strVal val="visible"/>
                                      </p:to>
                                    </p:set>
                                    <p:animEffect transition="in" filter="wipe(left)">
                                      <p:cBhvr>
                                        <p:cTn id="116" dur="500"/>
                                        <p:tgtEl>
                                          <p:spTgt spid="129"/>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9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9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9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0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0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2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nodeType="clickEffect">
                                  <p:stCondLst>
                                    <p:cond delay="0"/>
                                  </p:stCondLst>
                                  <p:childTnLst>
                                    <p:set>
                                      <p:cBhvr>
                                        <p:cTn id="134" dur="1" fill="hold">
                                          <p:stCondLst>
                                            <p:cond delay="0"/>
                                          </p:stCondLst>
                                        </p:cTn>
                                        <p:tgtEl>
                                          <p:spTgt spid="103"/>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nodeType="clickEffect">
                                  <p:stCondLst>
                                    <p:cond delay="0"/>
                                  </p:stCondLst>
                                  <p:childTnLst>
                                    <p:set>
                                      <p:cBhvr>
                                        <p:cTn id="138" dur="1" fill="hold">
                                          <p:stCondLst>
                                            <p:cond delay="0"/>
                                          </p:stCondLst>
                                        </p:cTn>
                                        <p:tgtEl>
                                          <p:spTgt spid="17"/>
                                        </p:tgtEl>
                                        <p:attrNameLst>
                                          <p:attrName>style.visibility</p:attrName>
                                        </p:attrNameLst>
                                      </p:cBhvr>
                                      <p:to>
                                        <p:strVal val="visible"/>
                                      </p:to>
                                    </p:set>
                                    <p:animEffect transition="in" filter="wipe(left)">
                                      <p:cBhvr>
                                        <p:cTn id="139" dur="500"/>
                                        <p:tgtEl>
                                          <p:spTgt spid="17"/>
                                        </p:tgtEl>
                                      </p:cBhvr>
                                    </p:animEffect>
                                  </p:childTnLst>
                                </p:cTn>
                              </p:par>
                            </p:childTnLst>
                          </p:cTn>
                        </p:par>
                        <p:par>
                          <p:cTn id="140" fill="hold">
                            <p:stCondLst>
                              <p:cond delay="500"/>
                            </p:stCondLst>
                            <p:childTnLst>
                              <p:par>
                                <p:cTn id="141" presetID="22" presetClass="entr" presetSubtype="4" fill="hold" nodeType="afterEffect">
                                  <p:stCondLst>
                                    <p:cond delay="0"/>
                                  </p:stCondLst>
                                  <p:childTnLst>
                                    <p:set>
                                      <p:cBhvr>
                                        <p:cTn id="142" dur="1" fill="hold">
                                          <p:stCondLst>
                                            <p:cond delay="0"/>
                                          </p:stCondLst>
                                        </p:cTn>
                                        <p:tgtEl>
                                          <p:spTgt spid="289799"/>
                                        </p:tgtEl>
                                        <p:attrNameLst>
                                          <p:attrName>style.visibility</p:attrName>
                                        </p:attrNameLst>
                                      </p:cBhvr>
                                      <p:to>
                                        <p:strVal val="visible"/>
                                      </p:to>
                                    </p:set>
                                    <p:animEffect transition="in" filter="wipe(down)">
                                      <p:cBhvr>
                                        <p:cTn id="143" dur="500"/>
                                        <p:tgtEl>
                                          <p:spTgt spid="289799"/>
                                        </p:tgtEl>
                                      </p:cBhvr>
                                    </p:animEffec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nodeType="clickEffect">
                                  <p:stCondLst>
                                    <p:cond delay="0"/>
                                  </p:stCondLst>
                                  <p:childTnLst>
                                    <p:set>
                                      <p:cBhvr>
                                        <p:cTn id="147" dur="1" fill="hold">
                                          <p:stCondLst>
                                            <p:cond delay="0"/>
                                          </p:stCondLst>
                                        </p:cTn>
                                        <p:tgtEl>
                                          <p:spTgt spid="5"/>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ntr" presetSubtype="1" fill="hold" nodeType="clickEffect">
                                  <p:stCondLst>
                                    <p:cond delay="0"/>
                                  </p:stCondLst>
                                  <p:childTnLst>
                                    <p:set>
                                      <p:cBhvr>
                                        <p:cTn id="151" dur="1" fill="hold">
                                          <p:stCondLst>
                                            <p:cond delay="0"/>
                                          </p:stCondLst>
                                        </p:cTn>
                                        <p:tgtEl>
                                          <p:spTgt spid="130"/>
                                        </p:tgtEl>
                                        <p:attrNameLst>
                                          <p:attrName>style.visibility</p:attrName>
                                        </p:attrNameLst>
                                      </p:cBhvr>
                                      <p:to>
                                        <p:strVal val="visible"/>
                                      </p:to>
                                    </p:set>
                                    <p:animEffect transition="in" filter="wipe(up)">
                                      <p:cBhvr>
                                        <p:cTn id="152" dur="500"/>
                                        <p:tgtEl>
                                          <p:spTgt spid="130"/>
                                        </p:tgtEl>
                                      </p:cBhvr>
                                    </p:animEffect>
                                  </p:childTnLst>
                                </p:cTn>
                              </p:par>
                            </p:childTnLst>
                          </p:cTn>
                        </p:par>
                        <p:par>
                          <p:cTn id="153" fill="hold">
                            <p:stCondLst>
                              <p:cond delay="500"/>
                            </p:stCondLst>
                            <p:childTnLst>
                              <p:par>
                                <p:cTn id="154" presetID="22" presetClass="entr" presetSubtype="8" fill="hold" nodeType="afterEffect">
                                  <p:stCondLst>
                                    <p:cond delay="0"/>
                                  </p:stCondLst>
                                  <p:childTnLst>
                                    <p:set>
                                      <p:cBhvr>
                                        <p:cTn id="155" dur="1" fill="hold">
                                          <p:stCondLst>
                                            <p:cond delay="0"/>
                                          </p:stCondLst>
                                        </p:cTn>
                                        <p:tgtEl>
                                          <p:spTgt spid="131"/>
                                        </p:tgtEl>
                                        <p:attrNameLst>
                                          <p:attrName>style.visibility</p:attrName>
                                        </p:attrNameLst>
                                      </p:cBhvr>
                                      <p:to>
                                        <p:strVal val="visible"/>
                                      </p:to>
                                    </p:set>
                                    <p:animEffect transition="in" filter="wipe(left)">
                                      <p:cBhvr>
                                        <p:cTn id="156" dur="500"/>
                                        <p:tgtEl>
                                          <p:spTgt spid="131"/>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nodeType="clickEffect">
                                  <p:stCondLst>
                                    <p:cond delay="0"/>
                                  </p:stCondLst>
                                  <p:childTnLst>
                                    <p:set>
                                      <p:cBhvr>
                                        <p:cTn id="160" dur="1" fill="hold">
                                          <p:stCondLst>
                                            <p:cond delay="0"/>
                                          </p:stCondLst>
                                        </p:cTn>
                                        <p:tgtEl>
                                          <p:spTgt spid="122"/>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nodeType="clickEffect">
                                  <p:stCondLst>
                                    <p:cond delay="0"/>
                                  </p:stCondLst>
                                  <p:childTnLst>
                                    <p:set>
                                      <p:cBhvr>
                                        <p:cTn id="164" dur="1" fill="hold">
                                          <p:stCondLst>
                                            <p:cond delay="0"/>
                                          </p:stCondLst>
                                        </p:cTn>
                                        <p:tgtEl>
                                          <p:spTgt spid="119"/>
                                        </p:tgtEl>
                                        <p:attrNameLst>
                                          <p:attrName>style.visibility</p:attrName>
                                        </p:attrNameLst>
                                      </p:cBhvr>
                                      <p:to>
                                        <p:strVal val="visible"/>
                                      </p:to>
                                    </p:set>
                                    <p:animEffect transition="in" filter="wipe(down)">
                                      <p:cBhvr>
                                        <p:cTn id="165" dur="500"/>
                                        <p:tgtEl>
                                          <p:spTgt spid="119"/>
                                        </p:tgtEl>
                                      </p:cBhvr>
                                    </p:animEffect>
                                  </p:childTnLst>
                                </p:cTn>
                              </p:par>
                            </p:childTnLst>
                          </p:cTn>
                        </p:par>
                      </p:childTnLst>
                    </p:cTn>
                  </p:par>
                  <p:par>
                    <p:cTn id="166" fill="hold">
                      <p:stCondLst>
                        <p:cond delay="indefinite"/>
                      </p:stCondLst>
                      <p:childTnLst>
                        <p:par>
                          <p:cTn id="167" fill="hold">
                            <p:stCondLst>
                              <p:cond delay="0"/>
                            </p:stCondLst>
                            <p:childTnLst>
                              <p:par>
                                <p:cTn id="168" presetID="1" presetClass="exit" presetSubtype="0" fill="hold" nodeType="clickEffect">
                                  <p:stCondLst>
                                    <p:cond delay="0"/>
                                  </p:stCondLst>
                                  <p:childTnLst>
                                    <p:set>
                                      <p:cBhvr>
                                        <p:cTn id="169" dur="1" fill="hold">
                                          <p:stCondLst>
                                            <p:cond delay="0"/>
                                          </p:stCondLst>
                                        </p:cTn>
                                        <p:tgtEl>
                                          <p:spTgt spid="129"/>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nodeType="clickEffect">
                                  <p:stCondLst>
                                    <p:cond delay="0"/>
                                  </p:stCondLst>
                                  <p:childTnLst>
                                    <p:set>
                                      <p:cBhvr>
                                        <p:cTn id="173" dur="1" fill="hold">
                                          <p:stCondLst>
                                            <p:cond delay="0"/>
                                          </p:stCondLst>
                                        </p:cTn>
                                        <p:tgtEl>
                                          <p:spTgt spid="118"/>
                                        </p:tgtEl>
                                        <p:attrNameLst>
                                          <p:attrName>style.visibility</p:attrName>
                                        </p:attrNameLst>
                                      </p:cBhvr>
                                      <p:to>
                                        <p:strVal val="visible"/>
                                      </p:to>
                                    </p:set>
                                    <p:animEffect transition="in" filter="wipe(left)">
                                      <p:cBhvr>
                                        <p:cTn id="174" dur="500"/>
                                        <p:tgtEl>
                                          <p:spTgt spid="118"/>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104"/>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07"/>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08"/>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11"/>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12"/>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14"/>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114"/>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22" presetClass="entr" presetSubtype="2" fill="hold" nodeType="clickEffect">
                                  <p:stCondLst>
                                    <p:cond delay="0"/>
                                  </p:stCondLst>
                                  <p:childTnLst>
                                    <p:set>
                                      <p:cBhvr>
                                        <p:cTn id="196" dur="1" fill="hold">
                                          <p:stCondLst>
                                            <p:cond delay="0"/>
                                          </p:stCondLst>
                                        </p:cTn>
                                        <p:tgtEl>
                                          <p:spTgt spid="150"/>
                                        </p:tgtEl>
                                        <p:attrNameLst>
                                          <p:attrName>style.visibility</p:attrName>
                                        </p:attrNameLst>
                                      </p:cBhvr>
                                      <p:to>
                                        <p:strVal val="visible"/>
                                      </p:to>
                                    </p:set>
                                    <p:animEffect transition="in" filter="wipe(right)">
                                      <p:cBhvr>
                                        <p:cTn id="197" dur="500"/>
                                        <p:tgtEl>
                                          <p:spTgt spid="150"/>
                                        </p:tgtEl>
                                      </p:cBhvr>
                                    </p:animEffect>
                                  </p:childTnLst>
                                </p:cTn>
                              </p:par>
                            </p:childTnLst>
                          </p:cTn>
                        </p:par>
                      </p:childTnLst>
                    </p:cTn>
                  </p:par>
                  <p:par>
                    <p:cTn id="198" fill="hold">
                      <p:stCondLst>
                        <p:cond delay="indefinite"/>
                      </p:stCondLst>
                      <p:childTnLst>
                        <p:par>
                          <p:cTn id="199" fill="hold">
                            <p:stCondLst>
                              <p:cond delay="0"/>
                            </p:stCondLst>
                            <p:childTnLst>
                              <p:par>
                                <p:cTn id="200" presetID="1" presetClass="exit" presetSubtype="0" fill="hold" nodeType="clickEffect">
                                  <p:stCondLst>
                                    <p:cond delay="0"/>
                                  </p:stCondLst>
                                  <p:childTnLst>
                                    <p:set>
                                      <p:cBhvr>
                                        <p:cTn id="201" dur="1" fill="hold">
                                          <p:stCondLst>
                                            <p:cond delay="0"/>
                                          </p:stCondLst>
                                        </p:cTn>
                                        <p:tgtEl>
                                          <p:spTgt spid="130"/>
                                        </p:tgtEl>
                                        <p:attrNameLst>
                                          <p:attrName>style.visibility</p:attrName>
                                        </p:attrNameLst>
                                      </p:cBhvr>
                                      <p:to>
                                        <p:strVal val="hidden"/>
                                      </p:to>
                                    </p:set>
                                  </p:childTnLst>
                                </p:cTn>
                              </p:par>
                              <p:par>
                                <p:cTn id="202" presetID="1" presetClass="exit" presetSubtype="0" fill="hold" nodeType="withEffect">
                                  <p:stCondLst>
                                    <p:cond delay="0"/>
                                  </p:stCondLst>
                                  <p:childTnLst>
                                    <p:set>
                                      <p:cBhvr>
                                        <p:cTn id="203" dur="1" fill="hold">
                                          <p:stCondLst>
                                            <p:cond delay="0"/>
                                          </p:stCondLst>
                                        </p:cTn>
                                        <p:tgtEl>
                                          <p:spTgt spid="131"/>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22" presetClass="entr" presetSubtype="1" fill="hold" nodeType="clickEffect">
                                  <p:stCondLst>
                                    <p:cond delay="0"/>
                                  </p:stCondLst>
                                  <p:childTnLst>
                                    <p:set>
                                      <p:cBhvr>
                                        <p:cTn id="207" dur="1" fill="hold">
                                          <p:stCondLst>
                                            <p:cond delay="0"/>
                                          </p:stCondLst>
                                        </p:cTn>
                                        <p:tgtEl>
                                          <p:spTgt spid="155"/>
                                        </p:tgtEl>
                                        <p:attrNameLst>
                                          <p:attrName>style.visibility</p:attrName>
                                        </p:attrNameLst>
                                      </p:cBhvr>
                                      <p:to>
                                        <p:strVal val="visible"/>
                                      </p:to>
                                    </p:set>
                                    <p:animEffect transition="in" filter="wipe(up)">
                                      <p:cBhvr>
                                        <p:cTn id="208" dur="500"/>
                                        <p:tgtEl>
                                          <p:spTgt spid="155"/>
                                        </p:tgtEl>
                                      </p:cBhvr>
                                    </p:animEffect>
                                  </p:childTnLst>
                                </p:cTn>
                              </p:par>
                            </p:childTnLst>
                          </p:cTn>
                        </p:par>
                        <p:par>
                          <p:cTn id="209" fill="hold">
                            <p:stCondLst>
                              <p:cond delay="500"/>
                            </p:stCondLst>
                            <p:childTnLst>
                              <p:par>
                                <p:cTn id="210" presetID="22" presetClass="entr" presetSubtype="8" fill="hold" nodeType="afterEffect">
                                  <p:stCondLst>
                                    <p:cond delay="0"/>
                                  </p:stCondLst>
                                  <p:childTnLst>
                                    <p:set>
                                      <p:cBhvr>
                                        <p:cTn id="211" dur="1" fill="hold">
                                          <p:stCondLst>
                                            <p:cond delay="0"/>
                                          </p:stCondLst>
                                        </p:cTn>
                                        <p:tgtEl>
                                          <p:spTgt spid="157"/>
                                        </p:tgtEl>
                                        <p:attrNameLst>
                                          <p:attrName>style.visibility</p:attrName>
                                        </p:attrNameLst>
                                      </p:cBhvr>
                                      <p:to>
                                        <p:strVal val="visible"/>
                                      </p:to>
                                    </p:set>
                                    <p:animEffect transition="in" filter="wipe(left)">
                                      <p:cBhvr>
                                        <p:cTn id="212" dur="500"/>
                                        <p:tgtEl>
                                          <p:spTgt spid="157"/>
                                        </p:tgtEl>
                                      </p:cBhvr>
                                    </p:animEffec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112"/>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22" presetClass="entr" presetSubtype="2" fill="hold" nodeType="clickEffect">
                                  <p:stCondLst>
                                    <p:cond delay="0"/>
                                  </p:stCondLst>
                                  <p:childTnLst>
                                    <p:set>
                                      <p:cBhvr>
                                        <p:cTn id="220" dur="1" fill="hold">
                                          <p:stCondLst>
                                            <p:cond delay="0"/>
                                          </p:stCondLst>
                                        </p:cTn>
                                        <p:tgtEl>
                                          <p:spTgt spid="164"/>
                                        </p:tgtEl>
                                        <p:attrNameLst>
                                          <p:attrName>style.visibility</p:attrName>
                                        </p:attrNameLst>
                                      </p:cBhvr>
                                      <p:to>
                                        <p:strVal val="visible"/>
                                      </p:to>
                                    </p:set>
                                    <p:animEffect transition="in" filter="wipe(right)">
                                      <p:cBhvr>
                                        <p:cTn id="221" dur="500"/>
                                        <p:tgtEl>
                                          <p:spTgt spid="164"/>
                                        </p:tgtEl>
                                      </p:cBhvr>
                                    </p:animEffect>
                                  </p:childTnLst>
                                </p:cTn>
                              </p:par>
                            </p:childTnLst>
                          </p:cTn>
                        </p:par>
                      </p:childTnLst>
                    </p:cTn>
                  </p:par>
                  <p:par>
                    <p:cTn id="222" fill="hold">
                      <p:stCondLst>
                        <p:cond delay="indefinite"/>
                      </p:stCondLst>
                      <p:childTnLst>
                        <p:par>
                          <p:cTn id="223" fill="hold">
                            <p:stCondLst>
                              <p:cond delay="0"/>
                            </p:stCondLst>
                            <p:childTnLst>
                              <p:par>
                                <p:cTn id="224" presetID="1" presetClass="exit" presetSubtype="0" fill="hold" nodeType="clickEffect">
                                  <p:stCondLst>
                                    <p:cond delay="0"/>
                                  </p:stCondLst>
                                  <p:childTnLst>
                                    <p:set>
                                      <p:cBhvr>
                                        <p:cTn id="225" dur="1" fill="hold">
                                          <p:stCondLst>
                                            <p:cond delay="0"/>
                                          </p:stCondLst>
                                        </p:cTn>
                                        <p:tgtEl>
                                          <p:spTgt spid="117"/>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22" presetClass="entr" presetSubtype="1" fill="hold" nodeType="clickEffect">
                                  <p:stCondLst>
                                    <p:cond delay="0"/>
                                  </p:stCondLst>
                                  <p:childTnLst>
                                    <p:set>
                                      <p:cBhvr>
                                        <p:cTn id="229" dur="1" fill="hold">
                                          <p:stCondLst>
                                            <p:cond delay="0"/>
                                          </p:stCondLst>
                                        </p:cTn>
                                        <p:tgtEl>
                                          <p:spTgt spid="178"/>
                                        </p:tgtEl>
                                        <p:attrNameLst>
                                          <p:attrName>style.visibility</p:attrName>
                                        </p:attrNameLst>
                                      </p:cBhvr>
                                      <p:to>
                                        <p:strVal val="visible"/>
                                      </p:to>
                                    </p:set>
                                    <p:animEffect transition="in" filter="wipe(up)">
                                      <p:cBhvr>
                                        <p:cTn id="230" dur="500"/>
                                        <p:tgtEl>
                                          <p:spTgt spid="178"/>
                                        </p:tgtEl>
                                      </p:cBhvr>
                                    </p:animEffect>
                                  </p:childTnLst>
                                </p:cTn>
                              </p:par>
                            </p:childTnLst>
                          </p:cTn>
                        </p:par>
                        <p:par>
                          <p:cTn id="231" fill="hold">
                            <p:stCondLst>
                              <p:cond delay="500"/>
                            </p:stCondLst>
                            <p:childTnLst>
                              <p:par>
                                <p:cTn id="232" presetID="22" presetClass="entr" presetSubtype="8" fill="hold" nodeType="afterEffect">
                                  <p:stCondLst>
                                    <p:cond delay="0"/>
                                  </p:stCondLst>
                                  <p:childTnLst>
                                    <p:set>
                                      <p:cBhvr>
                                        <p:cTn id="233" dur="1" fill="hold">
                                          <p:stCondLst>
                                            <p:cond delay="0"/>
                                          </p:stCondLst>
                                        </p:cTn>
                                        <p:tgtEl>
                                          <p:spTgt spid="179"/>
                                        </p:tgtEl>
                                        <p:attrNameLst>
                                          <p:attrName>style.visibility</p:attrName>
                                        </p:attrNameLst>
                                      </p:cBhvr>
                                      <p:to>
                                        <p:strVal val="visible"/>
                                      </p:to>
                                    </p:set>
                                    <p:animEffect transition="in" filter="wipe(left)">
                                      <p:cBhvr>
                                        <p:cTn id="234"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3" grpId="0" animBg="1"/>
      <p:bldP spid="62" grpId="0" animBg="1"/>
      <p:bldP spid="67" grpId="0" animBg="1"/>
      <p:bldP spid="68" grpId="0"/>
      <p:bldP spid="77" grpId="0" animBg="1"/>
      <p:bldP spid="82" grpId="0" animBg="1"/>
      <p:bldP spid="97" grpId="0" animBg="1"/>
      <p:bldP spid="102" grpId="0" animBg="1"/>
      <p:bldP spid="107" grpId="0" animBg="1"/>
      <p:bldP spid="111" grpId="0" animBg="1"/>
      <p:bldP spid="112" grpId="0"/>
      <p:bldP spid="112" grpId="1"/>
      <p:bldP spid="114" grpId="0"/>
      <p:bldP spid="114" grpId="1"/>
      <p:bldP spid="1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Text Box 4"/>
          <p:cNvSpPr txBox="1">
            <a:spLocks noChangeArrowheads="1"/>
          </p:cNvSpPr>
          <p:nvPr/>
        </p:nvSpPr>
        <p:spPr bwMode="auto">
          <a:xfrm>
            <a:off x="323850" y="1125538"/>
            <a:ext cx="8229600" cy="4942892"/>
          </a:xfrm>
          <a:prstGeom prst="rect">
            <a:avLst/>
          </a:prstGeom>
          <a:noFill/>
          <a:ln w="9525">
            <a:noFill/>
            <a:miter lim="800000"/>
            <a:headEnd/>
            <a:tailEnd/>
          </a:ln>
        </p:spPr>
        <p:txBody>
          <a:bodyPr>
            <a:spAutoFit/>
          </a:bodyPr>
          <a:lstStyle/>
          <a:p>
            <a:pPr marL="0" marR="0" lvl="0" indent="0" algn="just" defTabSz="914400" rtl="0" eaLnBrk="1" fontAlgn="base" latinLnBrk="0" hangingPunct="1">
              <a:lnSpc>
                <a:spcPct val="120000"/>
              </a:lnSpc>
              <a:spcBef>
                <a:spcPct val="20000"/>
              </a:spcBef>
              <a:spcAft>
                <a:spcPct val="0"/>
              </a:spcAft>
              <a:buClr>
                <a:srgbClr val="000514"/>
              </a:buClr>
              <a:buSzPct val="75000"/>
              <a:buFont typeface="Wingdings" pitchFamily="2" charset="2"/>
              <a:buNone/>
              <a:tabLst/>
              <a:defRPr/>
            </a:pPr>
            <a:r>
              <a:rPr kumimoji="0" lang="zh-CN" altLang="zh-CN"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图的运算就是通过一定的操作,产生“新”的图. 前面的子图的产生实际上就是图的运算,但它们都是在一个图中进行讨论的. </a:t>
            </a:r>
            <a:endParaRPr kumimoji="0" lang="en-US" altLang="zh-CN"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a:p>
            <a:pPr marL="0" marR="0" lvl="0" indent="0" algn="just" defTabSz="914400" rtl="0" eaLnBrk="1" fontAlgn="base" latinLnBrk="0" hangingPunct="1">
              <a:lnSpc>
                <a:spcPct val="120000"/>
              </a:lnSpc>
              <a:spcBef>
                <a:spcPct val="20000"/>
              </a:spcBef>
              <a:spcAft>
                <a:spcPct val="0"/>
              </a:spcAft>
              <a:buClr>
                <a:srgbClr val="000514"/>
              </a:buClr>
              <a:buSzPct val="75000"/>
              <a:buFont typeface="Wingdings" pitchFamily="2" charset="2"/>
              <a:buNone/>
              <a:tabLst/>
              <a:defRPr/>
            </a:pPr>
            <a:r>
              <a:rPr kumimoji="0" lang="zh-CN" altLang="en-US"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通过图的运算</a:t>
            </a:r>
            <a:r>
              <a:rPr kumimoji="0" lang="zh-CN" altLang="zh-CN"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便于</a:t>
            </a:r>
            <a:r>
              <a:rPr kumimoji="0" lang="zh-CN" altLang="zh-CN" sz="28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用代数方法讨论图</a:t>
            </a:r>
            <a:r>
              <a:rPr kumimoji="0" lang="zh-CN" altLang="zh-CN"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p>
          <a:p>
            <a:pPr marL="0" marR="0" lvl="0" indent="0" algn="just" defTabSz="914400" rtl="0" eaLnBrk="1" fontAlgn="base" latinLnBrk="0" hangingPunct="1">
              <a:lnSpc>
                <a:spcPct val="120000"/>
              </a:lnSpc>
              <a:spcBef>
                <a:spcPct val="20000"/>
              </a:spcBef>
              <a:spcAft>
                <a:spcPct val="0"/>
              </a:spcAft>
              <a:buClr>
                <a:srgbClr val="000514"/>
              </a:buClr>
              <a:buSzPct val="75000"/>
              <a:buFont typeface="Wingdings" pitchFamily="2" charset="2"/>
              <a:buNone/>
              <a:tabLst/>
              <a:defRPr/>
            </a:pPr>
            <a:r>
              <a:rPr kumimoji="0" lang="zh-CN" altLang="en-US" sz="2400" b="1" i="0" u="none" strike="noStrike" kern="1200" cap="none" spc="0" normalizeH="0" baseline="0" noProof="0" dirty="0">
                <a:ln>
                  <a:noFill/>
                </a:ln>
                <a:solidFill>
                  <a:srgbClr val="00007D"/>
                </a:solidFill>
                <a:effectLst/>
                <a:uLnTx/>
                <a:uFillTx/>
                <a:latin typeface="Arial" pitchFamily="34" charset="0"/>
                <a:ea typeface="宋体" pitchFamily="2" charset="-122"/>
                <a:cs typeface="+mn-cs"/>
              </a:rPr>
              <a:t>定义</a:t>
            </a:r>
            <a:r>
              <a:rPr kumimoji="0" lang="en-US" altLang="zh-CN" sz="2400" b="1" i="0" u="none" strike="noStrike" kern="1200" cap="none" spc="0" normalizeH="0" baseline="0" noProof="0" dirty="0">
                <a:ln>
                  <a:noFill/>
                </a:ln>
                <a:solidFill>
                  <a:srgbClr val="00007D"/>
                </a:solidFill>
                <a:effectLst/>
                <a:uLnTx/>
                <a:uFillTx/>
                <a:latin typeface="Arial" pitchFamily="34" charset="0"/>
                <a:ea typeface="宋体" pitchFamily="2" charset="-122"/>
                <a:cs typeface="+mn-cs"/>
              </a:rPr>
              <a:t>1.1.6</a:t>
            </a:r>
          </a:p>
          <a:p>
            <a:pPr marL="0" marR="0" lvl="0" indent="0" algn="just" defTabSz="914400" rtl="0" eaLnBrk="1" fontAlgn="base" latinLnBrk="0" hangingPunct="1">
              <a:lnSpc>
                <a:spcPct val="120000"/>
              </a:lnSpc>
              <a:spcBef>
                <a:spcPct val="20000"/>
              </a:spcBef>
              <a:spcAft>
                <a:spcPct val="0"/>
              </a:spcAft>
              <a:buClr>
                <a:srgbClr val="000514"/>
              </a:buClr>
              <a:buSzPct val="75000"/>
              <a:buFont typeface="Wingdings" pitchFamily="2" charset="2"/>
              <a:buNone/>
              <a:tabLst/>
              <a:defRPr/>
            </a:pPr>
            <a:r>
              <a:rPr kumimoji="0"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给定两个图</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1</a:t>
            </a:r>
            <a:r>
              <a:rPr kumimoji="0" lang="zh-CN" altLang="en-US" sz="24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2</a:t>
            </a:r>
            <a:r>
              <a:rPr kumimoji="0" lang="zh-CN" altLang="en-US" sz="24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3</a:t>
            </a:r>
            <a:r>
              <a:rPr kumimoji="0" lang="zh-CN" altLang="en-US" sz="24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p>
        </p:txBody>
      </p:sp>
      <p:sp>
        <p:nvSpPr>
          <p:cNvPr id="26631" name="Rectangle 2"/>
          <p:cNvSpPr>
            <a:spLocks noGrp="1" noRot="1" noChangeArrowheads="1"/>
          </p:cNvSpPr>
          <p:nvPr>
            <p:ph type="title"/>
          </p:nvPr>
        </p:nvSpPr>
        <p:spPr/>
        <p:txBody>
          <a:bodyPr/>
          <a:lstStyle/>
          <a:p>
            <a:pPr eaLnBrk="1" hangingPunct="1"/>
            <a:r>
              <a:rPr kumimoji="1" lang="zh-CN" altLang="zh-CN" dirty="0">
                <a:solidFill>
                  <a:schemeClr val="tx2">
                    <a:lumMod val="75000"/>
                  </a:schemeClr>
                </a:solidFill>
                <a:latin typeface="宋体" pitchFamily="2" charset="-122"/>
              </a:rPr>
              <a:t>图的运算</a:t>
            </a:r>
            <a:endParaRPr kumimoji="1" lang="zh-CN" altLang="en-US" dirty="0">
              <a:solidFill>
                <a:schemeClr val="tx2">
                  <a:lumMod val="75000"/>
                </a:schemeClr>
              </a:solidFill>
              <a:latin typeface="宋体" pitchFamily="2" charset="-122"/>
            </a:endParaRPr>
          </a:p>
        </p:txBody>
      </p:sp>
      <p:graphicFrame>
        <p:nvGraphicFramePr>
          <p:cNvPr id="137222" name="Object 6"/>
          <p:cNvGraphicFramePr>
            <a:graphicFrameLocks noChangeAspect="1"/>
          </p:cNvGraphicFramePr>
          <p:nvPr/>
        </p:nvGraphicFramePr>
        <p:xfrm>
          <a:off x="2141764" y="3814535"/>
          <a:ext cx="4317093" cy="568919"/>
        </p:xfrm>
        <a:graphic>
          <a:graphicData uri="http://schemas.openxmlformats.org/presentationml/2006/ole">
            <mc:AlternateContent xmlns:mc="http://schemas.openxmlformats.org/markup-compatibility/2006">
              <mc:Choice xmlns:v="urn:schemas-microsoft-com:vml" Requires="v">
                <p:oleObj name="公式" r:id="rId2" imgW="1637589" imgH="215806" progId="Equation.3">
                  <p:embed/>
                </p:oleObj>
              </mc:Choice>
              <mc:Fallback>
                <p:oleObj name="公式" r:id="rId2" imgW="1637589" imgH="215806" progId="Equation.3">
                  <p:embed/>
                  <p:pic>
                    <p:nvPicPr>
                      <p:cNvPr id="137222"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764" y="3814535"/>
                        <a:ext cx="4317093" cy="5689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223" name="Object 7"/>
          <p:cNvGraphicFramePr>
            <a:graphicFrameLocks noChangeAspect="1"/>
          </p:cNvGraphicFramePr>
          <p:nvPr/>
        </p:nvGraphicFramePr>
        <p:xfrm>
          <a:off x="968831" y="4350205"/>
          <a:ext cx="7531100" cy="568325"/>
        </p:xfrm>
        <a:graphic>
          <a:graphicData uri="http://schemas.openxmlformats.org/presentationml/2006/ole">
            <mc:AlternateContent xmlns:mc="http://schemas.openxmlformats.org/markup-compatibility/2006">
              <mc:Choice xmlns:v="urn:schemas-microsoft-com:vml" Requires="v">
                <p:oleObj name="公式" r:id="rId4" imgW="2857500" imgH="215900" progId="Equation.3">
                  <p:embed/>
                </p:oleObj>
              </mc:Choice>
              <mc:Fallback>
                <p:oleObj name="公式" r:id="rId4" imgW="2857500" imgH="215900" progId="Equation.3">
                  <p:embed/>
                  <p:pic>
                    <p:nvPicPr>
                      <p:cNvPr id="13722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8831" y="4350205"/>
                        <a:ext cx="753110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224" name="Object 8"/>
          <p:cNvGraphicFramePr>
            <a:graphicFrameLocks noChangeAspect="1"/>
          </p:cNvGraphicFramePr>
          <p:nvPr/>
        </p:nvGraphicFramePr>
        <p:xfrm>
          <a:off x="942977" y="4914448"/>
          <a:ext cx="7431088" cy="568325"/>
        </p:xfrm>
        <a:graphic>
          <a:graphicData uri="http://schemas.openxmlformats.org/presentationml/2006/ole">
            <mc:AlternateContent xmlns:mc="http://schemas.openxmlformats.org/markup-compatibility/2006">
              <mc:Choice xmlns:v="urn:schemas-microsoft-com:vml" Requires="v">
                <p:oleObj name="公式" r:id="rId6" imgW="2819400" imgH="215900" progId="Equation.3">
                  <p:embed/>
                </p:oleObj>
              </mc:Choice>
              <mc:Fallback>
                <p:oleObj name="公式" r:id="rId6" imgW="2819400" imgH="215900" progId="Equation.3">
                  <p:embed/>
                  <p:pic>
                    <p:nvPicPr>
                      <p:cNvPr id="137224"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2977" y="4914448"/>
                        <a:ext cx="7431088"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225" name="Object 9"/>
          <p:cNvGraphicFramePr>
            <a:graphicFrameLocks noChangeAspect="1"/>
          </p:cNvGraphicFramePr>
          <p:nvPr/>
        </p:nvGraphicFramePr>
        <p:xfrm>
          <a:off x="937081" y="5507040"/>
          <a:ext cx="7497763" cy="568325"/>
        </p:xfrm>
        <a:graphic>
          <a:graphicData uri="http://schemas.openxmlformats.org/presentationml/2006/ole">
            <mc:AlternateContent xmlns:mc="http://schemas.openxmlformats.org/markup-compatibility/2006">
              <mc:Choice xmlns:v="urn:schemas-microsoft-com:vml" Requires="v">
                <p:oleObj name="公式" r:id="rId8" imgW="2844800" imgH="215900" progId="Equation.3">
                  <p:embed/>
                </p:oleObj>
              </mc:Choice>
              <mc:Fallback>
                <p:oleObj name="公式" r:id="rId8" imgW="2844800" imgH="215900" progId="Equation.3">
                  <p:embed/>
                  <p:pic>
                    <p:nvPicPr>
                      <p:cNvPr id="137225"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7081" y="5507040"/>
                        <a:ext cx="7497763"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4127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9508">
                                            <p:txEl>
                                              <p:pRg st="0" end="0"/>
                                            </p:txEl>
                                          </p:spTgt>
                                        </p:tgtEl>
                                        <p:attrNameLst>
                                          <p:attrName>style.visibility</p:attrName>
                                        </p:attrNameLst>
                                      </p:cBhvr>
                                      <p:to>
                                        <p:strVal val="visible"/>
                                      </p:to>
                                    </p:set>
                                    <p:animEffect transition="in" filter="blinds(horizontal)">
                                      <p:cBhvr>
                                        <p:cTn id="7" dur="500"/>
                                        <p:tgtEl>
                                          <p:spTgt spid="1495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9508">
                                            <p:txEl>
                                              <p:pRg st="1" end="1"/>
                                            </p:txEl>
                                          </p:spTgt>
                                        </p:tgtEl>
                                        <p:attrNameLst>
                                          <p:attrName>style.visibility</p:attrName>
                                        </p:attrNameLst>
                                      </p:cBhvr>
                                      <p:to>
                                        <p:strVal val="visible"/>
                                      </p:to>
                                    </p:set>
                                    <p:animEffect transition="in" filter="blinds(horizontal)">
                                      <p:cBhvr>
                                        <p:cTn id="12" dur="500"/>
                                        <p:tgtEl>
                                          <p:spTgt spid="1495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9508">
                                            <p:txEl>
                                              <p:pRg st="2" end="2"/>
                                            </p:txEl>
                                          </p:spTgt>
                                        </p:tgtEl>
                                        <p:attrNameLst>
                                          <p:attrName>style.visibility</p:attrName>
                                        </p:attrNameLst>
                                      </p:cBhvr>
                                      <p:to>
                                        <p:strVal val="visible"/>
                                      </p:to>
                                    </p:set>
                                    <p:animEffect transition="in" filter="blinds(horizontal)">
                                      <p:cBhvr>
                                        <p:cTn id="17" dur="500"/>
                                        <p:tgtEl>
                                          <p:spTgt spid="149508">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49508">
                                            <p:txEl>
                                              <p:pRg st="3" end="3"/>
                                            </p:txEl>
                                          </p:spTgt>
                                        </p:tgtEl>
                                        <p:attrNameLst>
                                          <p:attrName>style.visibility</p:attrName>
                                        </p:attrNameLst>
                                      </p:cBhvr>
                                      <p:to>
                                        <p:strVal val="visible"/>
                                      </p:to>
                                    </p:set>
                                    <p:animEffect transition="in" filter="blinds(horizontal)">
                                      <p:cBhvr>
                                        <p:cTn id="20" dur="500"/>
                                        <p:tgtEl>
                                          <p:spTgt spid="149508">
                                            <p:txEl>
                                              <p:pRg st="3" end="3"/>
                                            </p:txEl>
                                          </p:spTgt>
                                        </p:tgtEl>
                                      </p:cBhvr>
                                    </p:animEffect>
                                  </p:childTnLst>
                                </p:cTn>
                              </p:par>
                            </p:childTnLst>
                          </p:cTn>
                        </p:par>
                        <p:par>
                          <p:cTn id="21" fill="hold">
                            <p:stCondLst>
                              <p:cond delay="500"/>
                            </p:stCondLst>
                            <p:childTnLst>
                              <p:par>
                                <p:cTn id="22" presetID="3" presetClass="entr" presetSubtype="10" fill="hold" nodeType="afterEffect">
                                  <p:stCondLst>
                                    <p:cond delay="0"/>
                                  </p:stCondLst>
                                  <p:childTnLst>
                                    <p:set>
                                      <p:cBhvr>
                                        <p:cTn id="23" dur="1" fill="hold">
                                          <p:stCondLst>
                                            <p:cond delay="0"/>
                                          </p:stCondLst>
                                        </p:cTn>
                                        <p:tgtEl>
                                          <p:spTgt spid="137222"/>
                                        </p:tgtEl>
                                        <p:attrNameLst>
                                          <p:attrName>style.visibility</p:attrName>
                                        </p:attrNameLst>
                                      </p:cBhvr>
                                      <p:to>
                                        <p:strVal val="visible"/>
                                      </p:to>
                                    </p:set>
                                    <p:animEffect transition="in" filter="blinds(horizontal)">
                                      <p:cBhvr>
                                        <p:cTn id="24" dur="500"/>
                                        <p:tgtEl>
                                          <p:spTgt spid="13722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49508">
                                            <p:txEl>
                                              <p:pRg st="4" end="4"/>
                                            </p:txEl>
                                          </p:spTgt>
                                        </p:tgtEl>
                                        <p:attrNameLst>
                                          <p:attrName>style.visibility</p:attrName>
                                        </p:attrNameLst>
                                      </p:cBhvr>
                                      <p:to>
                                        <p:strVal val="visible"/>
                                      </p:to>
                                    </p:set>
                                    <p:animEffect transition="in" filter="blinds(horizontal)">
                                      <p:cBhvr>
                                        <p:cTn id="29" dur="500"/>
                                        <p:tgtEl>
                                          <p:spTgt spid="149508">
                                            <p:txEl>
                                              <p:pRg st="4" end="4"/>
                                            </p:txEl>
                                          </p:spTgt>
                                        </p:tgtEl>
                                      </p:cBhvr>
                                    </p:animEffect>
                                  </p:childTnLst>
                                </p:cTn>
                              </p:par>
                            </p:childTnLst>
                          </p:cTn>
                        </p:par>
                        <p:par>
                          <p:cTn id="30" fill="hold">
                            <p:stCondLst>
                              <p:cond delay="500"/>
                            </p:stCondLst>
                            <p:childTnLst>
                              <p:par>
                                <p:cTn id="31" presetID="3" presetClass="entr" presetSubtype="10" fill="hold" nodeType="afterEffect">
                                  <p:stCondLst>
                                    <p:cond delay="0"/>
                                  </p:stCondLst>
                                  <p:childTnLst>
                                    <p:set>
                                      <p:cBhvr>
                                        <p:cTn id="32" dur="1" fill="hold">
                                          <p:stCondLst>
                                            <p:cond delay="0"/>
                                          </p:stCondLst>
                                        </p:cTn>
                                        <p:tgtEl>
                                          <p:spTgt spid="137223"/>
                                        </p:tgtEl>
                                        <p:attrNameLst>
                                          <p:attrName>style.visibility</p:attrName>
                                        </p:attrNameLst>
                                      </p:cBhvr>
                                      <p:to>
                                        <p:strVal val="visible"/>
                                      </p:to>
                                    </p:set>
                                    <p:animEffect transition="in" filter="blinds(horizontal)">
                                      <p:cBhvr>
                                        <p:cTn id="33" dur="500"/>
                                        <p:tgtEl>
                                          <p:spTgt spid="13722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49508">
                                            <p:txEl>
                                              <p:pRg st="5" end="5"/>
                                            </p:txEl>
                                          </p:spTgt>
                                        </p:tgtEl>
                                        <p:attrNameLst>
                                          <p:attrName>style.visibility</p:attrName>
                                        </p:attrNameLst>
                                      </p:cBhvr>
                                      <p:to>
                                        <p:strVal val="visible"/>
                                      </p:to>
                                    </p:set>
                                    <p:animEffect transition="in" filter="blinds(horizontal)">
                                      <p:cBhvr>
                                        <p:cTn id="38" dur="500"/>
                                        <p:tgtEl>
                                          <p:spTgt spid="149508">
                                            <p:txEl>
                                              <p:pRg st="5" end="5"/>
                                            </p:txEl>
                                          </p:spTgt>
                                        </p:tgtEl>
                                      </p:cBhvr>
                                    </p:animEffect>
                                  </p:childTnLst>
                                </p:cTn>
                              </p:par>
                            </p:childTnLst>
                          </p:cTn>
                        </p:par>
                        <p:par>
                          <p:cTn id="39" fill="hold">
                            <p:stCondLst>
                              <p:cond delay="500"/>
                            </p:stCondLst>
                            <p:childTnLst>
                              <p:par>
                                <p:cTn id="40" presetID="3" presetClass="entr" presetSubtype="10" fill="hold" nodeType="afterEffect">
                                  <p:stCondLst>
                                    <p:cond delay="0"/>
                                  </p:stCondLst>
                                  <p:childTnLst>
                                    <p:set>
                                      <p:cBhvr>
                                        <p:cTn id="41" dur="1" fill="hold">
                                          <p:stCondLst>
                                            <p:cond delay="0"/>
                                          </p:stCondLst>
                                        </p:cTn>
                                        <p:tgtEl>
                                          <p:spTgt spid="137224"/>
                                        </p:tgtEl>
                                        <p:attrNameLst>
                                          <p:attrName>style.visibility</p:attrName>
                                        </p:attrNameLst>
                                      </p:cBhvr>
                                      <p:to>
                                        <p:strVal val="visible"/>
                                      </p:to>
                                    </p:set>
                                    <p:animEffect transition="in" filter="blinds(horizontal)">
                                      <p:cBhvr>
                                        <p:cTn id="42" dur="500"/>
                                        <p:tgtEl>
                                          <p:spTgt spid="13722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49508">
                                            <p:txEl>
                                              <p:pRg st="6" end="6"/>
                                            </p:txEl>
                                          </p:spTgt>
                                        </p:tgtEl>
                                        <p:attrNameLst>
                                          <p:attrName>style.visibility</p:attrName>
                                        </p:attrNameLst>
                                      </p:cBhvr>
                                      <p:to>
                                        <p:strVal val="visible"/>
                                      </p:to>
                                    </p:set>
                                    <p:animEffect transition="in" filter="blinds(horizontal)">
                                      <p:cBhvr>
                                        <p:cTn id="47" dur="500"/>
                                        <p:tgtEl>
                                          <p:spTgt spid="149508">
                                            <p:txEl>
                                              <p:pRg st="6" end="6"/>
                                            </p:txEl>
                                          </p:spTgt>
                                        </p:tgtEl>
                                      </p:cBhvr>
                                    </p:animEffect>
                                  </p:childTnLst>
                                </p:cTn>
                              </p:par>
                            </p:childTnLst>
                          </p:cTn>
                        </p:par>
                        <p:par>
                          <p:cTn id="48" fill="hold">
                            <p:stCondLst>
                              <p:cond delay="500"/>
                            </p:stCondLst>
                            <p:childTnLst>
                              <p:par>
                                <p:cTn id="49" presetID="3" presetClass="entr" presetSubtype="10" fill="hold" nodeType="afterEffect">
                                  <p:stCondLst>
                                    <p:cond delay="0"/>
                                  </p:stCondLst>
                                  <p:childTnLst>
                                    <p:set>
                                      <p:cBhvr>
                                        <p:cTn id="50" dur="1" fill="hold">
                                          <p:stCondLst>
                                            <p:cond delay="0"/>
                                          </p:stCondLst>
                                        </p:cTn>
                                        <p:tgtEl>
                                          <p:spTgt spid="137225"/>
                                        </p:tgtEl>
                                        <p:attrNameLst>
                                          <p:attrName>style.visibility</p:attrName>
                                        </p:attrNameLst>
                                      </p:cBhvr>
                                      <p:to>
                                        <p:strVal val="visible"/>
                                      </p:to>
                                    </p:set>
                                    <p:animEffect transition="in" filter="blinds(horizontal)">
                                      <p:cBhvr>
                                        <p:cTn id="51" dur="500"/>
                                        <p:tgtEl>
                                          <p:spTgt spid="137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6523038" y="1514475"/>
            <a:ext cx="1676400" cy="1600200"/>
            <a:chOff x="4224" y="2112"/>
            <a:chExt cx="1056" cy="1008"/>
          </a:xfrm>
        </p:grpSpPr>
        <p:sp>
          <p:nvSpPr>
            <p:cNvPr id="227390" name="AutoShape 4"/>
            <p:cNvSpPr>
              <a:spLocks noChangeArrowheads="1"/>
            </p:cNvSpPr>
            <p:nvPr/>
          </p:nvSpPr>
          <p:spPr bwMode="auto">
            <a:xfrm>
              <a:off x="4416" y="3024"/>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27391" name="AutoShape 5"/>
            <p:cNvSpPr>
              <a:spLocks noChangeArrowheads="1"/>
            </p:cNvSpPr>
            <p:nvPr/>
          </p:nvSpPr>
          <p:spPr bwMode="auto">
            <a:xfrm>
              <a:off x="4992" y="3024"/>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27392" name="AutoShape 6"/>
            <p:cNvSpPr>
              <a:spLocks noChangeArrowheads="1"/>
            </p:cNvSpPr>
            <p:nvPr/>
          </p:nvSpPr>
          <p:spPr bwMode="auto">
            <a:xfrm>
              <a:off x="4224" y="2496"/>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27393" name="AutoShape 7"/>
            <p:cNvSpPr>
              <a:spLocks noChangeArrowheads="1"/>
            </p:cNvSpPr>
            <p:nvPr/>
          </p:nvSpPr>
          <p:spPr bwMode="auto">
            <a:xfrm>
              <a:off x="5184" y="2496"/>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27394" name="AutoShape 8"/>
            <p:cNvSpPr>
              <a:spLocks noChangeArrowheads="1"/>
            </p:cNvSpPr>
            <p:nvPr/>
          </p:nvSpPr>
          <p:spPr bwMode="auto">
            <a:xfrm>
              <a:off x="4704" y="2112"/>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cxnSp>
          <p:nvCxnSpPr>
            <p:cNvPr id="227395" name="AutoShape 9"/>
            <p:cNvCxnSpPr>
              <a:cxnSpLocks noChangeShapeType="1"/>
              <a:stCxn id="227392" idx="4"/>
              <a:endCxn id="227390" idx="1"/>
            </p:cNvCxnSpPr>
            <p:nvPr/>
          </p:nvCxnSpPr>
          <p:spPr bwMode="auto">
            <a:xfrm>
              <a:off x="4272" y="2592"/>
              <a:ext cx="158" cy="446"/>
            </a:xfrm>
            <a:prstGeom prst="straightConnector1">
              <a:avLst/>
            </a:prstGeom>
            <a:noFill/>
            <a:ln w="25400">
              <a:solidFill>
                <a:schemeClr val="tx1"/>
              </a:solidFill>
              <a:round/>
              <a:headEnd/>
              <a:tailEnd/>
            </a:ln>
          </p:spPr>
        </p:cxnSp>
        <p:cxnSp>
          <p:nvCxnSpPr>
            <p:cNvPr id="227396" name="AutoShape 10"/>
            <p:cNvCxnSpPr>
              <a:cxnSpLocks noChangeShapeType="1"/>
              <a:stCxn id="227390" idx="6"/>
              <a:endCxn id="227391" idx="2"/>
            </p:cNvCxnSpPr>
            <p:nvPr/>
          </p:nvCxnSpPr>
          <p:spPr bwMode="auto">
            <a:xfrm>
              <a:off x="4512" y="3072"/>
              <a:ext cx="480" cy="0"/>
            </a:xfrm>
            <a:prstGeom prst="straightConnector1">
              <a:avLst/>
            </a:prstGeom>
            <a:noFill/>
            <a:ln w="25400">
              <a:solidFill>
                <a:schemeClr val="tx1"/>
              </a:solidFill>
              <a:round/>
              <a:headEnd/>
              <a:tailEnd/>
            </a:ln>
          </p:spPr>
        </p:cxnSp>
        <p:cxnSp>
          <p:nvCxnSpPr>
            <p:cNvPr id="227397" name="AutoShape 11"/>
            <p:cNvCxnSpPr>
              <a:cxnSpLocks noChangeShapeType="1"/>
              <a:stCxn id="227391" idx="7"/>
              <a:endCxn id="227393" idx="4"/>
            </p:cNvCxnSpPr>
            <p:nvPr/>
          </p:nvCxnSpPr>
          <p:spPr bwMode="auto">
            <a:xfrm flipV="1">
              <a:off x="5074" y="2592"/>
              <a:ext cx="158" cy="446"/>
            </a:xfrm>
            <a:prstGeom prst="straightConnector1">
              <a:avLst/>
            </a:prstGeom>
            <a:noFill/>
            <a:ln w="25400">
              <a:solidFill>
                <a:schemeClr val="tx1"/>
              </a:solidFill>
              <a:round/>
              <a:headEnd/>
              <a:tailEnd/>
            </a:ln>
          </p:spPr>
        </p:cxnSp>
        <p:cxnSp>
          <p:nvCxnSpPr>
            <p:cNvPr id="227398" name="AutoShape 12"/>
            <p:cNvCxnSpPr>
              <a:cxnSpLocks noChangeShapeType="1"/>
              <a:stCxn id="227393" idx="1"/>
              <a:endCxn id="227394" idx="5"/>
            </p:cNvCxnSpPr>
            <p:nvPr/>
          </p:nvCxnSpPr>
          <p:spPr bwMode="auto">
            <a:xfrm flipH="1" flipV="1">
              <a:off x="4786" y="2194"/>
              <a:ext cx="412" cy="316"/>
            </a:xfrm>
            <a:prstGeom prst="straightConnector1">
              <a:avLst/>
            </a:prstGeom>
            <a:noFill/>
            <a:ln w="25400">
              <a:solidFill>
                <a:schemeClr val="tx1"/>
              </a:solidFill>
              <a:round/>
              <a:headEnd/>
              <a:tailEnd/>
            </a:ln>
          </p:spPr>
        </p:cxnSp>
        <p:cxnSp>
          <p:nvCxnSpPr>
            <p:cNvPr id="227399" name="AutoShape 13"/>
            <p:cNvCxnSpPr>
              <a:cxnSpLocks noChangeShapeType="1"/>
              <a:stCxn id="227392" idx="7"/>
              <a:endCxn id="227394" idx="3"/>
            </p:cNvCxnSpPr>
            <p:nvPr/>
          </p:nvCxnSpPr>
          <p:spPr bwMode="auto">
            <a:xfrm flipV="1">
              <a:off x="4306" y="2194"/>
              <a:ext cx="412" cy="316"/>
            </a:xfrm>
            <a:prstGeom prst="straightConnector1">
              <a:avLst/>
            </a:prstGeom>
            <a:noFill/>
            <a:ln w="25400">
              <a:solidFill>
                <a:schemeClr val="tx1"/>
              </a:solidFill>
              <a:round/>
              <a:headEnd/>
              <a:tailEnd/>
            </a:ln>
          </p:spPr>
        </p:cxnSp>
        <p:cxnSp>
          <p:nvCxnSpPr>
            <p:cNvPr id="227400" name="AutoShape 14"/>
            <p:cNvCxnSpPr>
              <a:cxnSpLocks noChangeShapeType="1"/>
              <a:stCxn id="227394" idx="4"/>
              <a:endCxn id="227390" idx="0"/>
            </p:cNvCxnSpPr>
            <p:nvPr/>
          </p:nvCxnSpPr>
          <p:spPr bwMode="auto">
            <a:xfrm flipH="1">
              <a:off x="4464" y="2208"/>
              <a:ext cx="288" cy="816"/>
            </a:xfrm>
            <a:prstGeom prst="straightConnector1">
              <a:avLst/>
            </a:prstGeom>
            <a:noFill/>
            <a:ln w="25400">
              <a:solidFill>
                <a:schemeClr val="tx1"/>
              </a:solidFill>
              <a:round/>
              <a:headEnd/>
              <a:tailEnd/>
            </a:ln>
          </p:spPr>
        </p:cxnSp>
        <p:cxnSp>
          <p:nvCxnSpPr>
            <p:cNvPr id="227401" name="AutoShape 15"/>
            <p:cNvCxnSpPr>
              <a:cxnSpLocks noChangeShapeType="1"/>
              <a:stCxn id="227394" idx="4"/>
              <a:endCxn id="227391" idx="1"/>
            </p:cNvCxnSpPr>
            <p:nvPr/>
          </p:nvCxnSpPr>
          <p:spPr bwMode="auto">
            <a:xfrm>
              <a:off x="4752" y="2208"/>
              <a:ext cx="254" cy="830"/>
            </a:xfrm>
            <a:prstGeom prst="straightConnector1">
              <a:avLst/>
            </a:prstGeom>
            <a:noFill/>
            <a:ln w="25400">
              <a:solidFill>
                <a:schemeClr val="tx1"/>
              </a:solidFill>
              <a:round/>
              <a:headEnd/>
              <a:tailEnd/>
            </a:ln>
          </p:spPr>
        </p:cxnSp>
        <p:cxnSp>
          <p:nvCxnSpPr>
            <p:cNvPr id="227402" name="AutoShape 16"/>
            <p:cNvCxnSpPr>
              <a:cxnSpLocks noChangeShapeType="1"/>
              <a:stCxn id="227392" idx="6"/>
              <a:endCxn id="227393" idx="2"/>
            </p:cNvCxnSpPr>
            <p:nvPr/>
          </p:nvCxnSpPr>
          <p:spPr bwMode="auto">
            <a:xfrm>
              <a:off x="4320" y="2544"/>
              <a:ext cx="864" cy="0"/>
            </a:xfrm>
            <a:prstGeom prst="straightConnector1">
              <a:avLst/>
            </a:prstGeom>
            <a:noFill/>
            <a:ln w="25400">
              <a:solidFill>
                <a:schemeClr val="tx1"/>
              </a:solidFill>
              <a:round/>
              <a:headEnd/>
              <a:tailEnd/>
            </a:ln>
          </p:spPr>
        </p:cxnSp>
        <p:cxnSp>
          <p:nvCxnSpPr>
            <p:cNvPr id="227403" name="AutoShape 17"/>
            <p:cNvCxnSpPr>
              <a:cxnSpLocks noChangeShapeType="1"/>
              <a:stCxn id="227392" idx="5"/>
              <a:endCxn id="227391" idx="1"/>
            </p:cNvCxnSpPr>
            <p:nvPr/>
          </p:nvCxnSpPr>
          <p:spPr bwMode="auto">
            <a:xfrm>
              <a:off x="4306" y="2578"/>
              <a:ext cx="700" cy="460"/>
            </a:xfrm>
            <a:prstGeom prst="straightConnector1">
              <a:avLst/>
            </a:prstGeom>
            <a:noFill/>
            <a:ln w="25400">
              <a:solidFill>
                <a:schemeClr val="tx1"/>
              </a:solidFill>
              <a:round/>
              <a:headEnd/>
              <a:tailEnd/>
            </a:ln>
          </p:spPr>
        </p:cxnSp>
        <p:cxnSp>
          <p:nvCxnSpPr>
            <p:cNvPr id="227404" name="AutoShape 18"/>
            <p:cNvCxnSpPr>
              <a:cxnSpLocks noChangeShapeType="1"/>
              <a:stCxn id="227390" idx="7"/>
              <a:endCxn id="227393" idx="3"/>
            </p:cNvCxnSpPr>
            <p:nvPr/>
          </p:nvCxnSpPr>
          <p:spPr bwMode="auto">
            <a:xfrm flipV="1">
              <a:off x="4498" y="2578"/>
              <a:ext cx="700" cy="460"/>
            </a:xfrm>
            <a:prstGeom prst="straightConnector1">
              <a:avLst/>
            </a:prstGeom>
            <a:noFill/>
            <a:ln w="25400">
              <a:solidFill>
                <a:schemeClr val="tx1"/>
              </a:solidFill>
              <a:round/>
              <a:headEnd/>
              <a:tailEnd/>
            </a:ln>
          </p:spPr>
        </p:cxnSp>
      </p:grpSp>
      <p:sp>
        <p:nvSpPr>
          <p:cNvPr id="150547" name="Text Box 19"/>
          <p:cNvSpPr txBox="1">
            <a:spLocks noChangeArrowheads="1"/>
          </p:cNvSpPr>
          <p:nvPr/>
        </p:nvSpPr>
        <p:spPr bwMode="auto">
          <a:xfrm>
            <a:off x="1493838" y="3343275"/>
            <a:ext cx="652462" cy="457200"/>
          </a:xfrm>
          <a:prstGeom prst="rect">
            <a:avLst/>
          </a:prstGeom>
          <a:noFill/>
          <a:ln w="25400">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400" b="1" i="1" u="none" strike="noStrike" kern="1200" cap="none" spc="0" normalizeH="0" baseline="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G</a:t>
            </a:r>
            <a:r>
              <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1</a:t>
            </a:r>
          </a:p>
        </p:txBody>
      </p:sp>
      <p:grpSp>
        <p:nvGrpSpPr>
          <p:cNvPr id="3" name="Group 20"/>
          <p:cNvGrpSpPr>
            <a:grpSpLocks/>
          </p:cNvGrpSpPr>
          <p:nvPr/>
        </p:nvGrpSpPr>
        <p:grpSpPr bwMode="auto">
          <a:xfrm>
            <a:off x="3627438" y="2124075"/>
            <a:ext cx="1676400" cy="990600"/>
            <a:chOff x="3600" y="2544"/>
            <a:chExt cx="1056" cy="624"/>
          </a:xfrm>
        </p:grpSpPr>
        <p:sp>
          <p:nvSpPr>
            <p:cNvPr id="227381" name="AutoShape 21"/>
            <p:cNvSpPr>
              <a:spLocks noChangeArrowheads="1"/>
            </p:cNvSpPr>
            <p:nvPr/>
          </p:nvSpPr>
          <p:spPr bwMode="auto">
            <a:xfrm>
              <a:off x="3792" y="3072"/>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27382" name="AutoShape 22"/>
            <p:cNvSpPr>
              <a:spLocks noChangeArrowheads="1"/>
            </p:cNvSpPr>
            <p:nvPr/>
          </p:nvSpPr>
          <p:spPr bwMode="auto">
            <a:xfrm>
              <a:off x="4368" y="3072"/>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27383" name="AutoShape 23"/>
            <p:cNvSpPr>
              <a:spLocks noChangeArrowheads="1"/>
            </p:cNvSpPr>
            <p:nvPr/>
          </p:nvSpPr>
          <p:spPr bwMode="auto">
            <a:xfrm>
              <a:off x="3600" y="2544"/>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27384" name="AutoShape 24"/>
            <p:cNvSpPr>
              <a:spLocks noChangeArrowheads="1"/>
            </p:cNvSpPr>
            <p:nvPr/>
          </p:nvSpPr>
          <p:spPr bwMode="auto">
            <a:xfrm>
              <a:off x="4560" y="2544"/>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cxnSp>
          <p:nvCxnSpPr>
            <p:cNvPr id="227385" name="AutoShape 25"/>
            <p:cNvCxnSpPr>
              <a:cxnSpLocks noChangeShapeType="1"/>
              <a:stCxn id="227383" idx="4"/>
              <a:endCxn id="227381" idx="1"/>
            </p:cNvCxnSpPr>
            <p:nvPr/>
          </p:nvCxnSpPr>
          <p:spPr bwMode="auto">
            <a:xfrm>
              <a:off x="3648" y="2640"/>
              <a:ext cx="158" cy="446"/>
            </a:xfrm>
            <a:prstGeom prst="straightConnector1">
              <a:avLst/>
            </a:prstGeom>
            <a:noFill/>
            <a:ln w="25400">
              <a:solidFill>
                <a:schemeClr val="tx1"/>
              </a:solidFill>
              <a:round/>
              <a:headEnd/>
              <a:tailEnd/>
            </a:ln>
          </p:spPr>
        </p:cxnSp>
        <p:cxnSp>
          <p:nvCxnSpPr>
            <p:cNvPr id="227386" name="AutoShape 26"/>
            <p:cNvCxnSpPr>
              <a:cxnSpLocks noChangeShapeType="1"/>
              <a:stCxn id="227381" idx="6"/>
              <a:endCxn id="227382" idx="2"/>
            </p:cNvCxnSpPr>
            <p:nvPr/>
          </p:nvCxnSpPr>
          <p:spPr bwMode="auto">
            <a:xfrm>
              <a:off x="3888" y="3120"/>
              <a:ext cx="480" cy="0"/>
            </a:xfrm>
            <a:prstGeom prst="straightConnector1">
              <a:avLst/>
            </a:prstGeom>
            <a:noFill/>
            <a:ln w="25400">
              <a:solidFill>
                <a:schemeClr val="tx1"/>
              </a:solidFill>
              <a:round/>
              <a:headEnd/>
              <a:tailEnd/>
            </a:ln>
          </p:spPr>
        </p:cxnSp>
        <p:cxnSp>
          <p:nvCxnSpPr>
            <p:cNvPr id="227387" name="AutoShape 27"/>
            <p:cNvCxnSpPr>
              <a:cxnSpLocks noChangeShapeType="1"/>
              <a:stCxn id="227382" idx="7"/>
              <a:endCxn id="227384" idx="4"/>
            </p:cNvCxnSpPr>
            <p:nvPr/>
          </p:nvCxnSpPr>
          <p:spPr bwMode="auto">
            <a:xfrm flipV="1">
              <a:off x="4450" y="2640"/>
              <a:ext cx="158" cy="446"/>
            </a:xfrm>
            <a:prstGeom prst="straightConnector1">
              <a:avLst/>
            </a:prstGeom>
            <a:noFill/>
            <a:ln w="25400">
              <a:solidFill>
                <a:schemeClr val="tx1"/>
              </a:solidFill>
              <a:round/>
              <a:headEnd/>
              <a:tailEnd/>
            </a:ln>
          </p:spPr>
        </p:cxnSp>
        <p:cxnSp>
          <p:nvCxnSpPr>
            <p:cNvPr id="227388" name="AutoShape 28"/>
            <p:cNvCxnSpPr>
              <a:cxnSpLocks noChangeShapeType="1"/>
              <a:stCxn id="227383" idx="6"/>
              <a:endCxn id="227384" idx="2"/>
            </p:cNvCxnSpPr>
            <p:nvPr/>
          </p:nvCxnSpPr>
          <p:spPr bwMode="auto">
            <a:xfrm>
              <a:off x="3696" y="2592"/>
              <a:ext cx="864" cy="0"/>
            </a:xfrm>
            <a:prstGeom prst="straightConnector1">
              <a:avLst/>
            </a:prstGeom>
            <a:noFill/>
            <a:ln w="25400">
              <a:solidFill>
                <a:schemeClr val="tx1"/>
              </a:solidFill>
              <a:round/>
              <a:headEnd/>
              <a:tailEnd/>
            </a:ln>
          </p:spPr>
        </p:cxnSp>
        <p:cxnSp>
          <p:nvCxnSpPr>
            <p:cNvPr id="227389" name="AutoShape 29"/>
            <p:cNvCxnSpPr>
              <a:cxnSpLocks noChangeShapeType="1"/>
              <a:stCxn id="227381" idx="7"/>
              <a:endCxn id="227384" idx="3"/>
            </p:cNvCxnSpPr>
            <p:nvPr/>
          </p:nvCxnSpPr>
          <p:spPr bwMode="auto">
            <a:xfrm flipV="1">
              <a:off x="3874" y="2626"/>
              <a:ext cx="700" cy="460"/>
            </a:xfrm>
            <a:prstGeom prst="straightConnector1">
              <a:avLst/>
            </a:prstGeom>
            <a:noFill/>
            <a:ln w="25400">
              <a:solidFill>
                <a:schemeClr val="tx1"/>
              </a:solidFill>
              <a:round/>
              <a:headEnd/>
              <a:tailEnd/>
            </a:ln>
          </p:spPr>
        </p:cxnSp>
      </p:grpSp>
      <p:grpSp>
        <p:nvGrpSpPr>
          <p:cNvPr id="4" name="Group 30"/>
          <p:cNvGrpSpPr>
            <a:grpSpLocks/>
          </p:cNvGrpSpPr>
          <p:nvPr/>
        </p:nvGrpSpPr>
        <p:grpSpPr bwMode="auto">
          <a:xfrm>
            <a:off x="960438" y="1514475"/>
            <a:ext cx="1676400" cy="1600200"/>
            <a:chOff x="384" y="2160"/>
            <a:chExt cx="1056" cy="1008"/>
          </a:xfrm>
        </p:grpSpPr>
        <p:sp>
          <p:nvSpPr>
            <p:cNvPr id="227369" name="AutoShape 31"/>
            <p:cNvSpPr>
              <a:spLocks noChangeArrowheads="1"/>
            </p:cNvSpPr>
            <p:nvPr/>
          </p:nvSpPr>
          <p:spPr bwMode="auto">
            <a:xfrm>
              <a:off x="576" y="3072"/>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27370" name="AutoShape 32"/>
            <p:cNvSpPr>
              <a:spLocks noChangeArrowheads="1"/>
            </p:cNvSpPr>
            <p:nvPr/>
          </p:nvSpPr>
          <p:spPr bwMode="auto">
            <a:xfrm>
              <a:off x="1152" y="3072"/>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27371" name="AutoShape 33"/>
            <p:cNvSpPr>
              <a:spLocks noChangeArrowheads="1"/>
            </p:cNvSpPr>
            <p:nvPr/>
          </p:nvSpPr>
          <p:spPr bwMode="auto">
            <a:xfrm>
              <a:off x="384" y="2544"/>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27372" name="AutoShape 34"/>
            <p:cNvSpPr>
              <a:spLocks noChangeArrowheads="1"/>
            </p:cNvSpPr>
            <p:nvPr/>
          </p:nvSpPr>
          <p:spPr bwMode="auto">
            <a:xfrm>
              <a:off x="1344" y="2544"/>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27373" name="AutoShape 35"/>
            <p:cNvSpPr>
              <a:spLocks noChangeArrowheads="1"/>
            </p:cNvSpPr>
            <p:nvPr/>
          </p:nvSpPr>
          <p:spPr bwMode="auto">
            <a:xfrm>
              <a:off x="864" y="2160"/>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cxnSp>
          <p:nvCxnSpPr>
            <p:cNvPr id="227374" name="AutoShape 36"/>
            <p:cNvCxnSpPr>
              <a:cxnSpLocks noChangeShapeType="1"/>
              <a:stCxn id="227371" idx="4"/>
              <a:endCxn id="227369" idx="1"/>
            </p:cNvCxnSpPr>
            <p:nvPr/>
          </p:nvCxnSpPr>
          <p:spPr bwMode="auto">
            <a:xfrm>
              <a:off x="432" y="2640"/>
              <a:ext cx="158" cy="446"/>
            </a:xfrm>
            <a:prstGeom prst="straightConnector1">
              <a:avLst/>
            </a:prstGeom>
            <a:noFill/>
            <a:ln w="25400">
              <a:solidFill>
                <a:schemeClr val="tx1"/>
              </a:solidFill>
              <a:round/>
              <a:headEnd/>
              <a:tailEnd/>
            </a:ln>
          </p:spPr>
        </p:cxnSp>
        <p:cxnSp>
          <p:nvCxnSpPr>
            <p:cNvPr id="227375" name="AutoShape 37"/>
            <p:cNvCxnSpPr>
              <a:cxnSpLocks noChangeShapeType="1"/>
              <a:stCxn id="227372" idx="1"/>
              <a:endCxn id="227373" idx="5"/>
            </p:cNvCxnSpPr>
            <p:nvPr/>
          </p:nvCxnSpPr>
          <p:spPr bwMode="auto">
            <a:xfrm flipH="1" flipV="1">
              <a:off x="946" y="2242"/>
              <a:ext cx="412" cy="316"/>
            </a:xfrm>
            <a:prstGeom prst="straightConnector1">
              <a:avLst/>
            </a:prstGeom>
            <a:noFill/>
            <a:ln w="25400">
              <a:solidFill>
                <a:schemeClr val="tx1"/>
              </a:solidFill>
              <a:round/>
              <a:headEnd/>
              <a:tailEnd/>
            </a:ln>
          </p:spPr>
        </p:cxnSp>
        <p:cxnSp>
          <p:nvCxnSpPr>
            <p:cNvPr id="227376" name="AutoShape 38"/>
            <p:cNvCxnSpPr>
              <a:cxnSpLocks noChangeShapeType="1"/>
              <a:stCxn id="227371" idx="7"/>
              <a:endCxn id="227373" idx="3"/>
            </p:cNvCxnSpPr>
            <p:nvPr/>
          </p:nvCxnSpPr>
          <p:spPr bwMode="auto">
            <a:xfrm flipV="1">
              <a:off x="466" y="2242"/>
              <a:ext cx="412" cy="316"/>
            </a:xfrm>
            <a:prstGeom prst="straightConnector1">
              <a:avLst/>
            </a:prstGeom>
            <a:noFill/>
            <a:ln w="25400">
              <a:solidFill>
                <a:schemeClr val="tx1"/>
              </a:solidFill>
              <a:round/>
              <a:headEnd/>
              <a:tailEnd/>
            </a:ln>
          </p:spPr>
        </p:cxnSp>
        <p:cxnSp>
          <p:nvCxnSpPr>
            <p:cNvPr id="227377" name="AutoShape 39"/>
            <p:cNvCxnSpPr>
              <a:cxnSpLocks noChangeShapeType="1"/>
              <a:stCxn id="227373" idx="4"/>
              <a:endCxn id="227369" idx="0"/>
            </p:cNvCxnSpPr>
            <p:nvPr/>
          </p:nvCxnSpPr>
          <p:spPr bwMode="auto">
            <a:xfrm flipH="1">
              <a:off x="624" y="2256"/>
              <a:ext cx="288" cy="816"/>
            </a:xfrm>
            <a:prstGeom prst="straightConnector1">
              <a:avLst/>
            </a:prstGeom>
            <a:noFill/>
            <a:ln w="25400">
              <a:solidFill>
                <a:schemeClr val="tx1"/>
              </a:solidFill>
              <a:round/>
              <a:headEnd/>
              <a:tailEnd/>
            </a:ln>
          </p:spPr>
        </p:cxnSp>
        <p:cxnSp>
          <p:nvCxnSpPr>
            <p:cNvPr id="227378" name="AutoShape 40"/>
            <p:cNvCxnSpPr>
              <a:cxnSpLocks noChangeShapeType="1"/>
              <a:stCxn id="227373" idx="4"/>
              <a:endCxn id="227370" idx="1"/>
            </p:cNvCxnSpPr>
            <p:nvPr/>
          </p:nvCxnSpPr>
          <p:spPr bwMode="auto">
            <a:xfrm>
              <a:off x="912" y="2256"/>
              <a:ext cx="254" cy="830"/>
            </a:xfrm>
            <a:prstGeom prst="straightConnector1">
              <a:avLst/>
            </a:prstGeom>
            <a:noFill/>
            <a:ln w="25400">
              <a:solidFill>
                <a:schemeClr val="tx1"/>
              </a:solidFill>
              <a:round/>
              <a:headEnd/>
              <a:tailEnd/>
            </a:ln>
          </p:spPr>
        </p:cxnSp>
        <p:cxnSp>
          <p:nvCxnSpPr>
            <p:cNvPr id="227379" name="AutoShape 41"/>
            <p:cNvCxnSpPr>
              <a:cxnSpLocks noChangeShapeType="1"/>
              <a:stCxn id="227371" idx="6"/>
              <a:endCxn id="227372" idx="2"/>
            </p:cNvCxnSpPr>
            <p:nvPr/>
          </p:nvCxnSpPr>
          <p:spPr bwMode="auto">
            <a:xfrm>
              <a:off x="480" y="2592"/>
              <a:ext cx="864" cy="0"/>
            </a:xfrm>
            <a:prstGeom prst="straightConnector1">
              <a:avLst/>
            </a:prstGeom>
            <a:noFill/>
            <a:ln w="25400">
              <a:solidFill>
                <a:schemeClr val="tx1"/>
              </a:solidFill>
              <a:round/>
              <a:headEnd/>
              <a:tailEnd/>
            </a:ln>
          </p:spPr>
        </p:cxnSp>
        <p:cxnSp>
          <p:nvCxnSpPr>
            <p:cNvPr id="227380" name="AutoShape 42"/>
            <p:cNvCxnSpPr>
              <a:cxnSpLocks noChangeShapeType="1"/>
              <a:stCxn id="227371" idx="5"/>
              <a:endCxn id="227370" idx="1"/>
            </p:cNvCxnSpPr>
            <p:nvPr/>
          </p:nvCxnSpPr>
          <p:spPr bwMode="auto">
            <a:xfrm>
              <a:off x="466" y="2626"/>
              <a:ext cx="700" cy="460"/>
            </a:xfrm>
            <a:prstGeom prst="straightConnector1">
              <a:avLst/>
            </a:prstGeom>
            <a:noFill/>
            <a:ln w="25400">
              <a:solidFill>
                <a:schemeClr val="tx1"/>
              </a:solidFill>
              <a:round/>
              <a:headEnd/>
              <a:tailEnd/>
            </a:ln>
          </p:spPr>
        </p:cxnSp>
      </p:grpSp>
      <p:sp>
        <p:nvSpPr>
          <p:cNvPr id="150571" name="Text Box 43"/>
          <p:cNvSpPr txBox="1">
            <a:spLocks noChangeArrowheads="1"/>
          </p:cNvSpPr>
          <p:nvPr/>
        </p:nvSpPr>
        <p:spPr bwMode="auto">
          <a:xfrm>
            <a:off x="4160838" y="3343275"/>
            <a:ext cx="652462" cy="457200"/>
          </a:xfrm>
          <a:prstGeom prst="rect">
            <a:avLst/>
          </a:prstGeom>
          <a:noFill/>
          <a:ln w="25400">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400" b="1" i="1" u="none" strike="noStrike" kern="1200" cap="none" spc="0" normalizeH="0" baseline="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G</a:t>
            </a:r>
            <a:r>
              <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2</a:t>
            </a:r>
          </a:p>
        </p:txBody>
      </p:sp>
      <p:sp>
        <p:nvSpPr>
          <p:cNvPr id="150572" name="Text Box 44"/>
          <p:cNvSpPr txBox="1">
            <a:spLocks noChangeArrowheads="1"/>
          </p:cNvSpPr>
          <p:nvPr/>
        </p:nvSpPr>
        <p:spPr bwMode="auto">
          <a:xfrm>
            <a:off x="6446838" y="3343275"/>
            <a:ext cx="2286000" cy="519113"/>
          </a:xfrm>
          <a:prstGeom prst="rect">
            <a:avLst/>
          </a:prstGeom>
          <a:noFill/>
          <a:ln w="25400">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400" b="1" i="1" u="none" strike="noStrike" kern="1200" cap="none" spc="0" normalizeH="0" baseline="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G</a:t>
            </a:r>
            <a:r>
              <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1</a:t>
            </a:r>
            <a:r>
              <a:rPr kumimoji="0" lang="en-US" sz="2800" b="0"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 </a:t>
            </a:r>
            <a:r>
              <a:rPr kumimoji="0" lang="en-US" sz="2400" b="1" i="0" u="none" strike="noStrike" kern="1200" cap="none" spc="0" normalizeH="0" baseline="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sym typeface="Symbol" pitchFamily="18" charset="2"/>
              </a:rPr>
              <a:t></a:t>
            </a:r>
            <a:r>
              <a:rPr kumimoji="0" lang="en-US" sz="2800" b="0"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 </a:t>
            </a:r>
            <a:r>
              <a:rPr kumimoji="0" lang="en-US" sz="2400" b="1" i="1" u="none" strike="noStrike" kern="1200" cap="none" spc="0" normalizeH="0" baseline="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G</a:t>
            </a:r>
            <a:r>
              <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2</a:t>
            </a:r>
            <a:r>
              <a:rPr kumimoji="0" lang="en-US" sz="2800" b="0"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 </a:t>
            </a:r>
            <a:r>
              <a:rPr kumimoji="0" lang="en-US" sz="2400" b="1" i="0" u="none" strike="noStrike" kern="1200" cap="none" spc="0" normalizeH="0" baseline="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a:t>
            </a:r>
            <a:r>
              <a:rPr kumimoji="0" lang="en-US" sz="2800" b="0" i="0" u="none" strike="noStrike" kern="1200" cap="none" spc="0" normalizeH="0" baseline="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 </a:t>
            </a:r>
            <a:r>
              <a:rPr kumimoji="0" lang="en-US" sz="2400" b="1" i="1" u="none" strike="noStrike" kern="1200" cap="none" spc="0" normalizeH="0" baseline="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K</a:t>
            </a:r>
            <a:r>
              <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5</a:t>
            </a:r>
          </a:p>
        </p:txBody>
      </p:sp>
      <p:sp>
        <p:nvSpPr>
          <p:cNvPr id="150573" name="Text Box 45"/>
          <p:cNvSpPr txBox="1">
            <a:spLocks noChangeArrowheads="1"/>
          </p:cNvSpPr>
          <p:nvPr/>
        </p:nvSpPr>
        <p:spPr bwMode="auto">
          <a:xfrm>
            <a:off x="1544638" y="5364163"/>
            <a:ext cx="652462" cy="457200"/>
          </a:xfrm>
          <a:prstGeom prst="rect">
            <a:avLst/>
          </a:prstGeom>
          <a:noFill/>
          <a:ln w="25400">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400" b="1" i="1" u="none" strike="noStrike" kern="1200" cap="none" spc="0" normalizeH="0" baseline="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G</a:t>
            </a:r>
            <a:r>
              <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1</a:t>
            </a:r>
          </a:p>
        </p:txBody>
      </p:sp>
      <p:grpSp>
        <p:nvGrpSpPr>
          <p:cNvPr id="5" name="Group 46"/>
          <p:cNvGrpSpPr>
            <a:grpSpLocks/>
          </p:cNvGrpSpPr>
          <p:nvPr/>
        </p:nvGrpSpPr>
        <p:grpSpPr bwMode="auto">
          <a:xfrm>
            <a:off x="3678238" y="4144963"/>
            <a:ext cx="1676400" cy="990600"/>
            <a:chOff x="3600" y="2544"/>
            <a:chExt cx="1056" cy="624"/>
          </a:xfrm>
        </p:grpSpPr>
        <p:sp>
          <p:nvSpPr>
            <p:cNvPr id="227360" name="AutoShape 47"/>
            <p:cNvSpPr>
              <a:spLocks noChangeArrowheads="1"/>
            </p:cNvSpPr>
            <p:nvPr/>
          </p:nvSpPr>
          <p:spPr bwMode="auto">
            <a:xfrm>
              <a:off x="3792" y="3072"/>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27361" name="AutoShape 48"/>
            <p:cNvSpPr>
              <a:spLocks noChangeArrowheads="1"/>
            </p:cNvSpPr>
            <p:nvPr/>
          </p:nvSpPr>
          <p:spPr bwMode="auto">
            <a:xfrm>
              <a:off x="4368" y="3072"/>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27362" name="AutoShape 49"/>
            <p:cNvSpPr>
              <a:spLocks noChangeArrowheads="1"/>
            </p:cNvSpPr>
            <p:nvPr/>
          </p:nvSpPr>
          <p:spPr bwMode="auto">
            <a:xfrm>
              <a:off x="3600" y="2544"/>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27363" name="AutoShape 50"/>
            <p:cNvSpPr>
              <a:spLocks noChangeArrowheads="1"/>
            </p:cNvSpPr>
            <p:nvPr/>
          </p:nvSpPr>
          <p:spPr bwMode="auto">
            <a:xfrm>
              <a:off x="4560" y="2544"/>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cxnSp>
          <p:nvCxnSpPr>
            <p:cNvPr id="227364" name="AutoShape 51"/>
            <p:cNvCxnSpPr>
              <a:cxnSpLocks noChangeShapeType="1"/>
              <a:stCxn id="227362" idx="4"/>
              <a:endCxn id="227360" idx="1"/>
            </p:cNvCxnSpPr>
            <p:nvPr/>
          </p:nvCxnSpPr>
          <p:spPr bwMode="auto">
            <a:xfrm>
              <a:off x="3648" y="2640"/>
              <a:ext cx="158" cy="446"/>
            </a:xfrm>
            <a:prstGeom prst="straightConnector1">
              <a:avLst/>
            </a:prstGeom>
            <a:noFill/>
            <a:ln w="25400">
              <a:solidFill>
                <a:schemeClr val="tx1"/>
              </a:solidFill>
              <a:round/>
              <a:headEnd/>
              <a:tailEnd/>
            </a:ln>
          </p:spPr>
        </p:cxnSp>
        <p:cxnSp>
          <p:nvCxnSpPr>
            <p:cNvPr id="227365" name="AutoShape 52"/>
            <p:cNvCxnSpPr>
              <a:cxnSpLocks noChangeShapeType="1"/>
              <a:stCxn id="227360" idx="6"/>
              <a:endCxn id="227361" idx="2"/>
            </p:cNvCxnSpPr>
            <p:nvPr/>
          </p:nvCxnSpPr>
          <p:spPr bwMode="auto">
            <a:xfrm>
              <a:off x="3888" y="3120"/>
              <a:ext cx="480" cy="0"/>
            </a:xfrm>
            <a:prstGeom prst="straightConnector1">
              <a:avLst/>
            </a:prstGeom>
            <a:noFill/>
            <a:ln w="25400">
              <a:solidFill>
                <a:schemeClr val="tx1"/>
              </a:solidFill>
              <a:round/>
              <a:headEnd/>
              <a:tailEnd/>
            </a:ln>
          </p:spPr>
        </p:cxnSp>
        <p:cxnSp>
          <p:nvCxnSpPr>
            <p:cNvPr id="227366" name="AutoShape 53"/>
            <p:cNvCxnSpPr>
              <a:cxnSpLocks noChangeShapeType="1"/>
              <a:stCxn id="227361" idx="7"/>
              <a:endCxn id="227363" idx="4"/>
            </p:cNvCxnSpPr>
            <p:nvPr/>
          </p:nvCxnSpPr>
          <p:spPr bwMode="auto">
            <a:xfrm flipV="1">
              <a:off x="4450" y="2640"/>
              <a:ext cx="158" cy="446"/>
            </a:xfrm>
            <a:prstGeom prst="straightConnector1">
              <a:avLst/>
            </a:prstGeom>
            <a:noFill/>
            <a:ln w="25400">
              <a:solidFill>
                <a:schemeClr val="tx1"/>
              </a:solidFill>
              <a:round/>
              <a:headEnd/>
              <a:tailEnd/>
            </a:ln>
          </p:spPr>
        </p:cxnSp>
        <p:cxnSp>
          <p:nvCxnSpPr>
            <p:cNvPr id="227367" name="AutoShape 54"/>
            <p:cNvCxnSpPr>
              <a:cxnSpLocks noChangeShapeType="1"/>
              <a:stCxn id="227362" idx="6"/>
              <a:endCxn id="227363" idx="2"/>
            </p:cNvCxnSpPr>
            <p:nvPr/>
          </p:nvCxnSpPr>
          <p:spPr bwMode="auto">
            <a:xfrm>
              <a:off x="3696" y="2592"/>
              <a:ext cx="864" cy="0"/>
            </a:xfrm>
            <a:prstGeom prst="straightConnector1">
              <a:avLst/>
            </a:prstGeom>
            <a:noFill/>
            <a:ln w="25400">
              <a:solidFill>
                <a:schemeClr val="tx1"/>
              </a:solidFill>
              <a:round/>
              <a:headEnd/>
              <a:tailEnd/>
            </a:ln>
          </p:spPr>
        </p:cxnSp>
        <p:cxnSp>
          <p:nvCxnSpPr>
            <p:cNvPr id="227368" name="AutoShape 55"/>
            <p:cNvCxnSpPr>
              <a:cxnSpLocks noChangeShapeType="1"/>
              <a:stCxn id="227360" idx="7"/>
              <a:endCxn id="227363" idx="3"/>
            </p:cNvCxnSpPr>
            <p:nvPr/>
          </p:nvCxnSpPr>
          <p:spPr bwMode="auto">
            <a:xfrm flipV="1">
              <a:off x="3874" y="2626"/>
              <a:ext cx="700" cy="460"/>
            </a:xfrm>
            <a:prstGeom prst="straightConnector1">
              <a:avLst/>
            </a:prstGeom>
            <a:noFill/>
            <a:ln w="25400">
              <a:solidFill>
                <a:schemeClr val="tx1"/>
              </a:solidFill>
              <a:round/>
              <a:headEnd/>
              <a:tailEnd/>
            </a:ln>
          </p:spPr>
        </p:cxnSp>
      </p:grpSp>
      <p:grpSp>
        <p:nvGrpSpPr>
          <p:cNvPr id="6" name="Group 56"/>
          <p:cNvGrpSpPr>
            <a:grpSpLocks/>
          </p:cNvGrpSpPr>
          <p:nvPr/>
        </p:nvGrpSpPr>
        <p:grpSpPr bwMode="auto">
          <a:xfrm>
            <a:off x="1016000" y="3789363"/>
            <a:ext cx="1676400" cy="1600200"/>
            <a:chOff x="384" y="2160"/>
            <a:chExt cx="1056" cy="1008"/>
          </a:xfrm>
        </p:grpSpPr>
        <p:sp>
          <p:nvSpPr>
            <p:cNvPr id="227348" name="AutoShape 57"/>
            <p:cNvSpPr>
              <a:spLocks noChangeArrowheads="1"/>
            </p:cNvSpPr>
            <p:nvPr/>
          </p:nvSpPr>
          <p:spPr bwMode="auto">
            <a:xfrm>
              <a:off x="576" y="3072"/>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27349" name="AutoShape 58"/>
            <p:cNvSpPr>
              <a:spLocks noChangeArrowheads="1"/>
            </p:cNvSpPr>
            <p:nvPr/>
          </p:nvSpPr>
          <p:spPr bwMode="auto">
            <a:xfrm>
              <a:off x="1152" y="3072"/>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27350" name="AutoShape 59"/>
            <p:cNvSpPr>
              <a:spLocks noChangeArrowheads="1"/>
            </p:cNvSpPr>
            <p:nvPr/>
          </p:nvSpPr>
          <p:spPr bwMode="auto">
            <a:xfrm>
              <a:off x="384" y="2544"/>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27351" name="AutoShape 60"/>
            <p:cNvSpPr>
              <a:spLocks noChangeArrowheads="1"/>
            </p:cNvSpPr>
            <p:nvPr/>
          </p:nvSpPr>
          <p:spPr bwMode="auto">
            <a:xfrm>
              <a:off x="1344" y="2544"/>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27352" name="AutoShape 61"/>
            <p:cNvSpPr>
              <a:spLocks noChangeArrowheads="1"/>
            </p:cNvSpPr>
            <p:nvPr/>
          </p:nvSpPr>
          <p:spPr bwMode="auto">
            <a:xfrm>
              <a:off x="864" y="2160"/>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cxnSp>
          <p:nvCxnSpPr>
            <p:cNvPr id="227353" name="AutoShape 62"/>
            <p:cNvCxnSpPr>
              <a:cxnSpLocks noChangeShapeType="1"/>
              <a:stCxn id="227350" idx="4"/>
              <a:endCxn id="227348" idx="1"/>
            </p:cNvCxnSpPr>
            <p:nvPr/>
          </p:nvCxnSpPr>
          <p:spPr bwMode="auto">
            <a:xfrm>
              <a:off x="432" y="2640"/>
              <a:ext cx="158" cy="446"/>
            </a:xfrm>
            <a:prstGeom prst="straightConnector1">
              <a:avLst/>
            </a:prstGeom>
            <a:noFill/>
            <a:ln w="25400">
              <a:solidFill>
                <a:schemeClr val="tx1"/>
              </a:solidFill>
              <a:round/>
              <a:headEnd/>
              <a:tailEnd/>
            </a:ln>
          </p:spPr>
        </p:cxnSp>
        <p:cxnSp>
          <p:nvCxnSpPr>
            <p:cNvPr id="227354" name="AutoShape 63"/>
            <p:cNvCxnSpPr>
              <a:cxnSpLocks noChangeShapeType="1"/>
              <a:stCxn id="227351" idx="1"/>
              <a:endCxn id="227352" idx="5"/>
            </p:cNvCxnSpPr>
            <p:nvPr/>
          </p:nvCxnSpPr>
          <p:spPr bwMode="auto">
            <a:xfrm flipH="1" flipV="1">
              <a:off x="946" y="2242"/>
              <a:ext cx="412" cy="316"/>
            </a:xfrm>
            <a:prstGeom prst="straightConnector1">
              <a:avLst/>
            </a:prstGeom>
            <a:noFill/>
            <a:ln w="25400">
              <a:solidFill>
                <a:schemeClr val="tx1"/>
              </a:solidFill>
              <a:round/>
              <a:headEnd/>
              <a:tailEnd/>
            </a:ln>
          </p:spPr>
        </p:cxnSp>
        <p:cxnSp>
          <p:nvCxnSpPr>
            <p:cNvPr id="227355" name="AutoShape 64"/>
            <p:cNvCxnSpPr>
              <a:cxnSpLocks noChangeShapeType="1"/>
              <a:stCxn id="227350" idx="7"/>
              <a:endCxn id="227352" idx="3"/>
            </p:cNvCxnSpPr>
            <p:nvPr/>
          </p:nvCxnSpPr>
          <p:spPr bwMode="auto">
            <a:xfrm flipV="1">
              <a:off x="466" y="2242"/>
              <a:ext cx="412" cy="316"/>
            </a:xfrm>
            <a:prstGeom prst="straightConnector1">
              <a:avLst/>
            </a:prstGeom>
            <a:noFill/>
            <a:ln w="25400">
              <a:solidFill>
                <a:schemeClr val="tx1"/>
              </a:solidFill>
              <a:round/>
              <a:headEnd/>
              <a:tailEnd/>
            </a:ln>
          </p:spPr>
        </p:cxnSp>
        <p:cxnSp>
          <p:nvCxnSpPr>
            <p:cNvPr id="227356" name="AutoShape 65"/>
            <p:cNvCxnSpPr>
              <a:cxnSpLocks noChangeShapeType="1"/>
              <a:stCxn id="227352" idx="4"/>
              <a:endCxn id="227348" idx="0"/>
            </p:cNvCxnSpPr>
            <p:nvPr/>
          </p:nvCxnSpPr>
          <p:spPr bwMode="auto">
            <a:xfrm flipH="1">
              <a:off x="624" y="2256"/>
              <a:ext cx="288" cy="816"/>
            </a:xfrm>
            <a:prstGeom prst="straightConnector1">
              <a:avLst/>
            </a:prstGeom>
            <a:noFill/>
            <a:ln w="25400">
              <a:solidFill>
                <a:schemeClr val="tx1"/>
              </a:solidFill>
              <a:round/>
              <a:headEnd/>
              <a:tailEnd/>
            </a:ln>
          </p:spPr>
        </p:cxnSp>
        <p:cxnSp>
          <p:nvCxnSpPr>
            <p:cNvPr id="227357" name="AutoShape 66"/>
            <p:cNvCxnSpPr>
              <a:cxnSpLocks noChangeShapeType="1"/>
              <a:stCxn id="227352" idx="4"/>
              <a:endCxn id="227349" idx="1"/>
            </p:cNvCxnSpPr>
            <p:nvPr/>
          </p:nvCxnSpPr>
          <p:spPr bwMode="auto">
            <a:xfrm>
              <a:off x="912" y="2256"/>
              <a:ext cx="254" cy="830"/>
            </a:xfrm>
            <a:prstGeom prst="straightConnector1">
              <a:avLst/>
            </a:prstGeom>
            <a:noFill/>
            <a:ln w="25400">
              <a:solidFill>
                <a:schemeClr val="tx1"/>
              </a:solidFill>
              <a:round/>
              <a:headEnd/>
              <a:tailEnd/>
            </a:ln>
          </p:spPr>
        </p:cxnSp>
        <p:cxnSp>
          <p:nvCxnSpPr>
            <p:cNvPr id="227358" name="AutoShape 67"/>
            <p:cNvCxnSpPr>
              <a:cxnSpLocks noChangeShapeType="1"/>
              <a:stCxn id="227350" idx="6"/>
              <a:endCxn id="227351" idx="2"/>
            </p:cNvCxnSpPr>
            <p:nvPr/>
          </p:nvCxnSpPr>
          <p:spPr bwMode="auto">
            <a:xfrm>
              <a:off x="480" y="2592"/>
              <a:ext cx="864" cy="0"/>
            </a:xfrm>
            <a:prstGeom prst="straightConnector1">
              <a:avLst/>
            </a:prstGeom>
            <a:noFill/>
            <a:ln w="25400">
              <a:solidFill>
                <a:schemeClr val="tx1"/>
              </a:solidFill>
              <a:round/>
              <a:headEnd/>
              <a:tailEnd/>
            </a:ln>
          </p:spPr>
        </p:cxnSp>
        <p:cxnSp>
          <p:nvCxnSpPr>
            <p:cNvPr id="227359" name="AutoShape 68"/>
            <p:cNvCxnSpPr>
              <a:cxnSpLocks noChangeShapeType="1"/>
              <a:stCxn id="227350" idx="5"/>
              <a:endCxn id="227349" idx="1"/>
            </p:cNvCxnSpPr>
            <p:nvPr/>
          </p:nvCxnSpPr>
          <p:spPr bwMode="auto">
            <a:xfrm>
              <a:off x="466" y="2626"/>
              <a:ext cx="700" cy="460"/>
            </a:xfrm>
            <a:prstGeom prst="straightConnector1">
              <a:avLst/>
            </a:prstGeom>
            <a:noFill/>
            <a:ln w="25400">
              <a:solidFill>
                <a:schemeClr val="tx1"/>
              </a:solidFill>
              <a:round/>
              <a:headEnd/>
              <a:tailEnd/>
            </a:ln>
          </p:spPr>
        </p:cxnSp>
      </p:grpSp>
      <p:sp>
        <p:nvSpPr>
          <p:cNvPr id="150597" name="Text Box 69"/>
          <p:cNvSpPr txBox="1">
            <a:spLocks noChangeArrowheads="1"/>
          </p:cNvSpPr>
          <p:nvPr/>
        </p:nvSpPr>
        <p:spPr bwMode="auto">
          <a:xfrm>
            <a:off x="4211638" y="5364163"/>
            <a:ext cx="652462" cy="457200"/>
          </a:xfrm>
          <a:prstGeom prst="rect">
            <a:avLst/>
          </a:prstGeom>
          <a:noFill/>
          <a:ln w="25400">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400" b="1" i="1" u="none" strike="noStrike" kern="1200" cap="none" spc="0" normalizeH="0" baseline="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G</a:t>
            </a:r>
            <a:r>
              <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2</a:t>
            </a:r>
          </a:p>
        </p:txBody>
      </p:sp>
      <p:sp>
        <p:nvSpPr>
          <p:cNvPr id="150598" name="AutoShape 70"/>
          <p:cNvSpPr>
            <a:spLocks noChangeArrowheads="1"/>
          </p:cNvSpPr>
          <p:nvPr/>
        </p:nvSpPr>
        <p:spPr bwMode="auto">
          <a:xfrm>
            <a:off x="6753225" y="5118100"/>
            <a:ext cx="152400" cy="152400"/>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150599" name="AutoShape 71"/>
          <p:cNvSpPr>
            <a:spLocks noChangeArrowheads="1"/>
          </p:cNvSpPr>
          <p:nvPr/>
        </p:nvSpPr>
        <p:spPr bwMode="auto">
          <a:xfrm>
            <a:off x="7667625" y="5118100"/>
            <a:ext cx="152400" cy="152400"/>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150600" name="AutoShape 72"/>
          <p:cNvSpPr>
            <a:spLocks noChangeArrowheads="1"/>
          </p:cNvSpPr>
          <p:nvPr/>
        </p:nvSpPr>
        <p:spPr bwMode="auto">
          <a:xfrm>
            <a:off x="6448425" y="4279900"/>
            <a:ext cx="152400" cy="152400"/>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150601" name="AutoShape 73"/>
          <p:cNvSpPr>
            <a:spLocks noChangeArrowheads="1"/>
          </p:cNvSpPr>
          <p:nvPr/>
        </p:nvSpPr>
        <p:spPr bwMode="auto">
          <a:xfrm>
            <a:off x="7972425" y="4279900"/>
            <a:ext cx="152400" cy="152400"/>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cxnSp>
        <p:nvCxnSpPr>
          <p:cNvPr id="150602" name="AutoShape 74"/>
          <p:cNvCxnSpPr>
            <a:cxnSpLocks noChangeShapeType="1"/>
            <a:stCxn id="150600" idx="4"/>
            <a:endCxn id="150598" idx="1"/>
          </p:cNvCxnSpPr>
          <p:nvPr/>
        </p:nvCxnSpPr>
        <p:spPr bwMode="auto">
          <a:xfrm>
            <a:off x="6524625" y="4432300"/>
            <a:ext cx="250825" cy="708025"/>
          </a:xfrm>
          <a:prstGeom prst="straightConnector1">
            <a:avLst/>
          </a:prstGeom>
          <a:noFill/>
          <a:ln w="25400">
            <a:solidFill>
              <a:schemeClr val="tx1"/>
            </a:solidFill>
            <a:round/>
            <a:headEnd/>
            <a:tailEnd/>
          </a:ln>
        </p:spPr>
      </p:cxnSp>
      <p:cxnSp>
        <p:nvCxnSpPr>
          <p:cNvPr id="150603" name="AutoShape 75"/>
          <p:cNvCxnSpPr>
            <a:cxnSpLocks noChangeShapeType="1"/>
            <a:stCxn id="150600" idx="6"/>
            <a:endCxn id="150601" idx="2"/>
          </p:cNvCxnSpPr>
          <p:nvPr/>
        </p:nvCxnSpPr>
        <p:spPr bwMode="auto">
          <a:xfrm>
            <a:off x="6600825" y="4356100"/>
            <a:ext cx="1371600" cy="0"/>
          </a:xfrm>
          <a:prstGeom prst="straightConnector1">
            <a:avLst/>
          </a:prstGeom>
          <a:noFill/>
          <a:ln w="25400">
            <a:solidFill>
              <a:schemeClr val="tx1"/>
            </a:solidFill>
            <a:round/>
            <a:headEnd/>
            <a:tailEnd/>
          </a:ln>
        </p:spPr>
      </p:cxnSp>
      <p:sp>
        <p:nvSpPr>
          <p:cNvPr id="150604" name="Text Box 76"/>
          <p:cNvSpPr txBox="1">
            <a:spLocks noChangeArrowheads="1"/>
          </p:cNvSpPr>
          <p:nvPr/>
        </p:nvSpPr>
        <p:spPr bwMode="auto">
          <a:xfrm>
            <a:off x="6372225" y="5499100"/>
            <a:ext cx="2286000" cy="457200"/>
          </a:xfrm>
          <a:prstGeom prst="rect">
            <a:avLst/>
          </a:prstGeom>
          <a:noFill/>
          <a:ln w="25400">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400" b="1" i="1" u="none" strike="noStrike" kern="1200" cap="none" spc="0" normalizeH="0" baseline="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G</a:t>
            </a:r>
            <a:r>
              <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1</a:t>
            </a:r>
            <a:r>
              <a:rPr kumimoji="0" lang="en-US" sz="2800" b="0"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 </a:t>
            </a:r>
            <a:r>
              <a:rPr kumimoji="0" lang="en-US" sz="2400" b="1" i="0" u="none" strike="noStrike" kern="1200" cap="none" spc="0" normalizeH="0" baseline="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Times New Roman" pitchFamily="18" charset="0"/>
                <a:sym typeface="Symbol" pitchFamily="18" charset="2"/>
              </a:rPr>
              <a:t>∩</a:t>
            </a:r>
            <a:r>
              <a:rPr kumimoji="0" lang="en-US" sz="2800" b="0"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 </a:t>
            </a:r>
            <a:r>
              <a:rPr kumimoji="0" lang="en-US" sz="2400" b="1" i="1" u="none" strike="noStrike" kern="1200" cap="none" spc="0" normalizeH="0" baseline="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G</a:t>
            </a:r>
            <a:r>
              <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2</a:t>
            </a:r>
            <a:r>
              <a:rPr kumimoji="0" lang="en-US" sz="2800" b="0"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 </a:t>
            </a:r>
            <a:endPar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endParaRPr>
          </a:p>
        </p:txBody>
      </p:sp>
      <p:sp>
        <p:nvSpPr>
          <p:cNvPr id="79" name="Rectangle 2"/>
          <p:cNvSpPr txBox="1">
            <a:spLocks noRot="1" noChangeArrowheads="1"/>
          </p:cNvSpPr>
          <p:nvPr/>
        </p:nvSpPr>
        <p:spPr>
          <a:xfrm>
            <a:off x="457200" y="333375"/>
            <a:ext cx="82296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图的运算</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endParaRPr>
          </a:p>
        </p:txBody>
      </p:sp>
    </p:spTree>
    <p:extLst>
      <p:ext uri="{BB962C8B-B14F-4D97-AF65-F5344CB8AC3E}">
        <p14:creationId xmlns:p14="http://schemas.microsoft.com/office/powerpoint/2010/main" val="116241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0572"/>
                                        </p:tgtEl>
                                        <p:attrNameLst>
                                          <p:attrName>style.visibility</p:attrName>
                                        </p:attrNameLst>
                                      </p:cBhvr>
                                      <p:to>
                                        <p:strVal val="visible"/>
                                      </p:to>
                                    </p:set>
                                    <p:animEffect transition="in" filter="blinds(horizontal)">
                                      <p:cBhvr>
                                        <p:cTn id="10" dur="500"/>
                                        <p:tgtEl>
                                          <p:spTgt spid="15057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0598"/>
                                        </p:tgtEl>
                                        <p:attrNameLst>
                                          <p:attrName>style.visibility</p:attrName>
                                        </p:attrNameLst>
                                      </p:cBhvr>
                                      <p:to>
                                        <p:strVal val="visible"/>
                                      </p:to>
                                    </p:set>
                                    <p:animEffect transition="in" filter="blinds(horizontal)">
                                      <p:cBhvr>
                                        <p:cTn id="15" dur="500"/>
                                        <p:tgtEl>
                                          <p:spTgt spid="15059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0600"/>
                                        </p:tgtEl>
                                        <p:attrNameLst>
                                          <p:attrName>style.visibility</p:attrName>
                                        </p:attrNameLst>
                                      </p:cBhvr>
                                      <p:to>
                                        <p:strVal val="visible"/>
                                      </p:to>
                                    </p:set>
                                    <p:animEffect transition="in" filter="blinds(horizontal)">
                                      <p:cBhvr>
                                        <p:cTn id="18" dur="500"/>
                                        <p:tgtEl>
                                          <p:spTgt spid="15060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50601"/>
                                        </p:tgtEl>
                                        <p:attrNameLst>
                                          <p:attrName>style.visibility</p:attrName>
                                        </p:attrNameLst>
                                      </p:cBhvr>
                                      <p:to>
                                        <p:strVal val="visible"/>
                                      </p:to>
                                    </p:set>
                                    <p:animEffect transition="in" filter="blinds(horizontal)">
                                      <p:cBhvr>
                                        <p:cTn id="21" dur="500"/>
                                        <p:tgtEl>
                                          <p:spTgt spid="150601"/>
                                        </p:tgtEl>
                                      </p:cBhvr>
                                    </p:animEffect>
                                  </p:childTnLst>
                                </p:cTn>
                              </p:par>
                              <p:par>
                                <p:cTn id="22" presetID="3" presetClass="entr" presetSubtype="10" fill="hold" nodeType="withEffect">
                                  <p:stCondLst>
                                    <p:cond delay="0"/>
                                  </p:stCondLst>
                                  <p:childTnLst>
                                    <p:set>
                                      <p:cBhvr>
                                        <p:cTn id="23" dur="1" fill="hold">
                                          <p:stCondLst>
                                            <p:cond delay="0"/>
                                          </p:stCondLst>
                                        </p:cTn>
                                        <p:tgtEl>
                                          <p:spTgt spid="150602"/>
                                        </p:tgtEl>
                                        <p:attrNameLst>
                                          <p:attrName>style.visibility</p:attrName>
                                        </p:attrNameLst>
                                      </p:cBhvr>
                                      <p:to>
                                        <p:strVal val="visible"/>
                                      </p:to>
                                    </p:set>
                                    <p:animEffect transition="in" filter="blinds(horizontal)">
                                      <p:cBhvr>
                                        <p:cTn id="24" dur="500"/>
                                        <p:tgtEl>
                                          <p:spTgt spid="150602"/>
                                        </p:tgtEl>
                                      </p:cBhvr>
                                    </p:animEffect>
                                  </p:childTnLst>
                                </p:cTn>
                              </p:par>
                              <p:par>
                                <p:cTn id="25" presetID="3" presetClass="entr" presetSubtype="10" fill="hold" nodeType="withEffect">
                                  <p:stCondLst>
                                    <p:cond delay="0"/>
                                  </p:stCondLst>
                                  <p:childTnLst>
                                    <p:set>
                                      <p:cBhvr>
                                        <p:cTn id="26" dur="1" fill="hold">
                                          <p:stCondLst>
                                            <p:cond delay="0"/>
                                          </p:stCondLst>
                                        </p:cTn>
                                        <p:tgtEl>
                                          <p:spTgt spid="150603"/>
                                        </p:tgtEl>
                                        <p:attrNameLst>
                                          <p:attrName>style.visibility</p:attrName>
                                        </p:attrNameLst>
                                      </p:cBhvr>
                                      <p:to>
                                        <p:strVal val="visible"/>
                                      </p:to>
                                    </p:set>
                                    <p:animEffect transition="in" filter="blinds(horizontal)">
                                      <p:cBhvr>
                                        <p:cTn id="27" dur="500"/>
                                        <p:tgtEl>
                                          <p:spTgt spid="15060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50604"/>
                                        </p:tgtEl>
                                        <p:attrNameLst>
                                          <p:attrName>style.visibility</p:attrName>
                                        </p:attrNameLst>
                                      </p:cBhvr>
                                      <p:to>
                                        <p:strVal val="visible"/>
                                      </p:to>
                                    </p:set>
                                    <p:animEffect transition="in" filter="blinds(horizontal)">
                                      <p:cBhvr>
                                        <p:cTn id="30" dur="500"/>
                                        <p:tgtEl>
                                          <p:spTgt spid="15060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50599"/>
                                        </p:tgtEl>
                                        <p:attrNameLst>
                                          <p:attrName>style.visibility</p:attrName>
                                        </p:attrNameLst>
                                      </p:cBhvr>
                                      <p:to>
                                        <p:strVal val="visible"/>
                                      </p:to>
                                    </p:set>
                                    <p:animEffect transition="in" filter="blinds(horizontal)">
                                      <p:cBhvr>
                                        <p:cTn id="35" dur="500"/>
                                        <p:tgtEl>
                                          <p:spTgt spid="150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72" grpId="0"/>
      <p:bldP spid="150598" grpId="0" animBg="1"/>
      <p:bldP spid="150599" grpId="0" animBg="1"/>
      <p:bldP spid="150600" grpId="0" animBg="1"/>
      <p:bldP spid="150601" grpId="0" animBg="1"/>
      <p:bldP spid="15060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Text Box 3"/>
          <p:cNvSpPr txBox="1">
            <a:spLocks noChangeArrowheads="1"/>
          </p:cNvSpPr>
          <p:nvPr/>
        </p:nvSpPr>
        <p:spPr bwMode="auto">
          <a:xfrm>
            <a:off x="1312863" y="3883025"/>
            <a:ext cx="652462" cy="457200"/>
          </a:xfrm>
          <a:prstGeom prst="rect">
            <a:avLst/>
          </a:prstGeom>
          <a:noFill/>
          <a:ln w="25400">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400" b="1" i="1" u="none" strike="noStrike" kern="1200" cap="none" spc="0" normalizeH="0" baseline="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G</a:t>
            </a:r>
            <a:r>
              <a:rPr kumimoji="0" lang="en-US" sz="2400" b="1" i="0" u="none" strike="noStrike" kern="1200" cap="none" spc="0" normalizeH="0" baseline="-25000" noProof="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1</a:t>
            </a:r>
          </a:p>
        </p:txBody>
      </p:sp>
      <p:grpSp>
        <p:nvGrpSpPr>
          <p:cNvPr id="2" name="Group 4"/>
          <p:cNvGrpSpPr>
            <a:grpSpLocks/>
          </p:cNvGrpSpPr>
          <p:nvPr/>
        </p:nvGrpSpPr>
        <p:grpSpPr bwMode="auto">
          <a:xfrm>
            <a:off x="3446463" y="2663825"/>
            <a:ext cx="1676400" cy="990600"/>
            <a:chOff x="3600" y="2544"/>
            <a:chExt cx="1056" cy="624"/>
          </a:xfrm>
        </p:grpSpPr>
        <p:sp>
          <p:nvSpPr>
            <p:cNvPr id="27681" name="AutoShape 5"/>
            <p:cNvSpPr>
              <a:spLocks noChangeArrowheads="1"/>
            </p:cNvSpPr>
            <p:nvPr/>
          </p:nvSpPr>
          <p:spPr bwMode="auto">
            <a:xfrm>
              <a:off x="3792" y="3072"/>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7682" name="AutoShape 6"/>
            <p:cNvSpPr>
              <a:spLocks noChangeArrowheads="1"/>
            </p:cNvSpPr>
            <p:nvPr/>
          </p:nvSpPr>
          <p:spPr bwMode="auto">
            <a:xfrm>
              <a:off x="4368" y="3072"/>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7683" name="AutoShape 7"/>
            <p:cNvSpPr>
              <a:spLocks noChangeArrowheads="1"/>
            </p:cNvSpPr>
            <p:nvPr/>
          </p:nvSpPr>
          <p:spPr bwMode="auto">
            <a:xfrm>
              <a:off x="3600" y="2544"/>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7684" name="AutoShape 8"/>
            <p:cNvSpPr>
              <a:spLocks noChangeArrowheads="1"/>
            </p:cNvSpPr>
            <p:nvPr/>
          </p:nvSpPr>
          <p:spPr bwMode="auto">
            <a:xfrm>
              <a:off x="4560" y="2544"/>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cxnSp>
          <p:nvCxnSpPr>
            <p:cNvPr id="27685" name="AutoShape 9"/>
            <p:cNvCxnSpPr>
              <a:cxnSpLocks noChangeShapeType="1"/>
              <a:stCxn id="27683" idx="4"/>
              <a:endCxn id="27681" idx="1"/>
            </p:cNvCxnSpPr>
            <p:nvPr/>
          </p:nvCxnSpPr>
          <p:spPr bwMode="auto">
            <a:xfrm>
              <a:off x="3648" y="2640"/>
              <a:ext cx="158" cy="446"/>
            </a:xfrm>
            <a:prstGeom prst="straightConnector1">
              <a:avLst/>
            </a:prstGeom>
            <a:noFill/>
            <a:ln w="25400">
              <a:solidFill>
                <a:schemeClr val="tx1"/>
              </a:solidFill>
              <a:round/>
              <a:headEnd/>
              <a:tailEnd/>
            </a:ln>
          </p:spPr>
        </p:cxnSp>
        <p:cxnSp>
          <p:nvCxnSpPr>
            <p:cNvPr id="27686" name="AutoShape 10"/>
            <p:cNvCxnSpPr>
              <a:cxnSpLocks noChangeShapeType="1"/>
              <a:stCxn id="27681" idx="6"/>
              <a:endCxn id="27682" idx="2"/>
            </p:cNvCxnSpPr>
            <p:nvPr/>
          </p:nvCxnSpPr>
          <p:spPr bwMode="auto">
            <a:xfrm>
              <a:off x="3888" y="3120"/>
              <a:ext cx="480" cy="0"/>
            </a:xfrm>
            <a:prstGeom prst="straightConnector1">
              <a:avLst/>
            </a:prstGeom>
            <a:noFill/>
            <a:ln w="25400">
              <a:solidFill>
                <a:schemeClr val="tx1"/>
              </a:solidFill>
              <a:round/>
              <a:headEnd/>
              <a:tailEnd/>
            </a:ln>
          </p:spPr>
        </p:cxnSp>
        <p:cxnSp>
          <p:nvCxnSpPr>
            <p:cNvPr id="27687" name="AutoShape 11"/>
            <p:cNvCxnSpPr>
              <a:cxnSpLocks noChangeShapeType="1"/>
              <a:stCxn id="27682" idx="7"/>
              <a:endCxn id="27684" idx="4"/>
            </p:cNvCxnSpPr>
            <p:nvPr/>
          </p:nvCxnSpPr>
          <p:spPr bwMode="auto">
            <a:xfrm flipV="1">
              <a:off x="4450" y="2640"/>
              <a:ext cx="158" cy="446"/>
            </a:xfrm>
            <a:prstGeom prst="straightConnector1">
              <a:avLst/>
            </a:prstGeom>
            <a:noFill/>
            <a:ln w="25400">
              <a:solidFill>
                <a:schemeClr val="tx1"/>
              </a:solidFill>
              <a:round/>
              <a:headEnd/>
              <a:tailEnd/>
            </a:ln>
          </p:spPr>
        </p:cxnSp>
        <p:cxnSp>
          <p:nvCxnSpPr>
            <p:cNvPr id="27688" name="AutoShape 12"/>
            <p:cNvCxnSpPr>
              <a:cxnSpLocks noChangeShapeType="1"/>
              <a:stCxn id="27683" idx="6"/>
              <a:endCxn id="27684" idx="2"/>
            </p:cNvCxnSpPr>
            <p:nvPr/>
          </p:nvCxnSpPr>
          <p:spPr bwMode="auto">
            <a:xfrm>
              <a:off x="3696" y="2592"/>
              <a:ext cx="864" cy="0"/>
            </a:xfrm>
            <a:prstGeom prst="straightConnector1">
              <a:avLst/>
            </a:prstGeom>
            <a:noFill/>
            <a:ln w="25400">
              <a:solidFill>
                <a:schemeClr val="tx1"/>
              </a:solidFill>
              <a:round/>
              <a:headEnd/>
              <a:tailEnd/>
            </a:ln>
          </p:spPr>
        </p:cxnSp>
        <p:cxnSp>
          <p:nvCxnSpPr>
            <p:cNvPr id="27689" name="AutoShape 13"/>
            <p:cNvCxnSpPr>
              <a:cxnSpLocks noChangeShapeType="1"/>
              <a:stCxn id="27681" idx="7"/>
              <a:endCxn id="27684" idx="3"/>
            </p:cNvCxnSpPr>
            <p:nvPr/>
          </p:nvCxnSpPr>
          <p:spPr bwMode="auto">
            <a:xfrm flipV="1">
              <a:off x="3874" y="2626"/>
              <a:ext cx="700" cy="460"/>
            </a:xfrm>
            <a:prstGeom prst="straightConnector1">
              <a:avLst/>
            </a:prstGeom>
            <a:noFill/>
            <a:ln w="25400">
              <a:solidFill>
                <a:schemeClr val="tx1"/>
              </a:solidFill>
              <a:round/>
              <a:headEnd/>
              <a:tailEnd/>
            </a:ln>
          </p:spPr>
        </p:cxnSp>
      </p:grpSp>
      <p:grpSp>
        <p:nvGrpSpPr>
          <p:cNvPr id="3" name="Group 14"/>
          <p:cNvGrpSpPr>
            <a:grpSpLocks/>
          </p:cNvGrpSpPr>
          <p:nvPr/>
        </p:nvGrpSpPr>
        <p:grpSpPr bwMode="auto">
          <a:xfrm>
            <a:off x="784225" y="2308225"/>
            <a:ext cx="1676400" cy="1600200"/>
            <a:chOff x="384" y="2160"/>
            <a:chExt cx="1056" cy="1008"/>
          </a:xfrm>
        </p:grpSpPr>
        <p:sp>
          <p:nvSpPr>
            <p:cNvPr id="27669" name="AutoShape 15"/>
            <p:cNvSpPr>
              <a:spLocks noChangeArrowheads="1"/>
            </p:cNvSpPr>
            <p:nvPr/>
          </p:nvSpPr>
          <p:spPr bwMode="auto">
            <a:xfrm>
              <a:off x="576" y="3072"/>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7670" name="AutoShape 16"/>
            <p:cNvSpPr>
              <a:spLocks noChangeArrowheads="1"/>
            </p:cNvSpPr>
            <p:nvPr/>
          </p:nvSpPr>
          <p:spPr bwMode="auto">
            <a:xfrm>
              <a:off x="1152" y="3072"/>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7671" name="AutoShape 17"/>
            <p:cNvSpPr>
              <a:spLocks noChangeArrowheads="1"/>
            </p:cNvSpPr>
            <p:nvPr/>
          </p:nvSpPr>
          <p:spPr bwMode="auto">
            <a:xfrm>
              <a:off x="384" y="2544"/>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7672" name="AutoShape 18"/>
            <p:cNvSpPr>
              <a:spLocks noChangeArrowheads="1"/>
            </p:cNvSpPr>
            <p:nvPr/>
          </p:nvSpPr>
          <p:spPr bwMode="auto">
            <a:xfrm>
              <a:off x="1344" y="2544"/>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27673" name="AutoShape 19"/>
            <p:cNvSpPr>
              <a:spLocks noChangeArrowheads="1"/>
            </p:cNvSpPr>
            <p:nvPr/>
          </p:nvSpPr>
          <p:spPr bwMode="auto">
            <a:xfrm>
              <a:off x="864" y="2160"/>
              <a:ext cx="96" cy="96"/>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cxnSp>
          <p:nvCxnSpPr>
            <p:cNvPr id="27674" name="AutoShape 20"/>
            <p:cNvCxnSpPr>
              <a:cxnSpLocks noChangeShapeType="1"/>
              <a:stCxn id="27671" idx="4"/>
              <a:endCxn id="27669" idx="1"/>
            </p:cNvCxnSpPr>
            <p:nvPr/>
          </p:nvCxnSpPr>
          <p:spPr bwMode="auto">
            <a:xfrm>
              <a:off x="432" y="2640"/>
              <a:ext cx="158" cy="446"/>
            </a:xfrm>
            <a:prstGeom prst="straightConnector1">
              <a:avLst/>
            </a:prstGeom>
            <a:noFill/>
            <a:ln w="25400">
              <a:solidFill>
                <a:schemeClr val="tx1"/>
              </a:solidFill>
              <a:round/>
              <a:headEnd/>
              <a:tailEnd/>
            </a:ln>
          </p:spPr>
        </p:cxnSp>
        <p:cxnSp>
          <p:nvCxnSpPr>
            <p:cNvPr id="27675" name="AutoShape 21"/>
            <p:cNvCxnSpPr>
              <a:cxnSpLocks noChangeShapeType="1"/>
              <a:stCxn id="27672" idx="1"/>
              <a:endCxn id="27673" idx="5"/>
            </p:cNvCxnSpPr>
            <p:nvPr/>
          </p:nvCxnSpPr>
          <p:spPr bwMode="auto">
            <a:xfrm flipH="1" flipV="1">
              <a:off x="946" y="2242"/>
              <a:ext cx="412" cy="316"/>
            </a:xfrm>
            <a:prstGeom prst="straightConnector1">
              <a:avLst/>
            </a:prstGeom>
            <a:noFill/>
            <a:ln w="25400">
              <a:solidFill>
                <a:schemeClr val="tx1"/>
              </a:solidFill>
              <a:round/>
              <a:headEnd/>
              <a:tailEnd/>
            </a:ln>
          </p:spPr>
        </p:cxnSp>
        <p:cxnSp>
          <p:nvCxnSpPr>
            <p:cNvPr id="27676" name="AutoShape 22"/>
            <p:cNvCxnSpPr>
              <a:cxnSpLocks noChangeShapeType="1"/>
              <a:stCxn id="27671" idx="7"/>
              <a:endCxn id="27673" idx="3"/>
            </p:cNvCxnSpPr>
            <p:nvPr/>
          </p:nvCxnSpPr>
          <p:spPr bwMode="auto">
            <a:xfrm flipV="1">
              <a:off x="466" y="2242"/>
              <a:ext cx="412" cy="316"/>
            </a:xfrm>
            <a:prstGeom prst="straightConnector1">
              <a:avLst/>
            </a:prstGeom>
            <a:noFill/>
            <a:ln w="25400">
              <a:solidFill>
                <a:schemeClr val="tx1"/>
              </a:solidFill>
              <a:round/>
              <a:headEnd/>
              <a:tailEnd/>
            </a:ln>
          </p:spPr>
        </p:cxnSp>
        <p:cxnSp>
          <p:nvCxnSpPr>
            <p:cNvPr id="27677" name="AutoShape 23"/>
            <p:cNvCxnSpPr>
              <a:cxnSpLocks noChangeShapeType="1"/>
              <a:stCxn id="27673" idx="4"/>
              <a:endCxn id="27669" idx="0"/>
            </p:cNvCxnSpPr>
            <p:nvPr/>
          </p:nvCxnSpPr>
          <p:spPr bwMode="auto">
            <a:xfrm flipH="1">
              <a:off x="624" y="2256"/>
              <a:ext cx="288" cy="816"/>
            </a:xfrm>
            <a:prstGeom prst="straightConnector1">
              <a:avLst/>
            </a:prstGeom>
            <a:noFill/>
            <a:ln w="25400">
              <a:solidFill>
                <a:schemeClr val="tx1"/>
              </a:solidFill>
              <a:round/>
              <a:headEnd/>
              <a:tailEnd/>
            </a:ln>
          </p:spPr>
        </p:cxnSp>
        <p:cxnSp>
          <p:nvCxnSpPr>
            <p:cNvPr id="27678" name="AutoShape 24"/>
            <p:cNvCxnSpPr>
              <a:cxnSpLocks noChangeShapeType="1"/>
              <a:stCxn id="27673" idx="4"/>
              <a:endCxn id="27670" idx="1"/>
            </p:cNvCxnSpPr>
            <p:nvPr/>
          </p:nvCxnSpPr>
          <p:spPr bwMode="auto">
            <a:xfrm>
              <a:off x="912" y="2256"/>
              <a:ext cx="254" cy="830"/>
            </a:xfrm>
            <a:prstGeom prst="straightConnector1">
              <a:avLst/>
            </a:prstGeom>
            <a:noFill/>
            <a:ln w="25400">
              <a:solidFill>
                <a:schemeClr val="tx1"/>
              </a:solidFill>
              <a:round/>
              <a:headEnd/>
              <a:tailEnd/>
            </a:ln>
          </p:spPr>
        </p:cxnSp>
        <p:cxnSp>
          <p:nvCxnSpPr>
            <p:cNvPr id="27679" name="AutoShape 25"/>
            <p:cNvCxnSpPr>
              <a:cxnSpLocks noChangeShapeType="1"/>
              <a:stCxn id="27671" idx="6"/>
              <a:endCxn id="27672" idx="2"/>
            </p:cNvCxnSpPr>
            <p:nvPr/>
          </p:nvCxnSpPr>
          <p:spPr bwMode="auto">
            <a:xfrm>
              <a:off x="480" y="2592"/>
              <a:ext cx="864" cy="0"/>
            </a:xfrm>
            <a:prstGeom prst="straightConnector1">
              <a:avLst/>
            </a:prstGeom>
            <a:noFill/>
            <a:ln w="25400">
              <a:solidFill>
                <a:schemeClr val="tx1"/>
              </a:solidFill>
              <a:round/>
              <a:headEnd/>
              <a:tailEnd/>
            </a:ln>
          </p:spPr>
        </p:cxnSp>
        <p:cxnSp>
          <p:nvCxnSpPr>
            <p:cNvPr id="27680" name="AutoShape 26"/>
            <p:cNvCxnSpPr>
              <a:cxnSpLocks noChangeShapeType="1"/>
              <a:stCxn id="27671" idx="5"/>
              <a:endCxn id="27670" idx="1"/>
            </p:cNvCxnSpPr>
            <p:nvPr/>
          </p:nvCxnSpPr>
          <p:spPr bwMode="auto">
            <a:xfrm>
              <a:off x="466" y="2626"/>
              <a:ext cx="700" cy="460"/>
            </a:xfrm>
            <a:prstGeom prst="straightConnector1">
              <a:avLst/>
            </a:prstGeom>
            <a:noFill/>
            <a:ln w="25400">
              <a:solidFill>
                <a:schemeClr val="tx1"/>
              </a:solidFill>
              <a:round/>
              <a:headEnd/>
              <a:tailEnd/>
            </a:ln>
          </p:spPr>
        </p:cxnSp>
      </p:grpSp>
      <p:sp>
        <p:nvSpPr>
          <p:cNvPr id="151579" name="Text Box 27"/>
          <p:cNvSpPr txBox="1">
            <a:spLocks noChangeArrowheads="1"/>
          </p:cNvSpPr>
          <p:nvPr/>
        </p:nvSpPr>
        <p:spPr bwMode="auto">
          <a:xfrm>
            <a:off x="3979863" y="3883025"/>
            <a:ext cx="652462" cy="457200"/>
          </a:xfrm>
          <a:prstGeom prst="rect">
            <a:avLst/>
          </a:prstGeom>
          <a:noFill/>
          <a:ln w="25400">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400" b="1" i="1" u="none" strike="noStrike" kern="1200" cap="none" spc="0" normalizeH="0" baseline="0" noProof="0" dirty="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G</a:t>
            </a:r>
            <a:r>
              <a:rPr kumimoji="0" lang="en-US" sz="2400" b="1" i="0" u="none" strike="noStrike" kern="1200" cap="none" spc="0" normalizeH="0" baseline="-25000" noProof="0" dirty="0">
                <a:ln>
                  <a:noFill/>
                </a:ln>
                <a:solidFill>
                  <a:srgbClr val="000514"/>
                </a:solidFill>
                <a:effectLst>
                  <a:outerShdw blurRad="38100" dist="38100" dir="2700000" algn="tl">
                    <a:srgbClr val="C0C0C0"/>
                  </a:outerShdw>
                </a:effectLst>
                <a:uLnTx/>
                <a:uFillTx/>
                <a:latin typeface="Arial" pitchFamily="34" charset="0"/>
                <a:ea typeface="宋体" pitchFamily="2" charset="-122"/>
                <a:cs typeface="+mn-cs"/>
              </a:rPr>
              <a:t>2</a:t>
            </a:r>
          </a:p>
        </p:txBody>
      </p:sp>
      <p:sp>
        <p:nvSpPr>
          <p:cNvPr id="151580" name="AutoShape 28"/>
          <p:cNvSpPr>
            <a:spLocks noChangeArrowheads="1"/>
          </p:cNvSpPr>
          <p:nvPr/>
        </p:nvSpPr>
        <p:spPr bwMode="auto">
          <a:xfrm>
            <a:off x="6640513" y="3776663"/>
            <a:ext cx="152400" cy="152400"/>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151581" name="AutoShape 29"/>
          <p:cNvSpPr>
            <a:spLocks noChangeArrowheads="1"/>
          </p:cNvSpPr>
          <p:nvPr/>
        </p:nvSpPr>
        <p:spPr bwMode="auto">
          <a:xfrm>
            <a:off x="7554913" y="3776663"/>
            <a:ext cx="152400" cy="152400"/>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151582" name="AutoShape 30"/>
          <p:cNvSpPr>
            <a:spLocks noChangeArrowheads="1"/>
          </p:cNvSpPr>
          <p:nvPr/>
        </p:nvSpPr>
        <p:spPr bwMode="auto">
          <a:xfrm>
            <a:off x="6335713" y="2938463"/>
            <a:ext cx="152400" cy="152400"/>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151583" name="AutoShape 31"/>
          <p:cNvSpPr>
            <a:spLocks noChangeArrowheads="1"/>
          </p:cNvSpPr>
          <p:nvPr/>
        </p:nvSpPr>
        <p:spPr bwMode="auto">
          <a:xfrm>
            <a:off x="7859713" y="2938463"/>
            <a:ext cx="152400" cy="152400"/>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151584" name="AutoShape 32"/>
          <p:cNvSpPr>
            <a:spLocks noChangeArrowheads="1"/>
          </p:cNvSpPr>
          <p:nvPr/>
        </p:nvSpPr>
        <p:spPr bwMode="auto">
          <a:xfrm>
            <a:off x="7097713" y="2328863"/>
            <a:ext cx="152400" cy="152400"/>
          </a:xfrm>
          <a:prstGeom prst="flowChartConnector">
            <a:avLst/>
          </a:prstGeom>
          <a:solidFill>
            <a:srgbClr val="FF3300"/>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cxnSp>
        <p:nvCxnSpPr>
          <p:cNvPr id="151585" name="AutoShape 33"/>
          <p:cNvCxnSpPr>
            <a:cxnSpLocks noChangeShapeType="1"/>
            <a:stCxn id="151580" idx="6"/>
            <a:endCxn id="151581" idx="2"/>
          </p:cNvCxnSpPr>
          <p:nvPr/>
        </p:nvCxnSpPr>
        <p:spPr bwMode="auto">
          <a:xfrm>
            <a:off x="6792913" y="3852863"/>
            <a:ext cx="762000" cy="0"/>
          </a:xfrm>
          <a:prstGeom prst="straightConnector1">
            <a:avLst/>
          </a:prstGeom>
          <a:noFill/>
          <a:ln w="25400">
            <a:solidFill>
              <a:schemeClr val="tx1"/>
            </a:solidFill>
            <a:round/>
            <a:headEnd/>
            <a:tailEnd/>
          </a:ln>
        </p:spPr>
      </p:cxnSp>
      <p:cxnSp>
        <p:nvCxnSpPr>
          <p:cNvPr id="151586" name="AutoShape 34"/>
          <p:cNvCxnSpPr>
            <a:cxnSpLocks noChangeShapeType="1"/>
            <a:stCxn id="151581" idx="7"/>
            <a:endCxn id="151583" idx="4"/>
          </p:cNvCxnSpPr>
          <p:nvPr/>
        </p:nvCxnSpPr>
        <p:spPr bwMode="auto">
          <a:xfrm flipV="1">
            <a:off x="7685088" y="3090863"/>
            <a:ext cx="250825" cy="708025"/>
          </a:xfrm>
          <a:prstGeom prst="straightConnector1">
            <a:avLst/>
          </a:prstGeom>
          <a:noFill/>
          <a:ln w="25400">
            <a:solidFill>
              <a:schemeClr val="tx1"/>
            </a:solidFill>
            <a:round/>
            <a:headEnd/>
            <a:tailEnd/>
          </a:ln>
        </p:spPr>
      </p:cxnSp>
      <p:cxnSp>
        <p:nvCxnSpPr>
          <p:cNvPr id="151587" name="AutoShape 35"/>
          <p:cNvCxnSpPr>
            <a:cxnSpLocks noChangeShapeType="1"/>
            <a:stCxn id="151583" idx="1"/>
            <a:endCxn id="151584" idx="5"/>
          </p:cNvCxnSpPr>
          <p:nvPr/>
        </p:nvCxnSpPr>
        <p:spPr bwMode="auto">
          <a:xfrm flipH="1" flipV="1">
            <a:off x="7227888" y="2459038"/>
            <a:ext cx="654050" cy="501650"/>
          </a:xfrm>
          <a:prstGeom prst="straightConnector1">
            <a:avLst/>
          </a:prstGeom>
          <a:noFill/>
          <a:ln w="25400">
            <a:solidFill>
              <a:schemeClr val="tx1"/>
            </a:solidFill>
            <a:round/>
            <a:headEnd/>
            <a:tailEnd/>
          </a:ln>
        </p:spPr>
      </p:cxnSp>
      <p:cxnSp>
        <p:nvCxnSpPr>
          <p:cNvPr id="151588" name="AutoShape 36"/>
          <p:cNvCxnSpPr>
            <a:cxnSpLocks noChangeShapeType="1"/>
            <a:stCxn id="151582" idx="7"/>
            <a:endCxn id="151584" idx="3"/>
          </p:cNvCxnSpPr>
          <p:nvPr/>
        </p:nvCxnSpPr>
        <p:spPr bwMode="auto">
          <a:xfrm flipV="1">
            <a:off x="6465888" y="2459038"/>
            <a:ext cx="654050" cy="501650"/>
          </a:xfrm>
          <a:prstGeom prst="straightConnector1">
            <a:avLst/>
          </a:prstGeom>
          <a:noFill/>
          <a:ln w="25400">
            <a:solidFill>
              <a:schemeClr val="tx1"/>
            </a:solidFill>
            <a:round/>
            <a:headEnd/>
            <a:tailEnd/>
          </a:ln>
        </p:spPr>
      </p:cxnSp>
      <p:cxnSp>
        <p:nvCxnSpPr>
          <p:cNvPr id="151589" name="AutoShape 37"/>
          <p:cNvCxnSpPr>
            <a:cxnSpLocks noChangeShapeType="1"/>
            <a:stCxn id="151584" idx="4"/>
            <a:endCxn id="151580" idx="0"/>
          </p:cNvCxnSpPr>
          <p:nvPr/>
        </p:nvCxnSpPr>
        <p:spPr bwMode="auto">
          <a:xfrm flipH="1">
            <a:off x="6716713" y="2481263"/>
            <a:ext cx="457200" cy="1295400"/>
          </a:xfrm>
          <a:prstGeom prst="straightConnector1">
            <a:avLst/>
          </a:prstGeom>
          <a:noFill/>
          <a:ln w="25400">
            <a:solidFill>
              <a:schemeClr val="tx1"/>
            </a:solidFill>
            <a:round/>
            <a:headEnd/>
            <a:tailEnd/>
          </a:ln>
        </p:spPr>
      </p:cxnSp>
      <p:cxnSp>
        <p:nvCxnSpPr>
          <p:cNvPr id="151590" name="AutoShape 38"/>
          <p:cNvCxnSpPr>
            <a:cxnSpLocks noChangeShapeType="1"/>
            <a:stCxn id="151584" idx="4"/>
            <a:endCxn id="151581" idx="1"/>
          </p:cNvCxnSpPr>
          <p:nvPr/>
        </p:nvCxnSpPr>
        <p:spPr bwMode="auto">
          <a:xfrm>
            <a:off x="7173913" y="2481263"/>
            <a:ext cx="403225" cy="1317625"/>
          </a:xfrm>
          <a:prstGeom prst="straightConnector1">
            <a:avLst/>
          </a:prstGeom>
          <a:noFill/>
          <a:ln w="25400">
            <a:solidFill>
              <a:schemeClr val="tx1"/>
            </a:solidFill>
            <a:round/>
            <a:headEnd/>
            <a:tailEnd/>
          </a:ln>
        </p:spPr>
      </p:cxnSp>
      <p:cxnSp>
        <p:nvCxnSpPr>
          <p:cNvPr id="151591" name="AutoShape 39"/>
          <p:cNvCxnSpPr>
            <a:cxnSpLocks noChangeShapeType="1"/>
            <a:stCxn id="151582" idx="5"/>
            <a:endCxn id="151581" idx="1"/>
          </p:cNvCxnSpPr>
          <p:nvPr/>
        </p:nvCxnSpPr>
        <p:spPr bwMode="auto">
          <a:xfrm>
            <a:off x="6465888" y="3068638"/>
            <a:ext cx="1111250" cy="730250"/>
          </a:xfrm>
          <a:prstGeom prst="straightConnector1">
            <a:avLst/>
          </a:prstGeom>
          <a:noFill/>
          <a:ln w="25400">
            <a:solidFill>
              <a:schemeClr val="tx1"/>
            </a:solidFill>
            <a:round/>
            <a:headEnd/>
            <a:tailEnd/>
          </a:ln>
        </p:spPr>
      </p:cxnSp>
      <p:cxnSp>
        <p:nvCxnSpPr>
          <p:cNvPr id="151592" name="AutoShape 40"/>
          <p:cNvCxnSpPr>
            <a:cxnSpLocks noChangeShapeType="1"/>
            <a:stCxn id="151580" idx="7"/>
            <a:endCxn id="151583" idx="3"/>
          </p:cNvCxnSpPr>
          <p:nvPr/>
        </p:nvCxnSpPr>
        <p:spPr bwMode="auto">
          <a:xfrm flipV="1">
            <a:off x="6770688" y="3068638"/>
            <a:ext cx="1111250" cy="730250"/>
          </a:xfrm>
          <a:prstGeom prst="straightConnector1">
            <a:avLst/>
          </a:prstGeom>
          <a:noFill/>
          <a:ln w="25400">
            <a:solidFill>
              <a:schemeClr val="tx1"/>
            </a:solidFill>
            <a:round/>
            <a:headEnd/>
            <a:tailEnd/>
          </a:ln>
        </p:spPr>
      </p:cxnSp>
      <p:graphicFrame>
        <p:nvGraphicFramePr>
          <p:cNvPr id="151593" name="Object 41"/>
          <p:cNvGraphicFramePr>
            <a:graphicFrameLocks noChangeAspect="1"/>
          </p:cNvGraphicFramePr>
          <p:nvPr/>
        </p:nvGraphicFramePr>
        <p:xfrm>
          <a:off x="6583363" y="4103688"/>
          <a:ext cx="1198562" cy="498475"/>
        </p:xfrm>
        <a:graphic>
          <a:graphicData uri="http://schemas.openxmlformats.org/presentationml/2006/ole">
            <mc:AlternateContent xmlns:mc="http://schemas.openxmlformats.org/markup-compatibility/2006">
              <mc:Choice xmlns:v="urn:schemas-microsoft-com:vml" Requires="v">
                <p:oleObj name="公式" r:id="rId2" imgW="16647480" imgH="6896160" progId="Equation.3">
                  <p:embed/>
                </p:oleObj>
              </mc:Choice>
              <mc:Fallback>
                <p:oleObj name="公式" r:id="rId2" imgW="16647480" imgH="6896160" progId="Equation.3">
                  <p:embed/>
                  <p:pic>
                    <p:nvPicPr>
                      <p:cNvPr id="151593" name="Object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3363" y="4103688"/>
                        <a:ext cx="1198562" cy="498475"/>
                      </a:xfrm>
                      <a:prstGeom prst="rect">
                        <a:avLst/>
                      </a:prstGeom>
                      <a:solidFill>
                        <a:srgbClr val="C00000"/>
                      </a:solidFill>
                      <a:ln>
                        <a:noFill/>
                      </a:ln>
                    </p:spPr>
                  </p:pic>
                </p:oleObj>
              </mc:Fallback>
            </mc:AlternateContent>
          </a:graphicData>
        </a:graphic>
      </p:graphicFrame>
      <p:sp>
        <p:nvSpPr>
          <p:cNvPr id="42" name="Rectangle 2"/>
          <p:cNvSpPr txBox="1">
            <a:spLocks noRot="1" noChangeArrowheads="1"/>
          </p:cNvSpPr>
          <p:nvPr/>
        </p:nvSpPr>
        <p:spPr>
          <a:xfrm>
            <a:off x="457200" y="333375"/>
            <a:ext cx="8229600" cy="719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rPr>
              <a:t>图的运算</a:t>
            </a:r>
            <a:endParaRPr kumimoji="1" lang="zh-CN" altLang="en-US" sz="4400" b="1" i="0" u="none" strike="noStrike" kern="1200" cap="none" spc="0" normalizeH="0" baseline="0" noProof="0" dirty="0">
              <a:ln w="12700">
                <a:solidFill>
                  <a:srgbClr val="675D59"/>
                </a:solidFill>
              </a:ln>
              <a:solidFill>
                <a:srgbClr val="675D59">
                  <a:lumMod val="75000"/>
                </a:srgbClr>
              </a:solidFill>
              <a:effectLst/>
              <a:uLnTx/>
              <a:uFillTx/>
              <a:latin typeface="宋体" pitchFamily="2" charset="-122"/>
              <a:ea typeface="宋体"/>
              <a:cs typeface="+mn-cs"/>
            </a:endParaRPr>
          </a:p>
        </p:txBody>
      </p:sp>
    </p:spTree>
    <p:extLst>
      <p:ext uri="{BB962C8B-B14F-4D97-AF65-F5344CB8AC3E}">
        <p14:creationId xmlns:p14="http://schemas.microsoft.com/office/powerpoint/2010/main" val="147100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580"/>
                                        </p:tgtEl>
                                        <p:attrNameLst>
                                          <p:attrName>style.visibility</p:attrName>
                                        </p:attrNameLst>
                                      </p:cBhvr>
                                      <p:to>
                                        <p:strVal val="visible"/>
                                      </p:to>
                                    </p:set>
                                    <p:animEffect transition="in" filter="blinds(horizontal)">
                                      <p:cBhvr>
                                        <p:cTn id="7" dur="500"/>
                                        <p:tgtEl>
                                          <p:spTgt spid="15158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1581"/>
                                        </p:tgtEl>
                                        <p:attrNameLst>
                                          <p:attrName>style.visibility</p:attrName>
                                        </p:attrNameLst>
                                      </p:cBhvr>
                                      <p:to>
                                        <p:strVal val="visible"/>
                                      </p:to>
                                    </p:set>
                                    <p:animEffect transition="in" filter="blinds(horizontal)">
                                      <p:cBhvr>
                                        <p:cTn id="10" dur="500"/>
                                        <p:tgtEl>
                                          <p:spTgt spid="15158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1582"/>
                                        </p:tgtEl>
                                        <p:attrNameLst>
                                          <p:attrName>style.visibility</p:attrName>
                                        </p:attrNameLst>
                                      </p:cBhvr>
                                      <p:to>
                                        <p:strVal val="visible"/>
                                      </p:to>
                                    </p:set>
                                    <p:animEffect transition="in" filter="blinds(horizontal)">
                                      <p:cBhvr>
                                        <p:cTn id="13" dur="500"/>
                                        <p:tgtEl>
                                          <p:spTgt spid="15158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1583"/>
                                        </p:tgtEl>
                                        <p:attrNameLst>
                                          <p:attrName>style.visibility</p:attrName>
                                        </p:attrNameLst>
                                      </p:cBhvr>
                                      <p:to>
                                        <p:strVal val="visible"/>
                                      </p:to>
                                    </p:set>
                                    <p:animEffect transition="in" filter="blinds(horizontal)">
                                      <p:cBhvr>
                                        <p:cTn id="16" dur="500"/>
                                        <p:tgtEl>
                                          <p:spTgt spid="15158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51584"/>
                                        </p:tgtEl>
                                        <p:attrNameLst>
                                          <p:attrName>style.visibility</p:attrName>
                                        </p:attrNameLst>
                                      </p:cBhvr>
                                      <p:to>
                                        <p:strVal val="visible"/>
                                      </p:to>
                                    </p:set>
                                    <p:animEffect transition="in" filter="blinds(horizontal)">
                                      <p:cBhvr>
                                        <p:cTn id="19" dur="500"/>
                                        <p:tgtEl>
                                          <p:spTgt spid="151584"/>
                                        </p:tgtEl>
                                      </p:cBhvr>
                                    </p:animEffect>
                                  </p:childTnLst>
                                </p:cTn>
                              </p:par>
                              <p:par>
                                <p:cTn id="20" presetID="3" presetClass="entr" presetSubtype="10" fill="hold" nodeType="withEffect">
                                  <p:stCondLst>
                                    <p:cond delay="0"/>
                                  </p:stCondLst>
                                  <p:childTnLst>
                                    <p:set>
                                      <p:cBhvr>
                                        <p:cTn id="21" dur="1" fill="hold">
                                          <p:stCondLst>
                                            <p:cond delay="0"/>
                                          </p:stCondLst>
                                        </p:cTn>
                                        <p:tgtEl>
                                          <p:spTgt spid="151585"/>
                                        </p:tgtEl>
                                        <p:attrNameLst>
                                          <p:attrName>style.visibility</p:attrName>
                                        </p:attrNameLst>
                                      </p:cBhvr>
                                      <p:to>
                                        <p:strVal val="visible"/>
                                      </p:to>
                                    </p:set>
                                    <p:animEffect transition="in" filter="blinds(horizontal)">
                                      <p:cBhvr>
                                        <p:cTn id="22" dur="500"/>
                                        <p:tgtEl>
                                          <p:spTgt spid="151585"/>
                                        </p:tgtEl>
                                      </p:cBhvr>
                                    </p:animEffect>
                                  </p:childTnLst>
                                </p:cTn>
                              </p:par>
                              <p:par>
                                <p:cTn id="23" presetID="3" presetClass="entr" presetSubtype="10" fill="hold" nodeType="withEffect">
                                  <p:stCondLst>
                                    <p:cond delay="0"/>
                                  </p:stCondLst>
                                  <p:childTnLst>
                                    <p:set>
                                      <p:cBhvr>
                                        <p:cTn id="24" dur="1" fill="hold">
                                          <p:stCondLst>
                                            <p:cond delay="0"/>
                                          </p:stCondLst>
                                        </p:cTn>
                                        <p:tgtEl>
                                          <p:spTgt spid="151586"/>
                                        </p:tgtEl>
                                        <p:attrNameLst>
                                          <p:attrName>style.visibility</p:attrName>
                                        </p:attrNameLst>
                                      </p:cBhvr>
                                      <p:to>
                                        <p:strVal val="visible"/>
                                      </p:to>
                                    </p:set>
                                    <p:animEffect transition="in" filter="blinds(horizontal)">
                                      <p:cBhvr>
                                        <p:cTn id="25" dur="500"/>
                                        <p:tgtEl>
                                          <p:spTgt spid="151586"/>
                                        </p:tgtEl>
                                      </p:cBhvr>
                                    </p:animEffect>
                                  </p:childTnLst>
                                </p:cTn>
                              </p:par>
                              <p:par>
                                <p:cTn id="26" presetID="3" presetClass="entr" presetSubtype="10" fill="hold" nodeType="withEffect">
                                  <p:stCondLst>
                                    <p:cond delay="0"/>
                                  </p:stCondLst>
                                  <p:childTnLst>
                                    <p:set>
                                      <p:cBhvr>
                                        <p:cTn id="27" dur="1" fill="hold">
                                          <p:stCondLst>
                                            <p:cond delay="0"/>
                                          </p:stCondLst>
                                        </p:cTn>
                                        <p:tgtEl>
                                          <p:spTgt spid="151587"/>
                                        </p:tgtEl>
                                        <p:attrNameLst>
                                          <p:attrName>style.visibility</p:attrName>
                                        </p:attrNameLst>
                                      </p:cBhvr>
                                      <p:to>
                                        <p:strVal val="visible"/>
                                      </p:to>
                                    </p:set>
                                    <p:animEffect transition="in" filter="blinds(horizontal)">
                                      <p:cBhvr>
                                        <p:cTn id="28" dur="500"/>
                                        <p:tgtEl>
                                          <p:spTgt spid="151587"/>
                                        </p:tgtEl>
                                      </p:cBhvr>
                                    </p:animEffect>
                                  </p:childTnLst>
                                </p:cTn>
                              </p:par>
                              <p:par>
                                <p:cTn id="29" presetID="3" presetClass="entr" presetSubtype="10" fill="hold" nodeType="withEffect">
                                  <p:stCondLst>
                                    <p:cond delay="0"/>
                                  </p:stCondLst>
                                  <p:childTnLst>
                                    <p:set>
                                      <p:cBhvr>
                                        <p:cTn id="30" dur="1" fill="hold">
                                          <p:stCondLst>
                                            <p:cond delay="0"/>
                                          </p:stCondLst>
                                        </p:cTn>
                                        <p:tgtEl>
                                          <p:spTgt spid="151588"/>
                                        </p:tgtEl>
                                        <p:attrNameLst>
                                          <p:attrName>style.visibility</p:attrName>
                                        </p:attrNameLst>
                                      </p:cBhvr>
                                      <p:to>
                                        <p:strVal val="visible"/>
                                      </p:to>
                                    </p:set>
                                    <p:animEffect transition="in" filter="blinds(horizontal)">
                                      <p:cBhvr>
                                        <p:cTn id="31" dur="500"/>
                                        <p:tgtEl>
                                          <p:spTgt spid="151588"/>
                                        </p:tgtEl>
                                      </p:cBhvr>
                                    </p:animEffect>
                                  </p:childTnLst>
                                </p:cTn>
                              </p:par>
                              <p:par>
                                <p:cTn id="32" presetID="3" presetClass="entr" presetSubtype="10" fill="hold" nodeType="withEffect">
                                  <p:stCondLst>
                                    <p:cond delay="0"/>
                                  </p:stCondLst>
                                  <p:childTnLst>
                                    <p:set>
                                      <p:cBhvr>
                                        <p:cTn id="33" dur="1" fill="hold">
                                          <p:stCondLst>
                                            <p:cond delay="0"/>
                                          </p:stCondLst>
                                        </p:cTn>
                                        <p:tgtEl>
                                          <p:spTgt spid="151589"/>
                                        </p:tgtEl>
                                        <p:attrNameLst>
                                          <p:attrName>style.visibility</p:attrName>
                                        </p:attrNameLst>
                                      </p:cBhvr>
                                      <p:to>
                                        <p:strVal val="visible"/>
                                      </p:to>
                                    </p:set>
                                    <p:animEffect transition="in" filter="blinds(horizontal)">
                                      <p:cBhvr>
                                        <p:cTn id="34" dur="500"/>
                                        <p:tgtEl>
                                          <p:spTgt spid="151589"/>
                                        </p:tgtEl>
                                      </p:cBhvr>
                                    </p:animEffect>
                                  </p:childTnLst>
                                </p:cTn>
                              </p:par>
                              <p:par>
                                <p:cTn id="35" presetID="3" presetClass="entr" presetSubtype="10" fill="hold" nodeType="withEffect">
                                  <p:stCondLst>
                                    <p:cond delay="0"/>
                                  </p:stCondLst>
                                  <p:childTnLst>
                                    <p:set>
                                      <p:cBhvr>
                                        <p:cTn id="36" dur="1" fill="hold">
                                          <p:stCondLst>
                                            <p:cond delay="0"/>
                                          </p:stCondLst>
                                        </p:cTn>
                                        <p:tgtEl>
                                          <p:spTgt spid="151590"/>
                                        </p:tgtEl>
                                        <p:attrNameLst>
                                          <p:attrName>style.visibility</p:attrName>
                                        </p:attrNameLst>
                                      </p:cBhvr>
                                      <p:to>
                                        <p:strVal val="visible"/>
                                      </p:to>
                                    </p:set>
                                    <p:animEffect transition="in" filter="blinds(horizontal)">
                                      <p:cBhvr>
                                        <p:cTn id="37" dur="500"/>
                                        <p:tgtEl>
                                          <p:spTgt spid="151590"/>
                                        </p:tgtEl>
                                      </p:cBhvr>
                                    </p:animEffect>
                                  </p:childTnLst>
                                </p:cTn>
                              </p:par>
                              <p:par>
                                <p:cTn id="38" presetID="3" presetClass="entr" presetSubtype="10" fill="hold" nodeType="withEffect">
                                  <p:stCondLst>
                                    <p:cond delay="0"/>
                                  </p:stCondLst>
                                  <p:childTnLst>
                                    <p:set>
                                      <p:cBhvr>
                                        <p:cTn id="39" dur="1" fill="hold">
                                          <p:stCondLst>
                                            <p:cond delay="0"/>
                                          </p:stCondLst>
                                        </p:cTn>
                                        <p:tgtEl>
                                          <p:spTgt spid="151591"/>
                                        </p:tgtEl>
                                        <p:attrNameLst>
                                          <p:attrName>style.visibility</p:attrName>
                                        </p:attrNameLst>
                                      </p:cBhvr>
                                      <p:to>
                                        <p:strVal val="visible"/>
                                      </p:to>
                                    </p:set>
                                    <p:animEffect transition="in" filter="blinds(horizontal)">
                                      <p:cBhvr>
                                        <p:cTn id="40" dur="500"/>
                                        <p:tgtEl>
                                          <p:spTgt spid="151591"/>
                                        </p:tgtEl>
                                      </p:cBhvr>
                                    </p:animEffect>
                                  </p:childTnLst>
                                </p:cTn>
                              </p:par>
                              <p:par>
                                <p:cTn id="41" presetID="3" presetClass="entr" presetSubtype="10" fill="hold" nodeType="withEffect">
                                  <p:stCondLst>
                                    <p:cond delay="0"/>
                                  </p:stCondLst>
                                  <p:childTnLst>
                                    <p:set>
                                      <p:cBhvr>
                                        <p:cTn id="42" dur="1" fill="hold">
                                          <p:stCondLst>
                                            <p:cond delay="0"/>
                                          </p:stCondLst>
                                        </p:cTn>
                                        <p:tgtEl>
                                          <p:spTgt spid="151592"/>
                                        </p:tgtEl>
                                        <p:attrNameLst>
                                          <p:attrName>style.visibility</p:attrName>
                                        </p:attrNameLst>
                                      </p:cBhvr>
                                      <p:to>
                                        <p:strVal val="visible"/>
                                      </p:to>
                                    </p:set>
                                    <p:animEffect transition="in" filter="blinds(horizontal)">
                                      <p:cBhvr>
                                        <p:cTn id="43" dur="500"/>
                                        <p:tgtEl>
                                          <p:spTgt spid="151592"/>
                                        </p:tgtEl>
                                      </p:cBhvr>
                                    </p:animEffect>
                                  </p:childTnLst>
                                </p:cTn>
                              </p:par>
                              <p:par>
                                <p:cTn id="44" presetID="3" presetClass="entr" presetSubtype="10" fill="hold" nodeType="withEffect">
                                  <p:stCondLst>
                                    <p:cond delay="0"/>
                                  </p:stCondLst>
                                  <p:childTnLst>
                                    <p:set>
                                      <p:cBhvr>
                                        <p:cTn id="45" dur="1" fill="hold">
                                          <p:stCondLst>
                                            <p:cond delay="0"/>
                                          </p:stCondLst>
                                        </p:cTn>
                                        <p:tgtEl>
                                          <p:spTgt spid="151593"/>
                                        </p:tgtEl>
                                        <p:attrNameLst>
                                          <p:attrName>style.visibility</p:attrName>
                                        </p:attrNameLst>
                                      </p:cBhvr>
                                      <p:to>
                                        <p:strVal val="visible"/>
                                      </p:to>
                                    </p:set>
                                    <p:animEffect transition="in" filter="blinds(horizontal)">
                                      <p:cBhvr>
                                        <p:cTn id="46" dur="500"/>
                                        <p:tgtEl>
                                          <p:spTgt spid="151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80" grpId="0" animBg="1"/>
      <p:bldP spid="151581" grpId="0" animBg="1"/>
      <p:bldP spid="151582" grpId="0" animBg="1"/>
      <p:bldP spid="151583" grpId="0" animBg="1"/>
      <p:bldP spid="15158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第二章 道路与回路</a:t>
            </a:r>
          </a:p>
        </p:txBody>
      </p:sp>
      <p:sp>
        <p:nvSpPr>
          <p:cNvPr id="18434" name="Rectangle 2"/>
          <p:cNvSpPr>
            <a:spLocks noGrp="1" noChangeArrowheads="1"/>
          </p:cNvSpPr>
          <p:nvPr>
            <p:ph idx="1"/>
          </p:nvPr>
        </p:nvSpPr>
        <p:spPr/>
        <p:txBody>
          <a:bodyPr rtlCol="0">
            <a:normAutofit/>
          </a:bodyPr>
          <a:lstStyle/>
          <a:p>
            <a:pPr eaLnBrk="1" fontAlgn="auto" hangingPunct="1">
              <a:buFont typeface="Arial" pitchFamily="34" charset="0"/>
              <a:buNone/>
              <a:defRPr/>
            </a:pPr>
            <a:r>
              <a:rPr lang="en-US" altLang="zh-CN" sz="2800" b="1" dirty="0">
                <a:latin typeface="+mn-ea"/>
                <a:ea typeface="+mn-ea"/>
              </a:rPr>
              <a:t> </a:t>
            </a:r>
            <a:r>
              <a:rPr lang="zh-CN" altLang="zh-CN" sz="2800" b="1" dirty="0">
                <a:latin typeface="+mn-ea"/>
                <a:ea typeface="+mn-ea"/>
              </a:rPr>
              <a:t>道路与回路的定义和相关概念</a:t>
            </a:r>
          </a:p>
          <a:p>
            <a:pPr eaLnBrk="1" fontAlgn="auto" hangingPunct="1">
              <a:buFont typeface="Arial" pitchFamily="34" charset="0"/>
              <a:buNone/>
              <a:defRPr/>
            </a:pPr>
            <a:r>
              <a:rPr lang="zh-CN" altLang="en-US" sz="2800" b="1" dirty="0">
                <a:latin typeface="+mn-ea"/>
                <a:ea typeface="+mn-ea"/>
              </a:rPr>
              <a:t> </a:t>
            </a:r>
            <a:r>
              <a:rPr lang="zh-CN" altLang="zh-CN" sz="2800" b="1" dirty="0">
                <a:latin typeface="+mn-ea"/>
                <a:ea typeface="+mn-ea"/>
              </a:rPr>
              <a:t>道路与回路的判定方法</a:t>
            </a:r>
          </a:p>
          <a:p>
            <a:pPr eaLnBrk="1" fontAlgn="auto" hangingPunct="1">
              <a:buFont typeface="Arial" pitchFamily="34" charset="0"/>
              <a:buNone/>
              <a:defRPr/>
            </a:pPr>
            <a:r>
              <a:rPr lang="zh-CN" altLang="en-US" sz="2800" b="1" dirty="0">
                <a:latin typeface="+mn-ea"/>
                <a:ea typeface="+mn-ea"/>
              </a:rPr>
              <a:t> </a:t>
            </a:r>
            <a:r>
              <a:rPr lang="zh-CN" altLang="zh-CN" sz="2800" b="1" dirty="0">
                <a:latin typeface="+mn-ea"/>
                <a:ea typeface="+mn-ea"/>
              </a:rPr>
              <a:t>欧拉道路与回路</a:t>
            </a:r>
          </a:p>
          <a:p>
            <a:pPr eaLnBrk="1" fontAlgn="auto" hangingPunct="1">
              <a:buFont typeface="Arial" pitchFamily="34" charset="0"/>
              <a:buNone/>
              <a:defRPr/>
            </a:pPr>
            <a:r>
              <a:rPr lang="zh-CN" altLang="en-US" sz="2800" b="1" dirty="0">
                <a:latin typeface="+mn-ea"/>
                <a:ea typeface="+mn-ea"/>
              </a:rPr>
              <a:t> </a:t>
            </a:r>
            <a:r>
              <a:rPr lang="zh-CN" altLang="zh-CN" sz="2800" b="1" dirty="0">
                <a:latin typeface="+mn-ea"/>
                <a:ea typeface="+mn-ea"/>
              </a:rPr>
              <a:t>哈密顿道路与回路</a:t>
            </a:r>
          </a:p>
          <a:p>
            <a:pPr eaLnBrk="1" fontAlgn="auto" hangingPunct="1">
              <a:buFont typeface="Arial" pitchFamily="34" charset="0"/>
              <a:buNone/>
              <a:defRPr/>
            </a:pPr>
            <a:r>
              <a:rPr lang="zh-CN" altLang="en-US" sz="2800" b="1" dirty="0">
                <a:latin typeface="+mn-ea"/>
                <a:ea typeface="+mn-ea"/>
              </a:rPr>
              <a:t> </a:t>
            </a:r>
            <a:r>
              <a:rPr lang="zh-CN" altLang="zh-CN" sz="2800" b="1" dirty="0">
                <a:latin typeface="+mn-ea"/>
                <a:ea typeface="+mn-ea"/>
              </a:rPr>
              <a:t>旅行商问题与分支定界法</a:t>
            </a:r>
          </a:p>
          <a:p>
            <a:pPr eaLnBrk="1" fontAlgn="auto" hangingPunct="1">
              <a:buFont typeface="Arial" pitchFamily="34" charset="0"/>
              <a:buNone/>
              <a:defRPr/>
            </a:pPr>
            <a:r>
              <a:rPr lang="zh-CN" altLang="en-US" sz="2800" b="1" dirty="0">
                <a:latin typeface="+mn-ea"/>
                <a:ea typeface="+mn-ea"/>
              </a:rPr>
              <a:t> </a:t>
            </a:r>
            <a:r>
              <a:rPr lang="zh-CN" altLang="zh-CN" sz="2800" b="1" dirty="0">
                <a:latin typeface="+mn-ea"/>
                <a:ea typeface="+mn-ea"/>
              </a:rPr>
              <a:t>最短路径</a:t>
            </a:r>
          </a:p>
          <a:p>
            <a:pPr eaLnBrk="1" fontAlgn="auto" hangingPunct="1">
              <a:buFont typeface="Arial" pitchFamily="34" charset="0"/>
              <a:buNone/>
              <a:defRPr/>
            </a:pPr>
            <a:r>
              <a:rPr lang="zh-CN" altLang="en-US" sz="2800" b="1" dirty="0">
                <a:latin typeface="+mn-ea"/>
                <a:ea typeface="+mn-ea"/>
              </a:rPr>
              <a:t> </a:t>
            </a:r>
            <a:r>
              <a:rPr lang="zh-CN" altLang="zh-CN" sz="2800" b="1" dirty="0">
                <a:latin typeface="+mn-ea"/>
                <a:ea typeface="+mn-ea"/>
              </a:rPr>
              <a:t>关键路径</a:t>
            </a:r>
          </a:p>
          <a:p>
            <a:pPr eaLnBrk="1" fontAlgn="auto" hangingPunct="1">
              <a:buFont typeface="Arial" pitchFamily="34" charset="0"/>
              <a:buNone/>
              <a:defRPr/>
            </a:pPr>
            <a:r>
              <a:rPr lang="zh-CN" altLang="en-US" sz="2800" b="1" dirty="0">
                <a:latin typeface="+mn-ea"/>
                <a:ea typeface="+mn-ea"/>
              </a:rPr>
              <a:t> </a:t>
            </a:r>
            <a:r>
              <a:rPr lang="zh-CN" altLang="zh-CN" sz="2800" b="1" dirty="0">
                <a:latin typeface="+mn-ea"/>
                <a:ea typeface="+mn-ea"/>
              </a:rPr>
              <a:t>中国邮路</a:t>
            </a:r>
            <a:endParaRPr lang="zh-CN" altLang="en-US" sz="2800" b="1" dirty="0">
              <a:latin typeface="+mn-ea"/>
              <a:ea typeface="+mn-ea"/>
            </a:endParaRPr>
          </a:p>
        </p:txBody>
      </p:sp>
    </p:spTree>
    <p:extLst>
      <p:ext uri="{BB962C8B-B14F-4D97-AF65-F5344CB8AC3E}">
        <p14:creationId xmlns:p14="http://schemas.microsoft.com/office/powerpoint/2010/main" val="38403062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第二章 道路与回路</a:t>
            </a:r>
          </a:p>
        </p:txBody>
      </p:sp>
      <p:sp>
        <p:nvSpPr>
          <p:cNvPr id="19458" name="Rectangle 2"/>
          <p:cNvSpPr>
            <a:spLocks noGrp="1" noChangeArrowheads="1"/>
          </p:cNvSpPr>
          <p:nvPr>
            <p:ph idx="1"/>
          </p:nvPr>
        </p:nvSpPr>
        <p:spPr/>
        <p:txBody>
          <a:bodyPr rtlCol="0">
            <a:normAutofit/>
          </a:bodyPr>
          <a:lstStyle/>
          <a:p>
            <a:pPr eaLnBrk="1" fontAlgn="auto" hangingPunct="1">
              <a:buFont typeface="Arial" pitchFamily="34" charset="0"/>
              <a:buNone/>
              <a:defRPr/>
            </a:pPr>
            <a:r>
              <a:rPr lang="en-US" altLang="zh-CN" sz="2800" b="1" dirty="0">
                <a:latin typeface="+mn-ea"/>
                <a:ea typeface="+mn-ea"/>
              </a:rPr>
              <a:t> </a:t>
            </a:r>
            <a:r>
              <a:rPr lang="zh-CN" altLang="zh-CN" sz="2800" b="1" dirty="0">
                <a:solidFill>
                  <a:srgbClr val="C00000"/>
                </a:solidFill>
                <a:latin typeface="+mn-ea"/>
                <a:ea typeface="+mn-ea"/>
              </a:rPr>
              <a:t>道路与回路的定义和相关概念</a:t>
            </a:r>
          </a:p>
          <a:p>
            <a:pPr eaLnBrk="1" fontAlgn="auto" hangingPunct="1">
              <a:buFont typeface="Arial" pitchFamily="34" charset="0"/>
              <a:buNone/>
              <a:defRPr/>
            </a:pPr>
            <a:r>
              <a:rPr lang="zh-CN" altLang="en-US" sz="2800" b="1" dirty="0">
                <a:latin typeface="+mn-ea"/>
                <a:ea typeface="+mn-ea"/>
              </a:rPr>
              <a:t> </a:t>
            </a:r>
            <a:r>
              <a:rPr lang="zh-CN" altLang="zh-CN" sz="2800" b="1" dirty="0">
                <a:latin typeface="+mn-ea"/>
                <a:ea typeface="+mn-ea"/>
              </a:rPr>
              <a:t>道路与回路的判定方法</a:t>
            </a:r>
          </a:p>
          <a:p>
            <a:pPr eaLnBrk="1" fontAlgn="auto" hangingPunct="1">
              <a:buFont typeface="Arial" pitchFamily="34" charset="0"/>
              <a:buNone/>
              <a:defRPr/>
            </a:pPr>
            <a:r>
              <a:rPr lang="zh-CN" altLang="en-US" sz="2800" b="1" dirty="0">
                <a:latin typeface="+mn-ea"/>
                <a:ea typeface="+mn-ea"/>
              </a:rPr>
              <a:t> </a:t>
            </a:r>
            <a:r>
              <a:rPr lang="zh-CN" altLang="zh-CN" sz="2800" b="1" dirty="0">
                <a:latin typeface="+mn-ea"/>
                <a:ea typeface="+mn-ea"/>
              </a:rPr>
              <a:t>欧拉道路与回路</a:t>
            </a:r>
          </a:p>
          <a:p>
            <a:pPr eaLnBrk="1" fontAlgn="auto" hangingPunct="1">
              <a:buFont typeface="Arial" pitchFamily="34" charset="0"/>
              <a:buNone/>
              <a:defRPr/>
            </a:pPr>
            <a:r>
              <a:rPr lang="zh-CN" altLang="en-US" sz="2800" b="1" dirty="0">
                <a:latin typeface="+mn-ea"/>
                <a:ea typeface="+mn-ea"/>
              </a:rPr>
              <a:t> </a:t>
            </a:r>
            <a:r>
              <a:rPr lang="zh-CN" altLang="zh-CN" sz="2800" b="1" dirty="0">
                <a:latin typeface="+mn-ea"/>
                <a:ea typeface="+mn-ea"/>
              </a:rPr>
              <a:t>哈密顿道路与回路</a:t>
            </a:r>
          </a:p>
          <a:p>
            <a:pPr eaLnBrk="1" fontAlgn="auto" hangingPunct="1">
              <a:buFont typeface="Arial" pitchFamily="34" charset="0"/>
              <a:buNone/>
              <a:defRPr/>
            </a:pPr>
            <a:r>
              <a:rPr lang="zh-CN" altLang="en-US" sz="2800" b="1" dirty="0">
                <a:latin typeface="+mn-ea"/>
                <a:ea typeface="+mn-ea"/>
              </a:rPr>
              <a:t> </a:t>
            </a:r>
            <a:r>
              <a:rPr lang="zh-CN" altLang="zh-CN" sz="2800" b="1" dirty="0">
                <a:latin typeface="+mn-ea"/>
                <a:ea typeface="+mn-ea"/>
              </a:rPr>
              <a:t>旅行商问题与分支定界法</a:t>
            </a:r>
          </a:p>
          <a:p>
            <a:pPr eaLnBrk="1" fontAlgn="auto" hangingPunct="1">
              <a:buFont typeface="Arial" pitchFamily="34" charset="0"/>
              <a:buNone/>
              <a:defRPr/>
            </a:pPr>
            <a:r>
              <a:rPr lang="zh-CN" altLang="en-US" sz="2800" b="1" dirty="0">
                <a:latin typeface="+mn-ea"/>
                <a:ea typeface="+mn-ea"/>
              </a:rPr>
              <a:t> </a:t>
            </a:r>
            <a:r>
              <a:rPr lang="zh-CN" altLang="zh-CN" sz="2800" b="1" dirty="0">
                <a:latin typeface="+mn-ea"/>
                <a:ea typeface="+mn-ea"/>
              </a:rPr>
              <a:t>最短路径</a:t>
            </a:r>
          </a:p>
          <a:p>
            <a:pPr eaLnBrk="1" fontAlgn="auto" hangingPunct="1">
              <a:buFont typeface="Arial" pitchFamily="34" charset="0"/>
              <a:buNone/>
              <a:defRPr/>
            </a:pPr>
            <a:r>
              <a:rPr lang="zh-CN" altLang="en-US" sz="2800" b="1" dirty="0">
                <a:latin typeface="+mn-ea"/>
                <a:ea typeface="+mn-ea"/>
              </a:rPr>
              <a:t> </a:t>
            </a:r>
            <a:r>
              <a:rPr lang="zh-CN" altLang="zh-CN" sz="2800" b="1" dirty="0">
                <a:latin typeface="+mn-ea"/>
                <a:ea typeface="+mn-ea"/>
              </a:rPr>
              <a:t>关键路径</a:t>
            </a:r>
          </a:p>
          <a:p>
            <a:pPr eaLnBrk="1" fontAlgn="auto" hangingPunct="1">
              <a:buFont typeface="Arial" pitchFamily="34" charset="0"/>
              <a:buNone/>
              <a:defRPr/>
            </a:pPr>
            <a:r>
              <a:rPr lang="zh-CN" altLang="en-US" sz="2800" b="1" dirty="0">
                <a:latin typeface="+mn-ea"/>
                <a:ea typeface="+mn-ea"/>
              </a:rPr>
              <a:t> </a:t>
            </a:r>
            <a:r>
              <a:rPr lang="zh-CN" altLang="zh-CN" sz="2800" b="1" dirty="0">
                <a:latin typeface="+mn-ea"/>
                <a:ea typeface="+mn-ea"/>
              </a:rPr>
              <a:t>中国邮路</a:t>
            </a:r>
            <a:endParaRPr lang="zh-CN" altLang="en-US" sz="2800" b="1" dirty="0">
              <a:latin typeface="+mn-ea"/>
              <a:ea typeface="+mn-ea"/>
            </a:endParaRPr>
          </a:p>
        </p:txBody>
      </p:sp>
    </p:spTree>
    <p:extLst>
      <p:ext uri="{BB962C8B-B14F-4D97-AF65-F5344CB8AC3E}">
        <p14:creationId xmlns:p14="http://schemas.microsoft.com/office/powerpoint/2010/main" val="30862241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道路与回路：基本概念</a:t>
            </a:r>
          </a:p>
        </p:txBody>
      </p:sp>
      <p:sp>
        <p:nvSpPr>
          <p:cNvPr id="21506" name="Rectangle 2"/>
          <p:cNvSpPr>
            <a:spLocks noGrp="1" noChangeArrowheads="1"/>
          </p:cNvSpPr>
          <p:nvPr>
            <p:ph idx="1"/>
          </p:nvPr>
        </p:nvSpPr>
        <p:spPr/>
        <p:txBody>
          <a:bodyPr/>
          <a:lstStyle/>
          <a:p>
            <a:pPr eaLnBrk="1" hangingPunct="1">
              <a:buNone/>
            </a:pPr>
            <a:endParaRPr lang="en-US" altLang="zh-CN" b="1" dirty="0"/>
          </a:p>
          <a:p>
            <a:pPr eaLnBrk="1" hangingPunct="1"/>
            <a:r>
              <a:rPr lang="zh-CN" altLang="en-US" sz="2800" b="1" dirty="0">
                <a:latin typeface="Times New Roman" pitchFamily="18" charset="0"/>
                <a:ea typeface="+mn-ea"/>
                <a:cs typeface="Times New Roman" pitchFamily="18" charset="0"/>
              </a:rPr>
              <a:t>在图</a:t>
            </a:r>
            <a:r>
              <a:rPr lang="en-US" altLang="zh-CN" sz="2800" b="1" i="1" dirty="0">
                <a:latin typeface="Times New Roman" pitchFamily="18" charset="0"/>
                <a:ea typeface="+mn-ea"/>
                <a:cs typeface="Times New Roman" pitchFamily="18" charset="0"/>
              </a:rPr>
              <a:t>G</a:t>
            </a:r>
            <a:r>
              <a:rPr lang="en-US" altLang="zh-CN" sz="2800" b="1" dirty="0">
                <a:latin typeface="Times New Roman" pitchFamily="18" charset="0"/>
                <a:ea typeface="+mn-ea"/>
                <a:cs typeface="Times New Roman" pitchFamily="18" charset="0"/>
              </a:rPr>
              <a:t> = (</a:t>
            </a:r>
            <a:r>
              <a:rPr lang="en-US" altLang="zh-CN" sz="2800" b="1" i="1" dirty="0">
                <a:latin typeface="Times New Roman" pitchFamily="18" charset="0"/>
                <a:ea typeface="+mn-ea"/>
                <a:cs typeface="Times New Roman" pitchFamily="18" charset="0"/>
              </a:rPr>
              <a:t>V</a:t>
            </a:r>
            <a:r>
              <a:rPr lang="en-US" altLang="zh-CN" sz="2800" b="1" dirty="0">
                <a:latin typeface="Times New Roman" pitchFamily="18" charset="0"/>
                <a:ea typeface="+mn-ea"/>
                <a:cs typeface="Times New Roman" pitchFamily="18" charset="0"/>
              </a:rPr>
              <a:t>, </a:t>
            </a:r>
            <a:r>
              <a:rPr lang="en-US" altLang="zh-CN" sz="2800" b="1" i="1" dirty="0">
                <a:latin typeface="Times New Roman" pitchFamily="18" charset="0"/>
                <a:ea typeface="+mn-ea"/>
                <a:cs typeface="Times New Roman" pitchFamily="18" charset="0"/>
              </a:rPr>
              <a:t>E</a:t>
            </a:r>
            <a:r>
              <a:rPr lang="en-US" altLang="zh-CN" sz="2800" b="1" dirty="0">
                <a:latin typeface="Times New Roman" pitchFamily="18" charset="0"/>
                <a:ea typeface="+mn-ea"/>
                <a:cs typeface="Times New Roman" pitchFamily="18" charset="0"/>
              </a:rPr>
              <a:t>)</a:t>
            </a:r>
            <a:r>
              <a:rPr lang="zh-CN" altLang="en-US" sz="2800" b="1" dirty="0">
                <a:latin typeface="Times New Roman" pitchFamily="18" charset="0"/>
                <a:ea typeface="+mn-ea"/>
                <a:cs typeface="Times New Roman" pitchFamily="18" charset="0"/>
              </a:rPr>
              <a:t>中</a:t>
            </a:r>
            <a:r>
              <a:rPr lang="en-US" altLang="zh-CN" sz="2800" b="1" dirty="0">
                <a:latin typeface="Times New Roman" pitchFamily="18" charset="0"/>
                <a:ea typeface="+mn-ea"/>
                <a:cs typeface="Times New Roman" pitchFamily="18" charset="0"/>
              </a:rPr>
              <a:t>, </a:t>
            </a:r>
            <a:r>
              <a:rPr lang="zh-CN" altLang="en-US" sz="2800" b="1" dirty="0">
                <a:latin typeface="Times New Roman" pitchFamily="18" charset="0"/>
                <a:ea typeface="+mn-ea"/>
                <a:cs typeface="Times New Roman" pitchFamily="18" charset="0"/>
              </a:rPr>
              <a:t>经常考虑从一个结点出发</a:t>
            </a:r>
            <a:r>
              <a:rPr lang="en-US" altLang="zh-CN" sz="2800" b="1" dirty="0">
                <a:latin typeface="Times New Roman" pitchFamily="18" charset="0"/>
                <a:ea typeface="+mn-ea"/>
                <a:cs typeface="Times New Roman" pitchFamily="18" charset="0"/>
              </a:rPr>
              <a:t>,</a:t>
            </a:r>
            <a:r>
              <a:rPr lang="zh-CN" altLang="en-US" sz="2800" b="1" dirty="0">
                <a:latin typeface="Times New Roman" pitchFamily="18" charset="0"/>
                <a:ea typeface="+mn-ea"/>
                <a:cs typeface="Times New Roman" pitchFamily="18" charset="0"/>
              </a:rPr>
              <a:t>沿着一些边连续移动到另一</a:t>
            </a:r>
            <a:r>
              <a:rPr lang="zh-CN" altLang="en-US" b="1" dirty="0">
                <a:latin typeface="Times New Roman" pitchFamily="18" charset="0"/>
                <a:ea typeface="+mn-ea"/>
                <a:cs typeface="Times New Roman" pitchFamily="18" charset="0"/>
              </a:rPr>
              <a:t>个结点</a:t>
            </a:r>
            <a:r>
              <a:rPr lang="zh-CN" altLang="en-US" sz="2800" b="1" dirty="0">
                <a:latin typeface="Times New Roman" pitchFamily="18" charset="0"/>
                <a:ea typeface="+mn-ea"/>
                <a:cs typeface="Times New Roman" pitchFamily="18" charset="0"/>
              </a:rPr>
              <a:t>的问题</a:t>
            </a:r>
            <a:r>
              <a:rPr lang="en-US" altLang="zh-CN" sz="2800" b="1" dirty="0">
                <a:latin typeface="Times New Roman" pitchFamily="18" charset="0"/>
                <a:ea typeface="+mn-ea"/>
                <a:cs typeface="Times New Roman" pitchFamily="18" charset="0"/>
              </a:rPr>
              <a:t>,</a:t>
            </a:r>
            <a:r>
              <a:rPr lang="zh-CN" altLang="en-US" sz="2800" b="1" dirty="0">
                <a:latin typeface="Times New Roman" pitchFamily="18" charset="0"/>
                <a:ea typeface="+mn-ea"/>
                <a:cs typeface="Times New Roman" pitchFamily="18" charset="0"/>
              </a:rPr>
              <a:t>这就是路的概念</a:t>
            </a:r>
            <a:r>
              <a:rPr lang="en-US" altLang="zh-CN" sz="2800" b="1" dirty="0">
                <a:latin typeface="Times New Roman" pitchFamily="18" charset="0"/>
                <a:ea typeface="+mn-ea"/>
                <a:cs typeface="Times New Roman" pitchFamily="18" charset="0"/>
              </a:rPr>
              <a:t>.</a:t>
            </a:r>
          </a:p>
        </p:txBody>
      </p:sp>
    </p:spTree>
    <p:extLst>
      <p:ext uri="{BB962C8B-B14F-4D97-AF65-F5344CB8AC3E}">
        <p14:creationId xmlns:p14="http://schemas.microsoft.com/office/powerpoint/2010/main" val="1894970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道路与回路：基本概念</a:t>
            </a:r>
          </a:p>
        </p:txBody>
      </p:sp>
      <p:sp>
        <p:nvSpPr>
          <p:cNvPr id="192514" name="Rectangle 2"/>
          <p:cNvSpPr>
            <a:spLocks noGrp="1" noChangeArrowheads="1"/>
          </p:cNvSpPr>
          <p:nvPr>
            <p:ph idx="1"/>
          </p:nvPr>
        </p:nvSpPr>
        <p:spPr/>
        <p:txBody>
          <a:bodyPr rtlCol="0">
            <a:normAutofit/>
          </a:bodyPr>
          <a:lstStyle/>
          <a:p>
            <a:pPr algn="just" eaLnBrk="1" fontAlgn="auto" hangingPunct="1">
              <a:buFont typeface="Wingdings" pitchFamily="2" charset="2"/>
              <a:buNone/>
              <a:defRPr/>
            </a:pPr>
            <a:r>
              <a:rPr lang="zh-CN" altLang="en-US" sz="2400" b="1" dirty="0">
                <a:solidFill>
                  <a:srgbClr val="C00000"/>
                </a:solidFill>
                <a:latin typeface="Times New Roman" panose="02020603050405020304" pitchFamily="18" charset="0"/>
                <a:ea typeface="+mn-ea"/>
                <a:cs typeface="Times New Roman" panose="02020603050405020304" pitchFamily="18" charset="0"/>
              </a:rPr>
              <a:t>定义</a:t>
            </a:r>
            <a:r>
              <a:rPr lang="en-US" altLang="zh-CN" sz="2400" b="1" dirty="0">
                <a:solidFill>
                  <a:srgbClr val="C00000"/>
                </a:solidFill>
                <a:latin typeface="Times New Roman" panose="02020603050405020304" pitchFamily="18" charset="0"/>
                <a:ea typeface="+mn-ea"/>
                <a:cs typeface="Times New Roman" panose="02020603050405020304" pitchFamily="18" charset="0"/>
              </a:rPr>
              <a:t>2.1.1</a:t>
            </a:r>
          </a:p>
          <a:p>
            <a:pPr algn="just" eaLnBrk="1" fontAlgn="auto" hangingPunct="1">
              <a:buFont typeface="Wingdings" pitchFamily="2" charset="2"/>
              <a:buNone/>
              <a:defRPr/>
            </a:pPr>
            <a:r>
              <a:rPr lang="en-US" altLang="zh-CN" sz="2400" b="1" dirty="0">
                <a:latin typeface="Times New Roman" panose="02020603050405020304" pitchFamily="18" charset="0"/>
                <a:ea typeface="+mn-ea"/>
                <a:cs typeface="Times New Roman" panose="02020603050405020304" pitchFamily="18" charset="0"/>
              </a:rPr>
              <a:t> </a:t>
            </a:r>
            <a:r>
              <a:rPr lang="zh-CN" altLang="en-US" sz="2400" b="1" dirty="0">
                <a:latin typeface="Times New Roman" panose="02020603050405020304" pitchFamily="18" charset="0"/>
                <a:ea typeface="+mn-ea"/>
                <a:cs typeface="Times New Roman" panose="02020603050405020304" pitchFamily="18" charset="0"/>
              </a:rPr>
              <a:t>给定图</a:t>
            </a:r>
            <a:r>
              <a:rPr lang="en-US" altLang="zh-CN" sz="2400" b="1" i="1" dirty="0">
                <a:latin typeface="Times New Roman" panose="02020603050405020304" pitchFamily="18" charset="0"/>
                <a:ea typeface="+mn-ea"/>
                <a:cs typeface="Times New Roman" panose="02020603050405020304" pitchFamily="18" charset="0"/>
              </a:rPr>
              <a:t>G</a:t>
            </a:r>
            <a:r>
              <a:rPr lang="en-US" altLang="zh-CN" sz="2400" b="1" dirty="0">
                <a:latin typeface="Times New Roman" panose="02020603050405020304" pitchFamily="18" charset="0"/>
                <a:ea typeface="+mn-ea"/>
                <a:cs typeface="Times New Roman" panose="02020603050405020304" pitchFamily="18" charset="0"/>
              </a:rPr>
              <a:t>=&lt;</a:t>
            </a:r>
            <a:r>
              <a:rPr lang="en-US" altLang="zh-CN" sz="2400" b="1" i="1" dirty="0">
                <a:latin typeface="Times New Roman" panose="02020603050405020304" pitchFamily="18" charset="0"/>
                <a:ea typeface="+mn-ea"/>
                <a:cs typeface="Times New Roman" panose="02020603050405020304" pitchFamily="18" charset="0"/>
              </a:rPr>
              <a:t>V</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a:latin typeface="Times New Roman" panose="02020603050405020304" pitchFamily="18" charset="0"/>
                <a:ea typeface="+mn-ea"/>
                <a:cs typeface="Times New Roman" panose="02020603050405020304" pitchFamily="18" charset="0"/>
              </a:rPr>
              <a:t>E</a:t>
            </a:r>
            <a:r>
              <a:rPr lang="en-US" altLang="zh-CN" sz="2400" b="1" dirty="0">
                <a:latin typeface="Times New Roman" panose="02020603050405020304" pitchFamily="18" charset="0"/>
                <a:ea typeface="+mn-ea"/>
                <a:cs typeface="Times New Roman" panose="02020603050405020304" pitchFamily="18" charset="0"/>
              </a:rPr>
              <a:t>&gt;(</a:t>
            </a:r>
            <a:r>
              <a:rPr lang="zh-CN" altLang="en-US" sz="2400" b="1" dirty="0">
                <a:latin typeface="Times New Roman" panose="02020603050405020304" pitchFamily="18" charset="0"/>
                <a:ea typeface="+mn-ea"/>
                <a:cs typeface="Times New Roman" panose="02020603050405020304" pitchFamily="18" charset="0"/>
              </a:rPr>
              <a:t>无向或有向的</a:t>
            </a:r>
            <a:r>
              <a:rPr lang="en-US" altLang="zh-CN" sz="2400" b="1" dirty="0">
                <a:latin typeface="Times New Roman" panose="02020603050405020304" pitchFamily="18" charset="0"/>
                <a:ea typeface="+mn-ea"/>
                <a:cs typeface="Times New Roman" panose="02020603050405020304" pitchFamily="18" charset="0"/>
              </a:rPr>
              <a:t>), </a:t>
            </a:r>
            <a:r>
              <a:rPr lang="en-US" altLang="zh-CN" sz="2400" b="1" i="1" dirty="0">
                <a:latin typeface="Times New Roman" panose="02020603050405020304" pitchFamily="18" charset="0"/>
                <a:ea typeface="+mn-ea"/>
                <a:cs typeface="Times New Roman" panose="02020603050405020304" pitchFamily="18" charset="0"/>
              </a:rPr>
              <a:t>G</a:t>
            </a:r>
            <a:r>
              <a:rPr lang="zh-CN" altLang="en-US" sz="2400" b="1" dirty="0">
                <a:latin typeface="Times New Roman" panose="02020603050405020304" pitchFamily="18" charset="0"/>
                <a:ea typeface="+mn-ea"/>
                <a:cs typeface="Times New Roman" panose="02020603050405020304" pitchFamily="18" charset="0"/>
              </a:rPr>
              <a:t>中顶点与边的交替序列：</a:t>
            </a:r>
            <a:r>
              <a:rPr lang="en-US" altLang="zh-CN" sz="2400" b="1" i="1" dirty="0">
                <a:latin typeface="Times New Roman" panose="02020603050405020304" pitchFamily="18" charset="0"/>
                <a:ea typeface="+mn-ea"/>
                <a:cs typeface="Times New Roman" panose="02020603050405020304" pitchFamily="18" charset="0"/>
              </a:rPr>
              <a:t>P</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a:latin typeface="Times New Roman" panose="02020603050405020304" pitchFamily="18" charset="0"/>
                <a:ea typeface="+mn-ea"/>
                <a:cs typeface="Times New Roman" panose="02020603050405020304" pitchFamily="18" charset="0"/>
              </a:rPr>
              <a:t>v</a:t>
            </a:r>
            <a:r>
              <a:rPr lang="en-US" altLang="zh-CN" sz="2400" b="1" baseline="-30000" dirty="0">
                <a:latin typeface="Times New Roman" panose="02020603050405020304" pitchFamily="18" charset="0"/>
                <a:ea typeface="+mn-ea"/>
                <a:cs typeface="Times New Roman" panose="02020603050405020304" pitchFamily="18" charset="0"/>
              </a:rPr>
              <a:t>0</a:t>
            </a:r>
            <a:r>
              <a:rPr lang="en-US" altLang="zh-CN" sz="2400" b="1" i="1" dirty="0">
                <a:latin typeface="Times New Roman" panose="02020603050405020304" pitchFamily="18" charset="0"/>
                <a:ea typeface="+mn-ea"/>
                <a:cs typeface="Times New Roman" panose="02020603050405020304" pitchFamily="18" charset="0"/>
              </a:rPr>
              <a:t>e</a:t>
            </a:r>
            <a:r>
              <a:rPr lang="en-US" altLang="zh-CN" sz="2400" b="1" baseline="-30000" dirty="0">
                <a:latin typeface="Times New Roman" panose="02020603050405020304" pitchFamily="18" charset="0"/>
                <a:ea typeface="+mn-ea"/>
                <a:cs typeface="Times New Roman" panose="02020603050405020304" pitchFamily="18" charset="0"/>
              </a:rPr>
              <a:t>1</a:t>
            </a:r>
            <a:r>
              <a:rPr lang="en-US" altLang="zh-CN" sz="2400" b="1" i="1" dirty="0">
                <a:latin typeface="Times New Roman" panose="02020603050405020304" pitchFamily="18" charset="0"/>
                <a:ea typeface="+mn-ea"/>
                <a:cs typeface="Times New Roman" panose="02020603050405020304" pitchFamily="18" charset="0"/>
              </a:rPr>
              <a:t>v</a:t>
            </a:r>
            <a:r>
              <a:rPr lang="en-US" altLang="zh-CN" sz="2400" b="1" baseline="-30000" dirty="0">
                <a:latin typeface="Times New Roman" panose="02020603050405020304" pitchFamily="18" charset="0"/>
                <a:ea typeface="+mn-ea"/>
                <a:cs typeface="Times New Roman" panose="02020603050405020304" pitchFamily="18" charset="0"/>
              </a:rPr>
              <a:t>1</a:t>
            </a:r>
            <a:r>
              <a:rPr lang="en-US" altLang="zh-CN" sz="2400" b="1" i="1" dirty="0">
                <a:latin typeface="Times New Roman" panose="02020603050405020304" pitchFamily="18" charset="0"/>
                <a:ea typeface="+mn-ea"/>
                <a:cs typeface="Times New Roman" panose="02020603050405020304" pitchFamily="18" charset="0"/>
              </a:rPr>
              <a:t>e</a:t>
            </a:r>
            <a:r>
              <a:rPr lang="en-US" altLang="zh-CN" sz="2400" b="1" baseline="-30000" dirty="0">
                <a:latin typeface="Times New Roman" panose="02020603050405020304" pitchFamily="18" charset="0"/>
                <a:ea typeface="+mn-ea"/>
                <a:cs typeface="Times New Roman" panose="02020603050405020304" pitchFamily="18" charset="0"/>
              </a:rPr>
              <a:t>2</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err="1">
                <a:latin typeface="Times New Roman" panose="02020603050405020304" pitchFamily="18" charset="0"/>
                <a:ea typeface="+mn-ea"/>
                <a:cs typeface="Times New Roman" panose="02020603050405020304" pitchFamily="18" charset="0"/>
              </a:rPr>
              <a:t>e</a:t>
            </a:r>
            <a:r>
              <a:rPr lang="en-US" altLang="zh-CN" sz="2400" b="1" i="1" baseline="-30000" dirty="0" err="1">
                <a:latin typeface="Times New Roman" panose="02020603050405020304" pitchFamily="18" charset="0"/>
                <a:ea typeface="+mn-ea"/>
                <a:cs typeface="Times New Roman" panose="02020603050405020304" pitchFamily="18" charset="0"/>
              </a:rPr>
              <a:t>l</a:t>
            </a:r>
            <a:r>
              <a:rPr lang="en-US" altLang="zh-CN" sz="2400" b="1" i="1" dirty="0" err="1">
                <a:latin typeface="Times New Roman" panose="02020603050405020304" pitchFamily="18" charset="0"/>
                <a:ea typeface="+mn-ea"/>
                <a:cs typeface="Times New Roman" panose="02020603050405020304" pitchFamily="18" charset="0"/>
              </a:rPr>
              <a:t>v</a:t>
            </a:r>
            <a:r>
              <a:rPr lang="en-US" altLang="zh-CN" sz="2400" b="1" i="1" baseline="-30000" dirty="0" err="1">
                <a:latin typeface="Times New Roman" panose="02020603050405020304" pitchFamily="18" charset="0"/>
                <a:ea typeface="+mn-ea"/>
                <a:cs typeface="Times New Roman" panose="02020603050405020304" pitchFamily="18" charset="0"/>
              </a:rPr>
              <a:t>l</a:t>
            </a:r>
            <a:r>
              <a:rPr lang="en-US" altLang="zh-CN" sz="2400" b="1" dirty="0">
                <a:latin typeface="Times New Roman" panose="02020603050405020304" pitchFamily="18" charset="0"/>
                <a:ea typeface="+mn-ea"/>
                <a:cs typeface="Times New Roman" panose="02020603050405020304" pitchFamily="18" charset="0"/>
              </a:rPr>
              <a:t>.</a:t>
            </a:r>
          </a:p>
          <a:p>
            <a:pPr algn="just" eaLnBrk="1" fontAlgn="auto" hangingPunct="1">
              <a:buFont typeface="Wingdings" pitchFamily="2" charset="2"/>
              <a:buNone/>
              <a:defRPr/>
            </a:pPr>
            <a:r>
              <a:rPr lang="zh-CN" altLang="en-US" sz="2400" b="1" dirty="0">
                <a:latin typeface="Times New Roman" panose="02020603050405020304" pitchFamily="18" charset="0"/>
                <a:ea typeface="+mn-ea"/>
                <a:cs typeface="Times New Roman" panose="02020603050405020304" pitchFamily="18" charset="0"/>
              </a:rPr>
              <a:t>若</a:t>
            </a:r>
            <a:r>
              <a:rPr lang="zh-CN" altLang="en-US" sz="2400" b="1" dirty="0">
                <a:latin typeface="Times New Roman" panose="02020603050405020304" pitchFamily="18" charset="0"/>
                <a:ea typeface="+mn-ea"/>
                <a:cs typeface="Times New Roman" panose="02020603050405020304" pitchFamily="18" charset="0"/>
                <a:sym typeface="Symbol" pitchFamily="18" charset="2"/>
              </a:rPr>
              <a:t></a:t>
            </a:r>
            <a:r>
              <a:rPr lang="en-US" altLang="zh-CN" sz="2400" b="1" i="1" dirty="0" err="1">
                <a:latin typeface="Times New Roman" panose="02020603050405020304" pitchFamily="18" charset="0"/>
                <a:ea typeface="+mn-ea"/>
                <a:cs typeface="Times New Roman" panose="02020603050405020304" pitchFamily="18" charset="0"/>
                <a:sym typeface="Symbol" pitchFamily="18" charset="2"/>
              </a:rPr>
              <a:t>i</a:t>
            </a:r>
            <a:r>
              <a:rPr lang="en-US" altLang="zh-CN" sz="2400" b="1" dirty="0">
                <a:latin typeface="Times New Roman" panose="02020603050405020304" pitchFamily="18" charset="0"/>
                <a:ea typeface="+mn-ea"/>
                <a:cs typeface="Times New Roman" panose="02020603050405020304" pitchFamily="18" charset="0"/>
                <a:sym typeface="Symbol" pitchFamily="18" charset="2"/>
              </a:rPr>
              <a:t>(1</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i</a:t>
            </a:r>
            <a:r>
              <a:rPr lang="en-US" altLang="zh-CN" sz="2400" b="1" dirty="0">
                <a:latin typeface="Times New Roman" panose="02020603050405020304" pitchFamily="18" charset="0"/>
                <a:ea typeface="+mn-ea"/>
                <a:cs typeface="Times New Roman" panose="02020603050405020304" pitchFamily="18" charset="0"/>
                <a:sym typeface="Symbol" pitchFamily="18" charset="2"/>
              </a:rPr>
              <a:t></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l</a:t>
            </a:r>
            <a:r>
              <a:rPr lang="en-US" altLang="zh-CN" sz="2400" b="1" dirty="0">
                <a:latin typeface="Times New Roman" panose="02020603050405020304" pitchFamily="18" charset="0"/>
                <a:ea typeface="+mn-ea"/>
                <a:cs typeface="Times New Roman" panose="02020603050405020304" pitchFamily="18" charset="0"/>
                <a:sym typeface="Symbol" pitchFamily="18" charset="2"/>
              </a:rPr>
              <a:t>), </a:t>
            </a:r>
            <a:r>
              <a:rPr lang="en-US" altLang="zh-CN" sz="2400" b="1" i="1" dirty="0" err="1">
                <a:latin typeface="Times New Roman" panose="02020603050405020304" pitchFamily="18" charset="0"/>
                <a:ea typeface="+mn-ea"/>
                <a:cs typeface="Times New Roman" panose="02020603050405020304" pitchFamily="18" charset="0"/>
              </a:rPr>
              <a:t>e</a:t>
            </a:r>
            <a:r>
              <a:rPr lang="en-US" altLang="zh-CN" sz="2400" b="1" i="1" baseline="-30000" dirty="0" err="1">
                <a:latin typeface="Times New Roman" panose="02020603050405020304" pitchFamily="18" charset="0"/>
                <a:ea typeface="+mn-ea"/>
                <a:cs typeface="Times New Roman" panose="02020603050405020304" pitchFamily="18" charset="0"/>
              </a:rPr>
              <a:t>i</a:t>
            </a:r>
            <a:r>
              <a:rPr lang="en-US" altLang="zh-CN" sz="2400" b="1" dirty="0">
                <a:latin typeface="Times New Roman" panose="02020603050405020304" pitchFamily="18" charset="0"/>
                <a:ea typeface="+mn-ea"/>
                <a:cs typeface="Times New Roman" panose="02020603050405020304" pitchFamily="18" charset="0"/>
                <a:sym typeface="Symbol" pitchFamily="18" charset="2"/>
              </a:rPr>
              <a:t>=(</a:t>
            </a:r>
            <a:r>
              <a:rPr lang="en-US" altLang="zh-CN" sz="2400" b="1" i="1" dirty="0">
                <a:latin typeface="Times New Roman" panose="02020603050405020304" pitchFamily="18" charset="0"/>
                <a:ea typeface="+mn-ea"/>
                <a:cs typeface="Times New Roman" panose="02020603050405020304" pitchFamily="18" charset="0"/>
              </a:rPr>
              <a:t>v</a:t>
            </a:r>
            <a:r>
              <a:rPr lang="en-US" altLang="zh-CN" sz="2400" b="1" i="1" baseline="-30000" dirty="0">
                <a:latin typeface="Times New Roman" panose="02020603050405020304" pitchFamily="18" charset="0"/>
                <a:ea typeface="+mn-ea"/>
                <a:cs typeface="Times New Roman" panose="02020603050405020304" pitchFamily="18" charset="0"/>
              </a:rPr>
              <a:t>i</a:t>
            </a:r>
            <a:r>
              <a:rPr lang="en-US" altLang="zh-CN" sz="2400" b="1" baseline="-30000" dirty="0">
                <a:latin typeface="Times New Roman" panose="02020603050405020304" pitchFamily="18" charset="0"/>
                <a:ea typeface="+mn-ea"/>
                <a:cs typeface="Times New Roman" panose="02020603050405020304" pitchFamily="18" charset="0"/>
                <a:sym typeface="Symbol" pitchFamily="18" charset="2"/>
              </a:rPr>
              <a:t></a:t>
            </a:r>
            <a:r>
              <a:rPr lang="en-US" altLang="zh-CN" sz="2400" b="1" baseline="-30000" dirty="0">
                <a:latin typeface="Times New Roman" panose="02020603050405020304" pitchFamily="18" charset="0"/>
                <a:ea typeface="+mn-ea"/>
                <a:cs typeface="Times New Roman" panose="02020603050405020304" pitchFamily="18" charset="0"/>
              </a:rPr>
              <a:t>1</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a:latin typeface="Times New Roman" panose="02020603050405020304" pitchFamily="18" charset="0"/>
                <a:ea typeface="+mn-ea"/>
                <a:cs typeface="Times New Roman" panose="02020603050405020304" pitchFamily="18" charset="0"/>
              </a:rPr>
              <a:t>v</a:t>
            </a:r>
            <a:r>
              <a:rPr lang="en-US" altLang="zh-CN" sz="2400" b="1" i="1" baseline="-30000" dirty="0">
                <a:latin typeface="Times New Roman" panose="02020603050405020304" pitchFamily="18" charset="0"/>
                <a:ea typeface="+mn-ea"/>
                <a:cs typeface="Times New Roman" panose="02020603050405020304" pitchFamily="18" charset="0"/>
              </a:rPr>
              <a:t>i</a:t>
            </a:r>
            <a:r>
              <a:rPr lang="en-US" altLang="zh-CN" sz="2400" b="1" dirty="0">
                <a:latin typeface="Times New Roman" panose="02020603050405020304" pitchFamily="18" charset="0"/>
                <a:ea typeface="+mn-ea"/>
                <a:cs typeface="Times New Roman" panose="02020603050405020304" pitchFamily="18" charset="0"/>
              </a:rPr>
              <a:t>)(</a:t>
            </a:r>
            <a:r>
              <a:rPr lang="zh-CN" altLang="en-US" sz="2400" b="1" dirty="0">
                <a:latin typeface="Times New Roman" panose="02020603050405020304" pitchFamily="18" charset="0"/>
                <a:ea typeface="+mn-ea"/>
                <a:cs typeface="Times New Roman" panose="02020603050405020304" pitchFamily="18" charset="0"/>
              </a:rPr>
              <a:t>对于有向图</a:t>
            </a:r>
            <a:r>
              <a:rPr lang="en-US" altLang="zh-CN" sz="2400" b="1" dirty="0">
                <a:latin typeface="Times New Roman" panose="02020603050405020304" pitchFamily="18" charset="0"/>
                <a:ea typeface="+mn-ea"/>
                <a:cs typeface="Times New Roman" panose="02020603050405020304" pitchFamily="18" charset="0"/>
              </a:rPr>
              <a:t>, </a:t>
            </a:r>
            <a:r>
              <a:rPr lang="en-US" altLang="zh-CN" sz="2400" b="1" i="1" dirty="0" err="1">
                <a:latin typeface="Times New Roman" panose="02020603050405020304" pitchFamily="18" charset="0"/>
                <a:ea typeface="+mn-ea"/>
                <a:cs typeface="Times New Roman" panose="02020603050405020304" pitchFamily="18" charset="0"/>
              </a:rPr>
              <a:t>e</a:t>
            </a:r>
            <a:r>
              <a:rPr lang="en-US" altLang="zh-CN" sz="2400" b="1" i="1" baseline="-30000" dirty="0" err="1">
                <a:latin typeface="Times New Roman" panose="02020603050405020304" pitchFamily="18" charset="0"/>
                <a:ea typeface="+mn-ea"/>
                <a:cs typeface="Times New Roman" panose="02020603050405020304" pitchFamily="18" charset="0"/>
              </a:rPr>
              <a:t>i</a:t>
            </a:r>
            <a:r>
              <a:rPr lang="en-US" altLang="zh-CN" sz="2400" b="1" dirty="0">
                <a:latin typeface="Times New Roman" panose="02020603050405020304" pitchFamily="18" charset="0"/>
                <a:ea typeface="+mn-ea"/>
                <a:cs typeface="Times New Roman" panose="02020603050405020304" pitchFamily="18" charset="0"/>
                <a:sym typeface="Symbol" pitchFamily="18" charset="2"/>
              </a:rPr>
              <a:t>=&lt;</a:t>
            </a:r>
            <a:r>
              <a:rPr lang="en-US" altLang="zh-CN" sz="2400" b="1" i="1" dirty="0">
                <a:latin typeface="Times New Roman" panose="02020603050405020304" pitchFamily="18" charset="0"/>
                <a:ea typeface="+mn-ea"/>
                <a:cs typeface="Times New Roman" panose="02020603050405020304" pitchFamily="18" charset="0"/>
              </a:rPr>
              <a:t>v</a:t>
            </a:r>
            <a:r>
              <a:rPr lang="en-US" altLang="zh-CN" sz="2400" b="1" i="1" baseline="-30000" dirty="0">
                <a:latin typeface="Times New Roman" panose="02020603050405020304" pitchFamily="18" charset="0"/>
                <a:ea typeface="+mn-ea"/>
                <a:cs typeface="Times New Roman" panose="02020603050405020304" pitchFamily="18" charset="0"/>
              </a:rPr>
              <a:t>i</a:t>
            </a:r>
            <a:r>
              <a:rPr lang="en-US" altLang="zh-CN" sz="2400" b="1" baseline="-30000" dirty="0">
                <a:latin typeface="Times New Roman" panose="02020603050405020304" pitchFamily="18" charset="0"/>
                <a:ea typeface="+mn-ea"/>
                <a:cs typeface="Times New Roman" panose="02020603050405020304" pitchFamily="18" charset="0"/>
                <a:sym typeface="Symbol" pitchFamily="18" charset="2"/>
              </a:rPr>
              <a:t></a:t>
            </a:r>
            <a:r>
              <a:rPr lang="en-US" altLang="zh-CN" sz="2400" b="1" baseline="-30000" dirty="0">
                <a:latin typeface="Times New Roman" panose="02020603050405020304" pitchFamily="18" charset="0"/>
                <a:ea typeface="+mn-ea"/>
                <a:cs typeface="Times New Roman" panose="02020603050405020304" pitchFamily="18" charset="0"/>
              </a:rPr>
              <a:t>1</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a:latin typeface="Times New Roman" panose="02020603050405020304" pitchFamily="18" charset="0"/>
                <a:ea typeface="+mn-ea"/>
                <a:cs typeface="Times New Roman" panose="02020603050405020304" pitchFamily="18" charset="0"/>
              </a:rPr>
              <a:t>v</a:t>
            </a:r>
            <a:r>
              <a:rPr lang="en-US" altLang="zh-CN" sz="2400" b="1" i="1" baseline="-30000" dirty="0">
                <a:latin typeface="Times New Roman" panose="02020603050405020304" pitchFamily="18" charset="0"/>
                <a:ea typeface="+mn-ea"/>
                <a:cs typeface="Times New Roman" panose="02020603050405020304" pitchFamily="18" charset="0"/>
              </a:rPr>
              <a:t>i</a:t>
            </a:r>
            <a:r>
              <a:rPr lang="en-US" altLang="zh-CN" sz="2400" b="1" dirty="0">
                <a:latin typeface="Times New Roman" panose="02020603050405020304" pitchFamily="18" charset="0"/>
                <a:ea typeface="+mn-ea"/>
                <a:cs typeface="Times New Roman" panose="02020603050405020304" pitchFamily="18" charset="0"/>
              </a:rPr>
              <a:t>&gt;), </a:t>
            </a:r>
          </a:p>
          <a:p>
            <a:pPr algn="just" eaLnBrk="1" fontAlgn="auto" hangingPunct="1">
              <a:buFont typeface="Wingdings" pitchFamily="2" charset="2"/>
              <a:buNone/>
              <a:defRPr/>
            </a:pPr>
            <a:r>
              <a:rPr lang="zh-CN" altLang="en-US" sz="2400" b="1" dirty="0">
                <a:latin typeface="Times New Roman" panose="02020603050405020304" pitchFamily="18" charset="0"/>
                <a:ea typeface="+mn-ea"/>
                <a:cs typeface="Times New Roman" panose="02020603050405020304" pitchFamily="18" charset="0"/>
              </a:rPr>
              <a:t>则称</a:t>
            </a:r>
            <a:r>
              <a:rPr lang="en-US" altLang="zh-CN" sz="2400" b="1" i="1" dirty="0">
                <a:latin typeface="Times New Roman" panose="02020603050405020304" pitchFamily="18" charset="0"/>
                <a:ea typeface="+mn-ea"/>
                <a:cs typeface="Times New Roman" panose="02020603050405020304" pitchFamily="18" charset="0"/>
                <a:sym typeface="Symbol" pitchFamily="18" charset="2"/>
              </a:rPr>
              <a:t>P</a:t>
            </a:r>
            <a:r>
              <a:rPr lang="zh-CN" altLang="en-US" sz="2400" b="1" dirty="0">
                <a:latin typeface="Times New Roman" panose="02020603050405020304" pitchFamily="18" charset="0"/>
                <a:ea typeface="+mn-ea"/>
                <a:cs typeface="Times New Roman" panose="02020603050405020304" pitchFamily="18" charset="0"/>
              </a:rPr>
              <a:t>为</a:t>
            </a:r>
            <a:r>
              <a:rPr lang="en-US" altLang="zh-CN" sz="2400" b="1" i="1" dirty="0">
                <a:latin typeface="Times New Roman" panose="02020603050405020304" pitchFamily="18" charset="0"/>
                <a:ea typeface="+mn-ea"/>
                <a:cs typeface="Times New Roman" panose="02020603050405020304" pitchFamily="18" charset="0"/>
              </a:rPr>
              <a:t>v</a:t>
            </a:r>
            <a:r>
              <a:rPr lang="en-US" altLang="zh-CN" sz="2400" b="1" baseline="-30000" dirty="0">
                <a:latin typeface="Times New Roman" panose="02020603050405020304" pitchFamily="18" charset="0"/>
                <a:ea typeface="+mn-ea"/>
                <a:cs typeface="Times New Roman" panose="02020603050405020304" pitchFamily="18" charset="0"/>
              </a:rPr>
              <a:t>0</a:t>
            </a:r>
            <a:r>
              <a:rPr lang="zh-CN" altLang="en-US" sz="2400" b="1" dirty="0">
                <a:latin typeface="Times New Roman" panose="02020603050405020304" pitchFamily="18" charset="0"/>
                <a:ea typeface="+mn-ea"/>
                <a:cs typeface="Times New Roman" panose="02020603050405020304" pitchFamily="18" charset="0"/>
              </a:rPr>
              <a:t>到</a:t>
            </a:r>
            <a:r>
              <a:rPr lang="en-US" altLang="zh-CN" sz="2400" b="1" i="1" dirty="0" err="1">
                <a:latin typeface="Times New Roman" panose="02020603050405020304" pitchFamily="18" charset="0"/>
                <a:ea typeface="+mn-ea"/>
                <a:cs typeface="Times New Roman" panose="02020603050405020304" pitchFamily="18" charset="0"/>
              </a:rPr>
              <a:t>v</a:t>
            </a:r>
            <a:r>
              <a:rPr lang="en-US" altLang="zh-CN" sz="2400" b="1" i="1" baseline="-30000" dirty="0" err="1">
                <a:latin typeface="Times New Roman" panose="02020603050405020304" pitchFamily="18" charset="0"/>
                <a:ea typeface="+mn-ea"/>
                <a:cs typeface="Times New Roman" panose="02020603050405020304" pitchFamily="18" charset="0"/>
              </a:rPr>
              <a:t>l</a:t>
            </a:r>
            <a:r>
              <a:rPr lang="zh-CN" altLang="en-US" sz="2400" b="1" dirty="0">
                <a:latin typeface="Times New Roman" panose="02020603050405020304" pitchFamily="18" charset="0"/>
                <a:ea typeface="+mn-ea"/>
                <a:cs typeface="Times New Roman" panose="02020603050405020304" pitchFamily="18" charset="0"/>
              </a:rPr>
              <a:t>的</a:t>
            </a:r>
            <a:r>
              <a:rPr lang="zh-CN" altLang="en-US" sz="2400" b="1" dirty="0">
                <a:solidFill>
                  <a:srgbClr val="C00000"/>
                </a:solidFill>
                <a:latin typeface="Times New Roman" panose="02020603050405020304" pitchFamily="18" charset="0"/>
                <a:ea typeface="+mn-ea"/>
                <a:cs typeface="Times New Roman" panose="02020603050405020304" pitchFamily="18" charset="0"/>
              </a:rPr>
              <a:t>通路</a:t>
            </a:r>
            <a:r>
              <a:rPr lang="en-US" altLang="zh-CN" sz="2400" b="1" dirty="0">
                <a:latin typeface="Times New Roman" panose="02020603050405020304" pitchFamily="18" charset="0"/>
                <a:ea typeface="+mn-ea"/>
                <a:cs typeface="Times New Roman" panose="02020603050405020304" pitchFamily="18" charset="0"/>
              </a:rPr>
              <a:t>, </a:t>
            </a:r>
            <a:r>
              <a:rPr lang="en-US" altLang="zh-CN" sz="2400" b="1" i="1" dirty="0">
                <a:latin typeface="Times New Roman" panose="02020603050405020304" pitchFamily="18" charset="0"/>
                <a:ea typeface="+mn-ea"/>
                <a:cs typeface="Times New Roman" panose="02020603050405020304" pitchFamily="18" charset="0"/>
              </a:rPr>
              <a:t>v</a:t>
            </a:r>
            <a:r>
              <a:rPr lang="en-US" altLang="zh-CN" sz="2400" b="1" baseline="-30000" dirty="0">
                <a:latin typeface="Times New Roman" panose="02020603050405020304" pitchFamily="18" charset="0"/>
                <a:ea typeface="+mn-ea"/>
                <a:cs typeface="Times New Roman" panose="02020603050405020304" pitchFamily="18" charset="0"/>
              </a:rPr>
              <a:t>0</a:t>
            </a:r>
            <a:r>
              <a:rPr lang="zh-CN" altLang="en-US" sz="2400" b="1" dirty="0">
                <a:latin typeface="Times New Roman" panose="02020603050405020304" pitchFamily="18" charset="0"/>
                <a:ea typeface="+mn-ea"/>
                <a:cs typeface="Times New Roman" panose="02020603050405020304" pitchFamily="18" charset="0"/>
              </a:rPr>
              <a:t>和</a:t>
            </a:r>
            <a:r>
              <a:rPr lang="en-US" altLang="zh-CN" sz="2400" b="1" i="1" dirty="0" err="1">
                <a:latin typeface="Times New Roman" panose="02020603050405020304" pitchFamily="18" charset="0"/>
                <a:ea typeface="+mn-ea"/>
                <a:cs typeface="Times New Roman" panose="02020603050405020304" pitchFamily="18" charset="0"/>
              </a:rPr>
              <a:t>v</a:t>
            </a:r>
            <a:r>
              <a:rPr lang="en-US" altLang="zh-CN" sz="2400" b="1" i="1" baseline="-30000" dirty="0" err="1">
                <a:latin typeface="Times New Roman" panose="02020603050405020304" pitchFamily="18" charset="0"/>
                <a:ea typeface="+mn-ea"/>
                <a:cs typeface="Times New Roman" panose="02020603050405020304" pitchFamily="18" charset="0"/>
              </a:rPr>
              <a:t>l</a:t>
            </a:r>
            <a:r>
              <a:rPr lang="zh-CN" altLang="en-US" sz="2400" b="1" dirty="0">
                <a:latin typeface="Times New Roman" panose="02020603050405020304" pitchFamily="18" charset="0"/>
                <a:ea typeface="+mn-ea"/>
                <a:cs typeface="Times New Roman" panose="02020603050405020304" pitchFamily="18" charset="0"/>
              </a:rPr>
              <a:t>分别为</a:t>
            </a:r>
            <a:r>
              <a:rPr lang="zh-CN" altLang="en-US" sz="2400" b="1" dirty="0">
                <a:solidFill>
                  <a:srgbClr val="C00000"/>
                </a:solidFill>
                <a:latin typeface="Times New Roman" panose="02020603050405020304" pitchFamily="18" charset="0"/>
                <a:ea typeface="+mn-ea"/>
                <a:cs typeface="Times New Roman" panose="02020603050405020304" pitchFamily="18" charset="0"/>
              </a:rPr>
              <a:t>通路的起点</a:t>
            </a:r>
            <a:r>
              <a:rPr lang="zh-CN" altLang="en-US" sz="2400" b="1" dirty="0">
                <a:latin typeface="Times New Roman" panose="02020603050405020304" pitchFamily="18" charset="0"/>
                <a:ea typeface="+mn-ea"/>
                <a:cs typeface="Times New Roman" panose="02020603050405020304" pitchFamily="18" charset="0"/>
              </a:rPr>
              <a:t>和</a:t>
            </a:r>
            <a:r>
              <a:rPr lang="zh-CN" altLang="en-US" sz="2400" b="1" dirty="0">
                <a:solidFill>
                  <a:srgbClr val="C00000"/>
                </a:solidFill>
                <a:latin typeface="Times New Roman" panose="02020603050405020304" pitchFamily="18" charset="0"/>
                <a:ea typeface="+mn-ea"/>
                <a:cs typeface="Times New Roman" panose="02020603050405020304" pitchFamily="18" charset="0"/>
              </a:rPr>
              <a:t>终点</a:t>
            </a:r>
            <a:r>
              <a:rPr lang="en-US" altLang="zh-CN" sz="2400" b="1" dirty="0">
                <a:latin typeface="Times New Roman" panose="02020603050405020304" pitchFamily="18" charset="0"/>
                <a:ea typeface="+mn-ea"/>
                <a:cs typeface="Times New Roman" panose="02020603050405020304" pitchFamily="18" charset="0"/>
              </a:rPr>
              <a:t>, </a:t>
            </a:r>
            <a:r>
              <a:rPr lang="en-US" altLang="zh-CN" sz="2400" b="1" i="1" dirty="0">
                <a:latin typeface="Times New Roman" panose="02020603050405020304" pitchFamily="18" charset="0"/>
                <a:ea typeface="+mn-ea"/>
                <a:cs typeface="Times New Roman" panose="02020603050405020304" pitchFamily="18" charset="0"/>
              </a:rPr>
              <a:t>l</a:t>
            </a:r>
            <a:r>
              <a:rPr lang="zh-CN" altLang="en-US" sz="2400" b="1" dirty="0">
                <a:latin typeface="Times New Roman" panose="02020603050405020304" pitchFamily="18" charset="0"/>
                <a:ea typeface="+mn-ea"/>
                <a:cs typeface="Times New Roman" panose="02020603050405020304" pitchFamily="18" charset="0"/>
              </a:rPr>
              <a:t>为</a:t>
            </a:r>
            <a:r>
              <a:rPr lang="zh-CN" altLang="en-US" sz="2400" b="1" dirty="0">
                <a:solidFill>
                  <a:srgbClr val="C00000"/>
                </a:solidFill>
                <a:latin typeface="Times New Roman" panose="02020603050405020304" pitchFamily="18" charset="0"/>
                <a:ea typeface="+mn-ea"/>
                <a:cs typeface="Times New Roman" panose="02020603050405020304" pitchFamily="18" charset="0"/>
              </a:rPr>
              <a:t>通路的长度</a:t>
            </a:r>
            <a:r>
              <a:rPr lang="en-US" altLang="zh-CN" sz="2400" b="1" dirty="0">
                <a:latin typeface="Times New Roman" panose="02020603050405020304" pitchFamily="18" charset="0"/>
                <a:ea typeface="+mn-ea"/>
                <a:cs typeface="Times New Roman" panose="02020603050405020304" pitchFamily="18" charset="0"/>
              </a:rPr>
              <a:t>. </a:t>
            </a:r>
          </a:p>
          <a:p>
            <a:pPr algn="just" eaLnBrk="1" fontAlgn="auto" hangingPunct="1">
              <a:buFont typeface="Wingdings" pitchFamily="2" charset="2"/>
              <a:buNone/>
              <a:defRPr/>
            </a:pPr>
            <a:r>
              <a:rPr lang="zh-CN" altLang="en-US" sz="2400" b="1" dirty="0">
                <a:latin typeface="Times New Roman" panose="02020603050405020304" pitchFamily="18" charset="0"/>
                <a:ea typeface="+mn-ea"/>
                <a:cs typeface="Times New Roman" panose="02020603050405020304" pitchFamily="18" charset="0"/>
              </a:rPr>
              <a:t>若</a:t>
            </a:r>
            <a:r>
              <a:rPr lang="en-US" altLang="zh-CN" sz="2400" b="1" i="1" dirty="0">
                <a:latin typeface="Times New Roman" panose="02020603050405020304" pitchFamily="18" charset="0"/>
                <a:ea typeface="+mn-ea"/>
                <a:cs typeface="Times New Roman" panose="02020603050405020304" pitchFamily="18" charset="0"/>
              </a:rPr>
              <a:t>v</a:t>
            </a:r>
            <a:r>
              <a:rPr lang="en-US" altLang="zh-CN" sz="2400" b="1" baseline="-30000" dirty="0">
                <a:latin typeface="Times New Roman" panose="02020603050405020304" pitchFamily="18" charset="0"/>
                <a:ea typeface="+mn-ea"/>
                <a:cs typeface="Times New Roman" panose="02020603050405020304" pitchFamily="18" charset="0"/>
              </a:rPr>
              <a:t>0</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err="1">
                <a:latin typeface="Times New Roman" panose="02020603050405020304" pitchFamily="18" charset="0"/>
                <a:ea typeface="+mn-ea"/>
                <a:cs typeface="Times New Roman" panose="02020603050405020304" pitchFamily="18" charset="0"/>
              </a:rPr>
              <a:t>v</a:t>
            </a:r>
            <a:r>
              <a:rPr lang="en-US" altLang="zh-CN" sz="2400" b="1" i="1" baseline="-30000" dirty="0" err="1">
                <a:latin typeface="Times New Roman" panose="02020603050405020304" pitchFamily="18" charset="0"/>
                <a:ea typeface="+mn-ea"/>
                <a:cs typeface="Times New Roman" panose="02020603050405020304" pitchFamily="18" charset="0"/>
              </a:rPr>
              <a:t>l</a:t>
            </a:r>
            <a:r>
              <a:rPr lang="en-US" altLang="zh-CN" sz="2400" b="1" dirty="0">
                <a:latin typeface="Times New Roman" panose="02020603050405020304" pitchFamily="18" charset="0"/>
                <a:ea typeface="+mn-ea"/>
                <a:cs typeface="Times New Roman" panose="02020603050405020304" pitchFamily="18" charset="0"/>
              </a:rPr>
              <a:t>, </a:t>
            </a:r>
            <a:r>
              <a:rPr lang="zh-CN" altLang="en-US" sz="2400" b="1" dirty="0">
                <a:latin typeface="Times New Roman" panose="02020603050405020304" pitchFamily="18" charset="0"/>
                <a:ea typeface="+mn-ea"/>
                <a:cs typeface="Times New Roman" panose="02020603050405020304" pitchFamily="18" charset="0"/>
              </a:rPr>
              <a:t>则称</a:t>
            </a:r>
            <a:r>
              <a:rPr lang="en-US" altLang="zh-CN" sz="2400" b="1" i="1" dirty="0">
                <a:latin typeface="Times New Roman" panose="02020603050405020304" pitchFamily="18" charset="0"/>
                <a:ea typeface="+mn-ea"/>
                <a:cs typeface="Times New Roman" panose="02020603050405020304" pitchFamily="18" charset="0"/>
              </a:rPr>
              <a:t>P</a:t>
            </a:r>
            <a:r>
              <a:rPr lang="zh-CN" altLang="en-US" sz="2400" b="1" dirty="0">
                <a:latin typeface="Times New Roman" panose="02020603050405020304" pitchFamily="18" charset="0"/>
                <a:ea typeface="+mn-ea"/>
                <a:cs typeface="Times New Roman" panose="02020603050405020304" pitchFamily="18" charset="0"/>
              </a:rPr>
              <a:t>为</a:t>
            </a:r>
            <a:r>
              <a:rPr lang="zh-CN" altLang="en-US" sz="2400" b="1" dirty="0">
                <a:solidFill>
                  <a:srgbClr val="C00000"/>
                </a:solidFill>
                <a:latin typeface="Times New Roman" panose="02020603050405020304" pitchFamily="18" charset="0"/>
                <a:ea typeface="+mn-ea"/>
                <a:cs typeface="Times New Roman" panose="02020603050405020304" pitchFamily="18" charset="0"/>
              </a:rPr>
              <a:t>回路</a:t>
            </a:r>
            <a:r>
              <a:rPr lang="zh-CN" altLang="en-US" sz="2400" b="1" dirty="0">
                <a:solidFill>
                  <a:schemeClr val="tx1"/>
                </a:solidFill>
                <a:latin typeface="Times New Roman" panose="02020603050405020304" pitchFamily="18" charset="0"/>
                <a:ea typeface="+mn-ea"/>
                <a:cs typeface="Times New Roman" panose="02020603050405020304" pitchFamily="18" charset="0"/>
              </a:rPr>
              <a:t>，</a:t>
            </a:r>
            <a:r>
              <a:rPr lang="zh-CN" altLang="en-US" sz="2400" b="1" dirty="0">
                <a:solidFill>
                  <a:schemeClr val="tx1">
                    <a:lumMod val="50000"/>
                  </a:schemeClr>
                </a:solidFill>
                <a:latin typeface="Times New Roman" panose="02020603050405020304" pitchFamily="18" charset="0"/>
                <a:ea typeface="+mn-ea"/>
                <a:cs typeface="Times New Roman" panose="02020603050405020304" pitchFamily="18" charset="0"/>
              </a:rPr>
              <a:t>也称</a:t>
            </a:r>
            <a:r>
              <a:rPr lang="zh-CN" altLang="en-US" sz="2400" b="1" dirty="0">
                <a:solidFill>
                  <a:srgbClr val="C00000"/>
                </a:solidFill>
                <a:latin typeface="Times New Roman" panose="02020603050405020304" pitchFamily="18" charset="0"/>
                <a:ea typeface="+mn-ea"/>
                <a:cs typeface="Times New Roman" panose="02020603050405020304" pitchFamily="18" charset="0"/>
              </a:rPr>
              <a:t>圈</a:t>
            </a:r>
            <a:r>
              <a:rPr lang="en-US" altLang="zh-CN" sz="2400" b="1" dirty="0">
                <a:latin typeface="Times New Roman" panose="02020603050405020304" pitchFamily="18" charset="0"/>
                <a:ea typeface="+mn-ea"/>
                <a:cs typeface="Times New Roman" panose="02020603050405020304" pitchFamily="18" charset="0"/>
              </a:rPr>
              <a:t>.</a:t>
            </a:r>
          </a:p>
          <a:p>
            <a:pPr algn="just" eaLnBrk="1" fontAlgn="auto" hangingPunct="1">
              <a:buFont typeface="Wingdings" pitchFamily="2" charset="2"/>
              <a:buNone/>
              <a:defRPr/>
            </a:pPr>
            <a:endParaRPr lang="en-US" altLang="zh-CN" sz="2400" b="1" dirty="0">
              <a:latin typeface="Times New Roman" panose="02020603050405020304" pitchFamily="18" charset="0"/>
              <a:ea typeface="+mn-ea"/>
              <a:cs typeface="Times New Roman" panose="02020603050405020304" pitchFamily="18" charset="0"/>
            </a:endParaRPr>
          </a:p>
          <a:p>
            <a:pPr algn="just" eaLnBrk="1" fontAlgn="auto" hangingPunct="1">
              <a:buFont typeface="Wingdings" pitchFamily="2" charset="2"/>
              <a:buNone/>
              <a:defRPr/>
            </a:pPr>
            <a:r>
              <a:rPr lang="zh-CN" altLang="en-US" sz="2400" b="1" dirty="0">
                <a:latin typeface="Times New Roman" panose="02020603050405020304" pitchFamily="18" charset="0"/>
                <a:ea typeface="+mn-ea"/>
                <a:cs typeface="Times New Roman" panose="02020603050405020304" pitchFamily="18" charset="0"/>
              </a:rPr>
              <a:t>长度为奇数的圈称作</a:t>
            </a:r>
            <a:r>
              <a:rPr lang="zh-CN" altLang="en-US" sz="2400" b="1" dirty="0">
                <a:solidFill>
                  <a:srgbClr val="C00000"/>
                </a:solidFill>
                <a:latin typeface="Times New Roman" panose="02020603050405020304" pitchFamily="18" charset="0"/>
                <a:ea typeface="+mn-ea"/>
                <a:cs typeface="Times New Roman" panose="02020603050405020304" pitchFamily="18" charset="0"/>
              </a:rPr>
              <a:t>奇圈</a:t>
            </a:r>
            <a:r>
              <a:rPr lang="en-US" altLang="zh-CN" sz="2400" b="1" dirty="0">
                <a:latin typeface="Times New Roman" panose="02020603050405020304" pitchFamily="18" charset="0"/>
                <a:ea typeface="+mn-ea"/>
                <a:cs typeface="Times New Roman" panose="02020603050405020304" pitchFamily="18" charset="0"/>
              </a:rPr>
              <a:t>,</a:t>
            </a:r>
            <a:r>
              <a:rPr lang="zh-CN" altLang="en-US" sz="2400" b="1" dirty="0">
                <a:latin typeface="Times New Roman" panose="02020603050405020304" pitchFamily="18" charset="0"/>
                <a:ea typeface="+mn-ea"/>
                <a:cs typeface="Times New Roman" panose="02020603050405020304" pitchFamily="18" charset="0"/>
              </a:rPr>
              <a:t>长度为偶数的圈称作</a:t>
            </a:r>
            <a:r>
              <a:rPr lang="zh-CN" altLang="en-US" sz="2400" b="1" dirty="0">
                <a:solidFill>
                  <a:srgbClr val="C00000"/>
                </a:solidFill>
                <a:latin typeface="Times New Roman" panose="02020603050405020304" pitchFamily="18" charset="0"/>
                <a:ea typeface="+mn-ea"/>
                <a:cs typeface="Times New Roman" panose="02020603050405020304" pitchFamily="18" charset="0"/>
              </a:rPr>
              <a:t>偶圈</a:t>
            </a:r>
          </a:p>
          <a:p>
            <a:pPr algn="just" eaLnBrk="1" fontAlgn="auto" hangingPunct="1">
              <a:buFont typeface="Wingdings" pitchFamily="2" charset="2"/>
              <a:buNone/>
              <a:defRPr/>
            </a:pPr>
            <a:endParaRPr lang="en-US" altLang="zh-CN" sz="28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70383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2514">
                                            <p:txEl>
                                              <p:pRg st="1" end="1"/>
                                            </p:txEl>
                                          </p:spTgt>
                                        </p:tgtEl>
                                        <p:attrNameLst>
                                          <p:attrName>style.visibility</p:attrName>
                                        </p:attrNameLst>
                                      </p:cBhvr>
                                      <p:to>
                                        <p:strVal val="visible"/>
                                      </p:to>
                                    </p:set>
                                    <p:animEffect transition="in" filter="blinds(horizontal)">
                                      <p:cBhvr>
                                        <p:cTn id="7" dur="500"/>
                                        <p:tgtEl>
                                          <p:spTgt spid="19251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2514">
                                            <p:txEl>
                                              <p:pRg st="2" end="2"/>
                                            </p:txEl>
                                          </p:spTgt>
                                        </p:tgtEl>
                                        <p:attrNameLst>
                                          <p:attrName>style.visibility</p:attrName>
                                        </p:attrNameLst>
                                      </p:cBhvr>
                                      <p:to>
                                        <p:strVal val="visible"/>
                                      </p:to>
                                    </p:set>
                                    <p:animEffect transition="in" filter="blinds(horizontal)">
                                      <p:cBhvr>
                                        <p:cTn id="12" dur="500"/>
                                        <p:tgtEl>
                                          <p:spTgt spid="19251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2514">
                                            <p:txEl>
                                              <p:pRg st="3" end="3"/>
                                            </p:txEl>
                                          </p:spTgt>
                                        </p:tgtEl>
                                        <p:attrNameLst>
                                          <p:attrName>style.visibility</p:attrName>
                                        </p:attrNameLst>
                                      </p:cBhvr>
                                      <p:to>
                                        <p:strVal val="visible"/>
                                      </p:to>
                                    </p:set>
                                    <p:animEffect transition="in" filter="blinds(horizontal)">
                                      <p:cBhvr>
                                        <p:cTn id="17" dur="500"/>
                                        <p:tgtEl>
                                          <p:spTgt spid="19251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2514">
                                            <p:txEl>
                                              <p:pRg st="4" end="4"/>
                                            </p:txEl>
                                          </p:spTgt>
                                        </p:tgtEl>
                                        <p:attrNameLst>
                                          <p:attrName>style.visibility</p:attrName>
                                        </p:attrNameLst>
                                      </p:cBhvr>
                                      <p:to>
                                        <p:strVal val="visible"/>
                                      </p:to>
                                    </p:set>
                                    <p:animEffect transition="in" filter="blinds(horizontal)">
                                      <p:cBhvr>
                                        <p:cTn id="22" dur="500"/>
                                        <p:tgtEl>
                                          <p:spTgt spid="19251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2514">
                                            <p:txEl>
                                              <p:pRg st="6" end="6"/>
                                            </p:txEl>
                                          </p:spTgt>
                                        </p:tgtEl>
                                        <p:attrNameLst>
                                          <p:attrName>style.visibility</p:attrName>
                                        </p:attrNameLst>
                                      </p:cBhvr>
                                      <p:to>
                                        <p:strVal val="visible"/>
                                      </p:to>
                                    </p:set>
                                    <p:animEffect transition="in" filter="blinds(horizontal)">
                                      <p:cBhvr>
                                        <p:cTn id="27" dur="500"/>
                                        <p:tgtEl>
                                          <p:spTgt spid="1925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图的同构的应用</a:t>
            </a:r>
          </a:p>
        </p:txBody>
      </p:sp>
      <p:sp>
        <p:nvSpPr>
          <p:cNvPr id="3" name="内容占位符 2"/>
          <p:cNvSpPr>
            <a:spLocks noGrp="1"/>
          </p:cNvSpPr>
          <p:nvPr>
            <p:ph idx="1"/>
          </p:nvPr>
        </p:nvSpPr>
        <p:spPr/>
        <p:txBody>
          <a:bodyPr>
            <a:normAutofit lnSpcReduction="10000"/>
          </a:bodyPr>
          <a:lstStyle/>
          <a:p>
            <a:pPr marL="0" indent="0">
              <a:buNone/>
            </a:pPr>
            <a:r>
              <a:rPr lang="zh-CN" altLang="en-US" dirty="0"/>
              <a:t>在模式识别、计算机视觉、电路分析、分子结构等很多领域有着广泛的应用：</a:t>
            </a:r>
          </a:p>
          <a:p>
            <a:r>
              <a:rPr lang="zh-CN" altLang="en-US" dirty="0"/>
              <a:t>文本密码破译；</a:t>
            </a:r>
          </a:p>
          <a:p>
            <a:r>
              <a:rPr lang="zh-CN" altLang="en-US" dirty="0"/>
              <a:t>文件比较，结构比较，文献查重；</a:t>
            </a:r>
          </a:p>
          <a:p>
            <a:r>
              <a:rPr lang="zh-CN" altLang="en-US" dirty="0"/>
              <a:t>知识图谱，语义结构，逻辑去重；</a:t>
            </a:r>
          </a:p>
          <a:p>
            <a:r>
              <a:rPr lang="zh-CN" altLang="en-US" dirty="0"/>
              <a:t>化学物质搜索：从庞大的数据库中，比对出这个化学物质是什么；</a:t>
            </a:r>
          </a:p>
          <a:p>
            <a:r>
              <a:rPr lang="zh-CN" altLang="en-US" dirty="0"/>
              <a:t>基因图谱分析；</a:t>
            </a:r>
          </a:p>
          <a:p>
            <a:r>
              <a:rPr lang="zh-CN" altLang="en-US" dirty="0"/>
              <a:t>社交网络分析；</a:t>
            </a:r>
          </a:p>
          <a:p>
            <a:r>
              <a:rPr lang="zh-CN" altLang="en-US" dirty="0"/>
              <a:t>互联网链路优化，虚拟网络结构优化；</a:t>
            </a:r>
          </a:p>
          <a:p>
            <a:r>
              <a:rPr lang="en-US" altLang="zh-CN" dirty="0"/>
              <a:t>......</a:t>
            </a:r>
          </a:p>
          <a:p>
            <a:endParaRPr lang="zh-CN" altLang="en-US" dirty="0"/>
          </a:p>
        </p:txBody>
      </p:sp>
    </p:spTree>
    <p:extLst>
      <p:ext uri="{BB962C8B-B14F-4D97-AF65-F5344CB8AC3E}">
        <p14:creationId xmlns:p14="http://schemas.microsoft.com/office/powerpoint/2010/main" val="32939668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pPr eaLnBrk="1" fontAlgn="auto" hangingPunct="1">
              <a:spcAft>
                <a:spcPts val="0"/>
              </a:spcAft>
              <a:defRPr/>
            </a:pPr>
            <a:r>
              <a:rPr lang="zh-CN" altLang="en-US" dirty="0"/>
              <a:t>道路与回路：基本概念</a:t>
            </a:r>
          </a:p>
        </p:txBody>
      </p:sp>
      <p:sp>
        <p:nvSpPr>
          <p:cNvPr id="24579" name="Rectangle 3"/>
          <p:cNvSpPr>
            <a:spLocks noGrp="1" noChangeArrowheads="1"/>
          </p:cNvSpPr>
          <p:nvPr>
            <p:ph idx="1"/>
          </p:nvPr>
        </p:nvSpPr>
        <p:spPr>
          <a:xfrm>
            <a:off x="546027" y="1143366"/>
            <a:ext cx="8505373" cy="5431054"/>
          </a:xfrm>
        </p:spPr>
        <p:txBody>
          <a:bodyPr rtlCol="0">
            <a:normAutofit/>
          </a:bodyPr>
          <a:lstStyle/>
          <a:p>
            <a:pPr marL="533400" indent="-533400" algn="just" eaLnBrk="1" fontAlgn="auto" hangingPunct="1">
              <a:lnSpc>
                <a:spcPct val="90000"/>
              </a:lnSpc>
              <a:spcBef>
                <a:spcPct val="40000"/>
              </a:spcBef>
              <a:buFont typeface="Wingdings" pitchFamily="2" charset="2"/>
              <a:buNone/>
              <a:defRPr/>
            </a:pPr>
            <a:r>
              <a:rPr lang="zh-CN" altLang="en-US" b="1" dirty="0">
                <a:solidFill>
                  <a:schemeClr val="tx1">
                    <a:lumMod val="50000"/>
                  </a:schemeClr>
                </a:solidFill>
                <a:latin typeface="Times New Roman" panose="02020603050405020304" pitchFamily="18" charset="0"/>
                <a:ea typeface="+mn-ea"/>
                <a:cs typeface="Times New Roman" panose="02020603050405020304" pitchFamily="18" charset="0"/>
              </a:rPr>
              <a:t>说明</a:t>
            </a:r>
            <a:endParaRPr lang="en-US" altLang="zh-CN" b="1" dirty="0">
              <a:solidFill>
                <a:schemeClr val="tx1">
                  <a:lumMod val="50000"/>
                </a:schemeClr>
              </a:solidFill>
              <a:latin typeface="Times New Roman" panose="02020603050405020304" pitchFamily="18" charset="0"/>
              <a:ea typeface="+mn-ea"/>
              <a:cs typeface="Times New Roman" panose="02020603050405020304" pitchFamily="18" charset="0"/>
            </a:endParaRPr>
          </a:p>
          <a:p>
            <a:pPr marL="533400" indent="-533400" algn="just" eaLnBrk="1" fontAlgn="auto" hangingPunct="1">
              <a:lnSpc>
                <a:spcPct val="90000"/>
              </a:lnSpc>
              <a:spcBef>
                <a:spcPct val="40000"/>
              </a:spcBef>
              <a:buFont typeface="Wingdings" pitchFamily="2" charset="2"/>
              <a:buNone/>
              <a:defRPr/>
            </a:pPr>
            <a:r>
              <a:rPr lang="en-US" altLang="zh-CN" sz="2600" b="1" dirty="0">
                <a:solidFill>
                  <a:srgbClr val="C00000"/>
                </a:solidFill>
                <a:latin typeface="Times New Roman" panose="02020603050405020304" pitchFamily="18" charset="0"/>
                <a:ea typeface="+mn-ea"/>
                <a:cs typeface="Times New Roman" panose="02020603050405020304" pitchFamily="18" charset="0"/>
              </a:rPr>
              <a:t>(1) </a:t>
            </a:r>
            <a:r>
              <a:rPr lang="zh-CN" altLang="en-US" sz="2600" b="1" dirty="0">
                <a:solidFill>
                  <a:srgbClr val="C00000"/>
                </a:solidFill>
                <a:latin typeface="Times New Roman" panose="02020603050405020304" pitchFamily="18" charset="0"/>
                <a:ea typeface="+mn-ea"/>
                <a:cs typeface="Times New Roman" panose="02020603050405020304" pitchFamily="18" charset="0"/>
              </a:rPr>
              <a:t>表示方法</a:t>
            </a:r>
          </a:p>
          <a:p>
            <a:pPr marL="533400" indent="-533400" algn="just" eaLnBrk="1" fontAlgn="auto" hangingPunct="1">
              <a:lnSpc>
                <a:spcPct val="90000"/>
              </a:lnSpc>
              <a:spcBef>
                <a:spcPct val="40000"/>
              </a:spcBef>
              <a:buFont typeface="Wingdings" pitchFamily="2" charset="2"/>
              <a:buNone/>
              <a:defRPr/>
            </a:pPr>
            <a:r>
              <a:rPr lang="zh-CN" altLang="en-US" sz="2600" b="1" dirty="0">
                <a:latin typeface="Times New Roman" panose="02020603050405020304" pitchFamily="18" charset="0"/>
                <a:ea typeface="+mn-ea"/>
                <a:cs typeface="Times New Roman" panose="02020603050405020304" pitchFamily="18" charset="0"/>
              </a:rPr>
              <a:t>    ① 按定义用顶点和边的交替序列</a:t>
            </a:r>
            <a:r>
              <a:rPr lang="en-US" altLang="zh-CN" sz="2600" b="1" dirty="0">
                <a:latin typeface="Times New Roman" panose="02020603050405020304" pitchFamily="18" charset="0"/>
                <a:ea typeface="+mn-ea"/>
                <a:cs typeface="Times New Roman" panose="02020603050405020304" pitchFamily="18" charset="0"/>
              </a:rPr>
              <a:t>,  </a:t>
            </a:r>
          </a:p>
          <a:p>
            <a:pPr marL="533400" indent="-533400" algn="just" eaLnBrk="1" fontAlgn="auto" hangingPunct="1">
              <a:lnSpc>
                <a:spcPct val="90000"/>
              </a:lnSpc>
              <a:spcBef>
                <a:spcPct val="40000"/>
              </a:spcBef>
              <a:buFont typeface="Wingdings" pitchFamily="2" charset="2"/>
              <a:buNone/>
              <a:defRPr/>
            </a:pPr>
            <a:r>
              <a:rPr lang="en-US" altLang="zh-CN" sz="2600" b="1" i="1" dirty="0">
                <a:latin typeface="Times New Roman" panose="02020603050405020304" pitchFamily="18" charset="0"/>
                <a:ea typeface="+mn-ea"/>
                <a:cs typeface="Times New Roman" panose="02020603050405020304" pitchFamily="18" charset="0"/>
              </a:rPr>
              <a:t>       P</a:t>
            </a:r>
            <a:r>
              <a:rPr lang="en-US" altLang="zh-CN" sz="2600" b="1" dirty="0">
                <a:latin typeface="Times New Roman" panose="02020603050405020304" pitchFamily="18" charset="0"/>
                <a:ea typeface="+mn-ea"/>
                <a:cs typeface="Times New Roman" panose="02020603050405020304" pitchFamily="18" charset="0"/>
              </a:rPr>
              <a:t>=</a:t>
            </a:r>
            <a:r>
              <a:rPr lang="en-US" altLang="zh-CN" sz="2600" b="1" i="1" dirty="0">
                <a:latin typeface="Times New Roman" panose="02020603050405020304" pitchFamily="18" charset="0"/>
                <a:ea typeface="+mn-ea"/>
                <a:cs typeface="Times New Roman" panose="02020603050405020304" pitchFamily="18" charset="0"/>
              </a:rPr>
              <a:t>v</a:t>
            </a:r>
            <a:r>
              <a:rPr lang="en-US" altLang="zh-CN" sz="2600" b="1" baseline="-30000" dirty="0">
                <a:latin typeface="Times New Roman" panose="02020603050405020304" pitchFamily="18" charset="0"/>
                <a:ea typeface="+mn-ea"/>
                <a:cs typeface="Times New Roman" panose="02020603050405020304" pitchFamily="18" charset="0"/>
              </a:rPr>
              <a:t>0</a:t>
            </a:r>
            <a:r>
              <a:rPr lang="en-US" altLang="zh-CN" sz="2600" b="1" i="1" dirty="0">
                <a:latin typeface="Times New Roman" panose="02020603050405020304" pitchFamily="18" charset="0"/>
                <a:ea typeface="+mn-ea"/>
                <a:cs typeface="Times New Roman" panose="02020603050405020304" pitchFamily="18" charset="0"/>
              </a:rPr>
              <a:t>e</a:t>
            </a:r>
            <a:r>
              <a:rPr lang="en-US" altLang="zh-CN" sz="2600" b="1" baseline="-30000" dirty="0">
                <a:latin typeface="Times New Roman" panose="02020603050405020304" pitchFamily="18" charset="0"/>
                <a:ea typeface="+mn-ea"/>
                <a:cs typeface="Times New Roman" panose="02020603050405020304" pitchFamily="18" charset="0"/>
              </a:rPr>
              <a:t>1</a:t>
            </a:r>
            <a:r>
              <a:rPr lang="en-US" altLang="zh-CN" sz="2600" b="1" i="1" dirty="0">
                <a:latin typeface="Times New Roman" panose="02020603050405020304" pitchFamily="18" charset="0"/>
                <a:ea typeface="+mn-ea"/>
                <a:cs typeface="Times New Roman" panose="02020603050405020304" pitchFamily="18" charset="0"/>
              </a:rPr>
              <a:t>v</a:t>
            </a:r>
            <a:r>
              <a:rPr lang="en-US" altLang="zh-CN" sz="2600" b="1" baseline="-30000" dirty="0">
                <a:latin typeface="Times New Roman" panose="02020603050405020304" pitchFamily="18" charset="0"/>
                <a:ea typeface="+mn-ea"/>
                <a:cs typeface="Times New Roman" panose="02020603050405020304" pitchFamily="18" charset="0"/>
              </a:rPr>
              <a:t>1</a:t>
            </a:r>
            <a:r>
              <a:rPr lang="en-US" altLang="zh-CN" sz="2600" b="1" i="1" dirty="0">
                <a:latin typeface="Times New Roman" panose="02020603050405020304" pitchFamily="18" charset="0"/>
                <a:ea typeface="+mn-ea"/>
                <a:cs typeface="Times New Roman" panose="02020603050405020304" pitchFamily="18" charset="0"/>
              </a:rPr>
              <a:t>e</a:t>
            </a:r>
            <a:r>
              <a:rPr lang="en-US" altLang="zh-CN" sz="2600" b="1" baseline="-30000" dirty="0">
                <a:latin typeface="Times New Roman" panose="02020603050405020304" pitchFamily="18" charset="0"/>
                <a:ea typeface="+mn-ea"/>
                <a:cs typeface="Times New Roman" panose="02020603050405020304" pitchFamily="18" charset="0"/>
              </a:rPr>
              <a:t>2</a:t>
            </a:r>
            <a:r>
              <a:rPr lang="en-US" altLang="zh-CN" sz="2600" b="1" dirty="0">
                <a:latin typeface="Times New Roman" panose="02020603050405020304" pitchFamily="18" charset="0"/>
                <a:ea typeface="+mn-ea"/>
                <a:cs typeface="Times New Roman" panose="02020603050405020304" pitchFamily="18" charset="0"/>
              </a:rPr>
              <a:t>…</a:t>
            </a:r>
            <a:r>
              <a:rPr lang="en-US" altLang="zh-CN" sz="2600" b="1" i="1" dirty="0" err="1">
                <a:latin typeface="Times New Roman" panose="02020603050405020304" pitchFamily="18" charset="0"/>
                <a:ea typeface="+mn-ea"/>
                <a:cs typeface="Times New Roman" panose="02020603050405020304" pitchFamily="18" charset="0"/>
              </a:rPr>
              <a:t>e</a:t>
            </a:r>
            <a:r>
              <a:rPr lang="en-US" altLang="zh-CN" sz="2600" b="1" i="1" baseline="-30000" dirty="0" err="1">
                <a:latin typeface="Times New Roman" panose="02020603050405020304" pitchFamily="18" charset="0"/>
                <a:ea typeface="+mn-ea"/>
                <a:cs typeface="Times New Roman" panose="02020603050405020304" pitchFamily="18" charset="0"/>
              </a:rPr>
              <a:t>l</a:t>
            </a:r>
            <a:r>
              <a:rPr lang="en-US" altLang="zh-CN" sz="2600" b="1" i="1" dirty="0" err="1">
                <a:latin typeface="Times New Roman" panose="02020603050405020304" pitchFamily="18" charset="0"/>
                <a:ea typeface="+mn-ea"/>
                <a:cs typeface="Times New Roman" panose="02020603050405020304" pitchFamily="18" charset="0"/>
              </a:rPr>
              <a:t>v</a:t>
            </a:r>
            <a:r>
              <a:rPr lang="en-US" altLang="zh-CN" sz="2600" b="1" i="1" baseline="-30000" dirty="0" err="1">
                <a:latin typeface="Times New Roman" panose="02020603050405020304" pitchFamily="18" charset="0"/>
                <a:ea typeface="+mn-ea"/>
                <a:cs typeface="Times New Roman" panose="02020603050405020304" pitchFamily="18" charset="0"/>
              </a:rPr>
              <a:t>l</a:t>
            </a:r>
            <a:endParaRPr lang="en-US" altLang="zh-CN" sz="2600" b="1" dirty="0">
              <a:latin typeface="Times New Roman" panose="02020603050405020304" pitchFamily="18" charset="0"/>
              <a:ea typeface="+mn-ea"/>
              <a:cs typeface="Times New Roman" panose="02020603050405020304" pitchFamily="18" charset="0"/>
            </a:endParaRPr>
          </a:p>
          <a:p>
            <a:pPr marL="533400" indent="-533400" algn="just" eaLnBrk="1" fontAlgn="auto" hangingPunct="1">
              <a:lnSpc>
                <a:spcPct val="90000"/>
              </a:lnSpc>
              <a:spcBef>
                <a:spcPct val="40000"/>
              </a:spcBef>
              <a:buFont typeface="Wingdings" pitchFamily="2" charset="2"/>
              <a:buNone/>
              <a:defRPr/>
            </a:pPr>
            <a:r>
              <a:rPr lang="en-US" altLang="zh-CN" sz="2600" b="1" dirty="0">
                <a:latin typeface="Times New Roman" panose="02020603050405020304" pitchFamily="18" charset="0"/>
                <a:ea typeface="+mn-ea"/>
                <a:cs typeface="Times New Roman" panose="02020603050405020304" pitchFamily="18" charset="0"/>
              </a:rPr>
              <a:t>    ② </a:t>
            </a:r>
            <a:r>
              <a:rPr lang="zh-CN" altLang="en-US" sz="2600" b="1" dirty="0">
                <a:latin typeface="Times New Roman" panose="02020603050405020304" pitchFamily="18" charset="0"/>
                <a:ea typeface="+mn-ea"/>
                <a:cs typeface="Times New Roman" panose="02020603050405020304" pitchFamily="18" charset="0"/>
              </a:rPr>
              <a:t>用边序列</a:t>
            </a:r>
            <a:r>
              <a:rPr lang="en-US" altLang="zh-CN" sz="2600" b="1" dirty="0">
                <a:latin typeface="Times New Roman" panose="02020603050405020304" pitchFamily="18" charset="0"/>
                <a:ea typeface="+mn-ea"/>
                <a:cs typeface="Times New Roman" panose="02020603050405020304" pitchFamily="18" charset="0"/>
              </a:rPr>
              <a:t>, </a:t>
            </a:r>
            <a:r>
              <a:rPr lang="en-US" altLang="zh-CN" sz="2600" b="1" i="1" dirty="0">
                <a:latin typeface="Times New Roman" panose="02020603050405020304" pitchFamily="18" charset="0"/>
                <a:ea typeface="+mn-ea"/>
                <a:cs typeface="Times New Roman" panose="02020603050405020304" pitchFamily="18" charset="0"/>
                <a:sym typeface="Symbol" pitchFamily="18" charset="2"/>
              </a:rPr>
              <a:t>P</a:t>
            </a:r>
            <a:r>
              <a:rPr lang="en-US" altLang="zh-CN" sz="2600" b="1" dirty="0">
                <a:latin typeface="Times New Roman" panose="02020603050405020304" pitchFamily="18" charset="0"/>
                <a:ea typeface="+mn-ea"/>
                <a:cs typeface="Times New Roman" panose="02020603050405020304" pitchFamily="18" charset="0"/>
              </a:rPr>
              <a:t>=</a:t>
            </a:r>
            <a:r>
              <a:rPr lang="en-US" altLang="zh-CN" sz="2600" b="1" i="1" dirty="0">
                <a:latin typeface="Times New Roman" panose="02020603050405020304" pitchFamily="18" charset="0"/>
                <a:ea typeface="+mn-ea"/>
                <a:cs typeface="Times New Roman" panose="02020603050405020304" pitchFamily="18" charset="0"/>
              </a:rPr>
              <a:t>e</a:t>
            </a:r>
            <a:r>
              <a:rPr lang="en-US" altLang="zh-CN" sz="2600" b="1" baseline="-30000" dirty="0">
                <a:latin typeface="Times New Roman" panose="02020603050405020304" pitchFamily="18" charset="0"/>
                <a:ea typeface="+mn-ea"/>
                <a:cs typeface="Times New Roman" panose="02020603050405020304" pitchFamily="18" charset="0"/>
              </a:rPr>
              <a:t>1</a:t>
            </a:r>
            <a:r>
              <a:rPr lang="en-US" altLang="zh-CN" sz="2600" b="1" i="1" dirty="0">
                <a:latin typeface="Times New Roman" panose="02020603050405020304" pitchFamily="18" charset="0"/>
                <a:ea typeface="+mn-ea"/>
                <a:cs typeface="Times New Roman" panose="02020603050405020304" pitchFamily="18" charset="0"/>
              </a:rPr>
              <a:t>e</a:t>
            </a:r>
            <a:r>
              <a:rPr lang="en-US" altLang="zh-CN" sz="2600" b="1" baseline="-30000" dirty="0">
                <a:latin typeface="Times New Roman" panose="02020603050405020304" pitchFamily="18" charset="0"/>
                <a:ea typeface="+mn-ea"/>
                <a:cs typeface="Times New Roman" panose="02020603050405020304" pitchFamily="18" charset="0"/>
              </a:rPr>
              <a:t>2</a:t>
            </a:r>
            <a:r>
              <a:rPr lang="en-US" altLang="zh-CN" sz="2600" b="1" dirty="0">
                <a:latin typeface="Times New Roman" panose="02020603050405020304" pitchFamily="18" charset="0"/>
                <a:ea typeface="+mn-ea"/>
                <a:cs typeface="Times New Roman" panose="02020603050405020304" pitchFamily="18" charset="0"/>
              </a:rPr>
              <a:t>…</a:t>
            </a:r>
            <a:r>
              <a:rPr lang="en-US" altLang="zh-CN" sz="2600" b="1" i="1" dirty="0">
                <a:latin typeface="Times New Roman" panose="02020603050405020304" pitchFamily="18" charset="0"/>
                <a:ea typeface="+mn-ea"/>
                <a:cs typeface="Times New Roman" panose="02020603050405020304" pitchFamily="18" charset="0"/>
              </a:rPr>
              <a:t>e</a:t>
            </a:r>
            <a:r>
              <a:rPr lang="en-US" altLang="zh-CN" sz="2600" b="1" i="1" baseline="-30000" dirty="0">
                <a:latin typeface="Times New Roman" panose="02020603050405020304" pitchFamily="18" charset="0"/>
                <a:ea typeface="+mn-ea"/>
                <a:cs typeface="Times New Roman" panose="02020603050405020304" pitchFamily="18" charset="0"/>
              </a:rPr>
              <a:t>l</a:t>
            </a:r>
            <a:endParaRPr lang="en-US" altLang="zh-CN" sz="2600" b="1" dirty="0">
              <a:latin typeface="Times New Roman" panose="02020603050405020304" pitchFamily="18" charset="0"/>
              <a:ea typeface="+mn-ea"/>
              <a:cs typeface="Times New Roman" panose="02020603050405020304" pitchFamily="18" charset="0"/>
            </a:endParaRPr>
          </a:p>
          <a:p>
            <a:pPr marL="533400" indent="-533400" algn="just" eaLnBrk="1" fontAlgn="auto" hangingPunct="1">
              <a:lnSpc>
                <a:spcPct val="90000"/>
              </a:lnSpc>
              <a:spcBef>
                <a:spcPct val="40000"/>
              </a:spcBef>
              <a:buFont typeface="Wingdings" pitchFamily="2" charset="2"/>
              <a:buNone/>
              <a:defRPr/>
            </a:pPr>
            <a:r>
              <a:rPr lang="en-US" altLang="zh-CN" sz="2600" b="1" dirty="0">
                <a:latin typeface="Times New Roman" panose="02020603050405020304" pitchFamily="18" charset="0"/>
                <a:ea typeface="+mn-ea"/>
                <a:cs typeface="Times New Roman" panose="02020603050405020304" pitchFamily="18" charset="0"/>
              </a:rPr>
              <a:t>    ③ </a:t>
            </a:r>
            <a:r>
              <a:rPr lang="zh-CN" altLang="en-US" sz="2600" b="1" dirty="0">
                <a:latin typeface="Times New Roman" panose="02020603050405020304" pitchFamily="18" charset="0"/>
                <a:ea typeface="+mn-ea"/>
                <a:cs typeface="Times New Roman" panose="02020603050405020304" pitchFamily="18" charset="0"/>
              </a:rPr>
              <a:t>简单图中</a:t>
            </a:r>
            <a:r>
              <a:rPr lang="en-US" altLang="zh-CN" sz="2600" b="1" dirty="0">
                <a:latin typeface="Times New Roman" panose="02020603050405020304" pitchFamily="18" charset="0"/>
                <a:ea typeface="+mn-ea"/>
                <a:cs typeface="Times New Roman" panose="02020603050405020304" pitchFamily="18" charset="0"/>
              </a:rPr>
              <a:t>, </a:t>
            </a:r>
            <a:r>
              <a:rPr lang="zh-CN" altLang="en-US" sz="2600" b="1" dirty="0">
                <a:latin typeface="Times New Roman" panose="02020603050405020304" pitchFamily="18" charset="0"/>
                <a:ea typeface="+mn-ea"/>
                <a:cs typeface="Times New Roman" panose="02020603050405020304" pitchFamily="18" charset="0"/>
              </a:rPr>
              <a:t>用顶点序列</a:t>
            </a:r>
            <a:r>
              <a:rPr lang="en-US" altLang="zh-CN" sz="2600" b="1" dirty="0">
                <a:latin typeface="Times New Roman" panose="02020603050405020304" pitchFamily="18" charset="0"/>
                <a:ea typeface="+mn-ea"/>
                <a:cs typeface="Times New Roman" panose="02020603050405020304" pitchFamily="18" charset="0"/>
              </a:rPr>
              <a:t>, </a:t>
            </a:r>
            <a:r>
              <a:rPr lang="en-US" altLang="zh-CN" sz="2600" b="1" i="1" dirty="0">
                <a:latin typeface="Times New Roman" panose="02020603050405020304" pitchFamily="18" charset="0"/>
                <a:ea typeface="+mn-ea"/>
                <a:cs typeface="Times New Roman" panose="02020603050405020304" pitchFamily="18" charset="0"/>
                <a:sym typeface="Symbol" pitchFamily="18" charset="2"/>
              </a:rPr>
              <a:t>P</a:t>
            </a:r>
            <a:r>
              <a:rPr lang="en-US" altLang="zh-CN" sz="2600" b="1" dirty="0">
                <a:latin typeface="Times New Roman" panose="02020603050405020304" pitchFamily="18" charset="0"/>
                <a:ea typeface="+mn-ea"/>
                <a:cs typeface="Times New Roman" panose="02020603050405020304" pitchFamily="18" charset="0"/>
              </a:rPr>
              <a:t>=</a:t>
            </a:r>
            <a:r>
              <a:rPr lang="en-US" altLang="zh-CN" sz="2600" b="1" i="1" dirty="0">
                <a:latin typeface="Times New Roman" panose="02020603050405020304" pitchFamily="18" charset="0"/>
                <a:ea typeface="+mn-ea"/>
                <a:cs typeface="Times New Roman" panose="02020603050405020304" pitchFamily="18" charset="0"/>
              </a:rPr>
              <a:t>v</a:t>
            </a:r>
            <a:r>
              <a:rPr lang="en-US" altLang="zh-CN" sz="2600" b="1" baseline="-30000" dirty="0">
                <a:latin typeface="Times New Roman" panose="02020603050405020304" pitchFamily="18" charset="0"/>
                <a:ea typeface="+mn-ea"/>
                <a:cs typeface="Times New Roman" panose="02020603050405020304" pitchFamily="18" charset="0"/>
              </a:rPr>
              <a:t>0</a:t>
            </a:r>
            <a:r>
              <a:rPr lang="en-US" altLang="zh-CN" sz="2600" b="1" i="1" dirty="0">
                <a:latin typeface="Times New Roman" panose="02020603050405020304" pitchFamily="18" charset="0"/>
                <a:ea typeface="+mn-ea"/>
                <a:cs typeface="Times New Roman" panose="02020603050405020304" pitchFamily="18" charset="0"/>
              </a:rPr>
              <a:t>v</a:t>
            </a:r>
            <a:r>
              <a:rPr lang="en-US" altLang="zh-CN" sz="2600" b="1" baseline="-30000" dirty="0">
                <a:latin typeface="Times New Roman" panose="02020603050405020304" pitchFamily="18" charset="0"/>
                <a:ea typeface="+mn-ea"/>
                <a:cs typeface="Times New Roman" panose="02020603050405020304" pitchFamily="18" charset="0"/>
              </a:rPr>
              <a:t>1</a:t>
            </a:r>
            <a:r>
              <a:rPr lang="en-US" altLang="zh-CN" sz="2600" b="1" dirty="0">
                <a:latin typeface="Times New Roman" panose="02020603050405020304" pitchFamily="18" charset="0"/>
                <a:ea typeface="+mn-ea"/>
                <a:cs typeface="Times New Roman" panose="02020603050405020304" pitchFamily="18" charset="0"/>
              </a:rPr>
              <a:t>…</a:t>
            </a:r>
            <a:r>
              <a:rPr lang="en-US" altLang="zh-CN" sz="2600" b="1" i="1" dirty="0" err="1">
                <a:latin typeface="Times New Roman" panose="02020603050405020304" pitchFamily="18" charset="0"/>
                <a:ea typeface="+mn-ea"/>
                <a:cs typeface="Times New Roman" panose="02020603050405020304" pitchFamily="18" charset="0"/>
              </a:rPr>
              <a:t>v</a:t>
            </a:r>
            <a:r>
              <a:rPr lang="en-US" altLang="zh-CN" sz="2600" b="1" i="1" baseline="-30000" dirty="0" err="1">
                <a:latin typeface="Times New Roman" panose="02020603050405020304" pitchFamily="18" charset="0"/>
                <a:ea typeface="+mn-ea"/>
                <a:cs typeface="Times New Roman" panose="02020603050405020304" pitchFamily="18" charset="0"/>
              </a:rPr>
              <a:t>l</a:t>
            </a:r>
            <a:endParaRPr lang="en-US" altLang="zh-CN" sz="2600" b="1" i="1" baseline="-30000" dirty="0">
              <a:latin typeface="Times New Roman" panose="02020603050405020304" pitchFamily="18" charset="0"/>
              <a:ea typeface="+mn-ea"/>
              <a:cs typeface="Times New Roman" panose="02020603050405020304" pitchFamily="18" charset="0"/>
            </a:endParaRPr>
          </a:p>
          <a:p>
            <a:pPr marL="533400" indent="-533400" eaLnBrk="1" fontAlgn="auto" hangingPunct="1">
              <a:lnSpc>
                <a:spcPct val="110000"/>
              </a:lnSpc>
              <a:spcBef>
                <a:spcPct val="40000"/>
              </a:spcBef>
              <a:buFont typeface="Wingdings" pitchFamily="2" charset="2"/>
              <a:buNone/>
              <a:defRPr/>
            </a:pPr>
            <a:r>
              <a:rPr lang="en-US" altLang="zh-CN" sz="2600" b="1" dirty="0">
                <a:latin typeface="Times New Roman" panose="02020603050405020304" pitchFamily="18" charset="0"/>
                <a:ea typeface="+mn-ea"/>
                <a:cs typeface="Times New Roman" panose="02020603050405020304" pitchFamily="18" charset="0"/>
              </a:rPr>
              <a:t>(2) </a:t>
            </a:r>
            <a:r>
              <a:rPr lang="zh-CN" altLang="en-US" sz="2600" b="1" dirty="0">
                <a:latin typeface="Times New Roman" panose="02020603050405020304" pitchFamily="18" charset="0"/>
                <a:ea typeface="+mn-ea"/>
                <a:cs typeface="Times New Roman" panose="02020603050405020304" pitchFamily="18" charset="0"/>
              </a:rPr>
              <a:t>在无向图中</a:t>
            </a:r>
            <a:r>
              <a:rPr lang="en-US" altLang="zh-CN" sz="2600" b="1" dirty="0">
                <a:latin typeface="Times New Roman" panose="02020603050405020304" pitchFamily="18" charset="0"/>
                <a:ea typeface="+mn-ea"/>
                <a:cs typeface="Times New Roman" panose="02020603050405020304" pitchFamily="18" charset="0"/>
              </a:rPr>
              <a:t>, </a:t>
            </a:r>
            <a:r>
              <a:rPr lang="zh-CN" altLang="en-US" sz="2600" b="1" dirty="0">
                <a:latin typeface="Times New Roman" panose="02020603050405020304" pitchFamily="18" charset="0"/>
                <a:ea typeface="+mn-ea"/>
                <a:cs typeface="Times New Roman" panose="02020603050405020304" pitchFamily="18" charset="0"/>
              </a:rPr>
              <a:t>长度为</a:t>
            </a:r>
            <a:r>
              <a:rPr lang="en-US" altLang="zh-CN" sz="2600" b="1" dirty="0">
                <a:latin typeface="Times New Roman" panose="02020603050405020304" pitchFamily="18" charset="0"/>
                <a:ea typeface="+mn-ea"/>
                <a:cs typeface="Times New Roman" panose="02020603050405020304" pitchFamily="18" charset="0"/>
              </a:rPr>
              <a:t>1</a:t>
            </a:r>
            <a:r>
              <a:rPr lang="zh-CN" altLang="en-US" sz="2600" b="1" dirty="0">
                <a:latin typeface="Times New Roman" panose="02020603050405020304" pitchFamily="18" charset="0"/>
                <a:ea typeface="+mn-ea"/>
                <a:cs typeface="Times New Roman" panose="02020603050405020304" pitchFamily="18" charset="0"/>
              </a:rPr>
              <a:t>的圈由环构成</a:t>
            </a:r>
            <a:r>
              <a:rPr lang="en-US" altLang="zh-CN" sz="2600" b="1" dirty="0">
                <a:latin typeface="Times New Roman" panose="02020603050405020304" pitchFamily="18" charset="0"/>
                <a:ea typeface="+mn-ea"/>
                <a:cs typeface="Times New Roman" panose="02020603050405020304" pitchFamily="18" charset="0"/>
              </a:rPr>
              <a:t>.</a:t>
            </a:r>
            <a:r>
              <a:rPr lang="zh-CN" altLang="en-US" sz="2600" b="1" dirty="0">
                <a:latin typeface="Times New Roman" panose="02020603050405020304" pitchFamily="18" charset="0"/>
                <a:ea typeface="+mn-ea"/>
                <a:cs typeface="Times New Roman" panose="02020603050405020304" pitchFamily="18" charset="0"/>
              </a:rPr>
              <a:t>长度为</a:t>
            </a:r>
            <a:r>
              <a:rPr lang="en-US" altLang="zh-CN" sz="2600" b="1" dirty="0">
                <a:latin typeface="Times New Roman" panose="02020603050405020304" pitchFamily="18" charset="0"/>
                <a:ea typeface="+mn-ea"/>
                <a:cs typeface="Times New Roman" panose="02020603050405020304" pitchFamily="18" charset="0"/>
              </a:rPr>
              <a:t>2</a:t>
            </a:r>
            <a:r>
              <a:rPr lang="zh-CN" altLang="en-US" sz="2600" b="1" dirty="0">
                <a:latin typeface="Times New Roman" panose="02020603050405020304" pitchFamily="18" charset="0"/>
                <a:ea typeface="+mn-ea"/>
                <a:cs typeface="Times New Roman" panose="02020603050405020304" pitchFamily="18" charset="0"/>
              </a:rPr>
              <a:t>的圈由两条重边构成</a:t>
            </a:r>
            <a:r>
              <a:rPr lang="en-US" altLang="zh-CN" sz="2600" b="1" dirty="0">
                <a:latin typeface="Times New Roman" panose="02020603050405020304" pitchFamily="18" charset="0"/>
                <a:ea typeface="+mn-ea"/>
                <a:cs typeface="Times New Roman" panose="02020603050405020304" pitchFamily="18" charset="0"/>
              </a:rPr>
              <a:t>. </a:t>
            </a:r>
            <a:r>
              <a:rPr lang="zh-CN" altLang="en-US" sz="2600" b="1" dirty="0">
                <a:latin typeface="Times New Roman" panose="02020603050405020304" pitchFamily="18" charset="0"/>
                <a:ea typeface="+mn-ea"/>
                <a:cs typeface="Times New Roman" panose="02020603050405020304" pitchFamily="18" charset="0"/>
              </a:rPr>
              <a:t>在</a:t>
            </a:r>
            <a:r>
              <a:rPr lang="zh-CN" altLang="en-US" sz="2600" b="1" dirty="0">
                <a:solidFill>
                  <a:srgbClr val="C00000"/>
                </a:solidFill>
                <a:latin typeface="Times New Roman" panose="02020603050405020304" pitchFamily="18" charset="0"/>
                <a:ea typeface="+mn-ea"/>
                <a:cs typeface="Times New Roman" panose="02020603050405020304" pitchFamily="18" charset="0"/>
              </a:rPr>
              <a:t>无向简单图中</a:t>
            </a:r>
            <a:r>
              <a:rPr lang="en-US" altLang="zh-CN" sz="2600" b="1" dirty="0">
                <a:solidFill>
                  <a:srgbClr val="C00000"/>
                </a:solidFill>
                <a:latin typeface="Times New Roman" panose="02020603050405020304" pitchFamily="18" charset="0"/>
                <a:ea typeface="+mn-ea"/>
                <a:cs typeface="Times New Roman" panose="02020603050405020304" pitchFamily="18" charset="0"/>
              </a:rPr>
              <a:t>, </a:t>
            </a:r>
            <a:r>
              <a:rPr lang="zh-CN" altLang="en-US" sz="2600" b="1" dirty="0">
                <a:solidFill>
                  <a:srgbClr val="C00000"/>
                </a:solidFill>
                <a:latin typeface="Times New Roman" panose="02020603050405020304" pitchFamily="18" charset="0"/>
                <a:ea typeface="+mn-ea"/>
                <a:cs typeface="Times New Roman" panose="02020603050405020304" pitchFamily="18" charset="0"/>
              </a:rPr>
              <a:t>所有圈的长度</a:t>
            </a:r>
            <a:r>
              <a:rPr lang="zh-CN" altLang="en-US" sz="2600" b="1" dirty="0">
                <a:solidFill>
                  <a:srgbClr val="C00000"/>
                </a:solidFill>
                <a:latin typeface="Times New Roman" panose="02020603050405020304" pitchFamily="18" charset="0"/>
                <a:ea typeface="+mn-ea"/>
                <a:cs typeface="Times New Roman" panose="02020603050405020304" pitchFamily="18" charset="0"/>
                <a:sym typeface="Symbol" pitchFamily="18" charset="2"/>
              </a:rPr>
              <a:t></a:t>
            </a:r>
            <a:r>
              <a:rPr lang="en-US" altLang="zh-CN" sz="2600" b="1" dirty="0">
                <a:solidFill>
                  <a:srgbClr val="C00000"/>
                </a:solidFill>
                <a:latin typeface="Times New Roman" panose="02020603050405020304" pitchFamily="18" charset="0"/>
                <a:ea typeface="+mn-ea"/>
                <a:cs typeface="Times New Roman" panose="02020603050405020304" pitchFamily="18" charset="0"/>
              </a:rPr>
              <a:t>3. </a:t>
            </a:r>
          </a:p>
          <a:p>
            <a:pPr marL="533400" indent="-533400" eaLnBrk="1" fontAlgn="auto" hangingPunct="1">
              <a:lnSpc>
                <a:spcPct val="110000"/>
              </a:lnSpc>
              <a:spcBef>
                <a:spcPct val="40000"/>
              </a:spcBef>
              <a:buFont typeface="Wingdings" pitchFamily="2" charset="2"/>
              <a:buNone/>
              <a:defRPr/>
            </a:pPr>
            <a:r>
              <a:rPr lang="en-US" altLang="zh-CN" sz="2600" b="1" dirty="0">
                <a:latin typeface="Times New Roman" panose="02020603050405020304" pitchFamily="18" charset="0"/>
                <a:ea typeface="+mn-ea"/>
                <a:cs typeface="Times New Roman" panose="02020603050405020304" pitchFamily="18" charset="0"/>
              </a:rPr>
              <a:t>    </a:t>
            </a:r>
            <a:r>
              <a:rPr lang="zh-CN" altLang="en-US" sz="2600" b="1" dirty="0">
                <a:latin typeface="Times New Roman" panose="02020603050405020304" pitchFamily="18" charset="0"/>
                <a:ea typeface="+mn-ea"/>
                <a:cs typeface="Times New Roman" panose="02020603050405020304" pitchFamily="18" charset="0"/>
              </a:rPr>
              <a:t>在有向图中</a:t>
            </a:r>
            <a:r>
              <a:rPr lang="en-US" altLang="zh-CN" sz="2600" b="1" dirty="0">
                <a:latin typeface="Times New Roman" panose="02020603050405020304" pitchFamily="18" charset="0"/>
                <a:ea typeface="+mn-ea"/>
                <a:cs typeface="Times New Roman" panose="02020603050405020304" pitchFamily="18" charset="0"/>
              </a:rPr>
              <a:t>, </a:t>
            </a:r>
            <a:r>
              <a:rPr lang="zh-CN" altLang="en-US" sz="2600" b="1" dirty="0">
                <a:latin typeface="Times New Roman" panose="02020603050405020304" pitchFamily="18" charset="0"/>
                <a:ea typeface="+mn-ea"/>
                <a:cs typeface="Times New Roman" panose="02020603050405020304" pitchFamily="18" charset="0"/>
              </a:rPr>
              <a:t>长度为</a:t>
            </a:r>
            <a:r>
              <a:rPr lang="en-US" altLang="zh-CN" sz="2600" b="1" dirty="0">
                <a:latin typeface="Times New Roman" panose="02020603050405020304" pitchFamily="18" charset="0"/>
                <a:ea typeface="+mn-ea"/>
                <a:cs typeface="Times New Roman" panose="02020603050405020304" pitchFamily="18" charset="0"/>
              </a:rPr>
              <a:t>1</a:t>
            </a:r>
            <a:r>
              <a:rPr lang="zh-CN" altLang="en-US" sz="2600" b="1" dirty="0">
                <a:latin typeface="Times New Roman" panose="02020603050405020304" pitchFamily="18" charset="0"/>
                <a:ea typeface="+mn-ea"/>
                <a:cs typeface="Times New Roman" panose="02020603050405020304" pitchFamily="18" charset="0"/>
              </a:rPr>
              <a:t>的圈由环构成</a:t>
            </a:r>
            <a:r>
              <a:rPr lang="en-US" altLang="zh-CN" sz="2600" b="1" dirty="0">
                <a:latin typeface="Times New Roman" panose="02020603050405020304" pitchFamily="18" charset="0"/>
                <a:ea typeface="+mn-ea"/>
                <a:cs typeface="Times New Roman" panose="02020603050405020304" pitchFamily="18" charset="0"/>
              </a:rPr>
              <a:t>. </a:t>
            </a:r>
          </a:p>
          <a:p>
            <a:pPr marL="533400" indent="-533400" eaLnBrk="1" fontAlgn="auto" hangingPunct="1">
              <a:lnSpc>
                <a:spcPct val="110000"/>
              </a:lnSpc>
              <a:spcBef>
                <a:spcPct val="40000"/>
              </a:spcBef>
              <a:buFont typeface="Wingdings" pitchFamily="2" charset="2"/>
              <a:buNone/>
              <a:defRPr/>
            </a:pPr>
            <a:r>
              <a:rPr lang="en-US" altLang="zh-CN" sz="2600" b="1" dirty="0">
                <a:latin typeface="Times New Roman" panose="02020603050405020304" pitchFamily="18" charset="0"/>
                <a:ea typeface="+mn-ea"/>
                <a:cs typeface="Times New Roman" panose="02020603050405020304" pitchFamily="18" charset="0"/>
              </a:rPr>
              <a:t>    </a:t>
            </a:r>
            <a:r>
              <a:rPr lang="zh-CN" altLang="en-US" sz="2600" b="1" dirty="0">
                <a:solidFill>
                  <a:srgbClr val="C00000"/>
                </a:solidFill>
                <a:latin typeface="Times New Roman" panose="02020603050405020304" pitchFamily="18" charset="0"/>
                <a:ea typeface="+mn-ea"/>
                <a:cs typeface="Times New Roman" panose="02020603050405020304" pitchFamily="18" charset="0"/>
              </a:rPr>
              <a:t>在有向简单图中</a:t>
            </a:r>
            <a:r>
              <a:rPr lang="en-US" altLang="zh-CN" sz="2600" b="1" dirty="0">
                <a:solidFill>
                  <a:srgbClr val="C00000"/>
                </a:solidFill>
                <a:latin typeface="Times New Roman" panose="02020603050405020304" pitchFamily="18" charset="0"/>
                <a:ea typeface="+mn-ea"/>
                <a:cs typeface="Times New Roman" panose="02020603050405020304" pitchFamily="18" charset="0"/>
              </a:rPr>
              <a:t>, </a:t>
            </a:r>
            <a:r>
              <a:rPr lang="zh-CN" altLang="en-US" sz="2600" b="1" dirty="0">
                <a:solidFill>
                  <a:srgbClr val="C00000"/>
                </a:solidFill>
                <a:latin typeface="Times New Roman" panose="02020603050405020304" pitchFamily="18" charset="0"/>
                <a:ea typeface="+mn-ea"/>
                <a:cs typeface="Times New Roman" panose="02020603050405020304" pitchFamily="18" charset="0"/>
              </a:rPr>
              <a:t>所有圈的长度</a:t>
            </a:r>
            <a:r>
              <a:rPr lang="zh-CN" altLang="en-US" sz="2600" b="1" dirty="0">
                <a:solidFill>
                  <a:srgbClr val="C00000"/>
                </a:solidFill>
                <a:latin typeface="Times New Roman" panose="02020603050405020304" pitchFamily="18" charset="0"/>
                <a:ea typeface="+mn-ea"/>
                <a:cs typeface="Times New Roman" panose="02020603050405020304" pitchFamily="18" charset="0"/>
                <a:sym typeface="Symbol" pitchFamily="18" charset="2"/>
              </a:rPr>
              <a:t></a:t>
            </a:r>
            <a:r>
              <a:rPr lang="en-US" altLang="zh-CN" sz="2600" b="1" dirty="0">
                <a:solidFill>
                  <a:srgbClr val="C00000"/>
                </a:solidFill>
                <a:latin typeface="Times New Roman" panose="02020603050405020304" pitchFamily="18" charset="0"/>
                <a:ea typeface="+mn-ea"/>
                <a:cs typeface="Times New Roman" panose="02020603050405020304" pitchFamily="18" charset="0"/>
              </a:rPr>
              <a:t>2.</a:t>
            </a:r>
          </a:p>
          <a:p>
            <a:pPr marL="533400" indent="-533400" eaLnBrk="1" fontAlgn="auto" hangingPunct="1">
              <a:lnSpc>
                <a:spcPct val="90000"/>
              </a:lnSpc>
              <a:spcBef>
                <a:spcPct val="40000"/>
              </a:spcBef>
              <a:buFont typeface="Wingdings" pitchFamily="2" charset="2"/>
              <a:buNone/>
              <a:defRPr/>
            </a:pPr>
            <a:endParaRPr lang="en-US" altLang="zh-CN" sz="2600" b="1" dirty="0">
              <a:solidFill>
                <a:srgbClr val="5E2CAE"/>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942548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道路与回路：基本概念</a:t>
            </a:r>
          </a:p>
        </p:txBody>
      </p:sp>
      <p:sp>
        <p:nvSpPr>
          <p:cNvPr id="264194" name="Rectangle 2"/>
          <p:cNvSpPr>
            <a:spLocks noGrp="1" noChangeArrowheads="1"/>
          </p:cNvSpPr>
          <p:nvPr>
            <p:ph idx="1"/>
          </p:nvPr>
        </p:nvSpPr>
        <p:spPr/>
        <p:txBody>
          <a:bodyPr/>
          <a:lstStyle/>
          <a:p>
            <a:pPr algn="just" eaLnBrk="1" hangingPunct="1">
              <a:buFont typeface="Wingdings" pitchFamily="2" charset="2"/>
              <a:buNone/>
            </a:pPr>
            <a:r>
              <a:rPr lang="zh-CN" altLang="en-US" b="1" dirty="0">
                <a:solidFill>
                  <a:srgbClr val="C00000"/>
                </a:solidFill>
                <a:latin typeface="Times New Roman" pitchFamily="18" charset="0"/>
                <a:ea typeface="+mn-ea"/>
                <a:cs typeface="Times New Roman" pitchFamily="18" charset="0"/>
              </a:rPr>
              <a:t>定义</a:t>
            </a:r>
            <a:r>
              <a:rPr lang="en-US" altLang="zh-CN" b="1" dirty="0">
                <a:solidFill>
                  <a:srgbClr val="C00000"/>
                </a:solidFill>
                <a:latin typeface="Times New Roman" pitchFamily="18" charset="0"/>
                <a:ea typeface="+mn-ea"/>
                <a:cs typeface="Times New Roman" pitchFamily="18" charset="0"/>
              </a:rPr>
              <a:t>2.1.2</a:t>
            </a:r>
          </a:p>
          <a:p>
            <a:pPr algn="just" eaLnBrk="1" hangingPunct="1">
              <a:buFont typeface="Wingdings" pitchFamily="2" charset="2"/>
              <a:buNone/>
            </a:pPr>
            <a:r>
              <a:rPr lang="zh-CN" altLang="en-US" b="1" dirty="0">
                <a:latin typeface="+mn-ea"/>
                <a:ea typeface="+mn-ea"/>
              </a:rPr>
              <a:t>若通路</a:t>
            </a:r>
            <a:r>
              <a:rPr lang="en-US" altLang="zh-CN" b="1" dirty="0">
                <a:latin typeface="+mn-ea"/>
                <a:ea typeface="+mn-ea"/>
              </a:rPr>
              <a:t>(</a:t>
            </a:r>
            <a:r>
              <a:rPr lang="zh-CN" altLang="en-US" b="1" dirty="0">
                <a:latin typeface="+mn-ea"/>
                <a:ea typeface="+mn-ea"/>
              </a:rPr>
              <a:t>回路</a:t>
            </a:r>
            <a:r>
              <a:rPr lang="en-US" altLang="zh-CN" b="1" dirty="0">
                <a:latin typeface="+mn-ea"/>
                <a:ea typeface="+mn-ea"/>
              </a:rPr>
              <a:t>)</a:t>
            </a:r>
            <a:r>
              <a:rPr lang="zh-CN" altLang="en-US" b="1" dirty="0">
                <a:latin typeface="+mn-ea"/>
                <a:ea typeface="+mn-ea"/>
              </a:rPr>
              <a:t>中所有边各异</a:t>
            </a:r>
            <a:r>
              <a:rPr lang="en-US" altLang="zh-CN" b="1" dirty="0">
                <a:latin typeface="+mn-ea"/>
                <a:ea typeface="+mn-ea"/>
              </a:rPr>
              <a:t>, </a:t>
            </a:r>
            <a:r>
              <a:rPr lang="zh-CN" altLang="en-US" b="1" dirty="0">
                <a:latin typeface="+mn-ea"/>
                <a:ea typeface="+mn-ea"/>
              </a:rPr>
              <a:t>则称为</a:t>
            </a:r>
            <a:r>
              <a:rPr lang="zh-CN" altLang="en-US" b="1" dirty="0">
                <a:solidFill>
                  <a:srgbClr val="C00000"/>
                </a:solidFill>
                <a:latin typeface="+mn-ea"/>
                <a:ea typeface="+mn-ea"/>
              </a:rPr>
              <a:t>简单通路</a:t>
            </a:r>
            <a:r>
              <a:rPr lang="en-US" altLang="zh-CN" b="1" dirty="0">
                <a:solidFill>
                  <a:srgbClr val="C00000"/>
                </a:solidFill>
                <a:latin typeface="+mn-ea"/>
                <a:ea typeface="+mn-ea"/>
              </a:rPr>
              <a:t>(</a:t>
            </a:r>
            <a:r>
              <a:rPr lang="zh-CN" altLang="en-US" b="1" dirty="0">
                <a:solidFill>
                  <a:srgbClr val="C00000"/>
                </a:solidFill>
                <a:latin typeface="+mn-ea"/>
                <a:ea typeface="+mn-ea"/>
              </a:rPr>
              <a:t>简单回路</a:t>
            </a:r>
            <a:r>
              <a:rPr lang="en-US" altLang="zh-CN" b="1" dirty="0">
                <a:solidFill>
                  <a:srgbClr val="C00000"/>
                </a:solidFill>
                <a:latin typeface="+mn-ea"/>
                <a:ea typeface="+mn-ea"/>
              </a:rPr>
              <a:t>), </a:t>
            </a:r>
          </a:p>
          <a:p>
            <a:pPr algn="just" eaLnBrk="1" hangingPunct="1">
              <a:buFont typeface="Wingdings" pitchFamily="2" charset="2"/>
              <a:buNone/>
            </a:pPr>
            <a:r>
              <a:rPr lang="zh-CN" altLang="en-US" b="1" dirty="0">
                <a:latin typeface="+mn-ea"/>
                <a:ea typeface="+mn-ea"/>
              </a:rPr>
              <a:t>否则称为</a:t>
            </a:r>
            <a:r>
              <a:rPr lang="zh-CN" altLang="en-US" b="1" dirty="0">
                <a:solidFill>
                  <a:srgbClr val="C00000"/>
                </a:solidFill>
                <a:latin typeface="+mn-ea"/>
                <a:ea typeface="+mn-ea"/>
              </a:rPr>
              <a:t>复杂通路</a:t>
            </a:r>
            <a:r>
              <a:rPr lang="en-US" altLang="zh-CN" b="1" dirty="0">
                <a:solidFill>
                  <a:srgbClr val="C00000"/>
                </a:solidFill>
                <a:latin typeface="+mn-ea"/>
                <a:ea typeface="+mn-ea"/>
              </a:rPr>
              <a:t>(</a:t>
            </a:r>
            <a:r>
              <a:rPr lang="zh-CN" altLang="en-US" b="1" dirty="0">
                <a:solidFill>
                  <a:srgbClr val="C00000"/>
                </a:solidFill>
                <a:latin typeface="+mn-ea"/>
                <a:ea typeface="+mn-ea"/>
              </a:rPr>
              <a:t>复杂回路</a:t>
            </a:r>
            <a:r>
              <a:rPr lang="en-US" altLang="zh-CN" b="1" dirty="0">
                <a:solidFill>
                  <a:srgbClr val="C00000"/>
                </a:solidFill>
                <a:latin typeface="+mn-ea"/>
                <a:ea typeface="+mn-ea"/>
              </a:rPr>
              <a:t>)</a:t>
            </a:r>
          </a:p>
          <a:p>
            <a:pPr algn="just" eaLnBrk="1" hangingPunct="1">
              <a:buFont typeface="Wingdings" pitchFamily="2" charset="2"/>
              <a:buNone/>
            </a:pPr>
            <a:r>
              <a:rPr lang="zh-CN" altLang="en-US" b="1" dirty="0">
                <a:latin typeface="+mn-ea"/>
                <a:ea typeface="+mn-ea"/>
              </a:rPr>
              <a:t>若简单通路</a:t>
            </a:r>
            <a:r>
              <a:rPr lang="en-US" altLang="zh-CN" b="1" dirty="0">
                <a:latin typeface="+mn-ea"/>
                <a:ea typeface="+mn-ea"/>
              </a:rPr>
              <a:t>(</a:t>
            </a:r>
            <a:r>
              <a:rPr lang="zh-CN" altLang="en-US" b="1" dirty="0">
                <a:latin typeface="+mn-ea"/>
                <a:ea typeface="+mn-ea"/>
              </a:rPr>
              <a:t>回路</a:t>
            </a:r>
            <a:r>
              <a:rPr lang="en-US" altLang="zh-CN" b="1" dirty="0">
                <a:latin typeface="+mn-ea"/>
                <a:ea typeface="+mn-ea"/>
              </a:rPr>
              <a:t>)</a:t>
            </a:r>
            <a:r>
              <a:rPr lang="zh-CN" altLang="en-US" b="1" dirty="0">
                <a:latin typeface="+mn-ea"/>
                <a:ea typeface="+mn-ea"/>
              </a:rPr>
              <a:t>中所有顶点</a:t>
            </a:r>
            <a:r>
              <a:rPr lang="en-US" altLang="zh-CN" b="1" dirty="0">
                <a:latin typeface="+mn-ea"/>
                <a:ea typeface="+mn-ea"/>
              </a:rPr>
              <a:t>(</a:t>
            </a:r>
            <a:r>
              <a:rPr lang="zh-CN" altLang="en-US" b="1" dirty="0">
                <a:latin typeface="+mn-ea"/>
                <a:ea typeface="+mn-ea"/>
              </a:rPr>
              <a:t>对于回路</a:t>
            </a:r>
            <a:r>
              <a:rPr lang="en-US" altLang="zh-CN" b="1" dirty="0">
                <a:latin typeface="+mn-ea"/>
                <a:ea typeface="+mn-ea"/>
              </a:rPr>
              <a:t>, </a:t>
            </a:r>
            <a:r>
              <a:rPr lang="zh-CN" altLang="en-US" b="1" dirty="0">
                <a:latin typeface="+mn-ea"/>
                <a:ea typeface="+mn-ea"/>
              </a:rPr>
              <a:t>除</a:t>
            </a:r>
            <a:r>
              <a:rPr lang="en-US" altLang="zh-CN" b="1" i="1" dirty="0">
                <a:latin typeface="+mn-ea"/>
                <a:ea typeface="+mn-ea"/>
              </a:rPr>
              <a:t>v</a:t>
            </a:r>
            <a:r>
              <a:rPr lang="en-US" altLang="zh-CN" b="1" baseline="-30000" dirty="0">
                <a:latin typeface="+mn-ea"/>
                <a:ea typeface="+mn-ea"/>
              </a:rPr>
              <a:t>0</a:t>
            </a:r>
            <a:r>
              <a:rPr lang="en-US" altLang="zh-CN" b="1" dirty="0">
                <a:latin typeface="+mn-ea"/>
                <a:ea typeface="+mn-ea"/>
              </a:rPr>
              <a:t>=</a:t>
            </a:r>
            <a:r>
              <a:rPr lang="en-US" altLang="zh-CN" b="1" i="1" dirty="0" err="1">
                <a:latin typeface="+mn-ea"/>
                <a:ea typeface="+mn-ea"/>
              </a:rPr>
              <a:t>v</a:t>
            </a:r>
            <a:r>
              <a:rPr lang="en-US" altLang="zh-CN" b="1" i="1" baseline="-30000" dirty="0" err="1">
                <a:latin typeface="+mn-ea"/>
                <a:ea typeface="+mn-ea"/>
              </a:rPr>
              <a:t>l</a:t>
            </a:r>
            <a:r>
              <a:rPr lang="en-US" altLang="zh-CN" b="1" dirty="0">
                <a:latin typeface="+mn-ea"/>
                <a:ea typeface="+mn-ea"/>
              </a:rPr>
              <a:t>)</a:t>
            </a:r>
            <a:r>
              <a:rPr lang="zh-CN" altLang="en-US" b="1" dirty="0">
                <a:latin typeface="+mn-ea"/>
                <a:ea typeface="+mn-ea"/>
              </a:rPr>
              <a:t>各异</a:t>
            </a:r>
            <a:r>
              <a:rPr lang="en-US" altLang="zh-CN" b="1" dirty="0">
                <a:latin typeface="+mn-ea"/>
                <a:ea typeface="+mn-ea"/>
              </a:rPr>
              <a:t>, </a:t>
            </a:r>
            <a:r>
              <a:rPr lang="zh-CN" altLang="en-US" b="1" dirty="0">
                <a:latin typeface="+mn-ea"/>
                <a:ea typeface="+mn-ea"/>
              </a:rPr>
              <a:t>则称为</a:t>
            </a:r>
            <a:r>
              <a:rPr lang="zh-CN" altLang="en-US" b="1" dirty="0">
                <a:solidFill>
                  <a:srgbClr val="C00000"/>
                </a:solidFill>
                <a:latin typeface="+mn-ea"/>
                <a:ea typeface="+mn-ea"/>
              </a:rPr>
              <a:t>初级通路</a:t>
            </a:r>
            <a:r>
              <a:rPr lang="zh-CN" altLang="en-US" b="1" dirty="0">
                <a:latin typeface="+mn-ea"/>
                <a:ea typeface="+mn-ea"/>
              </a:rPr>
              <a:t>或</a:t>
            </a:r>
            <a:r>
              <a:rPr lang="zh-CN" altLang="en-US" b="1" dirty="0">
                <a:solidFill>
                  <a:srgbClr val="C00000"/>
                </a:solidFill>
                <a:latin typeface="+mn-ea"/>
                <a:ea typeface="+mn-ea"/>
              </a:rPr>
              <a:t>路径</a:t>
            </a:r>
            <a:r>
              <a:rPr lang="en-US" altLang="zh-CN" b="1" dirty="0">
                <a:solidFill>
                  <a:srgbClr val="C00000"/>
                </a:solidFill>
                <a:latin typeface="+mn-ea"/>
                <a:ea typeface="+mn-ea"/>
              </a:rPr>
              <a:t>(</a:t>
            </a:r>
            <a:r>
              <a:rPr lang="zh-CN" altLang="en-US" b="1" dirty="0">
                <a:solidFill>
                  <a:srgbClr val="C00000"/>
                </a:solidFill>
                <a:latin typeface="+mn-ea"/>
                <a:ea typeface="+mn-ea"/>
              </a:rPr>
              <a:t>初级回路或圈</a:t>
            </a:r>
            <a:r>
              <a:rPr lang="en-US" altLang="zh-CN" b="1" dirty="0">
                <a:solidFill>
                  <a:srgbClr val="C00000"/>
                </a:solidFill>
                <a:latin typeface="+mn-ea"/>
                <a:ea typeface="+mn-ea"/>
              </a:rPr>
              <a:t>)</a:t>
            </a:r>
            <a:r>
              <a:rPr lang="en-US" altLang="zh-CN" b="1" dirty="0">
                <a:latin typeface="+mn-ea"/>
                <a:ea typeface="+mn-ea"/>
              </a:rPr>
              <a:t>. </a:t>
            </a:r>
          </a:p>
          <a:p>
            <a:pPr algn="just" eaLnBrk="1" hangingPunct="1">
              <a:buFont typeface="Wingdings" pitchFamily="2" charset="2"/>
              <a:buNone/>
            </a:pPr>
            <a:endParaRPr lang="en-US" altLang="zh-CN" b="1" dirty="0">
              <a:latin typeface="+mn-ea"/>
              <a:ea typeface="+mn-ea"/>
            </a:endParaRPr>
          </a:p>
        </p:txBody>
      </p:sp>
    </p:spTree>
    <p:extLst>
      <p:ext uri="{BB962C8B-B14F-4D97-AF65-F5344CB8AC3E}">
        <p14:creationId xmlns:p14="http://schemas.microsoft.com/office/powerpoint/2010/main" val="18284986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4194">
                                            <p:txEl>
                                              <p:pRg st="1" end="1"/>
                                            </p:txEl>
                                          </p:spTgt>
                                        </p:tgtEl>
                                        <p:attrNameLst>
                                          <p:attrName>style.visibility</p:attrName>
                                        </p:attrNameLst>
                                      </p:cBhvr>
                                      <p:to>
                                        <p:strVal val="visible"/>
                                      </p:to>
                                    </p:set>
                                    <p:animEffect transition="in" filter="blinds(horizontal)">
                                      <p:cBhvr>
                                        <p:cTn id="7" dur="500"/>
                                        <p:tgtEl>
                                          <p:spTgt spid="26419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4194">
                                            <p:txEl>
                                              <p:pRg st="2" end="2"/>
                                            </p:txEl>
                                          </p:spTgt>
                                        </p:tgtEl>
                                        <p:attrNameLst>
                                          <p:attrName>style.visibility</p:attrName>
                                        </p:attrNameLst>
                                      </p:cBhvr>
                                      <p:to>
                                        <p:strVal val="visible"/>
                                      </p:to>
                                    </p:set>
                                    <p:animEffect transition="in" filter="blinds(horizontal)">
                                      <p:cBhvr>
                                        <p:cTn id="12" dur="500"/>
                                        <p:tgtEl>
                                          <p:spTgt spid="26419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64194">
                                            <p:txEl>
                                              <p:pRg st="3" end="3"/>
                                            </p:txEl>
                                          </p:spTgt>
                                        </p:tgtEl>
                                        <p:attrNameLst>
                                          <p:attrName>style.visibility</p:attrName>
                                        </p:attrNameLst>
                                      </p:cBhvr>
                                      <p:to>
                                        <p:strVal val="visible"/>
                                      </p:to>
                                    </p:set>
                                    <p:animEffect transition="in" filter="blinds(horizontal)">
                                      <p:cBhvr>
                                        <p:cTn id="17" dur="500"/>
                                        <p:tgtEl>
                                          <p:spTgt spid="2641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dirty="0"/>
              <a:t>道路与回路：基本概念</a:t>
            </a:r>
          </a:p>
        </p:txBody>
      </p:sp>
      <p:sp>
        <p:nvSpPr>
          <p:cNvPr id="24578" name="Rectangle 2"/>
          <p:cNvSpPr>
            <a:spLocks noGrp="1" noChangeArrowheads="1"/>
          </p:cNvSpPr>
          <p:nvPr>
            <p:ph idx="1"/>
          </p:nvPr>
        </p:nvSpPr>
        <p:spPr/>
        <p:txBody>
          <a:bodyPr/>
          <a:lstStyle/>
          <a:p>
            <a:pPr marL="533400" indent="-533400" eaLnBrk="1" hangingPunct="1">
              <a:buFont typeface="Wingdings" pitchFamily="2" charset="2"/>
              <a:buNone/>
            </a:pPr>
            <a:r>
              <a:rPr lang="en-US" altLang="zh-CN" sz="2800" b="1" dirty="0">
                <a:latin typeface="+mn-ea"/>
                <a:ea typeface="+mn-ea"/>
              </a:rPr>
              <a:t>(3) </a:t>
            </a:r>
            <a:r>
              <a:rPr lang="zh-CN" altLang="en-US" sz="2800" b="1" dirty="0">
                <a:solidFill>
                  <a:srgbClr val="C00000"/>
                </a:solidFill>
                <a:latin typeface="+mn-ea"/>
                <a:ea typeface="+mn-ea"/>
              </a:rPr>
              <a:t>初级通路</a:t>
            </a:r>
            <a:r>
              <a:rPr lang="en-US" altLang="zh-CN" sz="2800" b="1" dirty="0">
                <a:solidFill>
                  <a:srgbClr val="C00000"/>
                </a:solidFill>
                <a:latin typeface="+mn-ea"/>
                <a:ea typeface="+mn-ea"/>
              </a:rPr>
              <a:t>(</a:t>
            </a:r>
            <a:r>
              <a:rPr lang="zh-CN" altLang="en-US" sz="2800" b="1" dirty="0">
                <a:solidFill>
                  <a:srgbClr val="C00000"/>
                </a:solidFill>
                <a:latin typeface="+mn-ea"/>
                <a:ea typeface="+mn-ea"/>
              </a:rPr>
              <a:t>回路</a:t>
            </a:r>
            <a:r>
              <a:rPr lang="en-US" altLang="zh-CN" sz="2800" b="1" dirty="0">
                <a:solidFill>
                  <a:srgbClr val="C00000"/>
                </a:solidFill>
                <a:latin typeface="+mn-ea"/>
                <a:ea typeface="+mn-ea"/>
              </a:rPr>
              <a:t>)</a:t>
            </a:r>
            <a:r>
              <a:rPr lang="zh-CN" altLang="en-US" sz="2800" b="1" dirty="0">
                <a:solidFill>
                  <a:srgbClr val="C00000"/>
                </a:solidFill>
                <a:latin typeface="+mn-ea"/>
                <a:ea typeface="+mn-ea"/>
              </a:rPr>
              <a:t>是简单通路</a:t>
            </a:r>
            <a:r>
              <a:rPr lang="en-US" altLang="zh-CN" sz="2800" b="1" dirty="0">
                <a:solidFill>
                  <a:srgbClr val="C00000"/>
                </a:solidFill>
                <a:latin typeface="+mn-ea"/>
                <a:ea typeface="+mn-ea"/>
              </a:rPr>
              <a:t>(</a:t>
            </a:r>
            <a:r>
              <a:rPr lang="zh-CN" altLang="en-US" sz="2800" b="1" dirty="0">
                <a:solidFill>
                  <a:srgbClr val="C00000"/>
                </a:solidFill>
                <a:latin typeface="+mn-ea"/>
                <a:ea typeface="+mn-ea"/>
              </a:rPr>
              <a:t>回路</a:t>
            </a:r>
            <a:r>
              <a:rPr lang="en-US" altLang="zh-CN" sz="2800" b="1" dirty="0">
                <a:solidFill>
                  <a:srgbClr val="C00000"/>
                </a:solidFill>
                <a:latin typeface="+mn-ea"/>
                <a:ea typeface="+mn-ea"/>
              </a:rPr>
              <a:t>), </a:t>
            </a:r>
            <a:r>
              <a:rPr lang="zh-CN" altLang="en-US" sz="2800" b="1" dirty="0">
                <a:solidFill>
                  <a:srgbClr val="C00000"/>
                </a:solidFill>
                <a:latin typeface="+mn-ea"/>
                <a:ea typeface="+mn-ea"/>
              </a:rPr>
              <a:t>但反之不真</a:t>
            </a:r>
          </a:p>
        </p:txBody>
      </p:sp>
      <p:sp>
        <p:nvSpPr>
          <p:cNvPr id="24579" name="Text Box 3"/>
          <p:cNvSpPr txBox="1">
            <a:spLocks noChangeArrowheads="1"/>
          </p:cNvSpPr>
          <p:nvPr/>
        </p:nvSpPr>
        <p:spPr bwMode="auto">
          <a:xfrm>
            <a:off x="582613" y="2356868"/>
            <a:ext cx="7848600" cy="2743200"/>
          </a:xfrm>
          <a:prstGeom prst="rect">
            <a:avLst/>
          </a:prstGeom>
          <a:noFill/>
          <a:ln w="6350">
            <a:noFill/>
            <a:miter lim="800000"/>
            <a:headEnd/>
            <a:tailEnd/>
          </a:ln>
        </p:spPr>
        <p:txBody>
          <a:bodyPr>
            <a:spAutoFit/>
          </a:bodyPr>
          <a:lstStyle/>
          <a:p>
            <a:pPr>
              <a:spcBef>
                <a:spcPct val="25000"/>
              </a:spcBef>
            </a:pPr>
            <a:endParaRPr lang="en-US" altLang="zh-CN">
              <a:solidFill>
                <a:srgbClr val="5E2CAE"/>
              </a:solidFill>
              <a:latin typeface="Times New Roman" pitchFamily="18" charset="0"/>
            </a:endParaRPr>
          </a:p>
          <a:p>
            <a:pPr>
              <a:spcBef>
                <a:spcPct val="25000"/>
              </a:spcBef>
            </a:pPr>
            <a:endParaRPr lang="en-US" altLang="zh-CN">
              <a:solidFill>
                <a:srgbClr val="5E2CAE"/>
              </a:solidFill>
              <a:latin typeface="Times New Roman" pitchFamily="18" charset="0"/>
            </a:endParaRPr>
          </a:p>
          <a:p>
            <a:pPr>
              <a:spcBef>
                <a:spcPct val="25000"/>
              </a:spcBef>
            </a:pPr>
            <a:endParaRPr lang="en-US" altLang="zh-CN">
              <a:solidFill>
                <a:srgbClr val="5E2CAE"/>
              </a:solidFill>
              <a:latin typeface="Times New Roman" pitchFamily="18" charset="0"/>
            </a:endParaRPr>
          </a:p>
          <a:p>
            <a:pPr>
              <a:spcBef>
                <a:spcPct val="25000"/>
              </a:spcBef>
            </a:pPr>
            <a:endParaRPr lang="en-US" altLang="zh-CN">
              <a:solidFill>
                <a:srgbClr val="5E2CAE"/>
              </a:solidFill>
              <a:latin typeface="Times New Roman" pitchFamily="18" charset="0"/>
            </a:endParaRPr>
          </a:p>
          <a:p>
            <a:pPr>
              <a:spcBef>
                <a:spcPct val="25000"/>
              </a:spcBef>
            </a:pPr>
            <a:endParaRPr lang="en-US" altLang="zh-CN">
              <a:solidFill>
                <a:srgbClr val="5E2CAE"/>
              </a:solidFill>
              <a:latin typeface="Times New Roman" pitchFamily="18" charset="0"/>
            </a:endParaRPr>
          </a:p>
          <a:p>
            <a:pPr>
              <a:spcBef>
                <a:spcPct val="25000"/>
              </a:spcBef>
            </a:pPr>
            <a:endParaRPr lang="en-US" altLang="zh-CN">
              <a:solidFill>
                <a:srgbClr val="5E2CAE"/>
              </a:solidFill>
              <a:latin typeface="Times New Roman" pitchFamily="18" charset="0"/>
            </a:endParaRPr>
          </a:p>
        </p:txBody>
      </p:sp>
      <p:grpSp>
        <p:nvGrpSpPr>
          <p:cNvPr id="2" name="Group 4"/>
          <p:cNvGrpSpPr>
            <a:grpSpLocks/>
          </p:cNvGrpSpPr>
          <p:nvPr/>
        </p:nvGrpSpPr>
        <p:grpSpPr bwMode="auto">
          <a:xfrm>
            <a:off x="1116013" y="2585468"/>
            <a:ext cx="2401887" cy="685800"/>
            <a:chOff x="1008" y="2688"/>
            <a:chExt cx="1513" cy="432"/>
          </a:xfrm>
        </p:grpSpPr>
        <p:pic>
          <p:nvPicPr>
            <p:cNvPr id="24591" name="Picture 5" descr="初级通路"/>
            <p:cNvPicPr>
              <a:picLocks noChangeAspect="1" noChangeArrowheads="1"/>
            </p:cNvPicPr>
            <p:nvPr/>
          </p:nvPicPr>
          <p:blipFill>
            <a:blip r:embed="rId2" cstate="print"/>
            <a:srcRect/>
            <a:stretch>
              <a:fillRect/>
            </a:stretch>
          </p:blipFill>
          <p:spPr bwMode="auto">
            <a:xfrm>
              <a:off x="1008" y="2688"/>
              <a:ext cx="1513" cy="73"/>
            </a:xfrm>
            <a:prstGeom prst="rect">
              <a:avLst/>
            </a:prstGeom>
            <a:noFill/>
            <a:ln w="9525">
              <a:noFill/>
              <a:miter lim="800000"/>
              <a:headEnd/>
              <a:tailEnd/>
            </a:ln>
          </p:spPr>
        </p:pic>
        <p:sp>
          <p:nvSpPr>
            <p:cNvPr id="24592" name="Text Box 6"/>
            <p:cNvSpPr txBox="1">
              <a:spLocks noChangeArrowheads="1"/>
            </p:cNvSpPr>
            <p:nvPr/>
          </p:nvSpPr>
          <p:spPr bwMode="auto">
            <a:xfrm>
              <a:off x="1296" y="2832"/>
              <a:ext cx="1104" cy="288"/>
            </a:xfrm>
            <a:prstGeom prst="rect">
              <a:avLst/>
            </a:prstGeom>
            <a:noFill/>
            <a:ln w="6350">
              <a:noFill/>
              <a:miter lim="800000"/>
              <a:headEnd/>
              <a:tailEnd/>
            </a:ln>
          </p:spPr>
          <p:txBody>
            <a:bodyPr>
              <a:spAutoFit/>
            </a:bodyPr>
            <a:lstStyle/>
            <a:p>
              <a:pPr>
                <a:spcBef>
                  <a:spcPct val="50000"/>
                </a:spcBef>
              </a:pPr>
              <a:r>
                <a:rPr lang="zh-CN" altLang="en-US">
                  <a:solidFill>
                    <a:srgbClr val="4D5B6B"/>
                  </a:solidFill>
                  <a:latin typeface="Times New Roman" pitchFamily="18" charset="0"/>
                </a:rPr>
                <a:t>初级通路</a:t>
              </a:r>
            </a:p>
          </p:txBody>
        </p:sp>
      </p:grpSp>
      <p:grpSp>
        <p:nvGrpSpPr>
          <p:cNvPr id="3" name="Group 7"/>
          <p:cNvGrpSpPr>
            <a:grpSpLocks/>
          </p:cNvGrpSpPr>
          <p:nvPr/>
        </p:nvGrpSpPr>
        <p:grpSpPr bwMode="auto">
          <a:xfrm>
            <a:off x="963613" y="3804668"/>
            <a:ext cx="2819400" cy="1143000"/>
            <a:chOff x="912" y="3264"/>
            <a:chExt cx="1776" cy="720"/>
          </a:xfrm>
        </p:grpSpPr>
        <p:pic>
          <p:nvPicPr>
            <p:cNvPr id="24589" name="Picture 8" descr="简单通路"/>
            <p:cNvPicPr>
              <a:picLocks noChangeAspect="1" noChangeArrowheads="1"/>
            </p:cNvPicPr>
            <p:nvPr/>
          </p:nvPicPr>
          <p:blipFill>
            <a:blip r:embed="rId3" cstate="print"/>
            <a:srcRect/>
            <a:stretch>
              <a:fillRect/>
            </a:stretch>
          </p:blipFill>
          <p:spPr bwMode="auto">
            <a:xfrm>
              <a:off x="1008" y="3264"/>
              <a:ext cx="1513" cy="470"/>
            </a:xfrm>
            <a:prstGeom prst="rect">
              <a:avLst/>
            </a:prstGeom>
            <a:noFill/>
            <a:ln w="9525">
              <a:noFill/>
              <a:miter lim="800000"/>
              <a:headEnd/>
              <a:tailEnd/>
            </a:ln>
          </p:spPr>
        </p:pic>
        <p:sp>
          <p:nvSpPr>
            <p:cNvPr id="24590" name="Text Box 9"/>
            <p:cNvSpPr txBox="1">
              <a:spLocks noChangeArrowheads="1"/>
            </p:cNvSpPr>
            <p:nvPr/>
          </p:nvSpPr>
          <p:spPr bwMode="auto">
            <a:xfrm>
              <a:off x="912" y="3696"/>
              <a:ext cx="1776" cy="288"/>
            </a:xfrm>
            <a:prstGeom prst="rect">
              <a:avLst/>
            </a:prstGeom>
            <a:noFill/>
            <a:ln w="6350">
              <a:noFill/>
              <a:miter lim="800000"/>
              <a:headEnd/>
              <a:tailEnd/>
            </a:ln>
          </p:spPr>
          <p:txBody>
            <a:bodyPr>
              <a:spAutoFit/>
            </a:bodyPr>
            <a:lstStyle/>
            <a:p>
              <a:pPr>
                <a:spcBef>
                  <a:spcPct val="50000"/>
                </a:spcBef>
              </a:pPr>
              <a:r>
                <a:rPr lang="zh-CN" altLang="en-US">
                  <a:solidFill>
                    <a:srgbClr val="4D5B6B"/>
                  </a:solidFill>
                  <a:latin typeface="Times New Roman" pitchFamily="18" charset="0"/>
                </a:rPr>
                <a:t>非初级的简单通路</a:t>
              </a:r>
            </a:p>
          </p:txBody>
        </p:sp>
      </p:grpSp>
      <p:grpSp>
        <p:nvGrpSpPr>
          <p:cNvPr id="4" name="Group 10"/>
          <p:cNvGrpSpPr>
            <a:grpSpLocks/>
          </p:cNvGrpSpPr>
          <p:nvPr/>
        </p:nvGrpSpPr>
        <p:grpSpPr bwMode="auto">
          <a:xfrm>
            <a:off x="4316413" y="2966468"/>
            <a:ext cx="1524000" cy="1709738"/>
            <a:chOff x="2928" y="2715"/>
            <a:chExt cx="960" cy="1077"/>
          </a:xfrm>
        </p:grpSpPr>
        <p:pic>
          <p:nvPicPr>
            <p:cNvPr id="24587" name="Picture 11" descr="初级回路"/>
            <p:cNvPicPr>
              <a:picLocks noChangeAspect="1" noChangeArrowheads="1"/>
            </p:cNvPicPr>
            <p:nvPr/>
          </p:nvPicPr>
          <p:blipFill>
            <a:blip r:embed="rId4" cstate="print"/>
            <a:srcRect/>
            <a:stretch>
              <a:fillRect/>
            </a:stretch>
          </p:blipFill>
          <p:spPr bwMode="auto">
            <a:xfrm>
              <a:off x="2976" y="2715"/>
              <a:ext cx="720" cy="693"/>
            </a:xfrm>
            <a:prstGeom prst="rect">
              <a:avLst/>
            </a:prstGeom>
            <a:noFill/>
            <a:ln w="9525">
              <a:noFill/>
              <a:miter lim="800000"/>
              <a:headEnd/>
              <a:tailEnd/>
            </a:ln>
          </p:spPr>
        </p:pic>
        <p:sp>
          <p:nvSpPr>
            <p:cNvPr id="24588" name="Text Box 12"/>
            <p:cNvSpPr txBox="1">
              <a:spLocks noChangeArrowheads="1"/>
            </p:cNvSpPr>
            <p:nvPr/>
          </p:nvSpPr>
          <p:spPr bwMode="auto">
            <a:xfrm>
              <a:off x="2928" y="3504"/>
              <a:ext cx="960" cy="288"/>
            </a:xfrm>
            <a:prstGeom prst="rect">
              <a:avLst/>
            </a:prstGeom>
            <a:noFill/>
            <a:ln w="6350">
              <a:noFill/>
              <a:miter lim="800000"/>
              <a:headEnd/>
              <a:tailEnd/>
            </a:ln>
          </p:spPr>
          <p:txBody>
            <a:bodyPr>
              <a:spAutoFit/>
            </a:bodyPr>
            <a:lstStyle/>
            <a:p>
              <a:pPr>
                <a:spcBef>
                  <a:spcPct val="50000"/>
                </a:spcBef>
              </a:pPr>
              <a:r>
                <a:rPr lang="zh-CN" altLang="en-US">
                  <a:solidFill>
                    <a:srgbClr val="4D5B6B"/>
                  </a:solidFill>
                  <a:latin typeface="Times New Roman" pitchFamily="18" charset="0"/>
                </a:rPr>
                <a:t>初级回路</a:t>
              </a:r>
            </a:p>
          </p:txBody>
        </p:sp>
      </p:grpSp>
      <p:grpSp>
        <p:nvGrpSpPr>
          <p:cNvPr id="5" name="Group 13"/>
          <p:cNvGrpSpPr>
            <a:grpSpLocks/>
          </p:cNvGrpSpPr>
          <p:nvPr/>
        </p:nvGrpSpPr>
        <p:grpSpPr bwMode="auto">
          <a:xfrm>
            <a:off x="6526213" y="2966468"/>
            <a:ext cx="1524000" cy="1965325"/>
            <a:chOff x="4080" y="2688"/>
            <a:chExt cx="960" cy="1238"/>
          </a:xfrm>
        </p:grpSpPr>
        <p:pic>
          <p:nvPicPr>
            <p:cNvPr id="24585" name="Picture 14" descr="简单回路"/>
            <p:cNvPicPr>
              <a:picLocks noChangeAspect="1" noChangeArrowheads="1"/>
            </p:cNvPicPr>
            <p:nvPr/>
          </p:nvPicPr>
          <p:blipFill>
            <a:blip r:embed="rId5" cstate="print"/>
            <a:srcRect/>
            <a:stretch>
              <a:fillRect/>
            </a:stretch>
          </p:blipFill>
          <p:spPr bwMode="auto">
            <a:xfrm>
              <a:off x="4128" y="2688"/>
              <a:ext cx="720" cy="693"/>
            </a:xfrm>
            <a:prstGeom prst="rect">
              <a:avLst/>
            </a:prstGeom>
            <a:noFill/>
            <a:ln w="9525">
              <a:noFill/>
              <a:miter lim="800000"/>
              <a:headEnd/>
              <a:tailEnd/>
            </a:ln>
          </p:spPr>
        </p:pic>
        <p:sp>
          <p:nvSpPr>
            <p:cNvPr id="24586" name="Text Box 15"/>
            <p:cNvSpPr txBox="1">
              <a:spLocks noChangeArrowheads="1"/>
            </p:cNvSpPr>
            <p:nvPr/>
          </p:nvSpPr>
          <p:spPr bwMode="auto">
            <a:xfrm>
              <a:off x="4080" y="3408"/>
              <a:ext cx="960" cy="518"/>
            </a:xfrm>
            <a:prstGeom prst="rect">
              <a:avLst/>
            </a:prstGeom>
            <a:noFill/>
            <a:ln w="6350">
              <a:noFill/>
              <a:miter lim="800000"/>
              <a:headEnd/>
              <a:tailEnd/>
            </a:ln>
          </p:spPr>
          <p:txBody>
            <a:bodyPr>
              <a:spAutoFit/>
            </a:bodyPr>
            <a:lstStyle/>
            <a:p>
              <a:pPr>
                <a:spcBef>
                  <a:spcPct val="50000"/>
                </a:spcBef>
              </a:pPr>
              <a:r>
                <a:rPr lang="zh-CN" altLang="en-US">
                  <a:solidFill>
                    <a:srgbClr val="4D5B6B"/>
                  </a:solidFill>
                  <a:latin typeface="Times New Roman" pitchFamily="18" charset="0"/>
                </a:rPr>
                <a:t>非初级的</a:t>
              </a:r>
            </a:p>
            <a:p>
              <a:r>
                <a:rPr lang="zh-CN" altLang="en-US">
                  <a:solidFill>
                    <a:srgbClr val="4D5B6B"/>
                  </a:solidFill>
                  <a:latin typeface="Times New Roman" pitchFamily="18" charset="0"/>
                </a:rPr>
                <a:t>简单回路</a:t>
              </a:r>
            </a:p>
          </p:txBody>
        </p:sp>
      </p:grpSp>
    </p:spTree>
    <p:extLst>
      <p:ext uri="{BB962C8B-B14F-4D97-AF65-F5344CB8AC3E}">
        <p14:creationId xmlns:p14="http://schemas.microsoft.com/office/powerpoint/2010/main" val="2528239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道路与回路：基本概念</a:t>
            </a:r>
          </a:p>
        </p:txBody>
      </p:sp>
      <p:sp>
        <p:nvSpPr>
          <p:cNvPr id="195586" name="Rectangle 2"/>
          <p:cNvSpPr>
            <a:spLocks noGrp="1" noChangeArrowheads="1"/>
          </p:cNvSpPr>
          <p:nvPr>
            <p:ph idx="1"/>
          </p:nvPr>
        </p:nvSpPr>
        <p:spPr/>
        <p:txBody>
          <a:bodyPr/>
          <a:lstStyle/>
          <a:p>
            <a:pPr eaLnBrk="1" hangingPunct="1">
              <a:lnSpc>
                <a:spcPct val="90000"/>
              </a:lnSpc>
              <a:buSzPct val="60000"/>
              <a:buNone/>
            </a:pPr>
            <a:r>
              <a:rPr lang="zh-CN" altLang="en-US" b="1" dirty="0">
                <a:solidFill>
                  <a:srgbClr val="C00000"/>
                </a:solidFill>
                <a:latin typeface="Times New Roman" pitchFamily="18" charset="0"/>
                <a:ea typeface="+mn-ea"/>
                <a:cs typeface="Times New Roman" pitchFamily="18" charset="0"/>
              </a:rPr>
              <a:t>定理</a:t>
            </a:r>
            <a:r>
              <a:rPr lang="en-US" altLang="zh-CN" b="1" dirty="0">
                <a:solidFill>
                  <a:srgbClr val="C00000"/>
                </a:solidFill>
                <a:latin typeface="Times New Roman" pitchFamily="18" charset="0"/>
                <a:ea typeface="+mn-ea"/>
                <a:cs typeface="Times New Roman" pitchFamily="18" charset="0"/>
              </a:rPr>
              <a:t>2.1:</a:t>
            </a:r>
            <a:r>
              <a:rPr lang="zh-CN" altLang="en-US" b="1" dirty="0">
                <a:solidFill>
                  <a:srgbClr val="C00000"/>
                </a:solidFill>
                <a:latin typeface="Times New Roman" pitchFamily="18" charset="0"/>
                <a:ea typeface="+mn-ea"/>
                <a:cs typeface="Times New Roman" pitchFamily="18" charset="0"/>
              </a:rPr>
              <a:t>在无向图</a:t>
            </a:r>
            <a:r>
              <a:rPr lang="en-US" altLang="zh-CN" b="1" i="1" dirty="0">
                <a:solidFill>
                  <a:srgbClr val="C00000"/>
                </a:solidFill>
                <a:latin typeface="Times New Roman" pitchFamily="18" charset="0"/>
                <a:ea typeface="+mn-ea"/>
                <a:cs typeface="Times New Roman" pitchFamily="18" charset="0"/>
              </a:rPr>
              <a:t>G</a:t>
            </a:r>
            <a:r>
              <a:rPr lang="en-US" altLang="zh-CN" b="1" dirty="0">
                <a:solidFill>
                  <a:srgbClr val="C00000"/>
                </a:solidFill>
                <a:latin typeface="Times New Roman" pitchFamily="18" charset="0"/>
                <a:ea typeface="+mn-ea"/>
                <a:cs typeface="Times New Roman" pitchFamily="18" charset="0"/>
              </a:rPr>
              <a:t> = (</a:t>
            </a:r>
            <a:r>
              <a:rPr lang="en-US" altLang="zh-CN" b="1" i="1" dirty="0">
                <a:solidFill>
                  <a:srgbClr val="C00000"/>
                </a:solidFill>
                <a:latin typeface="Times New Roman" pitchFamily="18" charset="0"/>
                <a:ea typeface="+mn-ea"/>
                <a:cs typeface="Times New Roman" pitchFamily="18" charset="0"/>
              </a:rPr>
              <a:t>V</a:t>
            </a:r>
            <a:r>
              <a:rPr lang="en-US" altLang="zh-CN" b="1" dirty="0">
                <a:solidFill>
                  <a:srgbClr val="C00000"/>
                </a:solidFill>
                <a:latin typeface="Times New Roman" pitchFamily="18" charset="0"/>
                <a:ea typeface="+mn-ea"/>
                <a:cs typeface="Times New Roman" pitchFamily="18" charset="0"/>
              </a:rPr>
              <a:t>, </a:t>
            </a:r>
            <a:r>
              <a:rPr lang="en-US" altLang="zh-CN" b="1" i="1" dirty="0">
                <a:solidFill>
                  <a:srgbClr val="C00000"/>
                </a:solidFill>
                <a:latin typeface="Times New Roman" pitchFamily="18" charset="0"/>
                <a:ea typeface="+mn-ea"/>
                <a:cs typeface="Times New Roman" pitchFamily="18" charset="0"/>
              </a:rPr>
              <a:t>E</a:t>
            </a:r>
            <a:r>
              <a:rPr lang="en-US" altLang="zh-CN" b="1" dirty="0">
                <a:solidFill>
                  <a:srgbClr val="C00000"/>
                </a:solidFill>
                <a:latin typeface="Times New Roman" pitchFamily="18" charset="0"/>
                <a:ea typeface="+mn-ea"/>
                <a:cs typeface="Times New Roman" pitchFamily="18" charset="0"/>
              </a:rPr>
              <a:t>)</a:t>
            </a:r>
            <a:r>
              <a:rPr lang="zh-CN" altLang="en-US" b="1" dirty="0">
                <a:solidFill>
                  <a:srgbClr val="C00000"/>
                </a:solidFill>
                <a:latin typeface="Times New Roman" pitchFamily="18" charset="0"/>
                <a:ea typeface="+mn-ea"/>
                <a:cs typeface="Times New Roman" pitchFamily="18" charset="0"/>
              </a:rPr>
              <a:t>中</a:t>
            </a:r>
            <a:r>
              <a:rPr lang="en-US" altLang="zh-CN" b="1" dirty="0">
                <a:solidFill>
                  <a:srgbClr val="C00000"/>
                </a:solidFill>
                <a:latin typeface="Times New Roman" pitchFamily="18" charset="0"/>
                <a:ea typeface="+mn-ea"/>
                <a:cs typeface="Times New Roman" pitchFamily="18" charset="0"/>
              </a:rPr>
              <a:t>,</a:t>
            </a:r>
            <a:r>
              <a:rPr lang="zh-CN" altLang="en-US" b="1" dirty="0">
                <a:solidFill>
                  <a:srgbClr val="C00000"/>
                </a:solidFill>
                <a:latin typeface="Times New Roman" pitchFamily="18" charset="0"/>
                <a:ea typeface="+mn-ea"/>
                <a:cs typeface="Times New Roman" pitchFamily="18" charset="0"/>
              </a:rPr>
              <a:t>若任意</a:t>
            </a:r>
            <a:r>
              <a:rPr lang="en-US" altLang="zh-CN" b="1" i="1" dirty="0">
                <a:solidFill>
                  <a:srgbClr val="C00000"/>
                </a:solidFill>
                <a:latin typeface="Times New Roman" pitchFamily="18" charset="0"/>
                <a:ea typeface="+mn-ea"/>
                <a:cs typeface="Times New Roman" pitchFamily="18" charset="0"/>
              </a:rPr>
              <a:t>v</a:t>
            </a:r>
            <a:r>
              <a:rPr lang="en-US" altLang="zh-CN" b="1" dirty="0">
                <a:solidFill>
                  <a:srgbClr val="C00000"/>
                </a:solidFill>
                <a:latin typeface="Times New Roman" pitchFamily="18" charset="0"/>
                <a:ea typeface="+mn-ea"/>
                <a:cs typeface="Times New Roman" pitchFamily="18" charset="0"/>
              </a:rPr>
              <a:t> </a:t>
            </a:r>
            <a:r>
              <a:rPr lang="en-US" altLang="zh-CN" b="1" dirty="0">
                <a:solidFill>
                  <a:srgbClr val="C00000"/>
                </a:solidFill>
                <a:latin typeface="Times New Roman" pitchFamily="18" charset="0"/>
                <a:ea typeface="+mn-ea"/>
                <a:cs typeface="Times New Roman" pitchFamily="18" charset="0"/>
                <a:sym typeface="Symbol" pitchFamily="18" charset="2"/>
              </a:rPr>
              <a:t></a:t>
            </a:r>
            <a:r>
              <a:rPr lang="en-US" altLang="zh-CN" b="1" i="1" dirty="0">
                <a:solidFill>
                  <a:srgbClr val="C00000"/>
                </a:solidFill>
                <a:latin typeface="Times New Roman" pitchFamily="18" charset="0"/>
                <a:ea typeface="+mn-ea"/>
                <a:cs typeface="Times New Roman" pitchFamily="18" charset="0"/>
                <a:sym typeface="Symbol" pitchFamily="18" charset="2"/>
              </a:rPr>
              <a:t>V</a:t>
            </a:r>
            <a:r>
              <a:rPr lang="zh-CN" altLang="en-US" b="1" dirty="0">
                <a:solidFill>
                  <a:srgbClr val="C00000"/>
                </a:solidFill>
                <a:latin typeface="Times New Roman" pitchFamily="18" charset="0"/>
                <a:ea typeface="+mn-ea"/>
                <a:cs typeface="Times New Roman" pitchFamily="18" charset="0"/>
              </a:rPr>
              <a:t>有</a:t>
            </a:r>
            <a:r>
              <a:rPr lang="en-US" altLang="zh-CN" b="1" dirty="0">
                <a:solidFill>
                  <a:srgbClr val="C00000"/>
                </a:solidFill>
                <a:latin typeface="Times New Roman" pitchFamily="18" charset="0"/>
                <a:ea typeface="+mn-ea"/>
                <a:cs typeface="Times New Roman" pitchFamily="18" charset="0"/>
              </a:rPr>
              <a:t>deg(</a:t>
            </a:r>
            <a:r>
              <a:rPr lang="en-US" altLang="zh-CN" b="1" i="1" dirty="0">
                <a:solidFill>
                  <a:srgbClr val="C00000"/>
                </a:solidFill>
                <a:latin typeface="Times New Roman" pitchFamily="18" charset="0"/>
                <a:ea typeface="+mn-ea"/>
                <a:cs typeface="Times New Roman" pitchFamily="18" charset="0"/>
              </a:rPr>
              <a:t>v</a:t>
            </a:r>
            <a:r>
              <a:rPr lang="en-US" altLang="zh-CN" b="1" dirty="0">
                <a:solidFill>
                  <a:srgbClr val="C00000"/>
                </a:solidFill>
                <a:latin typeface="Times New Roman" pitchFamily="18" charset="0"/>
                <a:ea typeface="+mn-ea"/>
                <a:cs typeface="Times New Roman" pitchFamily="18" charset="0"/>
              </a:rPr>
              <a:t>) </a:t>
            </a:r>
            <a:r>
              <a:rPr lang="en-US" altLang="zh-CN" b="1" dirty="0">
                <a:solidFill>
                  <a:srgbClr val="C00000"/>
                </a:solidFill>
                <a:latin typeface="Times New Roman" pitchFamily="18" charset="0"/>
                <a:ea typeface="+mn-ea"/>
                <a:cs typeface="Times New Roman" pitchFamily="18" charset="0"/>
                <a:sym typeface="Symbol" pitchFamily="18" charset="2"/>
              </a:rPr>
              <a:t> 2</a:t>
            </a:r>
            <a:r>
              <a:rPr lang="en-US" altLang="zh-CN" b="1" dirty="0">
                <a:solidFill>
                  <a:srgbClr val="C00000"/>
                </a:solidFill>
                <a:latin typeface="Times New Roman" pitchFamily="18" charset="0"/>
                <a:ea typeface="+mn-ea"/>
                <a:cs typeface="Times New Roman" pitchFamily="18" charset="0"/>
              </a:rPr>
              <a:t>,</a:t>
            </a:r>
            <a:r>
              <a:rPr lang="zh-CN" altLang="en-US" b="1" dirty="0">
                <a:solidFill>
                  <a:srgbClr val="C00000"/>
                </a:solidFill>
                <a:latin typeface="Times New Roman" pitchFamily="18" charset="0"/>
                <a:ea typeface="+mn-ea"/>
                <a:cs typeface="Times New Roman" pitchFamily="18" charset="0"/>
              </a:rPr>
              <a:t>则</a:t>
            </a:r>
            <a:r>
              <a:rPr lang="en-US" altLang="zh-CN" b="1" i="1" dirty="0">
                <a:solidFill>
                  <a:srgbClr val="C00000"/>
                </a:solidFill>
                <a:latin typeface="Times New Roman" pitchFamily="18" charset="0"/>
                <a:ea typeface="+mn-ea"/>
                <a:cs typeface="Times New Roman" pitchFamily="18" charset="0"/>
              </a:rPr>
              <a:t>G</a:t>
            </a:r>
            <a:r>
              <a:rPr lang="zh-CN" altLang="en-US" b="1" dirty="0">
                <a:solidFill>
                  <a:srgbClr val="C00000"/>
                </a:solidFill>
                <a:latin typeface="Times New Roman" pitchFamily="18" charset="0"/>
                <a:ea typeface="+mn-ea"/>
                <a:cs typeface="Times New Roman" pitchFamily="18" charset="0"/>
              </a:rPr>
              <a:t>中存在圈 </a:t>
            </a:r>
            <a:r>
              <a:rPr lang="en-US" altLang="zh-CN" b="1" dirty="0">
                <a:solidFill>
                  <a:srgbClr val="C00000"/>
                </a:solidFill>
                <a:latin typeface="Times New Roman" pitchFamily="18" charset="0"/>
                <a:ea typeface="+mn-ea"/>
                <a:cs typeface="Times New Roman" pitchFamily="18" charset="0"/>
              </a:rPr>
              <a:t>.</a:t>
            </a:r>
          </a:p>
          <a:p>
            <a:pPr eaLnBrk="1" hangingPunct="1">
              <a:lnSpc>
                <a:spcPct val="90000"/>
              </a:lnSpc>
              <a:buSzPct val="60000"/>
              <a:buNone/>
            </a:pPr>
            <a:endParaRPr lang="en-US" altLang="zh-CN" b="1" dirty="0">
              <a:solidFill>
                <a:srgbClr val="C00000"/>
              </a:solidFill>
              <a:latin typeface="Times New Roman" pitchFamily="18" charset="0"/>
              <a:ea typeface="+mn-ea"/>
              <a:cs typeface="Times New Roman" pitchFamily="18" charset="0"/>
            </a:endParaRPr>
          </a:p>
          <a:p>
            <a:pPr eaLnBrk="1" hangingPunct="1">
              <a:lnSpc>
                <a:spcPct val="90000"/>
              </a:lnSpc>
              <a:buSzPct val="60000"/>
              <a:buFont typeface="Wingdings" pitchFamily="2" charset="2"/>
              <a:buNone/>
            </a:pPr>
            <a:r>
              <a:rPr lang="zh-CN" altLang="en-US" b="1" dirty="0">
                <a:latin typeface="Times New Roman" pitchFamily="18" charset="0"/>
                <a:ea typeface="+mn-ea"/>
                <a:cs typeface="Times New Roman" pitchFamily="18" charset="0"/>
              </a:rPr>
              <a:t>证明：</a:t>
            </a:r>
          </a:p>
          <a:p>
            <a:pPr eaLnBrk="1" hangingPunct="1">
              <a:lnSpc>
                <a:spcPct val="90000"/>
              </a:lnSpc>
              <a:buSzPct val="60000"/>
              <a:buFont typeface="Wingdings" pitchFamily="2" charset="2"/>
              <a:buNone/>
            </a:pPr>
            <a:r>
              <a:rPr lang="zh-CN" altLang="en-US" b="1" dirty="0">
                <a:latin typeface="Times New Roman" pitchFamily="18" charset="0"/>
                <a:ea typeface="+mn-ea"/>
                <a:cs typeface="Times New Roman" pitchFamily="18" charset="0"/>
              </a:rPr>
              <a:t>    不妨设</a:t>
            </a:r>
            <a:r>
              <a:rPr lang="en-US" altLang="zh-CN" b="1" i="1" dirty="0">
                <a:latin typeface="Times New Roman" pitchFamily="18" charset="0"/>
                <a:ea typeface="+mn-ea"/>
                <a:cs typeface="Times New Roman" pitchFamily="18" charset="0"/>
              </a:rPr>
              <a:t>G</a:t>
            </a:r>
            <a:r>
              <a:rPr lang="zh-CN" altLang="en-US" b="1" dirty="0">
                <a:latin typeface="Times New Roman" pitchFamily="18" charset="0"/>
                <a:ea typeface="+mn-ea"/>
                <a:cs typeface="Times New Roman" pitchFamily="18" charset="0"/>
              </a:rPr>
              <a:t>是简单图</a:t>
            </a:r>
            <a:r>
              <a:rPr lang="en-US" altLang="zh-CN" b="1" dirty="0">
                <a:latin typeface="Times New Roman" pitchFamily="18" charset="0"/>
                <a:ea typeface="+mn-ea"/>
                <a:cs typeface="Times New Roman" pitchFamily="18" charset="0"/>
              </a:rPr>
              <a:t>. </a:t>
            </a:r>
          </a:p>
          <a:p>
            <a:pPr eaLnBrk="1" hangingPunct="1">
              <a:lnSpc>
                <a:spcPct val="90000"/>
              </a:lnSpc>
              <a:buSzPct val="60000"/>
              <a:buFont typeface="Wingdings" pitchFamily="2" charset="2"/>
              <a:buNone/>
            </a:pPr>
            <a:r>
              <a:rPr lang="en-US" altLang="zh-CN" b="1" dirty="0">
                <a:latin typeface="Times New Roman" pitchFamily="18" charset="0"/>
                <a:ea typeface="+mn-ea"/>
                <a:cs typeface="Times New Roman" pitchFamily="18" charset="0"/>
              </a:rPr>
              <a:t>     </a:t>
            </a:r>
            <a:r>
              <a:rPr lang="zh-CN" altLang="en-US" b="1" dirty="0">
                <a:latin typeface="Times New Roman" pitchFamily="18" charset="0"/>
                <a:ea typeface="+mn-ea"/>
                <a:cs typeface="Times New Roman" pitchFamily="18" charset="0"/>
              </a:rPr>
              <a:t>如果</a:t>
            </a:r>
            <a:r>
              <a:rPr lang="en-US" altLang="zh-CN" b="1" dirty="0">
                <a:latin typeface="Times New Roman" pitchFamily="18" charset="0"/>
                <a:ea typeface="+mn-ea"/>
                <a:cs typeface="Times New Roman" pitchFamily="18" charset="0"/>
              </a:rPr>
              <a:t>G</a:t>
            </a:r>
            <a:r>
              <a:rPr lang="zh-CN" altLang="en-US" b="1" dirty="0">
                <a:latin typeface="Times New Roman" pitchFamily="18" charset="0"/>
                <a:ea typeface="+mn-ea"/>
                <a:cs typeface="Times New Roman" pitchFamily="18" charset="0"/>
              </a:rPr>
              <a:t>中存在圈，得证。</a:t>
            </a:r>
            <a:endParaRPr lang="en-US" altLang="zh-CN" b="1" dirty="0">
              <a:latin typeface="Times New Roman" pitchFamily="18" charset="0"/>
              <a:ea typeface="+mn-ea"/>
              <a:cs typeface="Times New Roman" pitchFamily="18" charset="0"/>
            </a:endParaRPr>
          </a:p>
          <a:p>
            <a:pPr eaLnBrk="1" hangingPunct="1">
              <a:lnSpc>
                <a:spcPct val="90000"/>
              </a:lnSpc>
              <a:buSzPct val="60000"/>
              <a:buFont typeface="Wingdings" pitchFamily="2" charset="2"/>
              <a:buNone/>
            </a:pPr>
            <a:r>
              <a:rPr lang="en-US" altLang="zh-CN" b="1" dirty="0">
                <a:latin typeface="Times New Roman" pitchFamily="18" charset="0"/>
                <a:ea typeface="+mn-ea"/>
                <a:cs typeface="Times New Roman" pitchFamily="18" charset="0"/>
              </a:rPr>
              <a:t>    </a:t>
            </a:r>
            <a:r>
              <a:rPr lang="zh-CN" altLang="en-US" b="1" dirty="0">
                <a:latin typeface="Times New Roman" pitchFamily="18" charset="0"/>
                <a:ea typeface="+mn-ea"/>
                <a:cs typeface="Times New Roman" pitchFamily="18" charset="0"/>
              </a:rPr>
              <a:t>如果</a:t>
            </a:r>
            <a:r>
              <a:rPr lang="en-US" altLang="zh-CN" b="1" dirty="0">
                <a:latin typeface="Times New Roman" pitchFamily="18" charset="0"/>
                <a:ea typeface="+mn-ea"/>
                <a:cs typeface="Times New Roman" pitchFamily="18" charset="0"/>
              </a:rPr>
              <a:t>G</a:t>
            </a:r>
            <a:r>
              <a:rPr lang="zh-CN" altLang="en-US" b="1" dirty="0">
                <a:latin typeface="Times New Roman" pitchFamily="18" charset="0"/>
                <a:ea typeface="+mn-ea"/>
                <a:cs typeface="Times New Roman" pitchFamily="18" charset="0"/>
              </a:rPr>
              <a:t>中不存在圈，必然可在</a:t>
            </a:r>
            <a:r>
              <a:rPr lang="en-US" altLang="zh-CN" b="1" i="1" dirty="0">
                <a:latin typeface="Times New Roman" pitchFamily="18" charset="0"/>
                <a:ea typeface="+mn-ea"/>
                <a:cs typeface="Times New Roman" pitchFamily="18" charset="0"/>
              </a:rPr>
              <a:t>G</a:t>
            </a:r>
            <a:r>
              <a:rPr lang="zh-CN" altLang="en-US" b="1" dirty="0">
                <a:latin typeface="Times New Roman" pitchFamily="18" charset="0"/>
                <a:ea typeface="+mn-ea"/>
                <a:cs typeface="Times New Roman" pitchFamily="18" charset="0"/>
              </a:rPr>
              <a:t>中找到一条</a:t>
            </a:r>
            <a:r>
              <a:rPr lang="zh-CN" altLang="en-US" b="1" dirty="0">
                <a:solidFill>
                  <a:srgbClr val="FF0000"/>
                </a:solidFill>
                <a:latin typeface="Times New Roman" pitchFamily="18" charset="0"/>
                <a:ea typeface="+mn-ea"/>
                <a:cs typeface="Times New Roman" pitchFamily="18" charset="0"/>
              </a:rPr>
              <a:t>最长的路径   </a:t>
            </a:r>
            <a:r>
              <a:rPr lang="en-US" altLang="zh-CN" b="1" i="1" dirty="0">
                <a:latin typeface="Times New Roman" pitchFamily="18" charset="0"/>
                <a:ea typeface="+mn-ea"/>
                <a:cs typeface="Times New Roman" pitchFamily="18" charset="0"/>
              </a:rPr>
              <a:t>L</a:t>
            </a:r>
            <a:r>
              <a:rPr lang="en-US" altLang="zh-CN" b="1" dirty="0">
                <a:latin typeface="Times New Roman" pitchFamily="18" charset="0"/>
                <a:ea typeface="+mn-ea"/>
                <a:cs typeface="Times New Roman" pitchFamily="18" charset="0"/>
              </a:rPr>
              <a:t>:  </a:t>
            </a:r>
            <a:r>
              <a:rPr lang="en-US" altLang="zh-CN" b="1" i="1" dirty="0">
                <a:latin typeface="Times New Roman" pitchFamily="18" charset="0"/>
                <a:ea typeface="+mn-ea"/>
                <a:cs typeface="Times New Roman" pitchFamily="18" charset="0"/>
              </a:rPr>
              <a:t>v</a:t>
            </a:r>
            <a:r>
              <a:rPr lang="en-US" altLang="zh-CN" b="1" baseline="-25000" dirty="0">
                <a:latin typeface="Times New Roman" pitchFamily="18" charset="0"/>
                <a:ea typeface="+mn-ea"/>
                <a:cs typeface="Times New Roman" pitchFamily="18" charset="0"/>
              </a:rPr>
              <a:t>0</a:t>
            </a:r>
            <a:r>
              <a:rPr lang="en-US" altLang="zh-CN" b="1" i="1" dirty="0">
                <a:latin typeface="Times New Roman" pitchFamily="18" charset="0"/>
                <a:ea typeface="+mn-ea"/>
                <a:cs typeface="Times New Roman" pitchFamily="18" charset="0"/>
              </a:rPr>
              <a:t>v</a:t>
            </a:r>
            <a:r>
              <a:rPr lang="en-US" altLang="zh-CN" b="1" baseline="-25000" dirty="0">
                <a:latin typeface="Times New Roman" pitchFamily="18" charset="0"/>
                <a:ea typeface="+mn-ea"/>
                <a:cs typeface="Times New Roman" pitchFamily="18" charset="0"/>
              </a:rPr>
              <a:t>1</a:t>
            </a:r>
            <a:r>
              <a:rPr lang="en-US" altLang="zh-CN" b="1" dirty="0">
                <a:latin typeface="Times New Roman" pitchFamily="18" charset="0"/>
                <a:ea typeface="+mn-ea"/>
                <a:cs typeface="Times New Roman" pitchFamily="18" charset="0"/>
              </a:rPr>
              <a:t>…</a:t>
            </a:r>
            <a:r>
              <a:rPr lang="en-US" altLang="zh-CN" b="1" i="1" dirty="0" err="1">
                <a:latin typeface="Times New Roman" pitchFamily="18" charset="0"/>
                <a:ea typeface="+mn-ea"/>
                <a:cs typeface="Times New Roman" pitchFamily="18" charset="0"/>
              </a:rPr>
              <a:t>v</a:t>
            </a:r>
            <a:r>
              <a:rPr lang="en-US" altLang="zh-CN" b="1" i="1" baseline="-25000" dirty="0" err="1">
                <a:latin typeface="Times New Roman" pitchFamily="18" charset="0"/>
                <a:ea typeface="+mn-ea"/>
                <a:cs typeface="Times New Roman" pitchFamily="18" charset="0"/>
              </a:rPr>
              <a:t>l</a:t>
            </a:r>
            <a:r>
              <a:rPr lang="en-US" altLang="zh-CN" b="1" dirty="0">
                <a:latin typeface="Times New Roman" pitchFamily="18" charset="0"/>
                <a:ea typeface="+mn-ea"/>
                <a:cs typeface="Times New Roman" pitchFamily="18" charset="0"/>
              </a:rPr>
              <a:t>, </a:t>
            </a:r>
          </a:p>
          <a:p>
            <a:pPr eaLnBrk="1" hangingPunct="1">
              <a:lnSpc>
                <a:spcPct val="90000"/>
              </a:lnSpc>
              <a:buSzPct val="60000"/>
              <a:buFont typeface="Wingdings" pitchFamily="2" charset="2"/>
              <a:buNone/>
            </a:pPr>
            <a:r>
              <a:rPr lang="en-US" altLang="zh-CN" b="1" dirty="0">
                <a:latin typeface="Times New Roman" pitchFamily="18" charset="0"/>
                <a:ea typeface="+mn-ea"/>
                <a:cs typeface="Times New Roman" pitchFamily="18" charset="0"/>
              </a:rPr>
              <a:t>    </a:t>
            </a:r>
            <a:r>
              <a:rPr lang="zh-CN" altLang="en-US" b="1" dirty="0">
                <a:latin typeface="Times New Roman" pitchFamily="18" charset="0"/>
                <a:ea typeface="+mn-ea"/>
                <a:cs typeface="Times New Roman" pitchFamily="18" charset="0"/>
              </a:rPr>
              <a:t>由于</a:t>
            </a:r>
            <a:r>
              <a:rPr lang="en-US" altLang="zh-CN" b="1" i="1" dirty="0">
                <a:latin typeface="Times New Roman" pitchFamily="18" charset="0"/>
                <a:ea typeface="+mn-ea"/>
                <a:cs typeface="Times New Roman" pitchFamily="18" charset="0"/>
              </a:rPr>
              <a:t>L</a:t>
            </a:r>
            <a:r>
              <a:rPr lang="zh-CN" altLang="en-US" b="1" dirty="0">
                <a:latin typeface="Times New Roman" pitchFamily="18" charset="0"/>
                <a:ea typeface="+mn-ea"/>
                <a:cs typeface="Times New Roman" pitchFamily="18" charset="0"/>
              </a:rPr>
              <a:t>是最长路径</a:t>
            </a:r>
            <a:r>
              <a:rPr lang="en-US" altLang="zh-CN" b="1" dirty="0">
                <a:latin typeface="Times New Roman" pitchFamily="18" charset="0"/>
                <a:ea typeface="+mn-ea"/>
                <a:cs typeface="Times New Roman" pitchFamily="18" charset="0"/>
              </a:rPr>
              <a:t>,</a:t>
            </a:r>
            <a:r>
              <a:rPr lang="zh-CN" altLang="en-US" b="1" dirty="0">
                <a:latin typeface="Times New Roman" pitchFamily="18" charset="0"/>
                <a:ea typeface="+mn-ea"/>
                <a:cs typeface="Times New Roman" pitchFamily="18" charset="0"/>
              </a:rPr>
              <a:t>与</a:t>
            </a:r>
            <a:r>
              <a:rPr lang="en-US" altLang="zh-CN" b="1" i="1" dirty="0">
                <a:latin typeface="Times New Roman" pitchFamily="18" charset="0"/>
                <a:ea typeface="+mn-ea"/>
                <a:cs typeface="Times New Roman" pitchFamily="18" charset="0"/>
              </a:rPr>
              <a:t>v</a:t>
            </a:r>
            <a:r>
              <a:rPr lang="en-US" altLang="zh-CN" b="1" baseline="-25000" dirty="0">
                <a:latin typeface="Times New Roman" pitchFamily="18" charset="0"/>
                <a:ea typeface="+mn-ea"/>
                <a:cs typeface="Times New Roman" pitchFamily="18" charset="0"/>
              </a:rPr>
              <a:t>0</a:t>
            </a:r>
            <a:r>
              <a:rPr lang="zh-CN" altLang="en-US" b="1" dirty="0">
                <a:latin typeface="Times New Roman" pitchFamily="18" charset="0"/>
                <a:ea typeface="+mn-ea"/>
                <a:cs typeface="Times New Roman" pitchFamily="18" charset="0"/>
              </a:rPr>
              <a:t>邻接的结点必在</a:t>
            </a:r>
            <a:r>
              <a:rPr lang="en-US" altLang="zh-CN" b="1" i="1" dirty="0">
                <a:latin typeface="Times New Roman" pitchFamily="18" charset="0"/>
                <a:ea typeface="+mn-ea"/>
                <a:cs typeface="Times New Roman" pitchFamily="18" charset="0"/>
              </a:rPr>
              <a:t>L</a:t>
            </a:r>
            <a:r>
              <a:rPr lang="zh-CN" altLang="en-US" b="1" dirty="0">
                <a:latin typeface="Times New Roman" pitchFamily="18" charset="0"/>
                <a:ea typeface="+mn-ea"/>
                <a:cs typeface="Times New Roman" pitchFamily="18" charset="0"/>
              </a:rPr>
              <a:t>上</a:t>
            </a:r>
            <a:r>
              <a:rPr lang="en-US" altLang="zh-CN" b="1" dirty="0">
                <a:latin typeface="Times New Roman" pitchFamily="18" charset="0"/>
                <a:ea typeface="+mn-ea"/>
                <a:cs typeface="Times New Roman" pitchFamily="18" charset="0"/>
              </a:rPr>
              <a:t>. </a:t>
            </a:r>
            <a:r>
              <a:rPr lang="zh-CN" altLang="en-US" b="1" dirty="0">
                <a:latin typeface="Times New Roman" pitchFamily="18" charset="0"/>
                <a:ea typeface="+mn-ea"/>
                <a:cs typeface="Times New Roman" pitchFamily="18" charset="0"/>
              </a:rPr>
              <a:t>由于</a:t>
            </a:r>
            <a:r>
              <a:rPr lang="en-US" altLang="zh-CN" b="1" dirty="0" err="1">
                <a:latin typeface="Times New Roman" pitchFamily="18" charset="0"/>
                <a:ea typeface="+mn-ea"/>
                <a:cs typeface="Times New Roman" pitchFamily="18" charset="0"/>
              </a:rPr>
              <a:t>deg</a:t>
            </a:r>
            <a:r>
              <a:rPr lang="en-US" altLang="zh-CN" b="1" dirty="0">
                <a:latin typeface="Times New Roman" pitchFamily="18" charset="0"/>
                <a:ea typeface="+mn-ea"/>
                <a:cs typeface="Times New Roman" pitchFamily="18" charset="0"/>
              </a:rPr>
              <a:t>(</a:t>
            </a:r>
            <a:r>
              <a:rPr lang="en-US" altLang="zh-CN" b="1" i="1" dirty="0">
                <a:latin typeface="Times New Roman" pitchFamily="18" charset="0"/>
                <a:ea typeface="+mn-ea"/>
                <a:cs typeface="Times New Roman" pitchFamily="18" charset="0"/>
              </a:rPr>
              <a:t>v</a:t>
            </a:r>
            <a:r>
              <a:rPr lang="en-US" altLang="zh-CN" b="1" i="1" baseline="-25000" dirty="0">
                <a:latin typeface="Times New Roman" pitchFamily="18" charset="0"/>
                <a:ea typeface="+mn-ea"/>
                <a:cs typeface="Times New Roman" pitchFamily="18" charset="0"/>
              </a:rPr>
              <a:t>0</a:t>
            </a:r>
            <a:r>
              <a:rPr lang="en-US" altLang="zh-CN" b="1" dirty="0">
                <a:latin typeface="Times New Roman" pitchFamily="18" charset="0"/>
                <a:ea typeface="+mn-ea"/>
                <a:cs typeface="Times New Roman" pitchFamily="18" charset="0"/>
              </a:rPr>
              <a:t>) </a:t>
            </a:r>
            <a:r>
              <a:rPr lang="en-US" altLang="zh-CN" b="1" dirty="0">
                <a:latin typeface="Times New Roman" pitchFamily="18" charset="0"/>
                <a:ea typeface="+mn-ea"/>
                <a:cs typeface="Times New Roman" pitchFamily="18" charset="0"/>
                <a:sym typeface="Symbol" pitchFamily="18" charset="2"/>
              </a:rPr>
              <a:t> 2</a:t>
            </a:r>
            <a:r>
              <a:rPr lang="en-US" altLang="zh-CN" b="1" dirty="0">
                <a:latin typeface="Times New Roman" pitchFamily="18" charset="0"/>
                <a:ea typeface="+mn-ea"/>
                <a:cs typeface="Times New Roman" pitchFamily="18" charset="0"/>
              </a:rPr>
              <a:t>, </a:t>
            </a:r>
            <a:r>
              <a:rPr lang="zh-CN" altLang="en-US" b="1" dirty="0">
                <a:latin typeface="Times New Roman" pitchFamily="18" charset="0"/>
                <a:ea typeface="+mn-ea"/>
                <a:cs typeface="Times New Roman" pitchFamily="18" charset="0"/>
              </a:rPr>
              <a:t>存在</a:t>
            </a:r>
            <a:r>
              <a:rPr lang="en-US" altLang="zh-CN" b="1" i="1" dirty="0">
                <a:latin typeface="Times New Roman" pitchFamily="18" charset="0"/>
                <a:ea typeface="+mn-ea"/>
                <a:cs typeface="Times New Roman" pitchFamily="18" charset="0"/>
              </a:rPr>
              <a:t>v</a:t>
            </a:r>
            <a:r>
              <a:rPr lang="en-US" altLang="zh-CN" b="1" i="1" baseline="-25000" dirty="0">
                <a:latin typeface="Times New Roman" pitchFamily="18" charset="0"/>
                <a:ea typeface="+mn-ea"/>
                <a:cs typeface="Times New Roman" pitchFamily="18" charset="0"/>
              </a:rPr>
              <a:t>i </a:t>
            </a:r>
            <a:r>
              <a:rPr lang="en-US" altLang="zh-CN" b="1" dirty="0">
                <a:latin typeface="Times New Roman" pitchFamily="18" charset="0"/>
                <a:ea typeface="+mn-ea"/>
                <a:cs typeface="Times New Roman" pitchFamily="18" charset="0"/>
              </a:rPr>
              <a:t>(2 </a:t>
            </a:r>
            <a:r>
              <a:rPr lang="en-US" altLang="zh-CN" b="1" dirty="0">
                <a:latin typeface="Times New Roman" pitchFamily="18" charset="0"/>
                <a:ea typeface="+mn-ea"/>
                <a:cs typeface="Times New Roman" pitchFamily="18" charset="0"/>
                <a:sym typeface="Symbol" pitchFamily="18" charset="2"/>
              </a:rPr>
              <a:t></a:t>
            </a:r>
            <a:r>
              <a:rPr lang="en-US" altLang="zh-CN" b="1" i="1" dirty="0">
                <a:latin typeface="Times New Roman" pitchFamily="18" charset="0"/>
                <a:ea typeface="+mn-ea"/>
                <a:cs typeface="Times New Roman" pitchFamily="18" charset="0"/>
                <a:sym typeface="Symbol" pitchFamily="18" charset="2"/>
              </a:rPr>
              <a:t> </a:t>
            </a:r>
            <a:r>
              <a:rPr lang="en-US" altLang="zh-CN" b="1" i="1" dirty="0" err="1">
                <a:latin typeface="Times New Roman" pitchFamily="18" charset="0"/>
                <a:ea typeface="+mn-ea"/>
                <a:cs typeface="Times New Roman" pitchFamily="18" charset="0"/>
                <a:sym typeface="Symbol" pitchFamily="18" charset="2"/>
              </a:rPr>
              <a:t>i</a:t>
            </a:r>
            <a:r>
              <a:rPr lang="en-US" altLang="zh-CN" b="1" dirty="0">
                <a:latin typeface="Times New Roman" pitchFamily="18" charset="0"/>
                <a:ea typeface="+mn-ea"/>
                <a:cs typeface="Times New Roman" pitchFamily="18" charset="0"/>
                <a:sym typeface="Symbol" pitchFamily="18" charset="2"/>
              </a:rPr>
              <a:t>  </a:t>
            </a:r>
            <a:r>
              <a:rPr lang="en-US" altLang="zh-CN" b="1" i="1" dirty="0">
                <a:latin typeface="Times New Roman" pitchFamily="18" charset="0"/>
                <a:ea typeface="+mn-ea"/>
                <a:cs typeface="Times New Roman" pitchFamily="18" charset="0"/>
                <a:sym typeface="Symbol" pitchFamily="18" charset="2"/>
              </a:rPr>
              <a:t>l</a:t>
            </a:r>
            <a:r>
              <a:rPr lang="en-US" altLang="zh-CN" b="1" dirty="0">
                <a:latin typeface="Times New Roman" pitchFamily="18" charset="0"/>
                <a:ea typeface="+mn-ea"/>
                <a:cs typeface="Times New Roman" pitchFamily="18" charset="0"/>
              </a:rPr>
              <a:t>)</a:t>
            </a:r>
            <a:r>
              <a:rPr lang="zh-CN" altLang="en-US" b="1" dirty="0">
                <a:latin typeface="Times New Roman" pitchFamily="18" charset="0"/>
                <a:ea typeface="+mn-ea"/>
                <a:cs typeface="Times New Roman" pitchFamily="18" charset="0"/>
              </a:rPr>
              <a:t>与</a:t>
            </a:r>
            <a:r>
              <a:rPr lang="en-US" altLang="zh-CN" b="1" i="1" dirty="0">
                <a:latin typeface="Times New Roman" pitchFamily="18" charset="0"/>
                <a:ea typeface="+mn-ea"/>
                <a:cs typeface="Times New Roman" pitchFamily="18" charset="0"/>
              </a:rPr>
              <a:t>v</a:t>
            </a:r>
            <a:r>
              <a:rPr lang="en-US" altLang="zh-CN" b="1" baseline="-25000" dirty="0">
                <a:latin typeface="Times New Roman" pitchFamily="18" charset="0"/>
                <a:ea typeface="+mn-ea"/>
                <a:cs typeface="Times New Roman" pitchFamily="18" charset="0"/>
              </a:rPr>
              <a:t>0</a:t>
            </a:r>
            <a:r>
              <a:rPr lang="zh-CN" altLang="en-US" b="1" dirty="0">
                <a:latin typeface="Times New Roman" pitchFamily="18" charset="0"/>
                <a:ea typeface="+mn-ea"/>
                <a:cs typeface="Times New Roman" pitchFamily="18" charset="0"/>
              </a:rPr>
              <a:t>邻接</a:t>
            </a:r>
            <a:r>
              <a:rPr lang="en-US" altLang="zh-CN" b="1" dirty="0">
                <a:latin typeface="Times New Roman" pitchFamily="18" charset="0"/>
                <a:ea typeface="+mn-ea"/>
                <a:cs typeface="Times New Roman" pitchFamily="18" charset="0"/>
              </a:rPr>
              <a:t>,</a:t>
            </a:r>
            <a:r>
              <a:rPr lang="zh-CN" altLang="en-US" b="1" dirty="0">
                <a:latin typeface="Times New Roman" pitchFamily="18" charset="0"/>
                <a:ea typeface="+mn-ea"/>
                <a:cs typeface="Times New Roman" pitchFamily="18" charset="0"/>
              </a:rPr>
              <a:t>则</a:t>
            </a:r>
            <a:r>
              <a:rPr lang="en-US" altLang="zh-CN" b="1" i="1" dirty="0">
                <a:latin typeface="Times New Roman" pitchFamily="18" charset="0"/>
                <a:ea typeface="+mn-ea"/>
                <a:cs typeface="Times New Roman" pitchFamily="18" charset="0"/>
              </a:rPr>
              <a:t>v</a:t>
            </a:r>
            <a:r>
              <a:rPr lang="en-US" altLang="zh-CN" b="1" baseline="-25000" dirty="0">
                <a:latin typeface="Times New Roman" pitchFamily="18" charset="0"/>
                <a:ea typeface="+mn-ea"/>
                <a:cs typeface="Times New Roman" pitchFamily="18" charset="0"/>
              </a:rPr>
              <a:t>0</a:t>
            </a:r>
            <a:r>
              <a:rPr lang="en-US" altLang="zh-CN" b="1" i="1" dirty="0">
                <a:latin typeface="Times New Roman" pitchFamily="18" charset="0"/>
                <a:ea typeface="+mn-ea"/>
                <a:cs typeface="Times New Roman" pitchFamily="18" charset="0"/>
              </a:rPr>
              <a:t>v</a:t>
            </a:r>
            <a:r>
              <a:rPr lang="en-US" altLang="zh-CN" b="1" baseline="-25000" dirty="0">
                <a:latin typeface="Times New Roman" pitchFamily="18" charset="0"/>
                <a:ea typeface="+mn-ea"/>
                <a:cs typeface="Times New Roman" pitchFamily="18" charset="0"/>
              </a:rPr>
              <a:t>1</a:t>
            </a:r>
            <a:r>
              <a:rPr lang="en-US" altLang="zh-CN" b="1" dirty="0">
                <a:latin typeface="Times New Roman" pitchFamily="18" charset="0"/>
                <a:ea typeface="+mn-ea"/>
                <a:cs typeface="Times New Roman" pitchFamily="18" charset="0"/>
              </a:rPr>
              <a:t>…</a:t>
            </a:r>
            <a:r>
              <a:rPr lang="en-US" altLang="zh-CN" b="1" i="1" dirty="0">
                <a:latin typeface="Times New Roman" pitchFamily="18" charset="0"/>
                <a:ea typeface="+mn-ea"/>
                <a:cs typeface="Times New Roman" pitchFamily="18" charset="0"/>
              </a:rPr>
              <a:t>v</a:t>
            </a:r>
            <a:r>
              <a:rPr lang="en-US" altLang="zh-CN" b="1" i="1" baseline="-25000" dirty="0">
                <a:latin typeface="Times New Roman" pitchFamily="18" charset="0"/>
                <a:ea typeface="+mn-ea"/>
                <a:cs typeface="Times New Roman" pitchFamily="18" charset="0"/>
              </a:rPr>
              <a:t>i</a:t>
            </a:r>
            <a:r>
              <a:rPr lang="en-US" altLang="zh-CN" b="1" i="1" dirty="0">
                <a:latin typeface="Times New Roman" pitchFamily="18" charset="0"/>
                <a:ea typeface="+mn-ea"/>
                <a:cs typeface="Times New Roman" pitchFamily="18" charset="0"/>
              </a:rPr>
              <a:t>v</a:t>
            </a:r>
            <a:r>
              <a:rPr lang="en-US" altLang="zh-CN" b="1" baseline="-25000" dirty="0">
                <a:latin typeface="Times New Roman" pitchFamily="18" charset="0"/>
                <a:ea typeface="+mn-ea"/>
                <a:cs typeface="Times New Roman" pitchFamily="18" charset="0"/>
              </a:rPr>
              <a:t>0</a:t>
            </a:r>
            <a:r>
              <a:rPr lang="zh-CN" altLang="en-US" b="1" dirty="0">
                <a:latin typeface="Times New Roman" pitchFamily="18" charset="0"/>
                <a:ea typeface="+mn-ea"/>
                <a:cs typeface="Times New Roman" pitchFamily="18" charset="0"/>
              </a:rPr>
              <a:t>是</a:t>
            </a:r>
            <a:r>
              <a:rPr lang="en-US" altLang="zh-CN" b="1" i="1" dirty="0">
                <a:latin typeface="Times New Roman" pitchFamily="18" charset="0"/>
                <a:ea typeface="+mn-ea"/>
                <a:cs typeface="Times New Roman" pitchFamily="18" charset="0"/>
              </a:rPr>
              <a:t>G</a:t>
            </a:r>
            <a:r>
              <a:rPr lang="zh-CN" altLang="en-US" b="1" dirty="0">
                <a:latin typeface="Times New Roman" pitchFamily="18" charset="0"/>
                <a:ea typeface="+mn-ea"/>
                <a:cs typeface="Times New Roman" pitchFamily="18" charset="0"/>
              </a:rPr>
              <a:t>中的一个圈</a:t>
            </a:r>
            <a:r>
              <a:rPr lang="en-US" altLang="zh-CN" b="1" dirty="0">
                <a:latin typeface="Times New Roman" pitchFamily="18" charset="0"/>
                <a:ea typeface="+mn-ea"/>
                <a:cs typeface="Times New Roman" pitchFamily="18" charset="0"/>
              </a:rPr>
              <a:t>.</a:t>
            </a:r>
            <a:endParaRPr lang="zh-CN" altLang="zh-CN" b="1" dirty="0">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9335711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5586">
                                            <p:txEl>
                                              <p:pRg st="2" end="2"/>
                                            </p:txEl>
                                          </p:spTgt>
                                        </p:tgtEl>
                                        <p:attrNameLst>
                                          <p:attrName>style.visibility</p:attrName>
                                        </p:attrNameLst>
                                      </p:cBhvr>
                                      <p:to>
                                        <p:strVal val="visible"/>
                                      </p:to>
                                    </p:set>
                                    <p:animEffect transition="in" filter="blinds(horizontal)">
                                      <p:cBhvr>
                                        <p:cTn id="7" dur="500"/>
                                        <p:tgtEl>
                                          <p:spTgt spid="19558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5586">
                                            <p:txEl>
                                              <p:pRg st="3" end="3"/>
                                            </p:txEl>
                                          </p:spTgt>
                                        </p:tgtEl>
                                        <p:attrNameLst>
                                          <p:attrName>style.visibility</p:attrName>
                                        </p:attrNameLst>
                                      </p:cBhvr>
                                      <p:to>
                                        <p:strVal val="visible"/>
                                      </p:to>
                                    </p:set>
                                    <p:animEffect transition="in" filter="blinds(horizontal)">
                                      <p:cBhvr>
                                        <p:cTn id="12" dur="500"/>
                                        <p:tgtEl>
                                          <p:spTgt spid="19558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5586">
                                            <p:txEl>
                                              <p:pRg st="4" end="4"/>
                                            </p:txEl>
                                          </p:spTgt>
                                        </p:tgtEl>
                                        <p:attrNameLst>
                                          <p:attrName>style.visibility</p:attrName>
                                        </p:attrNameLst>
                                      </p:cBhvr>
                                      <p:to>
                                        <p:strVal val="visible"/>
                                      </p:to>
                                    </p:set>
                                    <p:animEffect transition="in" filter="blinds(horizontal)">
                                      <p:cBhvr>
                                        <p:cTn id="17" dur="500"/>
                                        <p:tgtEl>
                                          <p:spTgt spid="19558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5586">
                                            <p:txEl>
                                              <p:pRg st="5" end="5"/>
                                            </p:txEl>
                                          </p:spTgt>
                                        </p:tgtEl>
                                        <p:attrNameLst>
                                          <p:attrName>style.visibility</p:attrName>
                                        </p:attrNameLst>
                                      </p:cBhvr>
                                      <p:to>
                                        <p:strVal val="visible"/>
                                      </p:to>
                                    </p:set>
                                    <p:animEffect transition="in" filter="blinds(horizontal)">
                                      <p:cBhvr>
                                        <p:cTn id="22" dur="500"/>
                                        <p:tgtEl>
                                          <p:spTgt spid="195586">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5586">
                                            <p:txEl>
                                              <p:pRg st="6" end="6"/>
                                            </p:txEl>
                                          </p:spTgt>
                                        </p:tgtEl>
                                        <p:attrNameLst>
                                          <p:attrName>style.visibility</p:attrName>
                                        </p:attrNameLst>
                                      </p:cBhvr>
                                      <p:to>
                                        <p:strVal val="visible"/>
                                      </p:to>
                                    </p:set>
                                    <p:animEffect transition="in" filter="blinds(horizontal)">
                                      <p:cBhvr>
                                        <p:cTn id="27" dur="500"/>
                                        <p:tgtEl>
                                          <p:spTgt spid="1955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6" name="Line 8"/>
          <p:cNvSpPr>
            <a:spLocks noChangeShapeType="1"/>
          </p:cNvSpPr>
          <p:nvPr/>
        </p:nvSpPr>
        <p:spPr bwMode="auto">
          <a:xfrm>
            <a:off x="2162864" y="4292600"/>
            <a:ext cx="0" cy="1081088"/>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zh-CN" altLang="en-US">
              <a:solidFill>
                <a:sysClr val="windowText" lastClr="000000"/>
              </a:solidFill>
            </a:endParaRPr>
          </a:p>
        </p:txBody>
      </p:sp>
      <p:sp>
        <p:nvSpPr>
          <p:cNvPr id="27657" name="Line 9"/>
          <p:cNvSpPr>
            <a:spLocks noChangeShapeType="1"/>
          </p:cNvSpPr>
          <p:nvPr/>
        </p:nvSpPr>
        <p:spPr bwMode="auto">
          <a:xfrm>
            <a:off x="2162864" y="4292600"/>
            <a:ext cx="1079500" cy="1008063"/>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zh-CN" altLang="en-US">
              <a:solidFill>
                <a:sysClr val="windowText" lastClr="000000"/>
              </a:solidFill>
            </a:endParaRPr>
          </a:p>
        </p:txBody>
      </p:sp>
      <p:sp>
        <p:nvSpPr>
          <p:cNvPr id="27658" name="Line 10"/>
          <p:cNvSpPr>
            <a:spLocks noChangeShapeType="1"/>
          </p:cNvSpPr>
          <p:nvPr/>
        </p:nvSpPr>
        <p:spPr bwMode="auto">
          <a:xfrm>
            <a:off x="2162864" y="5300663"/>
            <a:ext cx="1079500" cy="0"/>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zh-CN" altLang="en-US">
              <a:solidFill>
                <a:sysClr val="windowText" lastClr="000000"/>
              </a:solidFill>
            </a:endParaRPr>
          </a:p>
        </p:txBody>
      </p:sp>
      <p:sp>
        <p:nvSpPr>
          <p:cNvPr id="27672" name="Line 24"/>
          <p:cNvSpPr>
            <a:spLocks noChangeShapeType="1"/>
          </p:cNvSpPr>
          <p:nvPr/>
        </p:nvSpPr>
        <p:spPr bwMode="auto">
          <a:xfrm>
            <a:off x="5194750" y="4301309"/>
            <a:ext cx="0" cy="1081088"/>
          </a:xfrm>
          <a:prstGeom prst="line">
            <a:avLst/>
          </a:prstGeom>
          <a:ln>
            <a:headEnd type="none" w="lg" len="lg"/>
            <a:tailEnd/>
          </a:ln>
        </p:spPr>
        <p:style>
          <a:lnRef idx="3">
            <a:schemeClr val="accent2"/>
          </a:lnRef>
          <a:fillRef idx="0">
            <a:schemeClr val="accent2"/>
          </a:fillRef>
          <a:effectRef idx="2">
            <a:schemeClr val="accent2"/>
          </a:effectRef>
          <a:fontRef idx="minor">
            <a:schemeClr val="tx1"/>
          </a:fontRef>
        </p:style>
        <p:txBody>
          <a:bodyPr/>
          <a:lstStyle/>
          <a:p>
            <a:endParaRPr lang="zh-CN" altLang="en-US">
              <a:solidFill>
                <a:sysClr val="windowText" lastClr="000000"/>
              </a:solidFill>
            </a:endParaRPr>
          </a:p>
        </p:txBody>
      </p:sp>
      <p:sp>
        <p:nvSpPr>
          <p:cNvPr id="27673" name="Line 25"/>
          <p:cNvSpPr>
            <a:spLocks noChangeShapeType="1"/>
          </p:cNvSpPr>
          <p:nvPr/>
        </p:nvSpPr>
        <p:spPr bwMode="auto">
          <a:xfrm flipV="1">
            <a:off x="5194750" y="4301309"/>
            <a:ext cx="1079500" cy="1008063"/>
          </a:xfrm>
          <a:prstGeom prst="line">
            <a:avLst/>
          </a:prstGeom>
          <a:ln>
            <a:headEnd type="none" w="lg" len="lg"/>
            <a:tailEnd/>
          </a:ln>
        </p:spPr>
        <p:style>
          <a:lnRef idx="3">
            <a:schemeClr val="accent2"/>
          </a:lnRef>
          <a:fillRef idx="0">
            <a:schemeClr val="accent2"/>
          </a:fillRef>
          <a:effectRef idx="2">
            <a:schemeClr val="accent2"/>
          </a:effectRef>
          <a:fontRef idx="minor">
            <a:schemeClr val="tx1"/>
          </a:fontRef>
        </p:style>
        <p:txBody>
          <a:bodyPr/>
          <a:lstStyle/>
          <a:p>
            <a:endParaRPr lang="zh-CN" altLang="en-US">
              <a:solidFill>
                <a:sysClr val="windowText" lastClr="000000"/>
              </a:solidFill>
            </a:endParaRPr>
          </a:p>
        </p:txBody>
      </p:sp>
      <p:sp>
        <p:nvSpPr>
          <p:cNvPr id="27674" name="Line 26"/>
          <p:cNvSpPr>
            <a:spLocks noChangeShapeType="1"/>
          </p:cNvSpPr>
          <p:nvPr/>
        </p:nvSpPr>
        <p:spPr bwMode="auto">
          <a:xfrm>
            <a:off x="5194750" y="5309372"/>
            <a:ext cx="1079500" cy="0"/>
          </a:xfrm>
          <a:prstGeom prst="line">
            <a:avLst/>
          </a:prstGeom>
          <a:ln>
            <a:headEnd type="none" w="lg" len="lg"/>
            <a:tailEnd/>
          </a:ln>
        </p:spPr>
        <p:style>
          <a:lnRef idx="3">
            <a:schemeClr val="accent2"/>
          </a:lnRef>
          <a:fillRef idx="0">
            <a:schemeClr val="accent2"/>
          </a:fillRef>
          <a:effectRef idx="2">
            <a:schemeClr val="accent2"/>
          </a:effectRef>
          <a:fontRef idx="minor">
            <a:schemeClr val="tx1"/>
          </a:fontRef>
        </p:style>
        <p:txBody>
          <a:bodyPr/>
          <a:lstStyle/>
          <a:p>
            <a:endParaRPr lang="zh-CN" altLang="en-US">
              <a:solidFill>
                <a:sysClr val="windowText" lastClr="000000"/>
              </a:solidFill>
            </a:endParaRPr>
          </a:p>
        </p:txBody>
      </p:sp>
      <p:sp>
        <p:nvSpPr>
          <p:cNvPr id="26626" name="Rectangle 2"/>
          <p:cNvSpPr>
            <a:spLocks noGrp="1" noRot="1" noChangeArrowheads="1"/>
          </p:cNvSpPr>
          <p:nvPr>
            <p:ph type="title"/>
          </p:nvPr>
        </p:nvSpPr>
        <p:spPr/>
        <p:txBody>
          <a:bodyPr>
            <a:normAutofit/>
          </a:bodyPr>
          <a:lstStyle/>
          <a:p>
            <a:pPr eaLnBrk="1" fontAlgn="auto" hangingPunct="1">
              <a:spcAft>
                <a:spcPts val="0"/>
              </a:spcAft>
              <a:defRPr/>
            </a:pPr>
            <a:r>
              <a:rPr lang="zh-CN" altLang="en-US" dirty="0"/>
              <a:t>图的连通性与连通分支</a:t>
            </a:r>
          </a:p>
        </p:txBody>
      </p:sp>
      <p:sp>
        <p:nvSpPr>
          <p:cNvPr id="27651" name="Rectangle 3"/>
          <p:cNvSpPr>
            <a:spLocks noGrp="1" noChangeArrowheads="1"/>
          </p:cNvSpPr>
          <p:nvPr>
            <p:ph idx="1"/>
          </p:nvPr>
        </p:nvSpPr>
        <p:spPr/>
        <p:txBody>
          <a:bodyPr/>
          <a:lstStyle/>
          <a:p>
            <a:pPr algn="just" eaLnBrk="1" hangingPunct="1">
              <a:lnSpc>
                <a:spcPct val="120000"/>
              </a:lnSpc>
              <a:buFont typeface="Wingdings" pitchFamily="2" charset="2"/>
              <a:buNone/>
            </a:pPr>
            <a:r>
              <a:rPr lang="zh-CN" altLang="en-US" sz="2400" b="1" dirty="0">
                <a:solidFill>
                  <a:srgbClr val="FF0066"/>
                </a:solidFill>
                <a:latin typeface="+mn-ea"/>
                <a:ea typeface="+mn-ea"/>
              </a:rPr>
              <a:t>定义</a:t>
            </a:r>
            <a:r>
              <a:rPr lang="en-US" altLang="zh-CN" sz="2400" b="1" dirty="0">
                <a:solidFill>
                  <a:srgbClr val="FF0066"/>
                </a:solidFill>
                <a:latin typeface="Times New Roman" pitchFamily="18" charset="0"/>
              </a:rPr>
              <a:t>2.1.3  </a:t>
            </a:r>
            <a:r>
              <a:rPr lang="zh-CN" altLang="en-US" sz="2400" b="1" dirty="0">
                <a:latin typeface="Times New Roman" pitchFamily="18" charset="0"/>
                <a:ea typeface="+mn-ea"/>
                <a:cs typeface="Times New Roman" pitchFamily="18" charset="0"/>
              </a:rPr>
              <a:t>设无向图</a:t>
            </a:r>
            <a:r>
              <a:rPr lang="en-US" altLang="zh-CN" sz="2400" b="1" i="1" dirty="0">
                <a:solidFill>
                  <a:srgbClr val="000000"/>
                </a:solidFill>
              </a:rPr>
              <a:t>G</a:t>
            </a:r>
            <a:r>
              <a:rPr lang="en-US" altLang="zh-CN" sz="2400" b="1" dirty="0">
                <a:solidFill>
                  <a:srgbClr val="000000"/>
                </a:solidFill>
              </a:rPr>
              <a:t>=&lt;</a:t>
            </a:r>
            <a:r>
              <a:rPr lang="en-US" altLang="zh-CN" sz="2400" b="1" i="1" dirty="0">
                <a:solidFill>
                  <a:srgbClr val="000000"/>
                </a:solidFill>
              </a:rPr>
              <a:t>V</a:t>
            </a:r>
            <a:r>
              <a:rPr lang="en-US" altLang="zh-CN" sz="2400" b="1" dirty="0">
                <a:solidFill>
                  <a:srgbClr val="000000"/>
                </a:solidFill>
              </a:rPr>
              <a:t>,</a:t>
            </a:r>
            <a:r>
              <a:rPr lang="en-US" altLang="zh-CN" sz="2400" b="1" i="1" dirty="0">
                <a:solidFill>
                  <a:srgbClr val="000000"/>
                </a:solidFill>
              </a:rPr>
              <a:t>E</a:t>
            </a:r>
            <a:r>
              <a:rPr lang="en-US" altLang="zh-CN" sz="2400" b="1" dirty="0">
                <a:solidFill>
                  <a:srgbClr val="000000"/>
                </a:solidFill>
              </a:rPr>
              <a:t>&gt;, </a:t>
            </a:r>
            <a:r>
              <a:rPr lang="en-US" altLang="zh-CN" sz="2400" b="1" i="1" dirty="0" err="1">
                <a:solidFill>
                  <a:srgbClr val="000000"/>
                </a:solidFill>
              </a:rPr>
              <a:t>u,v</a:t>
            </a:r>
            <a:r>
              <a:rPr lang="en-US" altLang="zh-CN" sz="2400" b="1" dirty="0" err="1">
                <a:solidFill>
                  <a:srgbClr val="000000"/>
                </a:solidFill>
                <a:sym typeface="Symbol" pitchFamily="18" charset="2"/>
              </a:rPr>
              <a:t></a:t>
            </a:r>
            <a:r>
              <a:rPr lang="en-US" altLang="zh-CN" sz="2400" b="1" i="1" dirty="0" err="1">
                <a:solidFill>
                  <a:srgbClr val="000000"/>
                </a:solidFill>
                <a:sym typeface="Symbol" pitchFamily="18" charset="2"/>
              </a:rPr>
              <a:t>V</a:t>
            </a:r>
            <a:endParaRPr lang="en-US" altLang="zh-CN" sz="2400" b="1" i="1" dirty="0">
              <a:solidFill>
                <a:srgbClr val="000000"/>
              </a:solidFill>
            </a:endParaRPr>
          </a:p>
          <a:p>
            <a:pPr algn="just" eaLnBrk="1" hangingPunct="1">
              <a:lnSpc>
                <a:spcPct val="120000"/>
              </a:lnSpc>
              <a:buFont typeface="Wingdings" pitchFamily="2" charset="2"/>
              <a:buNone/>
            </a:pPr>
            <a:r>
              <a:rPr lang="en-US" altLang="zh-CN" sz="2400" b="1" i="1" dirty="0">
                <a:solidFill>
                  <a:srgbClr val="FF3300"/>
                </a:solidFill>
                <a:sym typeface="Symbol" pitchFamily="18" charset="2"/>
              </a:rPr>
              <a:t>  u</a:t>
            </a:r>
            <a:r>
              <a:rPr lang="zh-CN" altLang="en-US" sz="2400" b="1" dirty="0">
                <a:solidFill>
                  <a:srgbClr val="FF3300"/>
                </a:solidFill>
                <a:latin typeface="+mn-ea"/>
                <a:ea typeface="+mn-ea"/>
                <a:sym typeface="Symbol" pitchFamily="18" charset="2"/>
              </a:rPr>
              <a:t>与</a:t>
            </a:r>
            <a:r>
              <a:rPr lang="en-US" altLang="zh-CN" sz="2400" b="1" i="1" dirty="0">
                <a:solidFill>
                  <a:srgbClr val="FF3300"/>
                </a:solidFill>
              </a:rPr>
              <a:t>v</a:t>
            </a:r>
            <a:r>
              <a:rPr lang="zh-CN" altLang="en-US" sz="2400" b="1" dirty="0">
                <a:solidFill>
                  <a:srgbClr val="FF3300"/>
                </a:solidFill>
                <a:latin typeface="+mn-ea"/>
                <a:ea typeface="+mn-ea"/>
              </a:rPr>
              <a:t>连通</a:t>
            </a:r>
            <a:r>
              <a:rPr lang="en-US" altLang="zh-CN" sz="2400" b="1" dirty="0">
                <a:solidFill>
                  <a:srgbClr val="000000"/>
                </a:solidFill>
              </a:rPr>
              <a:t>: </a:t>
            </a:r>
            <a:r>
              <a:rPr lang="zh-CN" altLang="en-US" sz="2400" b="1" dirty="0">
                <a:latin typeface="Times New Roman" pitchFamily="18" charset="0"/>
                <a:ea typeface="+mn-ea"/>
                <a:cs typeface="Times New Roman" pitchFamily="18" charset="0"/>
              </a:rPr>
              <a:t>若</a:t>
            </a:r>
            <a:r>
              <a:rPr lang="en-US" altLang="zh-CN" sz="2400" b="1" i="1" dirty="0">
                <a:solidFill>
                  <a:srgbClr val="000000"/>
                </a:solidFill>
              </a:rPr>
              <a:t>u</a:t>
            </a:r>
            <a:r>
              <a:rPr lang="zh-CN" altLang="en-US" sz="2400" b="1" dirty="0">
                <a:solidFill>
                  <a:srgbClr val="000000"/>
                </a:solidFill>
              </a:rPr>
              <a:t>与</a:t>
            </a:r>
            <a:r>
              <a:rPr lang="en-US" altLang="zh-CN" sz="2400" b="1" i="1" dirty="0">
                <a:solidFill>
                  <a:srgbClr val="000000"/>
                </a:solidFill>
              </a:rPr>
              <a:t>v</a:t>
            </a:r>
            <a:r>
              <a:rPr lang="zh-CN" altLang="en-US" sz="2400" b="1" dirty="0">
                <a:latin typeface="Times New Roman" pitchFamily="18" charset="0"/>
                <a:ea typeface="+mn-ea"/>
                <a:cs typeface="Times New Roman" pitchFamily="18" charset="0"/>
              </a:rPr>
              <a:t>之间有通路</a:t>
            </a:r>
            <a:r>
              <a:rPr lang="zh-CN" altLang="en-US" sz="2400" b="1" dirty="0"/>
              <a:t>。</a:t>
            </a:r>
            <a:endParaRPr lang="en-US" altLang="zh-CN" sz="2400" b="1" dirty="0">
              <a:solidFill>
                <a:srgbClr val="000000"/>
              </a:solidFill>
            </a:endParaRPr>
          </a:p>
          <a:p>
            <a:pPr eaLnBrk="1" hangingPunct="1">
              <a:lnSpc>
                <a:spcPct val="90000"/>
              </a:lnSpc>
              <a:buFont typeface="Wingdings" pitchFamily="2" charset="2"/>
              <a:buNone/>
            </a:pPr>
            <a:r>
              <a:rPr lang="en-US" altLang="zh-CN" sz="2400" b="1" dirty="0">
                <a:solidFill>
                  <a:srgbClr val="FF0000"/>
                </a:solidFill>
                <a:latin typeface="Tahoma" pitchFamily="34" charset="0"/>
                <a:sym typeface="MT Extra" pitchFamily="18" charset="2"/>
              </a:rPr>
              <a:t>                 </a:t>
            </a:r>
            <a:r>
              <a:rPr lang="zh-CN" altLang="zh-CN" sz="2400" b="1" dirty="0">
                <a:latin typeface="Times New Roman" pitchFamily="18" charset="0"/>
                <a:ea typeface="+mn-ea"/>
                <a:cs typeface="Times New Roman" pitchFamily="18" charset="0"/>
                <a:sym typeface="MT Extra" pitchFamily="18" charset="2"/>
              </a:rPr>
              <a:t>规定: 对任何结点</a:t>
            </a:r>
            <a:r>
              <a:rPr lang="en-US" altLang="zh-CN" sz="2400" b="1" i="1" dirty="0">
                <a:sym typeface="MT Extra" pitchFamily="18" charset="2"/>
              </a:rPr>
              <a:t>u, u</a:t>
            </a:r>
            <a:r>
              <a:rPr lang="zh-CN" altLang="zh-CN" sz="2400" b="1" dirty="0">
                <a:latin typeface="Times New Roman" pitchFamily="18" charset="0"/>
                <a:ea typeface="+mn-ea"/>
                <a:cs typeface="Times New Roman" pitchFamily="18" charset="0"/>
                <a:sym typeface="MT Extra" pitchFamily="18" charset="2"/>
              </a:rPr>
              <a:t>与</a:t>
            </a:r>
            <a:r>
              <a:rPr lang="en-US" altLang="zh-CN" sz="2400" b="1" i="1" dirty="0">
                <a:sym typeface="MT Extra" pitchFamily="18" charset="2"/>
              </a:rPr>
              <a:t>u</a:t>
            </a:r>
            <a:r>
              <a:rPr lang="zh-CN" altLang="zh-CN" sz="2400" b="1" dirty="0">
                <a:latin typeface="Times New Roman" pitchFamily="18" charset="0"/>
                <a:ea typeface="+mn-ea"/>
                <a:cs typeface="Times New Roman" pitchFamily="18" charset="0"/>
                <a:sym typeface="MT Extra" pitchFamily="18" charset="2"/>
              </a:rPr>
              <a:t>是连通的</a:t>
            </a:r>
            <a:r>
              <a:rPr lang="zh-CN" altLang="en-US" sz="2400" b="1" dirty="0">
                <a:latin typeface="Times New Roman" pitchFamily="18" charset="0"/>
                <a:ea typeface="+mn-ea"/>
                <a:cs typeface="Times New Roman" pitchFamily="18" charset="0"/>
                <a:sym typeface="MT Extra" pitchFamily="18" charset="2"/>
              </a:rPr>
              <a:t>。</a:t>
            </a:r>
            <a:endParaRPr lang="en-US" altLang="zh-CN" sz="2400" b="1" dirty="0">
              <a:solidFill>
                <a:schemeClr val="tx1">
                  <a:lumMod val="50000"/>
                </a:schemeClr>
              </a:solidFill>
              <a:latin typeface="Tahoma" pitchFamily="34" charset="0"/>
              <a:sym typeface="MT Extra" pitchFamily="18" charset="2"/>
            </a:endParaRPr>
          </a:p>
          <a:p>
            <a:pPr eaLnBrk="1" hangingPunct="1">
              <a:lnSpc>
                <a:spcPct val="90000"/>
              </a:lnSpc>
              <a:buFont typeface="Wingdings" pitchFamily="2" charset="2"/>
              <a:buNone/>
            </a:pPr>
            <a:r>
              <a:rPr lang="en-US" altLang="zh-CN" sz="2400" b="1" dirty="0">
                <a:solidFill>
                  <a:srgbClr val="FF3300"/>
                </a:solidFill>
              </a:rPr>
              <a:t>  </a:t>
            </a:r>
            <a:r>
              <a:rPr lang="zh-CN" altLang="en-US" sz="2400" b="1" dirty="0">
                <a:solidFill>
                  <a:srgbClr val="FF3300"/>
                </a:solidFill>
                <a:latin typeface="+mn-ea"/>
                <a:ea typeface="+mn-ea"/>
              </a:rPr>
              <a:t>连通图</a:t>
            </a:r>
            <a:r>
              <a:rPr lang="en-US" altLang="zh-CN" sz="2400" b="1" dirty="0">
                <a:solidFill>
                  <a:srgbClr val="000000"/>
                </a:solidFill>
              </a:rPr>
              <a:t>:     </a:t>
            </a:r>
            <a:r>
              <a:rPr lang="zh-CN" altLang="en-US" sz="2400" b="1" dirty="0">
                <a:solidFill>
                  <a:srgbClr val="C00000"/>
                </a:solidFill>
                <a:latin typeface="+mn-ea"/>
                <a:ea typeface="+mn-ea"/>
              </a:rPr>
              <a:t>任意两点</a:t>
            </a:r>
            <a:r>
              <a:rPr lang="zh-CN" altLang="en-US" sz="2400" b="1" dirty="0">
                <a:latin typeface="Times New Roman" pitchFamily="18" charset="0"/>
                <a:ea typeface="+mn-ea"/>
                <a:cs typeface="Times New Roman" pitchFamily="18" charset="0"/>
              </a:rPr>
              <a:t>都连通的图为连通图</a:t>
            </a:r>
            <a:r>
              <a:rPr lang="en-US" altLang="zh-CN" sz="2400" b="1" dirty="0">
                <a:latin typeface="Times New Roman" pitchFamily="18" charset="0"/>
                <a:ea typeface="+mn-ea"/>
                <a:cs typeface="Times New Roman" pitchFamily="18" charset="0"/>
              </a:rPr>
              <a:t>.  </a:t>
            </a:r>
            <a:r>
              <a:rPr lang="zh-CN" altLang="en-US" sz="2400" b="1" dirty="0">
                <a:latin typeface="Times New Roman" pitchFamily="18" charset="0"/>
                <a:ea typeface="+mn-ea"/>
                <a:cs typeface="Times New Roman" pitchFamily="18" charset="0"/>
              </a:rPr>
              <a:t>否则为非连通图。</a:t>
            </a:r>
          </a:p>
          <a:p>
            <a:pPr algn="just" eaLnBrk="1" hangingPunct="1">
              <a:lnSpc>
                <a:spcPct val="120000"/>
              </a:lnSpc>
              <a:spcBef>
                <a:spcPct val="0"/>
              </a:spcBef>
              <a:buFont typeface="Wingdings" pitchFamily="2" charset="2"/>
              <a:buNone/>
            </a:pPr>
            <a:r>
              <a:rPr lang="zh-CN" altLang="en-US" sz="2400" b="1" dirty="0">
                <a:latin typeface="Times New Roman" pitchFamily="18" charset="0"/>
                <a:ea typeface="+mn-ea"/>
                <a:cs typeface="Times New Roman" pitchFamily="18" charset="0"/>
              </a:rPr>
              <a:t>                    对于有向图，若不考虑其边的方向，即视之为</a:t>
            </a:r>
          </a:p>
          <a:p>
            <a:pPr algn="just" eaLnBrk="1" hangingPunct="1">
              <a:lnSpc>
                <a:spcPct val="120000"/>
              </a:lnSpc>
              <a:spcBef>
                <a:spcPct val="0"/>
              </a:spcBef>
              <a:buFont typeface="Wingdings" pitchFamily="2" charset="2"/>
              <a:buNone/>
            </a:pPr>
            <a:r>
              <a:rPr lang="zh-CN" altLang="en-US" sz="2400" b="1" dirty="0">
                <a:latin typeface="Times New Roman" pitchFamily="18" charset="0"/>
                <a:ea typeface="+mn-ea"/>
                <a:cs typeface="Times New Roman" pitchFamily="18" charset="0"/>
              </a:rPr>
              <a:t>                    无向图，若它是连通的，则称</a:t>
            </a:r>
            <a:r>
              <a:rPr lang="en-US" altLang="zh-CN" sz="2400" b="1" i="1" dirty="0"/>
              <a:t>G</a:t>
            </a:r>
            <a:r>
              <a:rPr lang="zh-CN" altLang="en-US" sz="2400" b="1" dirty="0">
                <a:latin typeface="Times New Roman" pitchFamily="18" charset="0"/>
                <a:ea typeface="+mn-ea"/>
                <a:cs typeface="Times New Roman" pitchFamily="18" charset="0"/>
              </a:rPr>
              <a:t>是连通图</a:t>
            </a:r>
            <a:r>
              <a:rPr lang="zh-CN" altLang="en-US" sz="2400" b="1" dirty="0">
                <a:solidFill>
                  <a:srgbClr val="000000"/>
                </a:solidFill>
              </a:rPr>
              <a:t>。</a:t>
            </a:r>
          </a:p>
        </p:txBody>
      </p:sp>
      <p:sp>
        <p:nvSpPr>
          <p:cNvPr id="27652" name="Oval 4"/>
          <p:cNvSpPr>
            <a:spLocks noChangeArrowheads="1"/>
          </p:cNvSpPr>
          <p:nvPr/>
        </p:nvSpPr>
        <p:spPr bwMode="auto">
          <a:xfrm>
            <a:off x="2089839" y="4221163"/>
            <a:ext cx="144462" cy="142875"/>
          </a:xfrm>
          <a:prstGeom prst="ellipse">
            <a:avLst/>
          </a:prstGeom>
          <a:solidFill>
            <a:schemeClr val="accent1"/>
          </a:solidFill>
          <a:ln w="9525">
            <a:solidFill>
              <a:schemeClr val="tx1"/>
            </a:solidFill>
            <a:round/>
            <a:headEnd/>
            <a:tailEnd/>
          </a:ln>
        </p:spPr>
        <p:txBody>
          <a:bodyPr wrap="none" anchor="ctr"/>
          <a:lstStyle/>
          <a:p>
            <a:endParaRPr lang="zh-CN" altLang="en-US">
              <a:solidFill>
                <a:sysClr val="windowText" lastClr="000000"/>
              </a:solidFill>
            </a:endParaRPr>
          </a:p>
        </p:txBody>
      </p:sp>
      <p:sp>
        <p:nvSpPr>
          <p:cNvPr id="27653" name="Oval 5"/>
          <p:cNvSpPr>
            <a:spLocks noChangeArrowheads="1"/>
          </p:cNvSpPr>
          <p:nvPr/>
        </p:nvSpPr>
        <p:spPr bwMode="auto">
          <a:xfrm>
            <a:off x="2089839" y="5229225"/>
            <a:ext cx="144462" cy="142875"/>
          </a:xfrm>
          <a:prstGeom prst="ellipse">
            <a:avLst/>
          </a:prstGeom>
          <a:solidFill>
            <a:schemeClr val="accent1"/>
          </a:solidFill>
          <a:ln w="9525">
            <a:solidFill>
              <a:schemeClr val="tx1"/>
            </a:solidFill>
            <a:round/>
            <a:headEnd/>
            <a:tailEnd/>
          </a:ln>
        </p:spPr>
        <p:txBody>
          <a:bodyPr wrap="none" anchor="ctr"/>
          <a:lstStyle/>
          <a:p>
            <a:endParaRPr lang="zh-CN" altLang="en-US">
              <a:solidFill>
                <a:sysClr val="windowText" lastClr="000000"/>
              </a:solidFill>
            </a:endParaRPr>
          </a:p>
        </p:txBody>
      </p:sp>
      <p:sp>
        <p:nvSpPr>
          <p:cNvPr id="27654" name="Oval 6"/>
          <p:cNvSpPr>
            <a:spLocks noChangeArrowheads="1"/>
          </p:cNvSpPr>
          <p:nvPr/>
        </p:nvSpPr>
        <p:spPr bwMode="auto">
          <a:xfrm>
            <a:off x="3170926" y="4221163"/>
            <a:ext cx="144463" cy="142875"/>
          </a:xfrm>
          <a:prstGeom prst="ellipse">
            <a:avLst/>
          </a:prstGeom>
          <a:solidFill>
            <a:schemeClr val="accent1"/>
          </a:solidFill>
          <a:ln w="9525">
            <a:solidFill>
              <a:schemeClr val="tx1"/>
            </a:solidFill>
            <a:round/>
            <a:headEnd/>
            <a:tailEnd/>
          </a:ln>
        </p:spPr>
        <p:txBody>
          <a:bodyPr wrap="none" anchor="ctr"/>
          <a:lstStyle/>
          <a:p>
            <a:endParaRPr lang="zh-CN" altLang="en-US">
              <a:solidFill>
                <a:sysClr val="windowText" lastClr="000000"/>
              </a:solidFill>
            </a:endParaRPr>
          </a:p>
        </p:txBody>
      </p:sp>
      <p:sp>
        <p:nvSpPr>
          <p:cNvPr id="27655" name="Oval 7"/>
          <p:cNvSpPr>
            <a:spLocks noChangeArrowheads="1"/>
          </p:cNvSpPr>
          <p:nvPr/>
        </p:nvSpPr>
        <p:spPr bwMode="auto">
          <a:xfrm>
            <a:off x="3170926" y="5229225"/>
            <a:ext cx="144463" cy="142875"/>
          </a:xfrm>
          <a:prstGeom prst="ellipse">
            <a:avLst/>
          </a:prstGeom>
          <a:solidFill>
            <a:schemeClr val="accent1"/>
          </a:solidFill>
          <a:ln w="9525">
            <a:solidFill>
              <a:schemeClr val="tx1"/>
            </a:solidFill>
            <a:round/>
            <a:headEnd/>
            <a:tailEnd/>
          </a:ln>
        </p:spPr>
        <p:txBody>
          <a:bodyPr wrap="none" anchor="ctr"/>
          <a:lstStyle/>
          <a:p>
            <a:endParaRPr lang="zh-CN" altLang="en-US">
              <a:solidFill>
                <a:sysClr val="windowText" lastClr="000000"/>
              </a:solidFill>
            </a:endParaRPr>
          </a:p>
        </p:txBody>
      </p:sp>
      <p:sp>
        <p:nvSpPr>
          <p:cNvPr id="196619" name="Text Box 11"/>
          <p:cNvSpPr txBox="1">
            <a:spLocks noChangeArrowheads="1"/>
          </p:cNvSpPr>
          <p:nvPr/>
        </p:nvSpPr>
        <p:spPr bwMode="auto">
          <a:xfrm>
            <a:off x="2018401" y="5516563"/>
            <a:ext cx="1655763" cy="457200"/>
          </a:xfrm>
          <a:prstGeom prst="rect">
            <a:avLst/>
          </a:prstGeom>
          <a:noFill/>
          <a:ln w="9525">
            <a:noFill/>
            <a:miter lim="800000"/>
            <a:headEnd/>
            <a:tailEnd/>
          </a:ln>
        </p:spPr>
        <p:txBody>
          <a:bodyPr>
            <a:spAutoFit/>
          </a:bodyPr>
          <a:lstStyle/>
          <a:p>
            <a:pPr>
              <a:spcBef>
                <a:spcPct val="50000"/>
              </a:spcBef>
            </a:pPr>
            <a:r>
              <a:rPr lang="zh-CN" altLang="en-US" dirty="0">
                <a:solidFill>
                  <a:sysClr val="windowText" lastClr="000000"/>
                </a:solidFill>
              </a:rPr>
              <a:t>非连通图</a:t>
            </a:r>
          </a:p>
        </p:txBody>
      </p:sp>
      <p:sp>
        <p:nvSpPr>
          <p:cNvPr id="27668" name="Oval 20"/>
          <p:cNvSpPr>
            <a:spLocks noChangeArrowheads="1"/>
          </p:cNvSpPr>
          <p:nvPr/>
        </p:nvSpPr>
        <p:spPr bwMode="auto">
          <a:xfrm>
            <a:off x="5121725" y="4229872"/>
            <a:ext cx="144463" cy="142875"/>
          </a:xfrm>
          <a:prstGeom prst="ellipse">
            <a:avLst/>
          </a:prstGeom>
          <a:solidFill>
            <a:schemeClr val="accent1"/>
          </a:solidFill>
          <a:ln w="9525">
            <a:solidFill>
              <a:schemeClr val="tx1"/>
            </a:solidFill>
            <a:round/>
            <a:headEnd/>
            <a:tailEnd/>
          </a:ln>
        </p:spPr>
        <p:txBody>
          <a:bodyPr wrap="none" anchor="ctr"/>
          <a:lstStyle/>
          <a:p>
            <a:endParaRPr lang="zh-CN" altLang="en-US">
              <a:solidFill>
                <a:sysClr val="windowText" lastClr="000000"/>
              </a:solidFill>
            </a:endParaRPr>
          </a:p>
        </p:txBody>
      </p:sp>
      <p:sp>
        <p:nvSpPr>
          <p:cNvPr id="27669" name="Oval 21"/>
          <p:cNvSpPr>
            <a:spLocks noChangeArrowheads="1"/>
          </p:cNvSpPr>
          <p:nvPr/>
        </p:nvSpPr>
        <p:spPr bwMode="auto">
          <a:xfrm>
            <a:off x="5121725" y="5237934"/>
            <a:ext cx="144463" cy="142875"/>
          </a:xfrm>
          <a:prstGeom prst="ellipse">
            <a:avLst/>
          </a:prstGeom>
          <a:solidFill>
            <a:schemeClr val="accent1"/>
          </a:solidFill>
          <a:ln w="9525">
            <a:solidFill>
              <a:schemeClr val="tx1"/>
            </a:solidFill>
            <a:round/>
            <a:headEnd/>
            <a:tailEnd/>
          </a:ln>
        </p:spPr>
        <p:txBody>
          <a:bodyPr wrap="none" anchor="ctr"/>
          <a:lstStyle/>
          <a:p>
            <a:endParaRPr lang="zh-CN" altLang="en-US">
              <a:solidFill>
                <a:sysClr val="windowText" lastClr="000000"/>
              </a:solidFill>
            </a:endParaRPr>
          </a:p>
        </p:txBody>
      </p:sp>
      <p:sp>
        <p:nvSpPr>
          <p:cNvPr id="27670" name="Oval 22"/>
          <p:cNvSpPr>
            <a:spLocks noChangeArrowheads="1"/>
          </p:cNvSpPr>
          <p:nvPr/>
        </p:nvSpPr>
        <p:spPr bwMode="auto">
          <a:xfrm>
            <a:off x="6202813" y="4229872"/>
            <a:ext cx="144462" cy="142875"/>
          </a:xfrm>
          <a:prstGeom prst="ellipse">
            <a:avLst/>
          </a:prstGeom>
          <a:solidFill>
            <a:schemeClr val="accent1"/>
          </a:solidFill>
          <a:ln w="9525">
            <a:solidFill>
              <a:schemeClr val="tx1"/>
            </a:solidFill>
            <a:round/>
            <a:headEnd/>
            <a:tailEnd/>
          </a:ln>
        </p:spPr>
        <p:txBody>
          <a:bodyPr wrap="none" anchor="ctr"/>
          <a:lstStyle/>
          <a:p>
            <a:endParaRPr lang="zh-CN" altLang="en-US">
              <a:solidFill>
                <a:sysClr val="windowText" lastClr="000000"/>
              </a:solidFill>
            </a:endParaRPr>
          </a:p>
        </p:txBody>
      </p:sp>
      <p:sp>
        <p:nvSpPr>
          <p:cNvPr id="27671" name="Oval 23"/>
          <p:cNvSpPr>
            <a:spLocks noChangeArrowheads="1"/>
          </p:cNvSpPr>
          <p:nvPr/>
        </p:nvSpPr>
        <p:spPr bwMode="auto">
          <a:xfrm>
            <a:off x="6202813" y="5237934"/>
            <a:ext cx="144462" cy="142875"/>
          </a:xfrm>
          <a:prstGeom prst="ellipse">
            <a:avLst/>
          </a:prstGeom>
          <a:solidFill>
            <a:schemeClr val="accent1"/>
          </a:solidFill>
          <a:ln w="9525">
            <a:solidFill>
              <a:schemeClr val="tx1"/>
            </a:solidFill>
            <a:round/>
            <a:headEnd/>
            <a:tailEnd/>
          </a:ln>
        </p:spPr>
        <p:txBody>
          <a:bodyPr wrap="none" anchor="ctr"/>
          <a:lstStyle/>
          <a:p>
            <a:endParaRPr lang="zh-CN" altLang="en-US">
              <a:solidFill>
                <a:sysClr val="windowText" lastClr="000000"/>
              </a:solidFill>
            </a:endParaRPr>
          </a:p>
        </p:txBody>
      </p:sp>
      <p:sp>
        <p:nvSpPr>
          <p:cNvPr id="196635" name="Text Box 27"/>
          <p:cNvSpPr txBox="1">
            <a:spLocks noChangeArrowheads="1"/>
          </p:cNvSpPr>
          <p:nvPr/>
        </p:nvSpPr>
        <p:spPr bwMode="auto">
          <a:xfrm>
            <a:off x="5050288" y="5525272"/>
            <a:ext cx="1655762" cy="457200"/>
          </a:xfrm>
          <a:prstGeom prst="rect">
            <a:avLst/>
          </a:prstGeom>
          <a:noFill/>
          <a:ln w="9525">
            <a:noFill/>
            <a:miter lim="800000"/>
            <a:headEnd/>
            <a:tailEnd/>
          </a:ln>
        </p:spPr>
        <p:txBody>
          <a:bodyPr>
            <a:spAutoFit/>
          </a:bodyPr>
          <a:lstStyle/>
          <a:p>
            <a:pPr>
              <a:spcBef>
                <a:spcPct val="50000"/>
              </a:spcBef>
            </a:pPr>
            <a:r>
              <a:rPr lang="zh-CN" altLang="en-US">
                <a:solidFill>
                  <a:sysClr val="windowText" lastClr="000000"/>
                </a:solidFill>
              </a:rPr>
              <a:t>连通图</a:t>
            </a:r>
          </a:p>
        </p:txBody>
      </p:sp>
    </p:spTree>
    <p:extLst>
      <p:ext uri="{BB962C8B-B14F-4D97-AF65-F5344CB8AC3E}">
        <p14:creationId xmlns:p14="http://schemas.microsoft.com/office/powerpoint/2010/main" val="3424725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6619"/>
                                        </p:tgtEl>
                                        <p:attrNameLst>
                                          <p:attrName>style.visibility</p:attrName>
                                        </p:attrNameLst>
                                      </p:cBhvr>
                                      <p:to>
                                        <p:strVal val="visible"/>
                                      </p:to>
                                    </p:set>
                                    <p:animEffect transition="in" filter="blinds(horizontal)">
                                      <p:cBhvr>
                                        <p:cTn id="7" dur="500"/>
                                        <p:tgtEl>
                                          <p:spTgt spid="196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6635"/>
                                        </p:tgtEl>
                                        <p:attrNameLst>
                                          <p:attrName>style.visibility</p:attrName>
                                        </p:attrNameLst>
                                      </p:cBhvr>
                                      <p:to>
                                        <p:strVal val="visible"/>
                                      </p:to>
                                    </p:set>
                                    <p:animEffect transition="in" filter="blinds(horizontal)">
                                      <p:cBhvr>
                                        <p:cTn id="12" dur="500"/>
                                        <p:tgtEl>
                                          <p:spTgt spid="196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9" grpId="0"/>
      <p:bldP spid="19663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normAutofit/>
          </a:bodyPr>
          <a:lstStyle/>
          <a:p>
            <a:pPr eaLnBrk="1" fontAlgn="auto" hangingPunct="1">
              <a:spcAft>
                <a:spcPts val="0"/>
              </a:spcAft>
              <a:defRPr/>
            </a:pPr>
            <a:r>
              <a:rPr lang="zh-CN" altLang="en-US" dirty="0"/>
              <a:t>有向图的连通性及其分类</a:t>
            </a:r>
          </a:p>
        </p:txBody>
      </p:sp>
      <p:sp>
        <p:nvSpPr>
          <p:cNvPr id="197635" name="Rectangle 3"/>
          <p:cNvSpPr>
            <a:spLocks noGrp="1" noChangeArrowheads="1"/>
          </p:cNvSpPr>
          <p:nvPr>
            <p:ph idx="1"/>
          </p:nvPr>
        </p:nvSpPr>
        <p:spPr/>
        <p:txBody>
          <a:bodyPr/>
          <a:lstStyle/>
          <a:p>
            <a:pPr algn="just" eaLnBrk="1" hangingPunct="1">
              <a:buFont typeface="Wingdings" pitchFamily="2" charset="2"/>
              <a:buNone/>
            </a:pPr>
            <a:r>
              <a:rPr lang="zh-CN" altLang="en-US" sz="2400" b="1" dirty="0">
                <a:latin typeface="Times New Roman" pitchFamily="18" charset="0"/>
                <a:ea typeface="+mn-ea"/>
                <a:cs typeface="Times New Roman" pitchFamily="18" charset="0"/>
              </a:rPr>
              <a:t>设有向图</a:t>
            </a:r>
            <a:r>
              <a:rPr lang="en-US" altLang="zh-CN" sz="2400" b="1" i="1" dirty="0">
                <a:latin typeface="Times New Roman" pitchFamily="18" charset="0"/>
                <a:ea typeface="+mn-ea"/>
                <a:cs typeface="Times New Roman" pitchFamily="18" charset="0"/>
              </a:rPr>
              <a:t>D</a:t>
            </a:r>
            <a:r>
              <a:rPr lang="en-US" altLang="zh-CN" sz="2400" b="1" dirty="0">
                <a:latin typeface="Times New Roman" pitchFamily="18" charset="0"/>
                <a:ea typeface="+mn-ea"/>
                <a:cs typeface="Times New Roman" pitchFamily="18" charset="0"/>
              </a:rPr>
              <a:t>=&lt;</a:t>
            </a:r>
            <a:r>
              <a:rPr lang="en-US" altLang="zh-CN" sz="2400" b="1" i="1" dirty="0">
                <a:latin typeface="Times New Roman" pitchFamily="18" charset="0"/>
                <a:ea typeface="+mn-ea"/>
                <a:cs typeface="Times New Roman" pitchFamily="18" charset="0"/>
              </a:rPr>
              <a:t>V</a:t>
            </a:r>
            <a:r>
              <a:rPr lang="en-US" altLang="zh-CN" sz="2400" b="1" dirty="0">
                <a:latin typeface="Times New Roman" pitchFamily="18" charset="0"/>
                <a:ea typeface="+mn-ea"/>
                <a:cs typeface="Times New Roman" pitchFamily="18" charset="0"/>
              </a:rPr>
              <a:t>,</a:t>
            </a:r>
            <a:r>
              <a:rPr lang="en-US" altLang="zh-CN" sz="2400" b="1" i="1" dirty="0">
                <a:latin typeface="Times New Roman" pitchFamily="18" charset="0"/>
                <a:ea typeface="+mn-ea"/>
                <a:cs typeface="Times New Roman" pitchFamily="18" charset="0"/>
              </a:rPr>
              <a:t>E</a:t>
            </a:r>
            <a:r>
              <a:rPr lang="en-US" altLang="zh-CN" sz="2400" b="1" dirty="0">
                <a:latin typeface="Times New Roman" pitchFamily="18" charset="0"/>
                <a:ea typeface="+mn-ea"/>
                <a:cs typeface="Times New Roman" pitchFamily="18" charset="0"/>
              </a:rPr>
              <a:t>&gt;, </a:t>
            </a:r>
            <a:r>
              <a:rPr lang="en-US" altLang="zh-CN" sz="2400" b="1" i="1" dirty="0" err="1">
                <a:latin typeface="Times New Roman" pitchFamily="18" charset="0"/>
                <a:ea typeface="+mn-ea"/>
                <a:cs typeface="Times New Roman" pitchFamily="18" charset="0"/>
              </a:rPr>
              <a:t>u</a:t>
            </a:r>
            <a:r>
              <a:rPr lang="en-US" altLang="zh-CN" sz="2400" b="1" dirty="0" err="1">
                <a:latin typeface="Times New Roman" pitchFamily="18" charset="0"/>
                <a:ea typeface="+mn-ea"/>
                <a:cs typeface="Times New Roman" pitchFamily="18" charset="0"/>
              </a:rPr>
              <a:t>,</a:t>
            </a:r>
            <a:r>
              <a:rPr lang="en-US" altLang="zh-CN" sz="2400" b="1" i="1" dirty="0" err="1">
                <a:latin typeface="Times New Roman" pitchFamily="18" charset="0"/>
                <a:ea typeface="+mn-ea"/>
                <a:cs typeface="Times New Roman" pitchFamily="18" charset="0"/>
              </a:rPr>
              <a:t>v</a:t>
            </a:r>
            <a:r>
              <a:rPr lang="en-US" altLang="zh-CN" sz="2400" b="1" dirty="0" err="1">
                <a:latin typeface="Times New Roman" pitchFamily="18" charset="0"/>
                <a:ea typeface="+mn-ea"/>
                <a:cs typeface="Times New Roman" pitchFamily="18" charset="0"/>
                <a:sym typeface="Symbol" pitchFamily="18" charset="2"/>
              </a:rPr>
              <a:t></a:t>
            </a:r>
            <a:r>
              <a:rPr lang="en-US" altLang="zh-CN" sz="2400" b="1" i="1" dirty="0" err="1">
                <a:latin typeface="Times New Roman" pitchFamily="18" charset="0"/>
                <a:ea typeface="+mn-ea"/>
                <a:cs typeface="Times New Roman" pitchFamily="18" charset="0"/>
              </a:rPr>
              <a:t>V</a:t>
            </a:r>
            <a:r>
              <a:rPr lang="en-US" altLang="zh-CN" sz="2400" b="1" dirty="0">
                <a:latin typeface="Times New Roman" pitchFamily="18" charset="0"/>
                <a:ea typeface="+mn-ea"/>
                <a:cs typeface="Times New Roman" pitchFamily="18" charset="0"/>
              </a:rPr>
              <a:t>, </a:t>
            </a:r>
          </a:p>
          <a:p>
            <a:pPr algn="just" eaLnBrk="1" hangingPunct="1">
              <a:buFont typeface="Wingdings" pitchFamily="2" charset="2"/>
              <a:buNone/>
            </a:pPr>
            <a:r>
              <a:rPr lang="en-US" altLang="zh-CN" sz="2400" b="1" i="1" dirty="0">
                <a:solidFill>
                  <a:srgbClr val="FF3300"/>
                </a:solidFill>
                <a:latin typeface="Times New Roman" pitchFamily="18" charset="0"/>
                <a:ea typeface="+mn-ea"/>
                <a:cs typeface="Times New Roman" pitchFamily="18" charset="0"/>
              </a:rPr>
              <a:t>u</a:t>
            </a:r>
            <a:r>
              <a:rPr lang="zh-CN" altLang="en-US" sz="2400" b="1" dirty="0">
                <a:solidFill>
                  <a:srgbClr val="FF3300"/>
                </a:solidFill>
                <a:latin typeface="Times New Roman" pitchFamily="18" charset="0"/>
                <a:ea typeface="+mn-ea"/>
                <a:cs typeface="Times New Roman" pitchFamily="18" charset="0"/>
              </a:rPr>
              <a:t>可达</a:t>
            </a:r>
            <a:r>
              <a:rPr lang="en-US" altLang="zh-CN" sz="2400" b="1" i="1" dirty="0">
                <a:solidFill>
                  <a:srgbClr val="FF3300"/>
                </a:solidFill>
                <a:latin typeface="Times New Roman" pitchFamily="18" charset="0"/>
                <a:ea typeface="+mn-ea"/>
                <a:cs typeface="Times New Roman" pitchFamily="18" charset="0"/>
              </a:rPr>
              <a:t>v</a:t>
            </a:r>
            <a:r>
              <a:rPr lang="en-US" altLang="zh-CN" sz="2400" b="1" dirty="0">
                <a:latin typeface="Times New Roman" pitchFamily="18" charset="0"/>
                <a:ea typeface="+mn-ea"/>
                <a:cs typeface="Times New Roman" pitchFamily="18" charset="0"/>
              </a:rPr>
              <a:t>: </a:t>
            </a:r>
            <a:r>
              <a:rPr lang="en-US" altLang="zh-CN" sz="2400" b="1" i="1" dirty="0">
                <a:latin typeface="Times New Roman" pitchFamily="18" charset="0"/>
                <a:ea typeface="+mn-ea"/>
                <a:cs typeface="Times New Roman" pitchFamily="18" charset="0"/>
              </a:rPr>
              <a:t>u</a:t>
            </a:r>
            <a:r>
              <a:rPr lang="zh-CN" altLang="en-US" sz="2400" b="1" dirty="0">
                <a:latin typeface="Times New Roman" pitchFamily="18" charset="0"/>
                <a:ea typeface="+mn-ea"/>
                <a:cs typeface="Times New Roman" pitchFamily="18" charset="0"/>
              </a:rPr>
              <a:t>到</a:t>
            </a:r>
            <a:r>
              <a:rPr lang="en-US" altLang="zh-CN" sz="2400" b="1" i="1" dirty="0">
                <a:latin typeface="Times New Roman" pitchFamily="18" charset="0"/>
                <a:ea typeface="+mn-ea"/>
                <a:cs typeface="Times New Roman" pitchFamily="18" charset="0"/>
              </a:rPr>
              <a:t>v</a:t>
            </a:r>
            <a:r>
              <a:rPr lang="zh-CN" altLang="en-US" sz="2400" b="1" dirty="0">
                <a:latin typeface="Times New Roman" pitchFamily="18" charset="0"/>
                <a:ea typeface="+mn-ea"/>
                <a:cs typeface="Times New Roman" pitchFamily="18" charset="0"/>
              </a:rPr>
              <a:t>有通路</a:t>
            </a:r>
            <a:r>
              <a:rPr lang="en-US" altLang="zh-CN" sz="2400" b="1" dirty="0">
                <a:latin typeface="Times New Roman" pitchFamily="18" charset="0"/>
                <a:ea typeface="+mn-ea"/>
                <a:cs typeface="Times New Roman" pitchFamily="18" charset="0"/>
              </a:rPr>
              <a:t>. </a:t>
            </a:r>
            <a:r>
              <a:rPr lang="zh-CN" altLang="en-US" sz="2400" b="1" dirty="0">
                <a:latin typeface="Times New Roman" pitchFamily="18" charset="0"/>
                <a:ea typeface="+mn-ea"/>
                <a:cs typeface="Times New Roman" pitchFamily="18" charset="0"/>
              </a:rPr>
              <a:t>规定</a:t>
            </a:r>
            <a:r>
              <a:rPr lang="en-US" altLang="zh-CN" sz="2400" b="1" i="1" dirty="0">
                <a:latin typeface="Times New Roman" pitchFamily="18" charset="0"/>
                <a:ea typeface="+mn-ea"/>
                <a:cs typeface="Times New Roman" pitchFamily="18" charset="0"/>
              </a:rPr>
              <a:t>u</a:t>
            </a:r>
            <a:r>
              <a:rPr lang="zh-CN" altLang="en-US" sz="2400" b="1" dirty="0">
                <a:latin typeface="Times New Roman" pitchFamily="18" charset="0"/>
                <a:ea typeface="+mn-ea"/>
                <a:cs typeface="Times New Roman" pitchFamily="18" charset="0"/>
              </a:rPr>
              <a:t>到自身总是可达的</a:t>
            </a:r>
            <a:r>
              <a:rPr lang="en-US" altLang="zh-CN" sz="2400" b="1" dirty="0">
                <a:latin typeface="Times New Roman" pitchFamily="18" charset="0"/>
                <a:ea typeface="+mn-ea"/>
                <a:cs typeface="Times New Roman" pitchFamily="18" charset="0"/>
              </a:rPr>
              <a:t>.</a:t>
            </a:r>
          </a:p>
          <a:p>
            <a:pPr algn="just" eaLnBrk="1" hangingPunct="1">
              <a:buFont typeface="Wingdings" pitchFamily="2" charset="2"/>
              <a:buNone/>
            </a:pPr>
            <a:r>
              <a:rPr lang="en-US" altLang="zh-CN" sz="2400" b="1" i="1" dirty="0">
                <a:solidFill>
                  <a:srgbClr val="FF0000"/>
                </a:solidFill>
                <a:latin typeface="Times New Roman" pitchFamily="18" charset="0"/>
                <a:ea typeface="+mn-ea"/>
                <a:cs typeface="Times New Roman" pitchFamily="18" charset="0"/>
              </a:rPr>
              <a:t>u</a:t>
            </a:r>
            <a:r>
              <a:rPr lang="zh-CN" altLang="en-US" sz="2400" b="1" dirty="0">
                <a:solidFill>
                  <a:srgbClr val="FF0000"/>
                </a:solidFill>
                <a:latin typeface="Times New Roman" pitchFamily="18" charset="0"/>
                <a:ea typeface="+mn-ea"/>
                <a:cs typeface="Times New Roman" pitchFamily="18" charset="0"/>
                <a:sym typeface="Symbol" pitchFamily="18" charset="2"/>
              </a:rPr>
              <a:t>与</a:t>
            </a:r>
            <a:r>
              <a:rPr lang="en-US" altLang="zh-CN" sz="2400" b="1" i="1" dirty="0">
                <a:solidFill>
                  <a:srgbClr val="FF0000"/>
                </a:solidFill>
                <a:latin typeface="Times New Roman" pitchFamily="18" charset="0"/>
                <a:ea typeface="+mn-ea"/>
                <a:cs typeface="Times New Roman" pitchFamily="18" charset="0"/>
              </a:rPr>
              <a:t>v</a:t>
            </a:r>
            <a:r>
              <a:rPr lang="zh-CN" altLang="en-US" sz="2400" b="1" dirty="0">
                <a:solidFill>
                  <a:srgbClr val="FF0000"/>
                </a:solidFill>
                <a:latin typeface="Times New Roman" pitchFamily="18" charset="0"/>
                <a:ea typeface="+mn-ea"/>
                <a:cs typeface="Times New Roman" pitchFamily="18" charset="0"/>
              </a:rPr>
              <a:t>相互可达</a:t>
            </a:r>
            <a:r>
              <a:rPr lang="en-US" altLang="zh-CN" sz="2400" b="1" dirty="0">
                <a:latin typeface="Times New Roman" pitchFamily="18" charset="0"/>
                <a:ea typeface="+mn-ea"/>
                <a:cs typeface="Times New Roman" pitchFamily="18" charset="0"/>
              </a:rPr>
              <a:t>: </a:t>
            </a:r>
            <a:r>
              <a:rPr lang="en-US" altLang="zh-CN" sz="2400" b="1" i="1" dirty="0">
                <a:latin typeface="Times New Roman" pitchFamily="18" charset="0"/>
                <a:ea typeface="+mn-ea"/>
                <a:cs typeface="Times New Roman" pitchFamily="18" charset="0"/>
              </a:rPr>
              <a:t>u</a:t>
            </a:r>
            <a:r>
              <a:rPr lang="zh-CN" altLang="en-US" sz="2400" b="1" dirty="0">
                <a:latin typeface="Times New Roman" pitchFamily="18" charset="0"/>
                <a:ea typeface="+mn-ea"/>
                <a:cs typeface="Times New Roman" pitchFamily="18" charset="0"/>
              </a:rPr>
              <a:t>可达</a:t>
            </a:r>
            <a:r>
              <a:rPr lang="en-US" altLang="zh-CN" sz="2400" b="1" i="1" dirty="0">
                <a:latin typeface="Times New Roman" pitchFamily="18" charset="0"/>
                <a:ea typeface="+mn-ea"/>
                <a:cs typeface="Times New Roman" pitchFamily="18" charset="0"/>
              </a:rPr>
              <a:t>v</a:t>
            </a:r>
            <a:r>
              <a:rPr lang="zh-CN" altLang="en-US" sz="2400" b="1" dirty="0">
                <a:latin typeface="Times New Roman" pitchFamily="18" charset="0"/>
                <a:ea typeface="+mn-ea"/>
                <a:cs typeface="Times New Roman" pitchFamily="18" charset="0"/>
              </a:rPr>
              <a:t>且</a:t>
            </a:r>
            <a:r>
              <a:rPr lang="en-US" altLang="zh-CN" sz="2400" b="1" i="1" dirty="0">
                <a:latin typeface="Times New Roman" pitchFamily="18" charset="0"/>
                <a:ea typeface="+mn-ea"/>
                <a:cs typeface="Times New Roman" pitchFamily="18" charset="0"/>
              </a:rPr>
              <a:t>v</a:t>
            </a:r>
            <a:r>
              <a:rPr lang="zh-CN" altLang="en-US" sz="2400" b="1" dirty="0">
                <a:latin typeface="Times New Roman" pitchFamily="18" charset="0"/>
                <a:ea typeface="+mn-ea"/>
                <a:cs typeface="Times New Roman" pitchFamily="18" charset="0"/>
              </a:rPr>
              <a:t>可达</a:t>
            </a:r>
            <a:r>
              <a:rPr lang="en-US" altLang="zh-CN" sz="2400" b="1" i="1" dirty="0">
                <a:latin typeface="Times New Roman" pitchFamily="18" charset="0"/>
                <a:ea typeface="+mn-ea"/>
                <a:cs typeface="Times New Roman" pitchFamily="18" charset="0"/>
              </a:rPr>
              <a:t>u</a:t>
            </a:r>
            <a:endParaRPr lang="en-US" altLang="zh-CN" sz="2400" b="1" dirty="0">
              <a:latin typeface="Times New Roman" pitchFamily="18" charset="0"/>
              <a:ea typeface="+mn-ea"/>
              <a:cs typeface="Times New Roman" pitchFamily="18" charset="0"/>
            </a:endParaRPr>
          </a:p>
          <a:p>
            <a:pPr algn="just" eaLnBrk="1" hangingPunct="1">
              <a:buFont typeface="Wingdings" pitchFamily="2" charset="2"/>
              <a:buNone/>
            </a:pPr>
            <a:endParaRPr lang="en-US" altLang="zh-CN" sz="2400" b="1" i="1" dirty="0">
              <a:latin typeface="Times New Roman" pitchFamily="18" charset="0"/>
              <a:ea typeface="+mn-ea"/>
              <a:cs typeface="Times New Roman" pitchFamily="18" charset="0"/>
            </a:endParaRPr>
          </a:p>
          <a:p>
            <a:pPr algn="just" eaLnBrk="1" hangingPunct="1">
              <a:buFont typeface="Wingdings" pitchFamily="2" charset="2"/>
              <a:buNone/>
            </a:pPr>
            <a:r>
              <a:rPr lang="en-US" altLang="zh-CN" sz="2400" b="1" i="1" dirty="0">
                <a:solidFill>
                  <a:srgbClr val="FF3300"/>
                </a:solidFill>
                <a:latin typeface="Times New Roman" pitchFamily="18" charset="0"/>
                <a:ea typeface="+mn-ea"/>
                <a:cs typeface="Times New Roman" pitchFamily="18" charset="0"/>
              </a:rPr>
              <a:t>D</a:t>
            </a:r>
            <a:r>
              <a:rPr lang="zh-CN" altLang="en-US" sz="2400" b="1" dirty="0">
                <a:solidFill>
                  <a:srgbClr val="FF3300"/>
                </a:solidFill>
                <a:latin typeface="Times New Roman" pitchFamily="18" charset="0"/>
                <a:ea typeface="+mn-ea"/>
                <a:cs typeface="Times New Roman" pitchFamily="18" charset="0"/>
              </a:rPr>
              <a:t>弱连通</a:t>
            </a:r>
            <a:r>
              <a:rPr lang="en-US" altLang="zh-CN" sz="2400" b="1" dirty="0">
                <a:solidFill>
                  <a:srgbClr val="FF3300"/>
                </a:solidFill>
                <a:latin typeface="Times New Roman" pitchFamily="18" charset="0"/>
                <a:ea typeface="+mn-ea"/>
                <a:cs typeface="Times New Roman" pitchFamily="18" charset="0"/>
              </a:rPr>
              <a:t>(</a:t>
            </a:r>
            <a:r>
              <a:rPr lang="zh-CN" altLang="en-US" sz="2400" b="1" dirty="0">
                <a:solidFill>
                  <a:srgbClr val="FF3300"/>
                </a:solidFill>
                <a:latin typeface="Times New Roman" pitchFamily="18" charset="0"/>
                <a:ea typeface="+mn-ea"/>
                <a:cs typeface="Times New Roman" pitchFamily="18" charset="0"/>
              </a:rPr>
              <a:t>连通</a:t>
            </a:r>
            <a:r>
              <a:rPr lang="en-US" altLang="zh-CN" sz="2400" b="1" dirty="0">
                <a:solidFill>
                  <a:srgbClr val="FF3300"/>
                </a:solidFill>
                <a:latin typeface="Times New Roman" pitchFamily="18" charset="0"/>
                <a:ea typeface="+mn-ea"/>
                <a:cs typeface="Times New Roman" pitchFamily="18" charset="0"/>
              </a:rPr>
              <a:t>)</a:t>
            </a:r>
            <a:r>
              <a:rPr lang="en-US" altLang="zh-CN" sz="2400" b="1" dirty="0">
                <a:latin typeface="Times New Roman" pitchFamily="18" charset="0"/>
                <a:ea typeface="+mn-ea"/>
                <a:cs typeface="Times New Roman" pitchFamily="18" charset="0"/>
              </a:rPr>
              <a:t>: </a:t>
            </a:r>
            <a:r>
              <a:rPr lang="zh-CN" altLang="en-US" sz="2400" b="1" dirty="0">
                <a:latin typeface="Times New Roman" pitchFamily="18" charset="0"/>
                <a:ea typeface="+mn-ea"/>
                <a:cs typeface="Times New Roman" pitchFamily="18" charset="0"/>
              </a:rPr>
              <a:t>略去各边的方向所得无向图为连通图</a:t>
            </a:r>
          </a:p>
          <a:p>
            <a:pPr algn="just" eaLnBrk="1" hangingPunct="1">
              <a:buFont typeface="Wingdings" pitchFamily="2" charset="2"/>
              <a:buNone/>
            </a:pPr>
            <a:r>
              <a:rPr lang="en-US" altLang="zh-CN" sz="2400" b="1" i="1" dirty="0">
                <a:solidFill>
                  <a:srgbClr val="FF3300"/>
                </a:solidFill>
                <a:latin typeface="Times New Roman" pitchFamily="18" charset="0"/>
                <a:ea typeface="+mn-ea"/>
                <a:cs typeface="Times New Roman" pitchFamily="18" charset="0"/>
              </a:rPr>
              <a:t>D</a:t>
            </a:r>
            <a:r>
              <a:rPr lang="zh-CN" altLang="en-US" sz="2400" b="1" dirty="0">
                <a:solidFill>
                  <a:srgbClr val="FF3300"/>
                </a:solidFill>
                <a:latin typeface="Times New Roman" pitchFamily="18" charset="0"/>
                <a:ea typeface="+mn-ea"/>
                <a:cs typeface="Times New Roman" pitchFamily="18" charset="0"/>
              </a:rPr>
              <a:t>单向连通</a:t>
            </a:r>
            <a:r>
              <a:rPr lang="en-US" altLang="zh-CN" sz="2400" b="1" dirty="0">
                <a:latin typeface="Times New Roman" pitchFamily="18" charset="0"/>
                <a:ea typeface="+mn-ea"/>
                <a:cs typeface="Times New Roman" pitchFamily="18" charset="0"/>
              </a:rPr>
              <a:t>: </a:t>
            </a:r>
            <a:r>
              <a:rPr lang="en-US" altLang="zh-CN" sz="2400" b="1" dirty="0">
                <a:latin typeface="Times New Roman" pitchFamily="18" charset="0"/>
                <a:ea typeface="+mn-ea"/>
                <a:cs typeface="Times New Roman" pitchFamily="18" charset="0"/>
                <a:sym typeface="Symbol" pitchFamily="18" charset="2"/>
              </a:rPr>
              <a:t></a:t>
            </a:r>
            <a:r>
              <a:rPr lang="en-US" altLang="zh-CN" sz="2400" b="1" i="1" dirty="0" err="1">
                <a:latin typeface="Times New Roman" pitchFamily="18" charset="0"/>
                <a:ea typeface="+mn-ea"/>
                <a:cs typeface="Times New Roman" pitchFamily="18" charset="0"/>
              </a:rPr>
              <a:t>u</a:t>
            </a:r>
            <a:r>
              <a:rPr lang="en-US" altLang="zh-CN" sz="2400" b="1" dirty="0" err="1">
                <a:latin typeface="Times New Roman" pitchFamily="18" charset="0"/>
                <a:ea typeface="+mn-ea"/>
                <a:cs typeface="Times New Roman" pitchFamily="18" charset="0"/>
              </a:rPr>
              <a:t>,</a:t>
            </a:r>
            <a:r>
              <a:rPr lang="en-US" altLang="zh-CN" sz="2400" b="1" i="1" dirty="0" err="1">
                <a:latin typeface="Times New Roman" pitchFamily="18" charset="0"/>
                <a:ea typeface="+mn-ea"/>
                <a:cs typeface="Times New Roman" pitchFamily="18" charset="0"/>
              </a:rPr>
              <a:t>v</a:t>
            </a:r>
            <a:r>
              <a:rPr lang="en-US" altLang="zh-CN" sz="2400" b="1" dirty="0" err="1">
                <a:latin typeface="Times New Roman" pitchFamily="18" charset="0"/>
                <a:ea typeface="+mn-ea"/>
                <a:cs typeface="Times New Roman" pitchFamily="18" charset="0"/>
                <a:sym typeface="Symbol" pitchFamily="18" charset="2"/>
              </a:rPr>
              <a:t></a:t>
            </a:r>
            <a:r>
              <a:rPr lang="en-US" altLang="zh-CN" sz="2400" b="1" i="1" dirty="0" err="1">
                <a:latin typeface="Times New Roman" pitchFamily="18" charset="0"/>
                <a:ea typeface="+mn-ea"/>
                <a:cs typeface="Times New Roman" pitchFamily="18" charset="0"/>
              </a:rPr>
              <a:t>V</a:t>
            </a:r>
            <a:r>
              <a:rPr lang="zh-CN" altLang="en-US" sz="2400" b="1" dirty="0">
                <a:latin typeface="Times New Roman" pitchFamily="18" charset="0"/>
                <a:ea typeface="+mn-ea"/>
                <a:cs typeface="Times New Roman" pitchFamily="18" charset="0"/>
              </a:rPr>
              <a:t>，</a:t>
            </a:r>
            <a:r>
              <a:rPr lang="en-US" altLang="zh-CN" sz="2400" b="1" i="1" dirty="0">
                <a:latin typeface="Times New Roman" pitchFamily="18" charset="0"/>
                <a:ea typeface="+mn-ea"/>
                <a:cs typeface="Times New Roman" pitchFamily="18" charset="0"/>
              </a:rPr>
              <a:t>u</a:t>
            </a:r>
            <a:r>
              <a:rPr lang="zh-CN" altLang="en-US" sz="2400" b="1" dirty="0">
                <a:latin typeface="Times New Roman" pitchFamily="18" charset="0"/>
                <a:ea typeface="+mn-ea"/>
                <a:cs typeface="Times New Roman" pitchFamily="18" charset="0"/>
              </a:rPr>
              <a:t>可达</a:t>
            </a:r>
            <a:r>
              <a:rPr lang="en-US" altLang="zh-CN" sz="2400" b="1" i="1" dirty="0">
                <a:latin typeface="Times New Roman" pitchFamily="18" charset="0"/>
                <a:ea typeface="+mn-ea"/>
                <a:cs typeface="Times New Roman" pitchFamily="18" charset="0"/>
              </a:rPr>
              <a:t>v</a:t>
            </a:r>
            <a:r>
              <a:rPr lang="en-US" altLang="zh-CN" sz="2400" b="1" dirty="0">
                <a:latin typeface="Times New Roman" pitchFamily="18" charset="0"/>
                <a:ea typeface="+mn-ea"/>
                <a:cs typeface="Times New Roman" pitchFamily="18" charset="0"/>
              </a:rPr>
              <a:t> </a:t>
            </a:r>
            <a:r>
              <a:rPr lang="zh-CN" altLang="en-US" sz="2400" b="1" dirty="0">
                <a:latin typeface="Times New Roman" pitchFamily="18" charset="0"/>
                <a:ea typeface="+mn-ea"/>
                <a:cs typeface="Times New Roman" pitchFamily="18" charset="0"/>
              </a:rPr>
              <a:t>或</a:t>
            </a:r>
            <a:r>
              <a:rPr lang="en-US" altLang="zh-CN" sz="2400" b="1" i="1" dirty="0">
                <a:latin typeface="Times New Roman" pitchFamily="18" charset="0"/>
                <a:ea typeface="+mn-ea"/>
                <a:cs typeface="Times New Roman" pitchFamily="18" charset="0"/>
              </a:rPr>
              <a:t>v</a:t>
            </a:r>
            <a:r>
              <a:rPr lang="zh-CN" altLang="en-US" sz="2400" b="1" dirty="0">
                <a:latin typeface="Times New Roman" pitchFamily="18" charset="0"/>
                <a:ea typeface="+mn-ea"/>
                <a:cs typeface="Times New Roman" pitchFamily="18" charset="0"/>
                <a:sym typeface="Symbol" pitchFamily="18" charset="2"/>
              </a:rPr>
              <a:t>可达</a:t>
            </a:r>
            <a:r>
              <a:rPr lang="en-US" altLang="zh-CN" sz="2400" b="1" i="1" dirty="0">
                <a:latin typeface="Times New Roman" pitchFamily="18" charset="0"/>
                <a:ea typeface="+mn-ea"/>
                <a:cs typeface="Times New Roman" pitchFamily="18" charset="0"/>
              </a:rPr>
              <a:t>u</a:t>
            </a:r>
            <a:r>
              <a:rPr lang="en-US" altLang="zh-CN" sz="2400" b="1" dirty="0">
                <a:latin typeface="Times New Roman" pitchFamily="18" charset="0"/>
                <a:ea typeface="+mn-ea"/>
                <a:cs typeface="Times New Roman" pitchFamily="18" charset="0"/>
              </a:rPr>
              <a:t> </a:t>
            </a:r>
          </a:p>
          <a:p>
            <a:pPr algn="just" eaLnBrk="1" hangingPunct="1">
              <a:buFont typeface="Wingdings" pitchFamily="2" charset="2"/>
              <a:buNone/>
            </a:pPr>
            <a:r>
              <a:rPr lang="en-US" altLang="zh-CN" sz="2400" b="1" i="1" dirty="0">
                <a:solidFill>
                  <a:srgbClr val="FF3300"/>
                </a:solidFill>
                <a:latin typeface="Times New Roman" pitchFamily="18" charset="0"/>
                <a:ea typeface="+mn-ea"/>
                <a:cs typeface="Times New Roman" pitchFamily="18" charset="0"/>
              </a:rPr>
              <a:t>D</a:t>
            </a:r>
            <a:r>
              <a:rPr lang="zh-CN" altLang="en-US" sz="2400" b="1" dirty="0">
                <a:solidFill>
                  <a:srgbClr val="FF3300"/>
                </a:solidFill>
                <a:latin typeface="Times New Roman" pitchFamily="18" charset="0"/>
                <a:ea typeface="+mn-ea"/>
                <a:cs typeface="Times New Roman" pitchFamily="18" charset="0"/>
              </a:rPr>
              <a:t>强连通</a:t>
            </a:r>
            <a:r>
              <a:rPr lang="en-US" altLang="zh-CN" sz="2400" b="1" dirty="0">
                <a:latin typeface="Times New Roman" pitchFamily="18" charset="0"/>
                <a:ea typeface="+mn-ea"/>
                <a:cs typeface="Times New Roman" pitchFamily="18" charset="0"/>
              </a:rPr>
              <a:t>: </a:t>
            </a:r>
            <a:r>
              <a:rPr lang="en-US" altLang="zh-CN" sz="2400" b="1" dirty="0">
                <a:latin typeface="Times New Roman" pitchFamily="18" charset="0"/>
                <a:ea typeface="+mn-ea"/>
                <a:cs typeface="Times New Roman" pitchFamily="18" charset="0"/>
                <a:sym typeface="Symbol" pitchFamily="18" charset="2"/>
              </a:rPr>
              <a:t></a:t>
            </a:r>
            <a:r>
              <a:rPr lang="en-US" altLang="zh-CN" sz="2400" b="1" i="1" dirty="0" err="1">
                <a:latin typeface="Times New Roman" pitchFamily="18" charset="0"/>
                <a:ea typeface="+mn-ea"/>
                <a:cs typeface="Times New Roman" pitchFamily="18" charset="0"/>
              </a:rPr>
              <a:t>u</a:t>
            </a:r>
            <a:r>
              <a:rPr lang="en-US" altLang="zh-CN" sz="2400" b="1" dirty="0" err="1">
                <a:latin typeface="Times New Roman" pitchFamily="18" charset="0"/>
                <a:ea typeface="+mn-ea"/>
                <a:cs typeface="Times New Roman" pitchFamily="18" charset="0"/>
              </a:rPr>
              <a:t>,</a:t>
            </a:r>
            <a:r>
              <a:rPr lang="en-US" altLang="zh-CN" sz="2400" b="1" i="1" dirty="0" err="1">
                <a:latin typeface="Times New Roman" pitchFamily="18" charset="0"/>
                <a:ea typeface="+mn-ea"/>
                <a:cs typeface="Times New Roman" pitchFamily="18" charset="0"/>
              </a:rPr>
              <a:t>v</a:t>
            </a:r>
            <a:r>
              <a:rPr lang="en-US" altLang="zh-CN" sz="2400" b="1" dirty="0" err="1">
                <a:latin typeface="Times New Roman" pitchFamily="18" charset="0"/>
                <a:ea typeface="+mn-ea"/>
                <a:cs typeface="Times New Roman" pitchFamily="18" charset="0"/>
                <a:sym typeface="Symbol" pitchFamily="18" charset="2"/>
              </a:rPr>
              <a:t></a:t>
            </a:r>
            <a:r>
              <a:rPr lang="en-US" altLang="zh-CN" sz="2400" b="1" i="1" dirty="0" err="1">
                <a:latin typeface="Times New Roman" pitchFamily="18" charset="0"/>
                <a:ea typeface="+mn-ea"/>
                <a:cs typeface="Times New Roman" pitchFamily="18" charset="0"/>
              </a:rPr>
              <a:t>V</a:t>
            </a:r>
            <a:r>
              <a:rPr lang="zh-CN" altLang="en-US" sz="2400" b="1" dirty="0">
                <a:latin typeface="Times New Roman" pitchFamily="18" charset="0"/>
                <a:ea typeface="+mn-ea"/>
                <a:cs typeface="Times New Roman" pitchFamily="18" charset="0"/>
              </a:rPr>
              <a:t>，</a:t>
            </a:r>
            <a:r>
              <a:rPr lang="en-US" altLang="zh-CN" sz="2400" b="1" i="1" dirty="0">
                <a:latin typeface="Times New Roman" pitchFamily="18" charset="0"/>
                <a:ea typeface="+mn-ea"/>
                <a:cs typeface="Times New Roman" pitchFamily="18" charset="0"/>
              </a:rPr>
              <a:t>u</a:t>
            </a:r>
            <a:r>
              <a:rPr lang="zh-CN" altLang="en-US" sz="2400" b="1" dirty="0">
                <a:latin typeface="Times New Roman" pitchFamily="18" charset="0"/>
                <a:ea typeface="+mn-ea"/>
                <a:cs typeface="Times New Roman" pitchFamily="18" charset="0"/>
                <a:sym typeface="Symbol" pitchFamily="18" charset="2"/>
              </a:rPr>
              <a:t>与</a:t>
            </a:r>
            <a:r>
              <a:rPr lang="en-US" altLang="zh-CN" sz="2400" b="1" i="1" dirty="0">
                <a:latin typeface="Times New Roman" pitchFamily="18" charset="0"/>
                <a:ea typeface="+mn-ea"/>
                <a:cs typeface="Times New Roman" pitchFamily="18" charset="0"/>
              </a:rPr>
              <a:t>v</a:t>
            </a:r>
            <a:r>
              <a:rPr lang="zh-CN" altLang="en-US" sz="2400" b="1" dirty="0">
                <a:latin typeface="Times New Roman" pitchFamily="18" charset="0"/>
                <a:ea typeface="+mn-ea"/>
                <a:cs typeface="Times New Roman" pitchFamily="18" charset="0"/>
              </a:rPr>
              <a:t>相互可达</a:t>
            </a:r>
          </a:p>
          <a:p>
            <a:pPr eaLnBrk="1" hangingPunct="1">
              <a:buFont typeface="Wingdings" pitchFamily="2" charset="2"/>
              <a:buNone/>
            </a:pPr>
            <a:endParaRPr lang="zh-CN" altLang="en-US" sz="2400" b="1" dirty="0">
              <a:latin typeface="Times New Roman" pitchFamily="18" charset="0"/>
              <a:ea typeface="+mn-ea"/>
              <a:cs typeface="Times New Roman" pitchFamily="18" charset="0"/>
            </a:endParaRPr>
          </a:p>
        </p:txBody>
      </p:sp>
      <p:sp>
        <p:nvSpPr>
          <p:cNvPr id="4" name="Text Box 3"/>
          <p:cNvSpPr txBox="1">
            <a:spLocks noChangeArrowheads="1"/>
          </p:cNvSpPr>
          <p:nvPr/>
        </p:nvSpPr>
        <p:spPr bwMode="auto">
          <a:xfrm>
            <a:off x="611188" y="4076700"/>
            <a:ext cx="7602537" cy="2647950"/>
          </a:xfrm>
          <a:prstGeom prst="rect">
            <a:avLst/>
          </a:prstGeom>
          <a:noFill/>
          <a:ln w="9525">
            <a:noFill/>
            <a:miter lim="800000"/>
            <a:headEnd/>
            <a:tailEnd/>
          </a:ln>
        </p:spPr>
        <p:txBody>
          <a:bodyPr>
            <a:spAutoFit/>
          </a:bodyPr>
          <a:lstStyle/>
          <a:p>
            <a:r>
              <a:rPr lang="en-US" altLang="zh-CN">
                <a:solidFill>
                  <a:srgbClr val="E8DED8"/>
                </a:solidFill>
                <a:latin typeface="Times New Roman" pitchFamily="18" charset="0"/>
              </a:rPr>
              <a:t> </a:t>
            </a:r>
            <a:br>
              <a:rPr lang="en-US" altLang="zh-CN">
                <a:solidFill>
                  <a:srgbClr val="E8DED8"/>
                </a:solidFill>
                <a:latin typeface="Times New Roman" pitchFamily="18" charset="0"/>
              </a:rPr>
            </a:br>
            <a:br>
              <a:rPr lang="en-US" altLang="zh-CN">
                <a:solidFill>
                  <a:srgbClr val="E8DED8"/>
                </a:solidFill>
                <a:latin typeface="Times New Roman" pitchFamily="18" charset="0"/>
              </a:rPr>
            </a:br>
            <a:br>
              <a:rPr lang="en-US" altLang="zh-CN">
                <a:solidFill>
                  <a:srgbClr val="E8DED8"/>
                </a:solidFill>
                <a:latin typeface="Times New Roman" pitchFamily="18" charset="0"/>
              </a:rPr>
            </a:br>
            <a:br>
              <a:rPr lang="en-US" altLang="zh-CN">
                <a:solidFill>
                  <a:srgbClr val="E8DED8"/>
                </a:solidFill>
                <a:latin typeface="Times New Roman" pitchFamily="18" charset="0"/>
              </a:rPr>
            </a:br>
            <a:br>
              <a:rPr lang="en-US" altLang="zh-CN">
                <a:solidFill>
                  <a:srgbClr val="E8DED8"/>
                </a:solidFill>
                <a:latin typeface="Times New Roman" pitchFamily="18" charset="0"/>
              </a:rPr>
            </a:br>
            <a:br>
              <a:rPr lang="en-US" altLang="zh-CN">
                <a:solidFill>
                  <a:srgbClr val="E8DED8"/>
                </a:solidFill>
                <a:latin typeface="Times New Roman" pitchFamily="18" charset="0"/>
              </a:rPr>
            </a:br>
            <a:endParaRPr lang="en-US" altLang="zh-CN">
              <a:solidFill>
                <a:srgbClr val="E8DED8"/>
              </a:solidFill>
            </a:endParaRPr>
          </a:p>
        </p:txBody>
      </p:sp>
      <p:pic>
        <p:nvPicPr>
          <p:cNvPr id="5" name="Picture 4" descr="14-12"/>
          <p:cNvPicPr>
            <a:picLocks noChangeAspect="1" noChangeArrowheads="1"/>
          </p:cNvPicPr>
          <p:nvPr/>
        </p:nvPicPr>
        <p:blipFill>
          <a:blip r:embed="rId2" cstate="print"/>
          <a:srcRect t="26393"/>
          <a:stretch>
            <a:fillRect/>
          </a:stretch>
        </p:blipFill>
        <p:spPr bwMode="auto">
          <a:xfrm>
            <a:off x="1219200" y="4514850"/>
            <a:ext cx="6588125" cy="1185863"/>
          </a:xfrm>
          <a:prstGeom prst="rect">
            <a:avLst/>
          </a:prstGeom>
          <a:noFill/>
          <a:ln w="9525">
            <a:noFill/>
            <a:miter lim="800000"/>
            <a:headEnd/>
            <a:tailEnd/>
          </a:ln>
        </p:spPr>
      </p:pic>
      <p:sp>
        <p:nvSpPr>
          <p:cNvPr id="6" name="Text Box 5"/>
          <p:cNvSpPr txBox="1">
            <a:spLocks noChangeArrowheads="1"/>
          </p:cNvSpPr>
          <p:nvPr/>
        </p:nvSpPr>
        <p:spPr bwMode="auto">
          <a:xfrm>
            <a:off x="1371600" y="5734050"/>
            <a:ext cx="1325563" cy="457200"/>
          </a:xfrm>
          <a:prstGeom prst="rect">
            <a:avLst/>
          </a:prstGeom>
          <a:noFill/>
          <a:ln w="9525">
            <a:noFill/>
            <a:miter lim="800000"/>
            <a:headEnd/>
            <a:tailEnd/>
          </a:ln>
        </p:spPr>
        <p:txBody>
          <a:bodyPr>
            <a:spAutoFit/>
          </a:bodyPr>
          <a:lstStyle/>
          <a:p>
            <a:pPr>
              <a:spcBef>
                <a:spcPct val="50000"/>
              </a:spcBef>
            </a:pPr>
            <a:r>
              <a:rPr lang="zh-CN" altLang="en-US" dirty="0">
                <a:solidFill>
                  <a:srgbClr val="675D59">
                    <a:lumMod val="75000"/>
                  </a:srgbClr>
                </a:solidFill>
                <a:latin typeface="Times New Roman" pitchFamily="18" charset="0"/>
              </a:rPr>
              <a:t>强连通</a:t>
            </a:r>
          </a:p>
        </p:txBody>
      </p:sp>
      <p:sp>
        <p:nvSpPr>
          <p:cNvPr id="7" name="Text Box 6"/>
          <p:cNvSpPr txBox="1">
            <a:spLocks noChangeArrowheads="1"/>
          </p:cNvSpPr>
          <p:nvPr/>
        </p:nvSpPr>
        <p:spPr bwMode="auto">
          <a:xfrm>
            <a:off x="3779838" y="5734050"/>
            <a:ext cx="1554162" cy="457200"/>
          </a:xfrm>
          <a:prstGeom prst="rect">
            <a:avLst/>
          </a:prstGeom>
          <a:noFill/>
          <a:ln w="9525">
            <a:noFill/>
            <a:miter lim="800000"/>
            <a:headEnd/>
            <a:tailEnd/>
          </a:ln>
        </p:spPr>
        <p:txBody>
          <a:bodyPr>
            <a:spAutoFit/>
          </a:bodyPr>
          <a:lstStyle/>
          <a:p>
            <a:pPr>
              <a:spcBef>
                <a:spcPct val="50000"/>
              </a:spcBef>
            </a:pPr>
            <a:r>
              <a:rPr lang="zh-CN" altLang="en-US">
                <a:solidFill>
                  <a:srgbClr val="675D59">
                    <a:lumMod val="75000"/>
                  </a:srgbClr>
                </a:solidFill>
                <a:latin typeface="Times New Roman" pitchFamily="18" charset="0"/>
              </a:rPr>
              <a:t>单向连通</a:t>
            </a:r>
          </a:p>
        </p:txBody>
      </p:sp>
      <p:sp>
        <p:nvSpPr>
          <p:cNvPr id="8" name="Text Box 7"/>
          <p:cNvSpPr txBox="1">
            <a:spLocks noChangeArrowheads="1"/>
          </p:cNvSpPr>
          <p:nvPr/>
        </p:nvSpPr>
        <p:spPr bwMode="auto">
          <a:xfrm>
            <a:off x="6580188" y="5734050"/>
            <a:ext cx="1268412" cy="457200"/>
          </a:xfrm>
          <a:prstGeom prst="rect">
            <a:avLst/>
          </a:prstGeom>
          <a:noFill/>
          <a:ln w="9525">
            <a:noFill/>
            <a:miter lim="800000"/>
            <a:headEnd/>
            <a:tailEnd/>
          </a:ln>
        </p:spPr>
        <p:txBody>
          <a:bodyPr>
            <a:spAutoFit/>
          </a:bodyPr>
          <a:lstStyle/>
          <a:p>
            <a:pPr>
              <a:spcBef>
                <a:spcPct val="50000"/>
              </a:spcBef>
            </a:pPr>
            <a:r>
              <a:rPr lang="zh-CN" altLang="en-US">
                <a:solidFill>
                  <a:srgbClr val="675D59">
                    <a:lumMod val="75000"/>
                  </a:srgbClr>
                </a:solidFill>
                <a:latin typeface="Times New Roman" pitchFamily="18" charset="0"/>
              </a:rPr>
              <a:t>弱连通</a:t>
            </a:r>
          </a:p>
        </p:txBody>
      </p:sp>
      <p:sp>
        <p:nvSpPr>
          <p:cNvPr id="9" name="Oval 10"/>
          <p:cNvSpPr>
            <a:spLocks noChangeArrowheads="1"/>
          </p:cNvSpPr>
          <p:nvPr/>
        </p:nvSpPr>
        <p:spPr bwMode="auto">
          <a:xfrm>
            <a:off x="3735388" y="5459413"/>
            <a:ext cx="296862" cy="315912"/>
          </a:xfrm>
          <a:prstGeom prst="ellipse">
            <a:avLst/>
          </a:prstGeom>
          <a:noFill/>
          <a:ln w="38100">
            <a:solidFill>
              <a:srgbClr val="FF3399"/>
            </a:solidFill>
            <a:round/>
            <a:headEnd/>
            <a:tailEnd/>
          </a:ln>
        </p:spPr>
        <p:txBody>
          <a:bodyPr wrap="none" anchor="ctr"/>
          <a:lstStyle/>
          <a:p>
            <a:endParaRPr lang="zh-CN" altLang="en-US">
              <a:solidFill>
                <a:srgbClr val="4D5B6B"/>
              </a:solidFill>
            </a:endParaRPr>
          </a:p>
        </p:txBody>
      </p:sp>
      <p:sp>
        <p:nvSpPr>
          <p:cNvPr id="10" name="Oval 11"/>
          <p:cNvSpPr>
            <a:spLocks noChangeArrowheads="1"/>
          </p:cNvSpPr>
          <p:nvPr/>
        </p:nvSpPr>
        <p:spPr bwMode="auto">
          <a:xfrm>
            <a:off x="5037138" y="5459413"/>
            <a:ext cx="296862" cy="315912"/>
          </a:xfrm>
          <a:prstGeom prst="ellipse">
            <a:avLst/>
          </a:prstGeom>
          <a:noFill/>
          <a:ln w="38100">
            <a:solidFill>
              <a:srgbClr val="FF3399"/>
            </a:solidFill>
            <a:round/>
            <a:headEnd/>
            <a:tailEnd/>
          </a:ln>
        </p:spPr>
        <p:txBody>
          <a:bodyPr wrap="none" anchor="ctr"/>
          <a:lstStyle/>
          <a:p>
            <a:endParaRPr lang="zh-CN" altLang="en-US">
              <a:solidFill>
                <a:srgbClr val="4D5B6B"/>
              </a:solidFill>
            </a:endParaRPr>
          </a:p>
        </p:txBody>
      </p:sp>
      <p:sp>
        <p:nvSpPr>
          <p:cNvPr id="11" name="Oval 12"/>
          <p:cNvSpPr>
            <a:spLocks noChangeArrowheads="1"/>
          </p:cNvSpPr>
          <p:nvPr/>
        </p:nvSpPr>
        <p:spPr bwMode="auto">
          <a:xfrm>
            <a:off x="6283325" y="4514850"/>
            <a:ext cx="296863" cy="315913"/>
          </a:xfrm>
          <a:prstGeom prst="ellipse">
            <a:avLst/>
          </a:prstGeom>
          <a:noFill/>
          <a:ln w="38100">
            <a:solidFill>
              <a:srgbClr val="FF3399"/>
            </a:solidFill>
            <a:round/>
            <a:headEnd/>
            <a:tailEnd/>
          </a:ln>
        </p:spPr>
        <p:txBody>
          <a:bodyPr wrap="none" anchor="ctr"/>
          <a:lstStyle/>
          <a:p>
            <a:endParaRPr lang="zh-CN" altLang="en-US">
              <a:solidFill>
                <a:srgbClr val="4D5B6B"/>
              </a:solidFill>
            </a:endParaRPr>
          </a:p>
        </p:txBody>
      </p:sp>
      <p:sp>
        <p:nvSpPr>
          <p:cNvPr id="12" name="Oval 13"/>
          <p:cNvSpPr>
            <a:spLocks noChangeArrowheads="1"/>
          </p:cNvSpPr>
          <p:nvPr/>
        </p:nvSpPr>
        <p:spPr bwMode="auto">
          <a:xfrm>
            <a:off x="7551738" y="5480050"/>
            <a:ext cx="296862" cy="315913"/>
          </a:xfrm>
          <a:prstGeom prst="ellipse">
            <a:avLst/>
          </a:prstGeom>
          <a:noFill/>
          <a:ln w="38100">
            <a:solidFill>
              <a:srgbClr val="FF3399"/>
            </a:solidFill>
            <a:round/>
            <a:headEnd/>
            <a:tailEnd/>
          </a:ln>
        </p:spPr>
        <p:txBody>
          <a:bodyPr wrap="none" anchor="ctr"/>
          <a:lstStyle/>
          <a:p>
            <a:endParaRPr lang="zh-CN" altLang="en-US">
              <a:solidFill>
                <a:srgbClr val="4D5B6B"/>
              </a:solidFill>
            </a:endParaRPr>
          </a:p>
        </p:txBody>
      </p:sp>
    </p:spTree>
    <p:extLst>
      <p:ext uri="{BB962C8B-B14F-4D97-AF65-F5344CB8AC3E}">
        <p14:creationId xmlns:p14="http://schemas.microsoft.com/office/powerpoint/2010/main" val="2616453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7635">
                                            <p:txEl>
                                              <p:pRg st="4" end="4"/>
                                            </p:txEl>
                                          </p:spTgt>
                                        </p:tgtEl>
                                        <p:attrNameLst>
                                          <p:attrName>style.visibility</p:attrName>
                                        </p:attrNameLst>
                                      </p:cBhvr>
                                      <p:to>
                                        <p:strVal val="visible"/>
                                      </p:to>
                                    </p:set>
                                    <p:animEffect transition="in" filter="blinds(horizontal)">
                                      <p:cBhvr>
                                        <p:cTn id="7" dur="500"/>
                                        <p:tgtEl>
                                          <p:spTgt spid="197635">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7635">
                                            <p:txEl>
                                              <p:pRg st="5" end="5"/>
                                            </p:txEl>
                                          </p:spTgt>
                                        </p:tgtEl>
                                        <p:attrNameLst>
                                          <p:attrName>style.visibility</p:attrName>
                                        </p:attrNameLst>
                                      </p:cBhvr>
                                      <p:to>
                                        <p:strVal val="visible"/>
                                      </p:to>
                                    </p:set>
                                    <p:animEffect transition="in" filter="blinds(horizontal)">
                                      <p:cBhvr>
                                        <p:cTn id="12" dur="500"/>
                                        <p:tgtEl>
                                          <p:spTgt spid="197635">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7635">
                                            <p:txEl>
                                              <p:pRg st="6" end="6"/>
                                            </p:txEl>
                                          </p:spTgt>
                                        </p:tgtEl>
                                        <p:attrNameLst>
                                          <p:attrName>style.visibility</p:attrName>
                                        </p:attrNameLst>
                                      </p:cBhvr>
                                      <p:to>
                                        <p:strVal val="visible"/>
                                      </p:to>
                                    </p:set>
                                    <p:animEffect transition="in" filter="blinds(horizontal)">
                                      <p:cBhvr>
                                        <p:cTn id="17" dur="500"/>
                                        <p:tgtEl>
                                          <p:spTgt spid="19763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linds(horizontal)">
                                      <p:cBhvr>
                                        <p:cTn id="45" dur="500"/>
                                        <p:tgtEl>
                                          <p:spTgt spid="11"/>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animBg="1"/>
      <p:bldP spid="11" grpId="0" animBg="1"/>
      <p:bldP spid="1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rrowheads="1"/>
          </p:cNvSpPr>
          <p:nvPr>
            <p:ph type="title"/>
          </p:nvPr>
        </p:nvSpPr>
        <p:spPr/>
        <p:txBody>
          <a:bodyPr/>
          <a:lstStyle/>
          <a:p>
            <a:r>
              <a:rPr lang="zh-CN" altLang="en-US"/>
              <a:t>复杂网络</a:t>
            </a:r>
          </a:p>
        </p:txBody>
      </p:sp>
      <p:sp>
        <p:nvSpPr>
          <p:cNvPr id="120835" name="Rectangle 3"/>
          <p:cNvSpPr>
            <a:spLocks noGrp="1" noChangeArrowheads="1"/>
          </p:cNvSpPr>
          <p:nvPr>
            <p:ph idx="1"/>
          </p:nvPr>
        </p:nvSpPr>
        <p:spPr>
          <a:xfrm>
            <a:off x="386535" y="1223755"/>
            <a:ext cx="8229600" cy="4895850"/>
          </a:xfrm>
        </p:spPr>
        <p:txBody>
          <a:bodyPr/>
          <a:lstStyle/>
          <a:p>
            <a:r>
              <a:rPr lang="zh-CN" altLang="en-US" b="1" dirty="0">
                <a:latin typeface="+mn-ea"/>
                <a:ea typeface="+mn-ea"/>
              </a:rPr>
              <a:t>复杂网络是近几年科学研究发现的一种介于规则网络和随机网络之间的一种更接近于真实网络的一种网络模型。</a:t>
            </a:r>
          </a:p>
          <a:p>
            <a:r>
              <a:rPr lang="zh-CN" altLang="en-US" b="1" dirty="0">
                <a:latin typeface="+mn-ea"/>
                <a:ea typeface="+mn-ea"/>
              </a:rPr>
              <a:t>复杂网络最典型的特征是小世界现象和无尺度特征。小世界现象说明了规模很大的网络的任意两个节点之间存在最短路径；无尺度特征则揭示了真实网络的结构符合幂率分布的事实。 </a:t>
            </a:r>
          </a:p>
        </p:txBody>
      </p:sp>
    </p:spTree>
    <p:extLst>
      <p:ext uri="{BB962C8B-B14F-4D97-AF65-F5344CB8AC3E}">
        <p14:creationId xmlns:p14="http://schemas.microsoft.com/office/powerpoint/2010/main" val="18428446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7"/>
          <p:cNvSpPr>
            <a:spLocks noGrp="1" noRot="1" noChangeArrowheads="1"/>
          </p:cNvSpPr>
          <p:nvPr>
            <p:ph type="title"/>
          </p:nvPr>
        </p:nvSpPr>
        <p:spPr/>
        <p:txBody>
          <a:bodyPr/>
          <a:lstStyle/>
          <a:p>
            <a:pPr eaLnBrk="1" fontAlgn="auto" hangingPunct="1">
              <a:spcAft>
                <a:spcPts val="0"/>
              </a:spcAft>
              <a:defRPr/>
            </a:pPr>
            <a:r>
              <a:rPr lang="zh-CN" altLang="en-US" sz="4000" dirty="0">
                <a:solidFill>
                  <a:schemeClr val="tx2">
                    <a:lumMod val="75000"/>
                  </a:schemeClr>
                </a:solidFill>
              </a:rPr>
              <a:t>连通性应用：无尺度网络</a:t>
            </a:r>
          </a:p>
        </p:txBody>
      </p:sp>
      <p:pic>
        <p:nvPicPr>
          <p:cNvPr id="32771" name="Picture 3"/>
          <p:cNvPicPr>
            <a:picLocks noGrp="1" noChangeAspect="1" noChangeArrowheads="1"/>
          </p:cNvPicPr>
          <p:nvPr>
            <p:ph sz="quarter" idx="13"/>
          </p:nvPr>
        </p:nvPicPr>
        <p:blipFill>
          <a:blip r:embed="rId3" cstate="print"/>
          <a:stretch>
            <a:fillRect/>
          </a:stretch>
        </p:blipFill>
        <p:spPr>
          <a:xfrm>
            <a:off x="698436" y="1549353"/>
            <a:ext cx="3597793" cy="4299903"/>
          </a:xfrm>
          <a:prstGeom prst="rect">
            <a:avLst/>
          </a:prstGeom>
        </p:spPr>
      </p:pic>
      <p:sp>
        <p:nvSpPr>
          <p:cNvPr id="32772" name="Rectangle 4"/>
          <p:cNvSpPr>
            <a:spLocks noGrp="1" noChangeArrowheads="1"/>
          </p:cNvSpPr>
          <p:nvPr>
            <p:ph sz="quarter" idx="14"/>
          </p:nvPr>
        </p:nvSpPr>
        <p:spPr>
          <a:xfrm>
            <a:off x="4521780" y="1465362"/>
            <a:ext cx="3730752" cy="4389120"/>
          </a:xfrm>
          <a:prstGeom prst="rect">
            <a:avLst/>
          </a:prstGeom>
        </p:spPr>
        <p:txBody>
          <a:bodyPr/>
          <a:lstStyle/>
          <a:p>
            <a:pPr eaLnBrk="1" hangingPunct="1"/>
            <a:r>
              <a:rPr lang="zh-CN" altLang="en-US" b="1" dirty="0">
                <a:latin typeface="+mn-ea"/>
                <a:ea typeface="+mn-ea"/>
              </a:rPr>
              <a:t>无尺度网络，左图的星爆形结构描绘了从某一测试站点到其他约十万个站点的最短连结路径。图中以相同的颜色来表示相类似的站点。</a:t>
            </a:r>
          </a:p>
        </p:txBody>
      </p:sp>
    </p:spTree>
    <p:extLst>
      <p:ext uri="{BB962C8B-B14F-4D97-AF65-F5344CB8AC3E}">
        <p14:creationId xmlns:p14="http://schemas.microsoft.com/office/powerpoint/2010/main" val="987959106"/>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eaLnBrk="1" fontAlgn="auto" hangingPunct="1">
              <a:spcAft>
                <a:spcPts val="0"/>
              </a:spcAft>
              <a:defRPr/>
            </a:pPr>
            <a:r>
              <a:rPr lang="zh-CN" altLang="en-US" sz="4000" dirty="0"/>
              <a:t>连通性应用：小世界现象</a:t>
            </a:r>
          </a:p>
        </p:txBody>
      </p:sp>
      <p:sp>
        <p:nvSpPr>
          <p:cNvPr id="30723" name="Rectangle 3"/>
          <p:cNvSpPr>
            <a:spLocks noGrp="1" noChangeArrowheads="1"/>
          </p:cNvSpPr>
          <p:nvPr>
            <p:ph idx="1"/>
          </p:nvPr>
        </p:nvSpPr>
        <p:spPr/>
        <p:txBody>
          <a:bodyPr/>
          <a:lstStyle/>
          <a:p>
            <a:pPr defTabSz="900113" eaLnBrk="1" hangingPunct="1">
              <a:lnSpc>
                <a:spcPct val="90000"/>
              </a:lnSpc>
            </a:pPr>
            <a:r>
              <a:rPr lang="en-US" altLang="zh-CN" sz="2800" b="1" dirty="0">
                <a:latin typeface="Times New Roman" panose="02020603050405020304" pitchFamily="18" charset="0"/>
                <a:ea typeface="+mn-ea"/>
                <a:cs typeface="Times New Roman" panose="02020603050405020304" pitchFamily="18" charset="0"/>
              </a:rPr>
              <a:t>20</a:t>
            </a:r>
            <a:r>
              <a:rPr lang="zh-CN" altLang="en-US" sz="2800" b="1" dirty="0">
                <a:latin typeface="Times New Roman" panose="02020603050405020304" pitchFamily="18" charset="0"/>
                <a:ea typeface="+mn-ea"/>
                <a:cs typeface="Times New Roman" panose="02020603050405020304" pitchFamily="18" charset="0"/>
              </a:rPr>
              <a:t>世纪</a:t>
            </a:r>
            <a:r>
              <a:rPr lang="en-US" altLang="zh-CN" sz="2800" b="1" dirty="0">
                <a:latin typeface="Times New Roman" panose="02020603050405020304" pitchFamily="18" charset="0"/>
                <a:ea typeface="+mn-ea"/>
                <a:cs typeface="Times New Roman" panose="02020603050405020304" pitchFamily="18" charset="0"/>
              </a:rPr>
              <a:t>20</a:t>
            </a:r>
            <a:r>
              <a:rPr lang="zh-CN" altLang="en-US" sz="2800" b="1" dirty="0">
                <a:latin typeface="Times New Roman" panose="02020603050405020304" pitchFamily="18" charset="0"/>
                <a:ea typeface="+mn-ea"/>
                <a:cs typeface="Times New Roman" panose="02020603050405020304" pitchFamily="18" charset="0"/>
              </a:rPr>
              <a:t>年代，由</a:t>
            </a:r>
            <a:r>
              <a:rPr lang="en-US" altLang="zh-CN" sz="2800" b="1" dirty="0" err="1">
                <a:solidFill>
                  <a:srgbClr val="FF0066"/>
                </a:solidFill>
                <a:latin typeface="Times New Roman" panose="02020603050405020304" pitchFamily="18" charset="0"/>
                <a:ea typeface="+mn-ea"/>
                <a:cs typeface="Times New Roman" panose="02020603050405020304" pitchFamily="18" charset="0"/>
              </a:rPr>
              <a:t>Karinthy</a:t>
            </a:r>
            <a:r>
              <a:rPr lang="zh-CN" altLang="en-US" sz="2800" b="1" dirty="0">
                <a:latin typeface="Times New Roman" panose="02020603050405020304" pitchFamily="18" charset="0"/>
                <a:ea typeface="+mn-ea"/>
                <a:cs typeface="Times New Roman" panose="02020603050405020304" pitchFamily="18" charset="0"/>
              </a:rPr>
              <a:t>提出。</a:t>
            </a:r>
          </a:p>
          <a:p>
            <a:pPr defTabSz="900113" eaLnBrk="1" hangingPunct="1">
              <a:lnSpc>
                <a:spcPct val="90000"/>
              </a:lnSpc>
            </a:pPr>
            <a:r>
              <a:rPr lang="en-US" altLang="zh-CN" sz="2800" b="1" dirty="0">
                <a:latin typeface="Times New Roman" panose="02020603050405020304" pitchFamily="18" charset="0"/>
                <a:ea typeface="+mn-ea"/>
                <a:cs typeface="Times New Roman" panose="02020603050405020304" pitchFamily="18" charset="0"/>
              </a:rPr>
              <a:t>1950</a:t>
            </a:r>
            <a:r>
              <a:rPr lang="zh-CN" altLang="en-US" sz="2800" b="1" dirty="0">
                <a:latin typeface="Times New Roman" panose="02020603050405020304" pitchFamily="18" charset="0"/>
                <a:ea typeface="+mn-ea"/>
                <a:cs typeface="Times New Roman" panose="02020603050405020304" pitchFamily="18" charset="0"/>
              </a:rPr>
              <a:t>年， </a:t>
            </a:r>
            <a:r>
              <a:rPr lang="en-US" altLang="zh-CN" sz="2800" b="1" dirty="0">
                <a:solidFill>
                  <a:srgbClr val="FF0066"/>
                </a:solidFill>
                <a:latin typeface="Times New Roman" panose="02020603050405020304" pitchFamily="18" charset="0"/>
                <a:ea typeface="+mn-ea"/>
                <a:cs typeface="Times New Roman" panose="02020603050405020304" pitchFamily="18" charset="0"/>
              </a:rPr>
              <a:t>Pool</a:t>
            </a:r>
            <a:r>
              <a:rPr lang="en-US" altLang="zh-CN" sz="2800" b="1" dirty="0">
                <a:latin typeface="Times New Roman" panose="02020603050405020304" pitchFamily="18" charset="0"/>
                <a:ea typeface="+mn-ea"/>
                <a:cs typeface="Times New Roman" panose="02020603050405020304" pitchFamily="18" charset="0"/>
              </a:rPr>
              <a:t> </a:t>
            </a:r>
            <a:r>
              <a:rPr lang="zh-CN" altLang="en-US" sz="2800" b="1" dirty="0">
                <a:latin typeface="Times New Roman" panose="02020603050405020304" pitchFamily="18" charset="0"/>
                <a:ea typeface="+mn-ea"/>
                <a:cs typeface="Times New Roman" panose="02020603050405020304" pitchFamily="18" charset="0"/>
              </a:rPr>
              <a:t>和 </a:t>
            </a:r>
            <a:r>
              <a:rPr lang="en-US" altLang="zh-CN" sz="2800" b="1" dirty="0" err="1">
                <a:solidFill>
                  <a:srgbClr val="FF0066"/>
                </a:solidFill>
                <a:latin typeface="Times New Roman" panose="02020603050405020304" pitchFamily="18" charset="0"/>
                <a:ea typeface="+mn-ea"/>
                <a:cs typeface="Times New Roman" panose="02020603050405020304" pitchFamily="18" charset="0"/>
              </a:rPr>
              <a:t>Kochen</a:t>
            </a:r>
            <a:r>
              <a:rPr lang="zh-CN" altLang="en-US" sz="2800" b="1" dirty="0">
                <a:latin typeface="Times New Roman" panose="02020603050405020304" pitchFamily="18" charset="0"/>
                <a:ea typeface="+mn-ea"/>
                <a:cs typeface="Times New Roman" panose="02020603050405020304" pitchFamily="18" charset="0"/>
              </a:rPr>
              <a:t>提出这样一个问题：“两个毫无关系的人，要让他们互相认识，至少要经过多少人？”</a:t>
            </a:r>
          </a:p>
          <a:p>
            <a:pPr defTabSz="900113" eaLnBrk="1" hangingPunct="1">
              <a:lnSpc>
                <a:spcPct val="90000"/>
              </a:lnSpc>
            </a:pPr>
            <a:r>
              <a:rPr lang="zh-CN" altLang="en-US" sz="2800" b="1" dirty="0">
                <a:latin typeface="Times New Roman" panose="02020603050405020304" pitchFamily="18" charset="0"/>
                <a:ea typeface="+mn-ea"/>
                <a:cs typeface="Times New Roman" panose="02020603050405020304" pitchFamily="18" charset="0"/>
              </a:rPr>
              <a:t>美国哈佛大学社会心理学家</a:t>
            </a:r>
            <a:r>
              <a:rPr lang="en-US" altLang="zh-CN" sz="2800" b="1" dirty="0">
                <a:solidFill>
                  <a:srgbClr val="FF0066"/>
                </a:solidFill>
                <a:latin typeface="Times New Roman" panose="02020603050405020304" pitchFamily="18" charset="0"/>
                <a:ea typeface="+mn-ea"/>
                <a:cs typeface="Times New Roman" panose="02020603050405020304" pitchFamily="18" charset="0"/>
              </a:rPr>
              <a:t>S. </a:t>
            </a:r>
            <a:r>
              <a:rPr lang="en-US" altLang="zh-CN" sz="2800" b="1" dirty="0" err="1">
                <a:solidFill>
                  <a:srgbClr val="FF0066"/>
                </a:solidFill>
                <a:latin typeface="Times New Roman" panose="02020603050405020304" pitchFamily="18" charset="0"/>
                <a:ea typeface="+mn-ea"/>
                <a:cs typeface="Times New Roman" panose="02020603050405020304" pitchFamily="18" charset="0"/>
              </a:rPr>
              <a:t>Milgram</a:t>
            </a:r>
            <a:r>
              <a:rPr lang="zh-CN" altLang="en-US" sz="2800" b="1" dirty="0">
                <a:latin typeface="Times New Roman" panose="02020603050405020304" pitchFamily="18" charset="0"/>
                <a:ea typeface="+mn-ea"/>
                <a:cs typeface="Times New Roman" panose="02020603050405020304" pitchFamily="18" charset="0"/>
              </a:rPr>
              <a:t>在</a:t>
            </a:r>
            <a:r>
              <a:rPr lang="en-US" altLang="zh-CN" sz="2800" b="1" dirty="0">
                <a:latin typeface="Times New Roman" panose="02020603050405020304" pitchFamily="18" charset="0"/>
                <a:ea typeface="+mn-ea"/>
                <a:cs typeface="Times New Roman" panose="02020603050405020304" pitchFamily="18" charset="0"/>
              </a:rPr>
              <a:t>1967</a:t>
            </a:r>
            <a:r>
              <a:rPr lang="zh-CN" altLang="en-US" sz="2800" b="1" dirty="0">
                <a:latin typeface="Times New Roman" panose="02020603050405020304" pitchFamily="18" charset="0"/>
                <a:ea typeface="+mn-ea"/>
                <a:cs typeface="Times New Roman" panose="02020603050405020304" pitchFamily="18" charset="0"/>
              </a:rPr>
              <a:t>年做过一项有趣的实验，据说他从内布拉斯加州的奥马哈随机选了</a:t>
            </a:r>
            <a:r>
              <a:rPr lang="en-US" altLang="zh-CN" sz="2800" b="1" dirty="0">
                <a:latin typeface="Times New Roman" panose="02020603050405020304" pitchFamily="18" charset="0"/>
                <a:ea typeface="+mn-ea"/>
                <a:cs typeface="Times New Roman" panose="02020603050405020304" pitchFamily="18" charset="0"/>
              </a:rPr>
              <a:t>294</a:t>
            </a:r>
            <a:r>
              <a:rPr lang="zh-CN" altLang="en-US" sz="2800" b="1" dirty="0">
                <a:latin typeface="Times New Roman" panose="02020603050405020304" pitchFamily="18" charset="0"/>
                <a:ea typeface="+mn-ea"/>
                <a:cs typeface="Times New Roman" panose="02020603050405020304" pitchFamily="18" charset="0"/>
              </a:rPr>
              <a:t>人，然后请他们每个人尝试寄一封信到波士顿的一位证券业务员。寄信的规则很简单，就是任何收信者只能把信寄给自己熟识的人。 </a:t>
            </a:r>
          </a:p>
        </p:txBody>
      </p:sp>
    </p:spTree>
    <p:extLst>
      <p:ext uri="{BB962C8B-B14F-4D97-AF65-F5344CB8AC3E}">
        <p14:creationId xmlns:p14="http://schemas.microsoft.com/office/powerpoint/2010/main" val="760840836"/>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rrowheads="1"/>
          </p:cNvSpPr>
          <p:nvPr>
            <p:ph type="title"/>
          </p:nvPr>
        </p:nvSpPr>
        <p:spPr/>
        <p:txBody>
          <a:bodyPr/>
          <a:lstStyle/>
          <a:p>
            <a:r>
              <a:rPr lang="zh-CN" altLang="en-US" dirty="0">
                <a:latin typeface="Times New Roman" pitchFamily="18" charset="0"/>
              </a:rPr>
              <a:t>小世界</a:t>
            </a:r>
          </a:p>
        </p:txBody>
      </p:sp>
      <p:sp>
        <p:nvSpPr>
          <p:cNvPr id="122883" name="Rectangle 3"/>
          <p:cNvSpPr>
            <a:spLocks noGrp="1" noChangeArrowheads="1"/>
          </p:cNvSpPr>
          <p:nvPr>
            <p:ph idx="1"/>
          </p:nvPr>
        </p:nvSpPr>
        <p:spPr/>
        <p:txBody>
          <a:bodyPr>
            <a:normAutofit/>
          </a:bodyPr>
          <a:lstStyle/>
          <a:p>
            <a:r>
              <a:rPr lang="en-US" altLang="zh-CN" b="1" dirty="0">
                <a:solidFill>
                  <a:srgbClr val="FF0066"/>
                </a:solidFill>
                <a:latin typeface="Times New Roman" panose="02020603050405020304" pitchFamily="18" charset="0"/>
                <a:ea typeface="+mn-ea"/>
                <a:cs typeface="Times New Roman" panose="02020603050405020304" pitchFamily="18" charset="0"/>
              </a:rPr>
              <a:t>“6</a:t>
            </a:r>
            <a:r>
              <a:rPr lang="zh-CN" altLang="en-US" b="1" dirty="0">
                <a:solidFill>
                  <a:srgbClr val="FF0066"/>
                </a:solidFill>
                <a:latin typeface="Times New Roman" panose="02020603050405020304" pitchFamily="18" charset="0"/>
                <a:ea typeface="+mn-ea"/>
                <a:cs typeface="Times New Roman" panose="02020603050405020304" pitchFamily="18" charset="0"/>
              </a:rPr>
              <a:t>度分离”</a:t>
            </a:r>
            <a:r>
              <a:rPr lang="zh-CN" altLang="en-US" b="1" dirty="0">
                <a:latin typeface="Times New Roman" panose="02020603050405020304" pitchFamily="18" charset="0"/>
                <a:ea typeface="+mn-ea"/>
                <a:cs typeface="Times New Roman" panose="02020603050405020304" pitchFamily="18" charset="0"/>
              </a:rPr>
              <a:t> </a:t>
            </a:r>
            <a:r>
              <a:rPr lang="en-US" altLang="zh-CN"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Times New Roman" panose="02020603050405020304" pitchFamily="18" charset="0"/>
              </a:rPr>
              <a:t>对</a:t>
            </a:r>
            <a:r>
              <a:rPr lang="en-US" altLang="zh-CN" b="1" dirty="0">
                <a:latin typeface="Times New Roman" panose="02020603050405020304" pitchFamily="18" charset="0"/>
                <a:ea typeface="+mn-ea"/>
                <a:cs typeface="Times New Roman" panose="02020603050405020304" pitchFamily="18" charset="0"/>
              </a:rPr>
              <a:t>64</a:t>
            </a:r>
            <a:r>
              <a:rPr lang="zh-CN" altLang="en-US" b="1" dirty="0">
                <a:latin typeface="Times New Roman" panose="02020603050405020304" pitchFamily="18" charset="0"/>
                <a:ea typeface="+mn-ea"/>
                <a:cs typeface="Times New Roman" panose="02020603050405020304" pitchFamily="18" charset="0"/>
              </a:rPr>
              <a:t>封到达目的地的信来说，平均大约只需要通过</a:t>
            </a:r>
            <a:r>
              <a:rPr lang="en-US" altLang="zh-CN" b="1" dirty="0">
                <a:latin typeface="Times New Roman" panose="02020603050405020304" pitchFamily="18" charset="0"/>
                <a:ea typeface="+mn-ea"/>
                <a:cs typeface="Times New Roman" panose="02020603050405020304" pitchFamily="18" charset="0"/>
              </a:rPr>
              <a:t>5</a:t>
            </a:r>
            <a:r>
              <a:rPr lang="zh-CN" altLang="en-US" b="1" dirty="0">
                <a:latin typeface="Times New Roman" panose="02020603050405020304" pitchFamily="18" charset="0"/>
                <a:ea typeface="+mn-ea"/>
                <a:cs typeface="Times New Roman" panose="02020603050405020304" pitchFamily="18" charset="0"/>
              </a:rPr>
              <a:t>次转发。</a:t>
            </a:r>
            <a:endParaRPr lang="en-US" altLang="zh-CN" b="1" dirty="0">
              <a:latin typeface="Times New Roman" panose="02020603050405020304" pitchFamily="18" charset="0"/>
              <a:ea typeface="+mn-ea"/>
              <a:cs typeface="Times New Roman" panose="02020603050405020304" pitchFamily="18" charset="0"/>
            </a:endParaRPr>
          </a:p>
          <a:p>
            <a:r>
              <a:rPr lang="zh-CN" altLang="en-US" b="1" dirty="0">
                <a:latin typeface="Times New Roman" panose="02020603050405020304" pitchFamily="18" charset="0"/>
                <a:ea typeface="+mn-ea"/>
                <a:cs typeface="Times New Roman" panose="02020603050405020304" pitchFamily="18" charset="0"/>
              </a:rPr>
              <a:t>凯文贝肯游戏</a:t>
            </a:r>
            <a:r>
              <a:rPr kumimoji="1" lang="zh-CN" altLang="en-US" dirty="0">
                <a:solidFill>
                  <a:schemeClr val="tx1"/>
                </a:solidFill>
                <a:latin typeface="Times New Roman" pitchFamily="18" charset="0"/>
                <a:ea typeface="宋体" pitchFamily="2" charset="-122"/>
              </a:rPr>
              <a:t>（</a:t>
            </a:r>
            <a:r>
              <a:rPr kumimoji="1" lang="en-US" altLang="zh-CN" dirty="0">
                <a:solidFill>
                  <a:schemeClr val="tx1"/>
                </a:solidFill>
                <a:latin typeface="Times New Roman" pitchFamily="18" charset="0"/>
                <a:ea typeface="宋体" pitchFamily="2" charset="-122"/>
              </a:rPr>
              <a:t>game of Kevin Bacon</a:t>
            </a:r>
            <a:r>
              <a:rPr kumimoji="1" lang="zh-CN" altLang="en-US" dirty="0">
                <a:solidFill>
                  <a:schemeClr val="tx1"/>
                </a:solidFill>
                <a:latin typeface="Times New Roman" pitchFamily="18" charset="0"/>
                <a:ea typeface="宋体" pitchFamily="2" charset="-122"/>
              </a:rPr>
              <a:t>）</a:t>
            </a:r>
            <a:endParaRPr lang="en-US" altLang="zh-CN" b="1" dirty="0">
              <a:latin typeface="Times New Roman" panose="02020603050405020304" pitchFamily="18" charset="0"/>
              <a:ea typeface="+mn-ea"/>
              <a:cs typeface="Times New Roman" panose="02020603050405020304" pitchFamily="18" charset="0"/>
            </a:endParaRPr>
          </a:p>
          <a:p>
            <a:pPr>
              <a:buNone/>
            </a:pPr>
            <a:r>
              <a:rPr kumimoji="1" lang="zh-CN" altLang="en-US" b="1" dirty="0">
                <a:solidFill>
                  <a:schemeClr val="tx1"/>
                </a:solidFill>
                <a:latin typeface="Times New Roman" panose="02020603050405020304" pitchFamily="18" charset="0"/>
                <a:ea typeface="+mn-ea"/>
                <a:cs typeface="Times New Roman" panose="02020603050405020304" pitchFamily="18" charset="0"/>
              </a:rPr>
              <a:t>    超过</a:t>
            </a:r>
            <a:r>
              <a:rPr kumimoji="1" lang="en-US" altLang="zh-CN" b="1" dirty="0">
                <a:solidFill>
                  <a:schemeClr val="tx1"/>
                </a:solidFill>
                <a:latin typeface="Times New Roman" panose="02020603050405020304" pitchFamily="18" charset="0"/>
                <a:ea typeface="+mn-ea"/>
                <a:cs typeface="Times New Roman" panose="02020603050405020304" pitchFamily="18" charset="0"/>
              </a:rPr>
              <a:t>133</a:t>
            </a:r>
            <a:r>
              <a:rPr kumimoji="1" lang="zh-CN" altLang="en-US" b="1" dirty="0">
                <a:solidFill>
                  <a:schemeClr val="tx1"/>
                </a:solidFill>
                <a:latin typeface="Times New Roman" panose="02020603050405020304" pitchFamily="18" charset="0"/>
                <a:ea typeface="+mn-ea"/>
                <a:cs typeface="Times New Roman" panose="02020603050405020304" pitchFamily="18" charset="0"/>
              </a:rPr>
              <a:t>万名世界各地的演员平均的“贝肯数”是</a:t>
            </a:r>
            <a:r>
              <a:rPr kumimoji="1" lang="en-US" altLang="zh-CN" b="1" dirty="0">
                <a:solidFill>
                  <a:schemeClr val="tx1"/>
                </a:solidFill>
                <a:latin typeface="Times New Roman" panose="02020603050405020304" pitchFamily="18" charset="0"/>
                <a:ea typeface="+mn-ea"/>
                <a:cs typeface="Times New Roman" panose="02020603050405020304" pitchFamily="18" charset="0"/>
              </a:rPr>
              <a:t>2.981</a:t>
            </a:r>
            <a:r>
              <a:rPr kumimoji="1" lang="zh-CN" altLang="en-US" b="1" dirty="0">
                <a:solidFill>
                  <a:schemeClr val="tx1"/>
                </a:solidFill>
                <a:latin typeface="Times New Roman" panose="02020603050405020304" pitchFamily="18" charset="0"/>
                <a:ea typeface="+mn-ea"/>
                <a:cs typeface="Times New Roman" panose="02020603050405020304" pitchFamily="18" charset="0"/>
              </a:rPr>
              <a:t>，最大的也仅仅是</a:t>
            </a:r>
            <a:r>
              <a:rPr kumimoji="1" lang="en-US" altLang="zh-CN" b="1" dirty="0">
                <a:solidFill>
                  <a:schemeClr val="tx1"/>
                </a:solidFill>
                <a:latin typeface="Times New Roman" panose="02020603050405020304" pitchFamily="18" charset="0"/>
                <a:ea typeface="+mn-ea"/>
                <a:cs typeface="Times New Roman" panose="02020603050405020304" pitchFamily="18" charset="0"/>
              </a:rPr>
              <a:t>8</a:t>
            </a:r>
            <a:r>
              <a:rPr kumimoji="1" lang="zh-CN" altLang="en-US" b="1" baseline="30000" dirty="0">
                <a:solidFill>
                  <a:schemeClr val="tx1"/>
                </a:solidFill>
                <a:latin typeface="Times New Roman" panose="02020603050405020304" pitchFamily="18" charset="0"/>
                <a:ea typeface="+mn-ea"/>
                <a:cs typeface="Times New Roman" panose="02020603050405020304" pitchFamily="18" charset="0"/>
              </a:rPr>
              <a:t>）</a:t>
            </a:r>
            <a:endParaRPr kumimoji="1" lang="en-US" altLang="zh-CN" b="1" baseline="30000" dirty="0">
              <a:solidFill>
                <a:schemeClr val="tx1"/>
              </a:solidFill>
              <a:latin typeface="Times New Roman" panose="02020603050405020304" pitchFamily="18" charset="0"/>
              <a:ea typeface="+mn-ea"/>
              <a:cs typeface="Times New Roman" panose="02020603050405020304" pitchFamily="18" charset="0"/>
            </a:endParaRPr>
          </a:p>
          <a:p>
            <a:r>
              <a:rPr lang="zh-CN" altLang="en-US" b="1" dirty="0">
                <a:latin typeface="Times New Roman" panose="02020603050405020304" pitchFamily="18" charset="0"/>
                <a:ea typeface="+mn-ea"/>
                <a:cs typeface="Times New Roman" panose="02020603050405020304" pitchFamily="18" charset="0"/>
              </a:rPr>
              <a:t>埃尔德什数</a:t>
            </a:r>
            <a:endParaRPr lang="en-US" altLang="zh-CN" b="1" dirty="0">
              <a:latin typeface="Times New Roman" panose="02020603050405020304" pitchFamily="18" charset="0"/>
              <a:ea typeface="+mn-ea"/>
              <a:cs typeface="Times New Roman" panose="02020603050405020304" pitchFamily="18" charset="0"/>
            </a:endParaRPr>
          </a:p>
          <a:p>
            <a:pPr>
              <a:buNone/>
            </a:pPr>
            <a:r>
              <a:rPr kumimoji="1" lang="en-US" altLang="zh-CN" b="1" dirty="0">
                <a:solidFill>
                  <a:schemeClr val="tx1"/>
                </a:solidFill>
                <a:latin typeface="Times New Roman" panose="02020603050405020304" pitchFamily="18" charset="0"/>
                <a:ea typeface="+mn-ea"/>
                <a:cs typeface="Times New Roman" panose="02020603050405020304" pitchFamily="18" charset="0"/>
              </a:rPr>
              <a:t>    40</a:t>
            </a:r>
            <a:r>
              <a:rPr kumimoji="1" lang="zh-CN" altLang="en-US" b="1" dirty="0">
                <a:solidFill>
                  <a:schemeClr val="tx1"/>
                </a:solidFill>
                <a:latin typeface="Times New Roman" panose="02020603050405020304" pitchFamily="18" charset="0"/>
                <a:ea typeface="+mn-ea"/>
                <a:cs typeface="Times New Roman" panose="02020603050405020304" pitchFamily="18" charset="0"/>
              </a:rPr>
              <a:t>万名数学家们的“埃尔德什数”平均是</a:t>
            </a:r>
            <a:r>
              <a:rPr kumimoji="1" lang="en-US" altLang="zh-CN" b="1" dirty="0">
                <a:solidFill>
                  <a:schemeClr val="tx1"/>
                </a:solidFill>
                <a:latin typeface="Times New Roman" panose="02020603050405020304" pitchFamily="18" charset="0"/>
                <a:ea typeface="+mn-ea"/>
                <a:cs typeface="Times New Roman" panose="02020603050405020304" pitchFamily="18" charset="0"/>
              </a:rPr>
              <a:t>4.65</a:t>
            </a:r>
            <a:r>
              <a:rPr kumimoji="1" lang="zh-CN" altLang="en-US" b="1" dirty="0">
                <a:solidFill>
                  <a:schemeClr val="tx1"/>
                </a:solidFill>
                <a:latin typeface="Times New Roman" panose="02020603050405020304" pitchFamily="18" charset="0"/>
                <a:ea typeface="+mn-ea"/>
                <a:cs typeface="Times New Roman" panose="02020603050405020304" pitchFamily="18" charset="0"/>
              </a:rPr>
              <a:t>，最大的是</a:t>
            </a:r>
            <a:r>
              <a:rPr kumimoji="1" lang="en-US" altLang="zh-CN" b="1" dirty="0">
                <a:solidFill>
                  <a:schemeClr val="tx1"/>
                </a:solidFill>
                <a:latin typeface="Times New Roman" panose="02020603050405020304" pitchFamily="18" charset="0"/>
                <a:ea typeface="+mn-ea"/>
                <a:cs typeface="Times New Roman" panose="02020603050405020304" pitchFamily="18" charset="0"/>
              </a:rPr>
              <a:t>13</a:t>
            </a:r>
          </a:p>
          <a:p>
            <a:pPr>
              <a:buNone/>
            </a:pPr>
            <a:r>
              <a:rPr kumimoji="1" lang="zh-CN" altLang="en-US" b="1" dirty="0">
                <a:solidFill>
                  <a:srgbClr val="FF0000"/>
                </a:solidFill>
                <a:latin typeface="+mn-ea"/>
                <a:ea typeface="+mn-ea"/>
              </a:rPr>
              <a:t>实验证明：在现实世界里的一些网络中，尽管结点数量庞大，但从一点出发，其实只需要经过仅仅几步转折，就能到达任一个结点</a:t>
            </a:r>
            <a:endParaRPr lang="zh-CN" altLang="en-US" b="1" dirty="0">
              <a:solidFill>
                <a:srgbClr val="FF0000"/>
              </a:solidFill>
              <a:latin typeface="+mn-ea"/>
              <a:ea typeface="+mn-ea"/>
              <a:cs typeface="Times New Roman" panose="02020603050405020304" pitchFamily="18" charset="0"/>
            </a:endParaRPr>
          </a:p>
          <a:p>
            <a:endParaRPr lang="zh-CN" altLang="en-US" b="1" dirty="0">
              <a:latin typeface="Times New Roman" panose="02020603050405020304" pitchFamily="18" charset="0"/>
              <a:ea typeface="+mn-ea"/>
              <a:cs typeface="Times New Roman" panose="02020603050405020304" pitchFamily="18" charset="0"/>
            </a:endParaRPr>
          </a:p>
          <a:p>
            <a:pPr>
              <a:buFont typeface="Wingdings" pitchFamily="2" charset="2"/>
              <a:buNone/>
            </a:pPr>
            <a:endParaRPr lang="en-US" altLang="zh-CN" b="1" dirty="0">
              <a:latin typeface="Times New Roman" panose="02020603050405020304" pitchFamily="18" charset="0"/>
              <a:ea typeface="+mn-ea"/>
              <a:cs typeface="Times New Roman" panose="02020603050405020304" pitchFamily="18" charset="0"/>
            </a:endParaRPr>
          </a:p>
        </p:txBody>
      </p:sp>
      <p:sp>
        <p:nvSpPr>
          <p:cNvPr id="5" name="灯片编号占位符 4"/>
          <p:cNvSpPr>
            <a:spLocks noGrp="1"/>
          </p:cNvSpPr>
          <p:nvPr>
            <p:ph type="sldNum" sz="quarter" idx="11"/>
          </p:nvPr>
        </p:nvSpPr>
        <p:spPr/>
        <p:txBody>
          <a:bodyPr/>
          <a:lstStyle/>
          <a:p>
            <a:fld id="{5BE44E5F-2E60-4FC0-AC9C-9B4D140E3829}" type="slidenum">
              <a:rPr lang="zh-CN" altLang="en-US" smtClean="0">
                <a:solidFill>
                  <a:srgbClr val="675D59">
                    <a:lumMod val="60000"/>
                    <a:lumOff val="40000"/>
                  </a:srgbClr>
                </a:solidFill>
              </a:rPr>
              <a:pPr/>
              <a:t>69</a:t>
            </a:fld>
            <a:endParaRPr lang="zh-CN" altLang="en-US" dirty="0">
              <a:solidFill>
                <a:srgbClr val="675D59">
                  <a:lumMod val="60000"/>
                  <a:lumOff val="40000"/>
                </a:srgbClr>
              </a:solidFill>
            </a:endParaRPr>
          </a:p>
        </p:txBody>
      </p:sp>
    </p:spTree>
    <p:extLst>
      <p:ext uri="{BB962C8B-B14F-4D97-AF65-F5344CB8AC3E}">
        <p14:creationId xmlns:p14="http://schemas.microsoft.com/office/powerpoint/2010/main" val="88215041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type="body" idx="1"/>
          </p:nvPr>
        </p:nvSpPr>
        <p:spPr>
          <a:xfrm>
            <a:off x="522288" y="1449388"/>
            <a:ext cx="8362950" cy="4824412"/>
          </a:xfrm>
        </p:spPr>
        <p:txBody>
          <a:bodyPr/>
          <a:lstStyle/>
          <a:p>
            <a:pPr>
              <a:lnSpc>
                <a:spcPct val="110000"/>
              </a:lnSpc>
              <a:buFont typeface="Wingdings" pitchFamily="2" charset="2"/>
              <a:buNone/>
            </a:pPr>
            <a:r>
              <a:rPr lang="zh-CN" altLang="en-US" sz="2400" dirty="0">
                <a:solidFill>
                  <a:srgbClr val="FF0066"/>
                </a:solidFill>
                <a:latin typeface="Times New Roman" pitchFamily="18" charset="0"/>
              </a:rPr>
              <a:t>定义</a:t>
            </a:r>
            <a:r>
              <a:rPr lang="en-US" altLang="zh-CN" sz="2400" dirty="0">
                <a:solidFill>
                  <a:srgbClr val="FF0066"/>
                </a:solidFill>
                <a:latin typeface="Times New Roman" pitchFamily="18" charset="0"/>
              </a:rPr>
              <a:t>1.1.8</a:t>
            </a:r>
            <a:r>
              <a:rPr lang="en-US" altLang="zh-CN" sz="2400" dirty="0">
                <a:latin typeface="Times New Roman" pitchFamily="18" charset="0"/>
              </a:rPr>
              <a:t> </a:t>
            </a:r>
          </a:p>
          <a:p>
            <a:pPr>
              <a:lnSpc>
                <a:spcPct val="110000"/>
              </a:lnSpc>
              <a:buFont typeface="Wingdings" pitchFamily="2" charset="2"/>
              <a:buNone/>
            </a:pPr>
            <a:r>
              <a:rPr lang="zh-CN" altLang="en-US" sz="2400" dirty="0">
                <a:latin typeface="Times New Roman" pitchFamily="18" charset="0"/>
              </a:rPr>
              <a:t>设</a:t>
            </a:r>
            <a:r>
              <a:rPr lang="en-US" altLang="zh-CN" sz="2400" i="1" dirty="0">
                <a:latin typeface="Times New Roman" pitchFamily="18" charset="0"/>
              </a:rPr>
              <a:t>G</a:t>
            </a:r>
            <a:r>
              <a:rPr lang="en-US" altLang="zh-CN" sz="2400" baseline="-30000" dirty="0">
                <a:latin typeface="Times New Roman" pitchFamily="18" charset="0"/>
              </a:rPr>
              <a:t>1</a:t>
            </a:r>
            <a:r>
              <a:rPr lang="en-US" altLang="zh-CN" sz="2400" dirty="0">
                <a:latin typeface="Times New Roman" pitchFamily="18" charset="0"/>
              </a:rPr>
              <a:t>=&lt;</a:t>
            </a:r>
            <a:r>
              <a:rPr lang="en-US" altLang="zh-CN" sz="2400" i="1" dirty="0">
                <a:latin typeface="Times New Roman" pitchFamily="18" charset="0"/>
              </a:rPr>
              <a:t>V</a:t>
            </a:r>
            <a:r>
              <a:rPr lang="en-US" altLang="zh-CN" sz="2400" baseline="-30000" dirty="0">
                <a:latin typeface="Times New Roman" pitchFamily="18" charset="0"/>
              </a:rPr>
              <a:t>1</a:t>
            </a:r>
            <a:r>
              <a:rPr lang="en-US" altLang="zh-CN" sz="2400" dirty="0">
                <a:latin typeface="Times New Roman" pitchFamily="18" charset="0"/>
              </a:rPr>
              <a:t>,</a:t>
            </a:r>
            <a:r>
              <a:rPr lang="en-US" altLang="zh-CN" sz="2400" i="1" dirty="0">
                <a:latin typeface="Times New Roman" pitchFamily="18" charset="0"/>
              </a:rPr>
              <a:t>E</a:t>
            </a:r>
            <a:r>
              <a:rPr lang="en-US" altLang="zh-CN" sz="2400" baseline="-30000" dirty="0">
                <a:latin typeface="Times New Roman" pitchFamily="18" charset="0"/>
              </a:rPr>
              <a:t>1</a:t>
            </a:r>
            <a:r>
              <a:rPr lang="en-US" altLang="zh-CN" sz="2400" dirty="0">
                <a:latin typeface="Times New Roman" pitchFamily="18" charset="0"/>
              </a:rPr>
              <a:t>&gt;, </a:t>
            </a:r>
            <a:r>
              <a:rPr lang="en-US" altLang="zh-CN" sz="2400" i="1" dirty="0">
                <a:latin typeface="Times New Roman" pitchFamily="18" charset="0"/>
              </a:rPr>
              <a:t>G</a:t>
            </a:r>
            <a:r>
              <a:rPr lang="en-US" altLang="zh-CN" sz="2400" baseline="-30000" dirty="0">
                <a:latin typeface="Times New Roman" pitchFamily="18" charset="0"/>
              </a:rPr>
              <a:t>2</a:t>
            </a:r>
            <a:r>
              <a:rPr lang="en-US" altLang="zh-CN" sz="2400" dirty="0">
                <a:latin typeface="Times New Roman" pitchFamily="18" charset="0"/>
              </a:rPr>
              <a:t>=&lt;</a:t>
            </a:r>
            <a:r>
              <a:rPr lang="en-US" altLang="zh-CN" sz="2400" i="1" dirty="0">
                <a:latin typeface="Times New Roman" pitchFamily="18" charset="0"/>
              </a:rPr>
              <a:t>V</a:t>
            </a:r>
            <a:r>
              <a:rPr lang="en-US" altLang="zh-CN" sz="2400" baseline="-30000" dirty="0">
                <a:latin typeface="Times New Roman" pitchFamily="18" charset="0"/>
              </a:rPr>
              <a:t>2</a:t>
            </a:r>
            <a:r>
              <a:rPr lang="en-US" altLang="zh-CN" sz="2400" dirty="0">
                <a:latin typeface="Times New Roman" pitchFamily="18" charset="0"/>
              </a:rPr>
              <a:t>,</a:t>
            </a:r>
            <a:r>
              <a:rPr lang="en-US" altLang="zh-CN" sz="2400" i="1" dirty="0">
                <a:latin typeface="Times New Roman" pitchFamily="18" charset="0"/>
              </a:rPr>
              <a:t>E</a:t>
            </a:r>
            <a:r>
              <a:rPr lang="en-US" altLang="zh-CN" sz="2400" baseline="-30000" dirty="0">
                <a:latin typeface="Times New Roman" pitchFamily="18" charset="0"/>
              </a:rPr>
              <a:t>2</a:t>
            </a:r>
            <a:r>
              <a:rPr lang="en-US" altLang="zh-CN" sz="2400" dirty="0">
                <a:latin typeface="Times New Roman" pitchFamily="18" charset="0"/>
              </a:rPr>
              <a:t>&gt;</a:t>
            </a:r>
            <a:r>
              <a:rPr lang="zh-CN" altLang="en-US" sz="2400" dirty="0">
                <a:latin typeface="Times New Roman" pitchFamily="18" charset="0"/>
              </a:rPr>
              <a:t>为两个无向图</a:t>
            </a:r>
            <a:r>
              <a:rPr lang="en-US" altLang="zh-CN" sz="2400" dirty="0">
                <a:latin typeface="Times New Roman" pitchFamily="18" charset="0"/>
              </a:rPr>
              <a:t>(</a:t>
            </a:r>
            <a:r>
              <a:rPr lang="zh-CN" altLang="en-US" sz="2400" dirty="0">
                <a:latin typeface="Times New Roman" pitchFamily="18" charset="0"/>
              </a:rPr>
              <a:t>有向图</a:t>
            </a:r>
            <a:r>
              <a:rPr lang="en-US" altLang="zh-CN" sz="2400" dirty="0">
                <a:latin typeface="Times New Roman" pitchFamily="18" charset="0"/>
              </a:rPr>
              <a:t>), </a:t>
            </a:r>
            <a:r>
              <a:rPr lang="zh-CN" altLang="en-US" sz="2400" dirty="0">
                <a:latin typeface="Times New Roman" pitchFamily="18" charset="0"/>
              </a:rPr>
              <a:t>若存在双射函数 </a:t>
            </a:r>
            <a:r>
              <a:rPr lang="en-US" altLang="zh-CN" sz="2400" i="1" dirty="0">
                <a:latin typeface="Times New Roman" pitchFamily="18" charset="0"/>
              </a:rPr>
              <a:t>f</a:t>
            </a:r>
            <a:r>
              <a:rPr lang="en-US" altLang="zh-CN" sz="2400" dirty="0">
                <a:latin typeface="Times New Roman" pitchFamily="18" charset="0"/>
              </a:rPr>
              <a:t>: </a:t>
            </a:r>
            <a:r>
              <a:rPr lang="en-US" altLang="zh-CN" sz="2400" i="1" dirty="0">
                <a:latin typeface="Times New Roman" pitchFamily="18" charset="0"/>
              </a:rPr>
              <a:t>V</a:t>
            </a:r>
            <a:r>
              <a:rPr lang="en-US" altLang="zh-CN" sz="2400" baseline="-30000" dirty="0">
                <a:latin typeface="Times New Roman" pitchFamily="18" charset="0"/>
              </a:rPr>
              <a:t>1</a:t>
            </a:r>
            <a:r>
              <a:rPr lang="en-US" altLang="zh-CN" sz="2400" dirty="0">
                <a:latin typeface="Times New Roman" pitchFamily="18" charset="0"/>
                <a:sym typeface="Symbol" pitchFamily="18" charset="2"/>
              </a:rPr>
              <a:t></a:t>
            </a:r>
            <a:r>
              <a:rPr lang="en-US" altLang="zh-CN" sz="2400" i="1" dirty="0">
                <a:latin typeface="Times New Roman" pitchFamily="18" charset="0"/>
              </a:rPr>
              <a:t>V</a:t>
            </a:r>
            <a:r>
              <a:rPr lang="en-US" altLang="zh-CN" sz="2400" baseline="-30000" dirty="0">
                <a:latin typeface="Times New Roman" pitchFamily="18" charset="0"/>
              </a:rPr>
              <a:t>2</a:t>
            </a:r>
            <a:r>
              <a:rPr lang="en-US" altLang="zh-CN" sz="2400" dirty="0">
                <a:latin typeface="Times New Roman" pitchFamily="18" charset="0"/>
              </a:rPr>
              <a:t>, </a:t>
            </a:r>
            <a:r>
              <a:rPr lang="zh-CN" altLang="en-US" sz="2400" dirty="0">
                <a:latin typeface="Times New Roman" pitchFamily="18" charset="0"/>
              </a:rPr>
              <a:t>使得对于任意的</a:t>
            </a:r>
          </a:p>
          <a:p>
            <a:pPr>
              <a:lnSpc>
                <a:spcPct val="110000"/>
              </a:lnSpc>
              <a:buFont typeface="Wingdings" pitchFamily="2" charset="2"/>
              <a:buNone/>
            </a:pPr>
            <a:r>
              <a:rPr lang="zh-CN" altLang="en-US" sz="2400" i="1" dirty="0">
                <a:latin typeface="Times New Roman" pitchFamily="18" charset="0"/>
              </a:rPr>
              <a:t>    </a:t>
            </a:r>
            <a:r>
              <a:rPr lang="en-US" altLang="zh-CN" sz="2400" i="1" dirty="0">
                <a:latin typeface="Times New Roman" pitchFamily="18" charset="0"/>
              </a:rPr>
              <a:t>v</a:t>
            </a:r>
            <a:r>
              <a:rPr lang="en-US" altLang="zh-CN" sz="2400" i="1" baseline="-30000" dirty="0">
                <a:latin typeface="Times New Roman" pitchFamily="18" charset="0"/>
              </a:rPr>
              <a:t>i</a:t>
            </a:r>
            <a:r>
              <a:rPr lang="en-US" altLang="zh-CN" sz="2400" dirty="0">
                <a:latin typeface="Times New Roman" pitchFamily="18" charset="0"/>
              </a:rPr>
              <a:t>,</a:t>
            </a:r>
            <a:r>
              <a:rPr lang="en-US" altLang="zh-CN" sz="2400" i="1" dirty="0">
                <a:latin typeface="Times New Roman" pitchFamily="18" charset="0"/>
              </a:rPr>
              <a:t>v</a:t>
            </a:r>
            <a:r>
              <a:rPr lang="en-US" altLang="zh-CN" sz="2400" i="1" baseline="-30000" dirty="0">
                <a:latin typeface="Times New Roman" pitchFamily="18" charset="0"/>
              </a:rPr>
              <a:t>j</a:t>
            </a:r>
            <a:r>
              <a:rPr lang="en-US" altLang="zh-CN" sz="2400" dirty="0">
                <a:latin typeface="Times New Roman" pitchFamily="18" charset="0"/>
                <a:sym typeface="Symbol" pitchFamily="18" charset="2"/>
              </a:rPr>
              <a:t></a:t>
            </a:r>
            <a:r>
              <a:rPr lang="en-US" altLang="zh-CN" sz="2400" i="1" dirty="0">
                <a:latin typeface="Times New Roman" pitchFamily="18" charset="0"/>
              </a:rPr>
              <a:t>V</a:t>
            </a:r>
            <a:r>
              <a:rPr lang="en-US" altLang="zh-CN" sz="2400" baseline="-30000" dirty="0">
                <a:latin typeface="Times New Roman" pitchFamily="18" charset="0"/>
              </a:rPr>
              <a:t>1</a:t>
            </a:r>
            <a:r>
              <a:rPr lang="en-US" altLang="zh-CN" sz="2400" dirty="0">
                <a:latin typeface="Times New Roman" pitchFamily="18" charset="0"/>
              </a:rPr>
              <a:t>, (</a:t>
            </a:r>
            <a:r>
              <a:rPr lang="en-US" altLang="zh-CN" sz="2400" i="1" dirty="0" err="1">
                <a:latin typeface="Times New Roman" pitchFamily="18" charset="0"/>
              </a:rPr>
              <a:t>v</a:t>
            </a:r>
            <a:r>
              <a:rPr lang="en-US" altLang="zh-CN" sz="2400" i="1" baseline="-30000" dirty="0" err="1">
                <a:latin typeface="Times New Roman" pitchFamily="18" charset="0"/>
              </a:rPr>
              <a:t>i</a:t>
            </a:r>
            <a:r>
              <a:rPr lang="en-US" altLang="zh-CN" sz="2400" dirty="0" err="1">
                <a:latin typeface="Times New Roman" pitchFamily="18" charset="0"/>
              </a:rPr>
              <a:t>,</a:t>
            </a:r>
            <a:r>
              <a:rPr lang="en-US" altLang="zh-CN" sz="2400" i="1" dirty="0" err="1">
                <a:latin typeface="Times New Roman" pitchFamily="18" charset="0"/>
              </a:rPr>
              <a:t>v</a:t>
            </a:r>
            <a:r>
              <a:rPr lang="en-US" altLang="zh-CN" sz="2400" i="1" baseline="-30000" dirty="0" err="1">
                <a:latin typeface="Times New Roman" pitchFamily="18" charset="0"/>
              </a:rPr>
              <a:t>j</a:t>
            </a:r>
            <a:r>
              <a:rPr lang="en-US" altLang="zh-CN" sz="2400" dirty="0">
                <a:latin typeface="Times New Roman" pitchFamily="18" charset="0"/>
              </a:rPr>
              <a:t>)</a:t>
            </a:r>
            <a:r>
              <a:rPr lang="en-US" altLang="zh-CN" sz="2400" dirty="0">
                <a:latin typeface="Times New Roman" pitchFamily="18" charset="0"/>
                <a:sym typeface="Symbol" pitchFamily="18" charset="2"/>
              </a:rPr>
              <a:t></a:t>
            </a:r>
            <a:r>
              <a:rPr lang="en-US" altLang="zh-CN" sz="2400" i="1" dirty="0">
                <a:latin typeface="Times New Roman" pitchFamily="18" charset="0"/>
              </a:rPr>
              <a:t>E</a:t>
            </a:r>
            <a:r>
              <a:rPr lang="en-US" altLang="zh-CN" sz="2400" baseline="-30000" dirty="0">
                <a:latin typeface="Times New Roman" pitchFamily="18" charset="0"/>
              </a:rPr>
              <a:t>1</a:t>
            </a:r>
            <a:r>
              <a:rPr lang="zh-CN" altLang="en-US" sz="2400" dirty="0">
                <a:latin typeface="Times New Roman" pitchFamily="18" charset="0"/>
              </a:rPr>
              <a:t>（</a:t>
            </a:r>
            <a:r>
              <a:rPr lang="en-US" altLang="zh-CN" sz="2400" dirty="0">
                <a:latin typeface="Times New Roman" pitchFamily="18" charset="0"/>
              </a:rPr>
              <a:t>&lt;</a:t>
            </a:r>
            <a:r>
              <a:rPr lang="en-US" altLang="zh-CN" sz="2400" i="1" dirty="0" err="1">
                <a:latin typeface="Times New Roman" pitchFamily="18" charset="0"/>
              </a:rPr>
              <a:t>v</a:t>
            </a:r>
            <a:r>
              <a:rPr lang="en-US" altLang="zh-CN" sz="2400" i="1" baseline="-30000" dirty="0" err="1">
                <a:latin typeface="Times New Roman" pitchFamily="18" charset="0"/>
              </a:rPr>
              <a:t>i</a:t>
            </a:r>
            <a:r>
              <a:rPr lang="en-US" altLang="zh-CN" sz="2400" dirty="0" err="1">
                <a:latin typeface="Times New Roman" pitchFamily="18" charset="0"/>
              </a:rPr>
              <a:t>,</a:t>
            </a:r>
            <a:r>
              <a:rPr lang="en-US" altLang="zh-CN" sz="2400" i="1" dirty="0" err="1">
                <a:latin typeface="Times New Roman" pitchFamily="18" charset="0"/>
              </a:rPr>
              <a:t>v</a:t>
            </a:r>
            <a:r>
              <a:rPr lang="en-US" altLang="zh-CN" sz="2400" i="1" baseline="-30000" dirty="0" err="1">
                <a:latin typeface="Times New Roman" pitchFamily="18" charset="0"/>
              </a:rPr>
              <a:t>j</a:t>
            </a:r>
            <a:r>
              <a:rPr lang="en-US" altLang="zh-CN" sz="2400" dirty="0">
                <a:latin typeface="Times New Roman" pitchFamily="18" charset="0"/>
              </a:rPr>
              <a:t>&gt;</a:t>
            </a:r>
            <a:r>
              <a:rPr lang="en-US" altLang="zh-CN" sz="2400" dirty="0">
                <a:latin typeface="Times New Roman" pitchFamily="18" charset="0"/>
                <a:sym typeface="Symbol" pitchFamily="18" charset="2"/>
              </a:rPr>
              <a:t></a:t>
            </a:r>
            <a:r>
              <a:rPr lang="en-US" altLang="zh-CN" sz="2400" i="1" dirty="0">
                <a:latin typeface="Times New Roman" pitchFamily="18" charset="0"/>
              </a:rPr>
              <a:t>E</a:t>
            </a:r>
            <a:r>
              <a:rPr lang="en-US" altLang="zh-CN" sz="2400" baseline="-30000" dirty="0">
                <a:latin typeface="Times New Roman" pitchFamily="18" charset="0"/>
              </a:rPr>
              <a:t>1</a:t>
            </a:r>
            <a:r>
              <a:rPr lang="zh-CN" altLang="en-US" sz="2400" dirty="0">
                <a:latin typeface="Times New Roman" pitchFamily="18" charset="0"/>
              </a:rPr>
              <a:t>）当且仅当   </a:t>
            </a:r>
          </a:p>
          <a:p>
            <a:pPr>
              <a:lnSpc>
                <a:spcPct val="110000"/>
              </a:lnSpc>
              <a:buFont typeface="Wingdings" pitchFamily="2" charset="2"/>
              <a:buNone/>
            </a:pPr>
            <a:r>
              <a:rPr lang="zh-CN" altLang="en-US" sz="2400" dirty="0">
                <a:latin typeface="Times New Roman" pitchFamily="18" charset="0"/>
              </a:rPr>
              <a:t>    </a:t>
            </a:r>
            <a:r>
              <a:rPr lang="en-US" altLang="zh-CN" sz="2400" dirty="0">
                <a:latin typeface="Times New Roman" pitchFamily="18" charset="0"/>
              </a:rPr>
              <a:t>(</a:t>
            </a:r>
            <a:r>
              <a:rPr lang="en-US" altLang="zh-CN" sz="2400" i="1" dirty="0">
                <a:latin typeface="Times New Roman" pitchFamily="18" charset="0"/>
              </a:rPr>
              <a:t>f</a:t>
            </a:r>
            <a:r>
              <a:rPr lang="en-US" altLang="zh-CN" sz="2400" dirty="0">
                <a:latin typeface="Times New Roman" pitchFamily="18" charset="0"/>
              </a:rPr>
              <a:t>(</a:t>
            </a:r>
            <a:r>
              <a:rPr lang="en-US" altLang="zh-CN" sz="2400" i="1" dirty="0">
                <a:latin typeface="Times New Roman" pitchFamily="18" charset="0"/>
              </a:rPr>
              <a:t>v</a:t>
            </a:r>
            <a:r>
              <a:rPr lang="en-US" altLang="zh-CN" sz="2400" i="1" baseline="-30000" dirty="0">
                <a:latin typeface="Times New Roman" pitchFamily="18" charset="0"/>
              </a:rPr>
              <a:t>i</a:t>
            </a:r>
            <a:r>
              <a:rPr lang="en-US" altLang="zh-CN" sz="2400" dirty="0">
                <a:latin typeface="Times New Roman" pitchFamily="18" charset="0"/>
              </a:rPr>
              <a:t>),</a:t>
            </a:r>
            <a:r>
              <a:rPr lang="en-US" altLang="zh-CN" sz="2400" i="1" dirty="0">
                <a:latin typeface="Times New Roman" pitchFamily="18" charset="0"/>
              </a:rPr>
              <a:t>f</a:t>
            </a:r>
            <a:r>
              <a:rPr lang="en-US" altLang="zh-CN" sz="2400" dirty="0">
                <a:latin typeface="Times New Roman" pitchFamily="18" charset="0"/>
              </a:rPr>
              <a:t>(</a:t>
            </a:r>
            <a:r>
              <a:rPr lang="en-US" altLang="zh-CN" sz="2400" i="1" dirty="0" err="1">
                <a:latin typeface="Times New Roman" pitchFamily="18" charset="0"/>
              </a:rPr>
              <a:t>v</a:t>
            </a:r>
            <a:r>
              <a:rPr lang="en-US" altLang="zh-CN" sz="2400" i="1" baseline="-30000" dirty="0" err="1">
                <a:latin typeface="Times New Roman" pitchFamily="18" charset="0"/>
              </a:rPr>
              <a:t>j</a:t>
            </a:r>
            <a:r>
              <a:rPr lang="en-US" altLang="zh-CN" sz="2400" dirty="0">
                <a:latin typeface="Times New Roman" pitchFamily="18" charset="0"/>
              </a:rPr>
              <a:t>))</a:t>
            </a:r>
            <a:r>
              <a:rPr lang="en-US" altLang="zh-CN" sz="2400" dirty="0">
                <a:latin typeface="Times New Roman" pitchFamily="18" charset="0"/>
                <a:sym typeface="Symbol" pitchFamily="18" charset="2"/>
              </a:rPr>
              <a:t></a:t>
            </a:r>
            <a:r>
              <a:rPr lang="en-US" altLang="zh-CN" sz="2400" i="1" dirty="0">
                <a:latin typeface="Times New Roman" pitchFamily="18" charset="0"/>
              </a:rPr>
              <a:t>E</a:t>
            </a:r>
            <a:r>
              <a:rPr lang="en-US" altLang="zh-CN" sz="2400" baseline="-30000" dirty="0">
                <a:latin typeface="Times New Roman" pitchFamily="18" charset="0"/>
              </a:rPr>
              <a:t>2</a:t>
            </a:r>
            <a:r>
              <a:rPr lang="zh-CN" altLang="en-US" sz="2400" dirty="0">
                <a:latin typeface="Times New Roman" pitchFamily="18" charset="0"/>
              </a:rPr>
              <a:t>（</a:t>
            </a:r>
            <a:r>
              <a:rPr lang="en-US" altLang="zh-CN" sz="2400" dirty="0">
                <a:latin typeface="Times New Roman" pitchFamily="18" charset="0"/>
              </a:rPr>
              <a:t>&lt;</a:t>
            </a:r>
            <a:r>
              <a:rPr lang="en-US" altLang="zh-CN" sz="2400" i="1" dirty="0">
                <a:latin typeface="Times New Roman" pitchFamily="18" charset="0"/>
              </a:rPr>
              <a:t>f</a:t>
            </a:r>
            <a:r>
              <a:rPr lang="en-US" altLang="zh-CN" sz="2400" dirty="0">
                <a:latin typeface="Times New Roman" pitchFamily="18" charset="0"/>
              </a:rPr>
              <a:t>(</a:t>
            </a:r>
            <a:r>
              <a:rPr lang="en-US" altLang="zh-CN" sz="2400" i="1" dirty="0">
                <a:latin typeface="Times New Roman" pitchFamily="18" charset="0"/>
              </a:rPr>
              <a:t>v</a:t>
            </a:r>
            <a:r>
              <a:rPr lang="en-US" altLang="zh-CN" sz="2400" i="1" baseline="-30000" dirty="0">
                <a:latin typeface="Times New Roman" pitchFamily="18" charset="0"/>
              </a:rPr>
              <a:t>i</a:t>
            </a:r>
            <a:r>
              <a:rPr lang="en-US" altLang="zh-CN" sz="2400" dirty="0">
                <a:latin typeface="Times New Roman" pitchFamily="18" charset="0"/>
              </a:rPr>
              <a:t>),</a:t>
            </a:r>
            <a:r>
              <a:rPr lang="en-US" altLang="zh-CN" sz="2400" i="1" dirty="0">
                <a:latin typeface="Times New Roman" pitchFamily="18" charset="0"/>
              </a:rPr>
              <a:t>f</a:t>
            </a:r>
            <a:r>
              <a:rPr lang="en-US" altLang="zh-CN" sz="2400" dirty="0">
                <a:latin typeface="Times New Roman" pitchFamily="18" charset="0"/>
              </a:rPr>
              <a:t>(</a:t>
            </a:r>
            <a:r>
              <a:rPr lang="en-US" altLang="zh-CN" sz="2400" i="1" dirty="0" err="1">
                <a:latin typeface="Times New Roman" pitchFamily="18" charset="0"/>
              </a:rPr>
              <a:t>v</a:t>
            </a:r>
            <a:r>
              <a:rPr lang="en-US" altLang="zh-CN" sz="2400" i="1" baseline="-30000" dirty="0" err="1">
                <a:latin typeface="Times New Roman" pitchFamily="18" charset="0"/>
              </a:rPr>
              <a:t>j</a:t>
            </a:r>
            <a:r>
              <a:rPr lang="en-US" altLang="zh-CN" sz="2400" dirty="0">
                <a:latin typeface="Times New Roman" pitchFamily="18" charset="0"/>
              </a:rPr>
              <a:t>)&gt;</a:t>
            </a:r>
            <a:r>
              <a:rPr lang="en-US" altLang="zh-CN" sz="2400" dirty="0">
                <a:latin typeface="Times New Roman" pitchFamily="18" charset="0"/>
                <a:sym typeface="Symbol" pitchFamily="18" charset="2"/>
              </a:rPr>
              <a:t></a:t>
            </a:r>
            <a:r>
              <a:rPr lang="en-US" altLang="zh-CN" sz="2400" i="1" dirty="0">
                <a:latin typeface="Times New Roman" pitchFamily="18" charset="0"/>
              </a:rPr>
              <a:t>E</a:t>
            </a:r>
            <a:r>
              <a:rPr lang="en-US" altLang="zh-CN" sz="2400" baseline="-30000" dirty="0">
                <a:latin typeface="Times New Roman" pitchFamily="18" charset="0"/>
              </a:rPr>
              <a:t>2</a:t>
            </a:r>
            <a:r>
              <a:rPr lang="zh-CN" altLang="en-US" sz="2400" dirty="0">
                <a:latin typeface="Times New Roman" pitchFamily="18" charset="0"/>
              </a:rPr>
              <a:t>），</a:t>
            </a:r>
          </a:p>
          <a:p>
            <a:pPr>
              <a:lnSpc>
                <a:spcPct val="110000"/>
              </a:lnSpc>
              <a:buFont typeface="Wingdings" pitchFamily="2" charset="2"/>
              <a:buNone/>
            </a:pPr>
            <a:r>
              <a:rPr lang="zh-CN" altLang="en-US" sz="2400" dirty="0">
                <a:latin typeface="Times New Roman" pitchFamily="18" charset="0"/>
              </a:rPr>
              <a:t>   并且</a:t>
            </a:r>
            <a:r>
              <a:rPr lang="en-US" altLang="zh-CN" sz="2400" dirty="0">
                <a:latin typeface="Times New Roman" pitchFamily="18" charset="0"/>
              </a:rPr>
              <a:t>, (</a:t>
            </a:r>
            <a:r>
              <a:rPr lang="en-US" altLang="zh-CN" sz="2400" i="1" dirty="0" err="1">
                <a:latin typeface="Times New Roman" pitchFamily="18" charset="0"/>
              </a:rPr>
              <a:t>v</a:t>
            </a:r>
            <a:r>
              <a:rPr lang="en-US" altLang="zh-CN" sz="2400" i="1" baseline="-30000" dirty="0" err="1">
                <a:latin typeface="Times New Roman" pitchFamily="18" charset="0"/>
              </a:rPr>
              <a:t>i</a:t>
            </a:r>
            <a:r>
              <a:rPr lang="en-US" altLang="zh-CN" sz="2400" dirty="0" err="1">
                <a:latin typeface="Times New Roman" pitchFamily="18" charset="0"/>
              </a:rPr>
              <a:t>,</a:t>
            </a:r>
            <a:r>
              <a:rPr lang="en-US" altLang="zh-CN" sz="2400" i="1" dirty="0" err="1">
                <a:latin typeface="Times New Roman" pitchFamily="18" charset="0"/>
              </a:rPr>
              <a:t>v</a:t>
            </a:r>
            <a:r>
              <a:rPr lang="en-US" altLang="zh-CN" sz="2400" i="1" baseline="-30000" dirty="0" err="1">
                <a:latin typeface="Times New Roman" pitchFamily="18" charset="0"/>
              </a:rPr>
              <a:t>j</a:t>
            </a:r>
            <a:r>
              <a:rPr lang="en-US" altLang="zh-CN" sz="2400" dirty="0">
                <a:latin typeface="Times New Roman" pitchFamily="18" charset="0"/>
              </a:rPr>
              <a:t>)</a:t>
            </a:r>
            <a:r>
              <a:rPr lang="zh-CN" altLang="en-US" sz="2400" dirty="0">
                <a:latin typeface="Times New Roman" pitchFamily="18" charset="0"/>
              </a:rPr>
              <a:t>（</a:t>
            </a:r>
            <a:r>
              <a:rPr lang="en-US" altLang="zh-CN" sz="2400" dirty="0">
                <a:latin typeface="Times New Roman" pitchFamily="18" charset="0"/>
              </a:rPr>
              <a:t>&lt;</a:t>
            </a:r>
            <a:r>
              <a:rPr lang="en-US" altLang="zh-CN" sz="2400" i="1" dirty="0" err="1">
                <a:latin typeface="Times New Roman" pitchFamily="18" charset="0"/>
              </a:rPr>
              <a:t>v</a:t>
            </a:r>
            <a:r>
              <a:rPr lang="en-US" altLang="zh-CN" sz="2400" i="1" baseline="-30000" dirty="0" err="1">
                <a:latin typeface="Times New Roman" pitchFamily="18" charset="0"/>
              </a:rPr>
              <a:t>i</a:t>
            </a:r>
            <a:r>
              <a:rPr lang="en-US" altLang="zh-CN" sz="2400" dirty="0" err="1">
                <a:latin typeface="Times New Roman" pitchFamily="18" charset="0"/>
              </a:rPr>
              <a:t>,</a:t>
            </a:r>
            <a:r>
              <a:rPr lang="en-US" altLang="zh-CN" sz="2400" i="1" dirty="0" err="1">
                <a:latin typeface="Times New Roman" pitchFamily="18" charset="0"/>
              </a:rPr>
              <a:t>v</a:t>
            </a:r>
            <a:r>
              <a:rPr lang="en-US" altLang="zh-CN" sz="2400" i="1" baseline="-30000" dirty="0" err="1">
                <a:latin typeface="Times New Roman" pitchFamily="18" charset="0"/>
              </a:rPr>
              <a:t>j</a:t>
            </a:r>
            <a:r>
              <a:rPr lang="en-US" altLang="zh-CN" sz="2400" dirty="0">
                <a:latin typeface="Times New Roman" pitchFamily="18" charset="0"/>
              </a:rPr>
              <a:t>&gt;</a:t>
            </a:r>
            <a:r>
              <a:rPr lang="zh-CN" altLang="en-US" sz="2400" dirty="0">
                <a:latin typeface="Times New Roman" pitchFamily="18" charset="0"/>
              </a:rPr>
              <a:t>）与 </a:t>
            </a:r>
            <a:r>
              <a:rPr lang="en-US" altLang="zh-CN" sz="2400" dirty="0">
                <a:latin typeface="Times New Roman" pitchFamily="18" charset="0"/>
              </a:rPr>
              <a:t>(</a:t>
            </a:r>
            <a:r>
              <a:rPr lang="en-US" altLang="zh-CN" sz="2400" i="1" dirty="0">
                <a:latin typeface="Times New Roman" pitchFamily="18" charset="0"/>
              </a:rPr>
              <a:t>f</a:t>
            </a:r>
            <a:r>
              <a:rPr lang="en-US" altLang="zh-CN" sz="2400" dirty="0">
                <a:latin typeface="Times New Roman" pitchFamily="18" charset="0"/>
              </a:rPr>
              <a:t>(</a:t>
            </a:r>
            <a:r>
              <a:rPr lang="en-US" altLang="zh-CN" sz="2400" i="1" dirty="0">
                <a:latin typeface="Times New Roman" pitchFamily="18" charset="0"/>
              </a:rPr>
              <a:t>v</a:t>
            </a:r>
            <a:r>
              <a:rPr lang="en-US" altLang="zh-CN" sz="2400" i="1" baseline="-30000" dirty="0">
                <a:latin typeface="Times New Roman" pitchFamily="18" charset="0"/>
              </a:rPr>
              <a:t>i</a:t>
            </a:r>
            <a:r>
              <a:rPr lang="en-US" altLang="zh-CN" sz="2400" dirty="0">
                <a:latin typeface="Times New Roman" pitchFamily="18" charset="0"/>
              </a:rPr>
              <a:t>),</a:t>
            </a:r>
            <a:r>
              <a:rPr lang="en-US" altLang="zh-CN" sz="2400" i="1" dirty="0">
                <a:latin typeface="Times New Roman" pitchFamily="18" charset="0"/>
              </a:rPr>
              <a:t>f</a:t>
            </a:r>
            <a:r>
              <a:rPr lang="en-US" altLang="zh-CN" sz="2400" dirty="0">
                <a:latin typeface="Times New Roman" pitchFamily="18" charset="0"/>
              </a:rPr>
              <a:t>(</a:t>
            </a:r>
            <a:r>
              <a:rPr lang="en-US" altLang="zh-CN" sz="2400" i="1" dirty="0" err="1">
                <a:latin typeface="Times New Roman" pitchFamily="18" charset="0"/>
              </a:rPr>
              <a:t>v</a:t>
            </a:r>
            <a:r>
              <a:rPr lang="en-US" altLang="zh-CN" sz="2400" i="1" baseline="-30000" dirty="0" err="1">
                <a:latin typeface="Times New Roman" pitchFamily="18" charset="0"/>
              </a:rPr>
              <a:t>j</a:t>
            </a:r>
            <a:r>
              <a:rPr lang="en-US" altLang="zh-CN" sz="2400" dirty="0">
                <a:latin typeface="Times New Roman" pitchFamily="18" charset="0"/>
              </a:rPr>
              <a:t>))</a:t>
            </a:r>
            <a:r>
              <a:rPr lang="zh-CN" altLang="en-US" sz="2400" dirty="0">
                <a:latin typeface="Times New Roman" pitchFamily="18" charset="0"/>
              </a:rPr>
              <a:t>（</a:t>
            </a:r>
            <a:r>
              <a:rPr lang="en-US" altLang="zh-CN" sz="2400" dirty="0">
                <a:latin typeface="Times New Roman" pitchFamily="18" charset="0"/>
              </a:rPr>
              <a:t>&lt;</a:t>
            </a:r>
            <a:r>
              <a:rPr lang="en-US" altLang="zh-CN" sz="2400" i="1" dirty="0">
                <a:latin typeface="Times New Roman" pitchFamily="18" charset="0"/>
              </a:rPr>
              <a:t>f</a:t>
            </a:r>
            <a:r>
              <a:rPr lang="en-US" altLang="zh-CN" sz="2400" dirty="0">
                <a:latin typeface="Times New Roman" pitchFamily="18" charset="0"/>
              </a:rPr>
              <a:t>(</a:t>
            </a:r>
            <a:r>
              <a:rPr lang="en-US" altLang="zh-CN" sz="2400" i="1" dirty="0">
                <a:latin typeface="Times New Roman" pitchFamily="18" charset="0"/>
              </a:rPr>
              <a:t>v</a:t>
            </a:r>
            <a:r>
              <a:rPr lang="en-US" altLang="zh-CN" sz="2400" i="1" baseline="-30000" dirty="0">
                <a:latin typeface="Times New Roman" pitchFamily="18" charset="0"/>
              </a:rPr>
              <a:t>i</a:t>
            </a:r>
            <a:r>
              <a:rPr lang="en-US" altLang="zh-CN" sz="2400" dirty="0">
                <a:latin typeface="Times New Roman" pitchFamily="18" charset="0"/>
              </a:rPr>
              <a:t>),</a:t>
            </a:r>
            <a:r>
              <a:rPr lang="en-US" altLang="zh-CN" sz="2400" i="1" dirty="0">
                <a:latin typeface="Times New Roman" pitchFamily="18" charset="0"/>
              </a:rPr>
              <a:t>f</a:t>
            </a:r>
            <a:r>
              <a:rPr lang="en-US" altLang="zh-CN" sz="2400" dirty="0">
                <a:latin typeface="Times New Roman" pitchFamily="18" charset="0"/>
              </a:rPr>
              <a:t>(</a:t>
            </a:r>
            <a:r>
              <a:rPr lang="en-US" altLang="zh-CN" sz="2400" i="1" dirty="0" err="1">
                <a:latin typeface="Times New Roman" pitchFamily="18" charset="0"/>
              </a:rPr>
              <a:t>v</a:t>
            </a:r>
            <a:r>
              <a:rPr lang="en-US" altLang="zh-CN" sz="2400" i="1" baseline="-30000" dirty="0" err="1">
                <a:latin typeface="Times New Roman" pitchFamily="18" charset="0"/>
              </a:rPr>
              <a:t>j</a:t>
            </a:r>
            <a:r>
              <a:rPr lang="en-US" altLang="zh-CN" sz="2400" dirty="0">
                <a:latin typeface="Times New Roman" pitchFamily="18" charset="0"/>
              </a:rPr>
              <a:t>)&gt;</a:t>
            </a:r>
            <a:r>
              <a:rPr lang="zh-CN" altLang="en-US" sz="2400" dirty="0">
                <a:latin typeface="Times New Roman" pitchFamily="18" charset="0"/>
              </a:rPr>
              <a:t>）</a:t>
            </a:r>
          </a:p>
          <a:p>
            <a:pPr>
              <a:lnSpc>
                <a:spcPct val="110000"/>
              </a:lnSpc>
              <a:buFont typeface="Wingdings" pitchFamily="2" charset="2"/>
              <a:buNone/>
            </a:pPr>
            <a:r>
              <a:rPr lang="zh-CN" altLang="en-US" sz="2400" dirty="0">
                <a:latin typeface="Times New Roman" pitchFamily="18" charset="0"/>
              </a:rPr>
              <a:t>   的重数相同，则称</a:t>
            </a:r>
            <a:r>
              <a:rPr lang="en-US" altLang="zh-CN" sz="2400" i="1" dirty="0">
                <a:latin typeface="Times New Roman" pitchFamily="18" charset="0"/>
              </a:rPr>
              <a:t>G</a:t>
            </a:r>
            <a:r>
              <a:rPr lang="en-US" altLang="zh-CN" sz="2400" baseline="-30000" dirty="0">
                <a:latin typeface="Times New Roman" pitchFamily="18" charset="0"/>
              </a:rPr>
              <a:t>1</a:t>
            </a:r>
            <a:r>
              <a:rPr lang="zh-CN" altLang="en-US" sz="2400" dirty="0">
                <a:latin typeface="Times New Roman" pitchFamily="18" charset="0"/>
              </a:rPr>
              <a:t>与</a:t>
            </a:r>
            <a:r>
              <a:rPr lang="en-US" altLang="zh-CN" sz="2400" i="1" dirty="0">
                <a:latin typeface="Times New Roman" pitchFamily="18" charset="0"/>
              </a:rPr>
              <a:t>G</a:t>
            </a:r>
            <a:r>
              <a:rPr lang="en-US" altLang="zh-CN" sz="2400" baseline="-30000" dirty="0">
                <a:latin typeface="Times New Roman" pitchFamily="18" charset="0"/>
              </a:rPr>
              <a:t>2</a:t>
            </a:r>
            <a:r>
              <a:rPr lang="zh-CN" altLang="en-US" sz="2400" dirty="0">
                <a:latin typeface="Times New Roman" pitchFamily="18" charset="0"/>
              </a:rPr>
              <a:t>是</a:t>
            </a:r>
            <a:r>
              <a:rPr lang="zh-CN" altLang="en-US" sz="2400" dirty="0">
                <a:solidFill>
                  <a:srgbClr val="FF3300"/>
                </a:solidFill>
                <a:latin typeface="Times New Roman" pitchFamily="18" charset="0"/>
              </a:rPr>
              <a:t>同构</a:t>
            </a:r>
            <a:r>
              <a:rPr lang="zh-CN" altLang="en-US" sz="2400" dirty="0">
                <a:latin typeface="Times New Roman" pitchFamily="18" charset="0"/>
              </a:rPr>
              <a:t>的，记作</a:t>
            </a:r>
            <a:r>
              <a:rPr lang="en-US" altLang="zh-CN" sz="2400" i="1" dirty="0">
                <a:latin typeface="Times New Roman" pitchFamily="18" charset="0"/>
              </a:rPr>
              <a:t>G</a:t>
            </a:r>
            <a:r>
              <a:rPr lang="en-US" altLang="zh-CN" sz="2400" baseline="-30000" dirty="0">
                <a:latin typeface="Times New Roman" pitchFamily="18" charset="0"/>
              </a:rPr>
              <a:t>1</a:t>
            </a:r>
            <a:r>
              <a:rPr lang="en-US" altLang="zh-CN" sz="2400" dirty="0">
                <a:latin typeface="Times New Roman" pitchFamily="18" charset="0"/>
                <a:sym typeface="Symbol" pitchFamily="18" charset="2"/>
              </a:rPr>
              <a:t></a:t>
            </a:r>
            <a:r>
              <a:rPr lang="en-US" altLang="zh-CN" sz="2400" i="1" dirty="0">
                <a:latin typeface="Times New Roman" pitchFamily="18" charset="0"/>
              </a:rPr>
              <a:t>G</a:t>
            </a:r>
            <a:r>
              <a:rPr lang="en-US" altLang="zh-CN" sz="2400" baseline="-30000" dirty="0">
                <a:latin typeface="Times New Roman" pitchFamily="18" charset="0"/>
              </a:rPr>
              <a:t>2</a:t>
            </a:r>
            <a:r>
              <a:rPr lang="en-US" altLang="zh-CN" sz="2400" dirty="0">
                <a:latin typeface="Times New Roman" pitchFamily="18" charset="0"/>
              </a:rPr>
              <a:t>. </a:t>
            </a:r>
          </a:p>
        </p:txBody>
      </p:sp>
      <p:sp>
        <p:nvSpPr>
          <p:cNvPr id="4" name="标题 3"/>
          <p:cNvSpPr>
            <a:spLocks noGrp="1"/>
          </p:cNvSpPr>
          <p:nvPr>
            <p:ph type="title"/>
          </p:nvPr>
        </p:nvSpPr>
        <p:spPr>
          <a:xfrm>
            <a:off x="457200" y="333375"/>
            <a:ext cx="8229600" cy="719138"/>
          </a:xfrm>
        </p:spPr>
        <p:txBody>
          <a:bodyPr/>
          <a:lstStyle/>
          <a:p>
            <a:r>
              <a:rPr lang="zh-CN" altLang="en-US" dirty="0"/>
              <a:t>图的基本概念：同构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8243">
                                            <p:txEl>
                                              <p:pRg st="1" end="1"/>
                                            </p:txEl>
                                          </p:spTgt>
                                        </p:tgtEl>
                                        <p:attrNameLst>
                                          <p:attrName>style.visibility</p:attrName>
                                        </p:attrNameLst>
                                      </p:cBhvr>
                                      <p:to>
                                        <p:strVal val="visible"/>
                                      </p:to>
                                    </p:set>
                                    <p:animEffect transition="in" filter="blinds(horizontal)">
                                      <p:cBhvr>
                                        <p:cTn id="7" dur="500"/>
                                        <p:tgtEl>
                                          <p:spTgt spid="138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8243">
                                            <p:txEl>
                                              <p:pRg st="2" end="2"/>
                                            </p:txEl>
                                          </p:spTgt>
                                        </p:tgtEl>
                                        <p:attrNameLst>
                                          <p:attrName>style.visibility</p:attrName>
                                        </p:attrNameLst>
                                      </p:cBhvr>
                                      <p:to>
                                        <p:strVal val="visible"/>
                                      </p:to>
                                    </p:set>
                                    <p:animEffect transition="in" filter="blinds(horizontal)">
                                      <p:cBhvr>
                                        <p:cTn id="12" dur="500"/>
                                        <p:tgtEl>
                                          <p:spTgt spid="1382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8243">
                                            <p:txEl>
                                              <p:pRg st="3" end="3"/>
                                            </p:txEl>
                                          </p:spTgt>
                                        </p:tgtEl>
                                        <p:attrNameLst>
                                          <p:attrName>style.visibility</p:attrName>
                                        </p:attrNameLst>
                                      </p:cBhvr>
                                      <p:to>
                                        <p:strVal val="visible"/>
                                      </p:to>
                                    </p:set>
                                    <p:animEffect transition="in" filter="blinds(horizontal)">
                                      <p:cBhvr>
                                        <p:cTn id="17" dur="500"/>
                                        <p:tgtEl>
                                          <p:spTgt spid="1382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8243">
                                            <p:txEl>
                                              <p:pRg st="4" end="4"/>
                                            </p:txEl>
                                          </p:spTgt>
                                        </p:tgtEl>
                                        <p:attrNameLst>
                                          <p:attrName>style.visibility</p:attrName>
                                        </p:attrNameLst>
                                      </p:cBhvr>
                                      <p:to>
                                        <p:strVal val="visible"/>
                                      </p:to>
                                    </p:set>
                                    <p:animEffect transition="in" filter="blinds(horizontal)">
                                      <p:cBhvr>
                                        <p:cTn id="22" dur="500"/>
                                        <p:tgtEl>
                                          <p:spTgt spid="1382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8243">
                                            <p:txEl>
                                              <p:pRg st="5" end="5"/>
                                            </p:txEl>
                                          </p:spTgt>
                                        </p:tgtEl>
                                        <p:attrNameLst>
                                          <p:attrName>style.visibility</p:attrName>
                                        </p:attrNameLst>
                                      </p:cBhvr>
                                      <p:to>
                                        <p:strVal val="visible"/>
                                      </p:to>
                                    </p:set>
                                    <p:animEffect transition="in" filter="blinds(horizontal)">
                                      <p:cBhvr>
                                        <p:cTn id="27" dur="500"/>
                                        <p:tgtEl>
                                          <p:spTgt spid="138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rrowheads="1"/>
          </p:cNvSpPr>
          <p:nvPr>
            <p:ph type="title"/>
          </p:nvPr>
        </p:nvSpPr>
        <p:spPr/>
        <p:txBody>
          <a:bodyPr/>
          <a:lstStyle/>
          <a:p>
            <a:r>
              <a:rPr lang="zh-CN" altLang="en-US" dirty="0">
                <a:latin typeface="Times New Roman" pitchFamily="18" charset="0"/>
              </a:rPr>
              <a:t>小世界</a:t>
            </a:r>
          </a:p>
        </p:txBody>
      </p:sp>
      <p:sp>
        <p:nvSpPr>
          <p:cNvPr id="122883" name="Rectangle 3"/>
          <p:cNvSpPr>
            <a:spLocks noGrp="1" noChangeArrowheads="1"/>
          </p:cNvSpPr>
          <p:nvPr>
            <p:ph idx="1"/>
          </p:nvPr>
        </p:nvSpPr>
        <p:spPr/>
        <p:txBody>
          <a:bodyPr>
            <a:normAutofit/>
          </a:bodyPr>
          <a:lstStyle/>
          <a:p>
            <a:pPr>
              <a:buNone/>
            </a:pPr>
            <a:r>
              <a:rPr kumimoji="1" lang="zh-CN" altLang="en-US" b="1" dirty="0">
                <a:solidFill>
                  <a:schemeClr val="tx1">
                    <a:lumMod val="50000"/>
                  </a:schemeClr>
                </a:solidFill>
                <a:latin typeface="Times New Roman" pitchFamily="18" charset="0"/>
                <a:ea typeface="宋体" pitchFamily="2" charset="-122"/>
                <a:cs typeface="Times New Roman" pitchFamily="18" charset="0"/>
              </a:rPr>
              <a:t>论文：</a:t>
            </a:r>
            <a:r>
              <a:rPr kumimoji="1" lang="en-US" altLang="zh-CN" b="1" dirty="0">
                <a:solidFill>
                  <a:schemeClr val="tx1">
                    <a:lumMod val="50000"/>
                  </a:schemeClr>
                </a:solidFill>
                <a:latin typeface="Times New Roman" pitchFamily="18" charset="0"/>
                <a:ea typeface="宋体" pitchFamily="2" charset="-122"/>
                <a:cs typeface="Times New Roman" pitchFamily="18" charset="0"/>
              </a:rPr>
              <a:t>Collective dynamics of the ‘Small World’ networks</a:t>
            </a:r>
            <a:r>
              <a:rPr kumimoji="1" lang="zh-CN" altLang="en-US" b="1" dirty="0">
                <a:solidFill>
                  <a:schemeClr val="tx1">
                    <a:lumMod val="50000"/>
                  </a:schemeClr>
                </a:solidFill>
                <a:latin typeface="Times New Roman" pitchFamily="18" charset="0"/>
                <a:ea typeface="宋体" pitchFamily="2" charset="-122"/>
                <a:cs typeface="Times New Roman" pitchFamily="18" charset="0"/>
              </a:rPr>
              <a:t>，</a:t>
            </a:r>
            <a:r>
              <a:rPr kumimoji="1" lang="en-US" altLang="zh-CN" b="1" dirty="0">
                <a:solidFill>
                  <a:schemeClr val="tx1">
                    <a:lumMod val="50000"/>
                  </a:schemeClr>
                </a:solidFill>
                <a:latin typeface="Times New Roman" pitchFamily="18" charset="0"/>
                <a:ea typeface="宋体" pitchFamily="2" charset="-122"/>
                <a:cs typeface="Times New Roman" pitchFamily="18" charset="0"/>
              </a:rPr>
              <a:t>Duncan Watts </a:t>
            </a:r>
            <a:r>
              <a:rPr kumimoji="1" lang="zh-CN" altLang="en-US" b="1" dirty="0">
                <a:solidFill>
                  <a:schemeClr val="tx1">
                    <a:lumMod val="50000"/>
                  </a:schemeClr>
                </a:solidFill>
                <a:latin typeface="Times New Roman" pitchFamily="18" charset="0"/>
                <a:ea typeface="宋体" pitchFamily="2" charset="-122"/>
                <a:cs typeface="Times New Roman" pitchFamily="18" charset="0"/>
              </a:rPr>
              <a:t> </a:t>
            </a:r>
            <a:r>
              <a:rPr kumimoji="1" lang="en-US" altLang="zh-CN" b="1" dirty="0">
                <a:solidFill>
                  <a:schemeClr val="tx1">
                    <a:lumMod val="50000"/>
                  </a:schemeClr>
                </a:solidFill>
                <a:latin typeface="Times New Roman" pitchFamily="18" charset="0"/>
                <a:ea typeface="宋体" pitchFamily="2" charset="-122"/>
                <a:cs typeface="Times New Roman" pitchFamily="18" charset="0"/>
              </a:rPr>
              <a:t>and  Steven </a:t>
            </a:r>
            <a:r>
              <a:rPr kumimoji="1" lang="en-US" altLang="zh-CN" b="1" dirty="0" err="1">
                <a:solidFill>
                  <a:schemeClr val="tx1">
                    <a:lumMod val="50000"/>
                  </a:schemeClr>
                </a:solidFill>
                <a:latin typeface="Times New Roman" pitchFamily="18" charset="0"/>
                <a:ea typeface="宋体" pitchFamily="2" charset="-122"/>
                <a:cs typeface="Times New Roman" pitchFamily="18" charset="0"/>
              </a:rPr>
              <a:t>Strogatz</a:t>
            </a:r>
            <a:r>
              <a:rPr kumimoji="1" lang="en-US" altLang="zh-CN" b="1" dirty="0">
                <a:solidFill>
                  <a:schemeClr val="tx1">
                    <a:lumMod val="50000"/>
                  </a:schemeClr>
                </a:solidFill>
                <a:latin typeface="Times New Roman" pitchFamily="18" charset="0"/>
                <a:ea typeface="宋体" pitchFamily="2" charset="-122"/>
                <a:cs typeface="Times New Roman" pitchFamily="18" charset="0"/>
              </a:rPr>
              <a:t>, 1998</a:t>
            </a:r>
          </a:p>
          <a:p>
            <a:pPr>
              <a:buNone/>
            </a:pPr>
            <a:endParaRPr lang="en-US" altLang="zh-CN" b="1" dirty="0">
              <a:solidFill>
                <a:schemeClr val="tx1">
                  <a:lumMod val="50000"/>
                </a:schemeClr>
              </a:solidFill>
              <a:latin typeface="Times New Roman" pitchFamily="18" charset="0"/>
              <a:ea typeface="+mn-ea"/>
              <a:cs typeface="Times New Roman" pitchFamily="18" charset="0"/>
            </a:endParaRPr>
          </a:p>
          <a:p>
            <a:pPr>
              <a:buNone/>
            </a:pPr>
            <a:r>
              <a:rPr kumimoji="1" lang="zh-CN" altLang="en-US" b="1" dirty="0">
                <a:solidFill>
                  <a:schemeClr val="tx1">
                    <a:lumMod val="50000"/>
                  </a:schemeClr>
                </a:solidFill>
                <a:latin typeface="Times New Roman" pitchFamily="18" charset="0"/>
                <a:ea typeface="宋体" pitchFamily="2" charset="-122"/>
                <a:cs typeface="Times New Roman" pitchFamily="18" charset="0"/>
              </a:rPr>
              <a:t>复杂网络的两个独立的结构特性分类</a:t>
            </a:r>
            <a:r>
              <a:rPr kumimoji="1" lang="en-US" altLang="zh-CN" b="1" dirty="0">
                <a:solidFill>
                  <a:schemeClr val="tx1">
                    <a:lumMod val="50000"/>
                  </a:schemeClr>
                </a:solidFill>
                <a:latin typeface="Times New Roman" pitchFamily="18" charset="0"/>
                <a:ea typeface="宋体" pitchFamily="2" charset="-122"/>
                <a:cs typeface="Times New Roman" pitchFamily="18" charset="0"/>
              </a:rPr>
              <a:t>:</a:t>
            </a:r>
          </a:p>
          <a:p>
            <a:pPr>
              <a:buNone/>
            </a:pPr>
            <a:r>
              <a:rPr kumimoji="1" lang="en-US" altLang="zh-CN" b="1" dirty="0">
                <a:solidFill>
                  <a:schemeClr val="tx1">
                    <a:lumMod val="50000"/>
                  </a:schemeClr>
                </a:solidFill>
                <a:latin typeface="Times New Roman" pitchFamily="18" charset="0"/>
                <a:ea typeface="宋体" pitchFamily="2" charset="-122"/>
                <a:cs typeface="Times New Roman" pitchFamily="18" charset="0"/>
              </a:rPr>
              <a:t>  1) </a:t>
            </a:r>
            <a:r>
              <a:rPr kumimoji="1" lang="zh-CN" altLang="en-US" b="1" dirty="0">
                <a:solidFill>
                  <a:schemeClr val="tx1">
                    <a:lumMod val="50000"/>
                  </a:schemeClr>
                </a:solidFill>
                <a:latin typeface="Times New Roman" pitchFamily="18" charset="0"/>
                <a:ea typeface="宋体" pitchFamily="2" charset="-122"/>
                <a:cs typeface="Times New Roman" pitchFamily="18" charset="0"/>
              </a:rPr>
              <a:t>集聚系数</a:t>
            </a:r>
            <a:endParaRPr kumimoji="1" lang="en-US" altLang="zh-CN" b="1" dirty="0">
              <a:solidFill>
                <a:schemeClr val="tx1">
                  <a:lumMod val="50000"/>
                </a:schemeClr>
              </a:solidFill>
              <a:latin typeface="Times New Roman" pitchFamily="18" charset="0"/>
              <a:ea typeface="宋体" pitchFamily="2" charset="-122"/>
              <a:cs typeface="Times New Roman" pitchFamily="18" charset="0"/>
            </a:endParaRPr>
          </a:p>
          <a:p>
            <a:pPr>
              <a:buNone/>
            </a:pPr>
            <a:r>
              <a:rPr kumimoji="1" lang="en-US" altLang="zh-CN" b="1" dirty="0">
                <a:solidFill>
                  <a:schemeClr val="tx1">
                    <a:lumMod val="50000"/>
                  </a:schemeClr>
                </a:solidFill>
                <a:latin typeface="Times New Roman" pitchFamily="18" charset="0"/>
                <a:ea typeface="宋体" pitchFamily="2" charset="-122"/>
                <a:cs typeface="Times New Roman" pitchFamily="18" charset="0"/>
              </a:rPr>
              <a:t>  2) </a:t>
            </a:r>
            <a:r>
              <a:rPr kumimoji="1" lang="zh-CN" altLang="en-US" b="1" dirty="0">
                <a:solidFill>
                  <a:schemeClr val="tx1">
                    <a:lumMod val="50000"/>
                  </a:schemeClr>
                </a:solidFill>
                <a:latin typeface="Times New Roman" pitchFamily="18" charset="0"/>
                <a:ea typeface="宋体" pitchFamily="2" charset="-122"/>
                <a:cs typeface="Times New Roman" pitchFamily="18" charset="0"/>
              </a:rPr>
              <a:t>节点间的平均路径长度</a:t>
            </a:r>
            <a:endParaRPr lang="zh-CN" altLang="en-US" b="1" dirty="0">
              <a:solidFill>
                <a:schemeClr val="tx1">
                  <a:lumMod val="50000"/>
                </a:schemeClr>
              </a:solidFill>
              <a:latin typeface="Times New Roman" pitchFamily="18" charset="0"/>
              <a:ea typeface="+mn-ea"/>
              <a:cs typeface="Times New Roman" pitchFamily="18" charset="0"/>
            </a:endParaRPr>
          </a:p>
          <a:p>
            <a:endParaRPr lang="zh-CN" altLang="en-US" b="1" dirty="0">
              <a:latin typeface="Times New Roman" pitchFamily="18" charset="0"/>
              <a:ea typeface="+mn-ea"/>
              <a:cs typeface="Times New Roman" pitchFamily="18" charset="0"/>
            </a:endParaRPr>
          </a:p>
          <a:p>
            <a:pPr>
              <a:buFont typeface="Wingdings" pitchFamily="2" charset="2"/>
              <a:buNone/>
            </a:pPr>
            <a:endParaRPr lang="en-US" altLang="zh-CN" b="1" dirty="0">
              <a:latin typeface="Times New Roman" pitchFamily="18" charset="0"/>
              <a:ea typeface="+mn-ea"/>
              <a:cs typeface="Times New Roman" pitchFamily="18" charset="0"/>
            </a:endParaRPr>
          </a:p>
        </p:txBody>
      </p:sp>
      <p:sp>
        <p:nvSpPr>
          <p:cNvPr id="5" name="灯片编号占位符 4"/>
          <p:cNvSpPr>
            <a:spLocks noGrp="1"/>
          </p:cNvSpPr>
          <p:nvPr>
            <p:ph type="sldNum" sz="quarter" idx="11"/>
          </p:nvPr>
        </p:nvSpPr>
        <p:spPr/>
        <p:txBody>
          <a:bodyPr/>
          <a:lstStyle/>
          <a:p>
            <a:fld id="{5BE44E5F-2E60-4FC0-AC9C-9B4D140E3829}" type="slidenum">
              <a:rPr lang="zh-CN" altLang="en-US" smtClean="0">
                <a:solidFill>
                  <a:srgbClr val="675D59">
                    <a:lumMod val="60000"/>
                    <a:lumOff val="40000"/>
                  </a:srgbClr>
                </a:solidFill>
              </a:rPr>
              <a:pPr/>
              <a:t>70</a:t>
            </a:fld>
            <a:endParaRPr lang="zh-CN" altLang="en-US" dirty="0">
              <a:solidFill>
                <a:srgbClr val="675D59">
                  <a:lumMod val="60000"/>
                  <a:lumOff val="40000"/>
                </a:srgbClr>
              </a:solidFill>
            </a:endParaRPr>
          </a:p>
        </p:txBody>
      </p:sp>
    </p:spTree>
    <p:extLst>
      <p:ext uri="{BB962C8B-B14F-4D97-AF65-F5344CB8AC3E}">
        <p14:creationId xmlns:p14="http://schemas.microsoft.com/office/powerpoint/2010/main" val="724147895"/>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p:txBody>
          <a:bodyPr/>
          <a:lstStyle/>
          <a:p>
            <a:r>
              <a:rPr lang="zh-CN" altLang="zh-CN" dirty="0"/>
              <a:t>社交网络的分析</a:t>
            </a:r>
            <a:endParaRPr lang="zh-CN" altLang="en-US" dirty="0"/>
          </a:p>
        </p:txBody>
      </p:sp>
      <p:sp>
        <p:nvSpPr>
          <p:cNvPr id="124931" name="内容占位符 2"/>
          <p:cNvSpPr>
            <a:spLocks noGrp="1"/>
          </p:cNvSpPr>
          <p:nvPr>
            <p:ph idx="1"/>
          </p:nvPr>
        </p:nvSpPr>
        <p:spPr/>
        <p:txBody>
          <a:bodyPr/>
          <a:lstStyle/>
          <a:p>
            <a:r>
              <a:rPr lang="zh-CN" altLang="en-US" b="1" dirty="0">
                <a:latin typeface="+mn-ea"/>
                <a:ea typeface="+mn-ea"/>
              </a:rPr>
              <a:t>社区圈子的识别（</a:t>
            </a:r>
            <a:r>
              <a:rPr lang="en-US" altLang="zh-CN" b="1" dirty="0">
                <a:latin typeface="+mn-ea"/>
                <a:ea typeface="+mn-ea"/>
              </a:rPr>
              <a:t>Community Detection</a:t>
            </a:r>
            <a:r>
              <a:rPr lang="zh-CN" altLang="en-US" b="1" dirty="0">
                <a:latin typeface="+mn-ea"/>
                <a:ea typeface="+mn-ea"/>
              </a:rPr>
              <a:t>）</a:t>
            </a:r>
            <a:endParaRPr lang="en-US" altLang="zh-CN" b="1" dirty="0">
              <a:latin typeface="+mn-ea"/>
              <a:ea typeface="+mn-ea"/>
            </a:endParaRPr>
          </a:p>
          <a:p>
            <a:r>
              <a:rPr lang="zh-CN" altLang="en-US" b="1" dirty="0">
                <a:latin typeface="+mn-ea"/>
                <a:ea typeface="+mn-ea"/>
              </a:rPr>
              <a:t>社交网络中人物影响力的计算</a:t>
            </a:r>
            <a:endParaRPr lang="en-US" altLang="zh-CN" b="1" dirty="0">
              <a:latin typeface="+mn-ea"/>
              <a:ea typeface="+mn-ea"/>
            </a:endParaRPr>
          </a:p>
          <a:p>
            <a:r>
              <a:rPr lang="zh-CN" altLang="en-US" b="1" dirty="0">
                <a:latin typeface="+mn-ea"/>
                <a:ea typeface="+mn-ea"/>
              </a:rPr>
              <a:t>信息在社交网络上的传播模型</a:t>
            </a:r>
            <a:endParaRPr lang="en-US" altLang="zh-CN" b="1" dirty="0">
              <a:latin typeface="+mn-ea"/>
              <a:ea typeface="+mn-ea"/>
            </a:endParaRPr>
          </a:p>
          <a:p>
            <a:r>
              <a:rPr lang="zh-CN" altLang="en-US" b="1" dirty="0">
                <a:latin typeface="+mn-ea"/>
                <a:ea typeface="+mn-ea"/>
              </a:rPr>
              <a:t>虚假信息和机器人账号的识别</a:t>
            </a:r>
            <a:endParaRPr lang="en-US" altLang="zh-CN" b="1" dirty="0">
              <a:latin typeface="+mn-ea"/>
              <a:ea typeface="+mn-ea"/>
            </a:endParaRPr>
          </a:p>
          <a:p>
            <a:r>
              <a:rPr lang="zh-CN" altLang="en-US" b="1" dirty="0">
                <a:latin typeface="+mn-ea"/>
                <a:ea typeface="+mn-ea"/>
              </a:rPr>
              <a:t>基于社交网络信息对股市、大选以及传染病的预测</a:t>
            </a:r>
            <a:endParaRPr lang="en-US" altLang="zh-CN" b="1" dirty="0">
              <a:latin typeface="+mn-ea"/>
              <a:ea typeface="+mn-ea"/>
            </a:endParaRPr>
          </a:p>
          <a:p>
            <a:r>
              <a:rPr lang="en-US" altLang="zh-CN" b="1" dirty="0">
                <a:latin typeface="+mn-ea"/>
                <a:ea typeface="+mn-ea"/>
              </a:rPr>
              <a:t>…</a:t>
            </a:r>
          </a:p>
        </p:txBody>
      </p:sp>
      <p:sp>
        <p:nvSpPr>
          <p:cNvPr id="6" name="灯片编号占位符 5"/>
          <p:cNvSpPr>
            <a:spLocks noGrp="1"/>
          </p:cNvSpPr>
          <p:nvPr>
            <p:ph type="sldNum" sz="quarter" idx="4294967295"/>
          </p:nvPr>
        </p:nvSpPr>
        <p:spPr>
          <a:xfrm>
            <a:off x="1" y="6492875"/>
            <a:ext cx="701570" cy="365125"/>
          </a:xfrm>
          <a:prstGeom prst="rect">
            <a:avLst/>
          </a:prstGeom>
        </p:spPr>
        <p:txBody>
          <a:bodyPr/>
          <a:lstStyle/>
          <a:p>
            <a:fld id="{5BE44E5F-2E60-4FC0-AC9C-9B4D140E3829}" type="slidenum">
              <a:rPr lang="zh-CN" altLang="en-US" smtClean="0">
                <a:solidFill>
                  <a:srgbClr val="675D59">
                    <a:lumMod val="60000"/>
                    <a:lumOff val="40000"/>
                  </a:srgbClr>
                </a:solidFill>
              </a:rPr>
              <a:pPr/>
              <a:t>71</a:t>
            </a:fld>
            <a:endParaRPr lang="zh-CN" altLang="en-US" dirty="0">
              <a:solidFill>
                <a:srgbClr val="675D59">
                  <a:lumMod val="60000"/>
                  <a:lumOff val="40000"/>
                </a:srgbClr>
              </a:solidFill>
            </a:endParaRPr>
          </a:p>
        </p:txBody>
      </p:sp>
      <p:pic>
        <p:nvPicPr>
          <p:cNvPr id="5" name="图片 4" descr="http://www.programmer.com.cn/wp-content/uploads/2012/07/TM%E6%88%AA%E5%9B%BE%E6%9C%AA%E5%91%BD%E5%90%8D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0390" y="4241800"/>
            <a:ext cx="2334260" cy="2327910"/>
          </a:xfrm>
          <a:prstGeom prst="rect">
            <a:avLst/>
          </a:prstGeom>
          <a:noFill/>
          <a:ln>
            <a:noFill/>
          </a:ln>
        </p:spPr>
      </p:pic>
      <p:pic>
        <p:nvPicPr>
          <p:cNvPr id="7" name="图片 6" descr="http://www.programmer.com.cn/wp-content/uploads/2012/07/33_%E5%89%AF%E6%9C%AC.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2180" y="4318635"/>
            <a:ext cx="3106420" cy="2174240"/>
          </a:xfrm>
          <a:prstGeom prst="rect">
            <a:avLst/>
          </a:prstGeom>
          <a:noFill/>
          <a:ln>
            <a:noFill/>
          </a:ln>
        </p:spPr>
      </p:pic>
    </p:spTree>
    <p:extLst>
      <p:ext uri="{BB962C8B-B14F-4D97-AF65-F5344CB8AC3E}">
        <p14:creationId xmlns:p14="http://schemas.microsoft.com/office/powerpoint/2010/main" val="35732576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rrowheads="1"/>
          </p:cNvSpPr>
          <p:nvPr>
            <p:ph type="title"/>
          </p:nvPr>
        </p:nvSpPr>
        <p:spPr/>
        <p:txBody>
          <a:bodyPr/>
          <a:lstStyle/>
          <a:p>
            <a:pPr eaLnBrk="1" hangingPunct="1"/>
            <a:r>
              <a:rPr lang="zh-CN" altLang="en-US" dirty="0">
                <a:latin typeface="宋体" pitchFamily="2" charset="-122"/>
              </a:rPr>
              <a:t>本堂课小结</a:t>
            </a:r>
          </a:p>
        </p:txBody>
      </p:sp>
      <p:sp>
        <p:nvSpPr>
          <p:cNvPr id="269316" name="Rectangle 4"/>
          <p:cNvSpPr>
            <a:spLocks noGrp="1" noChangeArrowheads="1"/>
          </p:cNvSpPr>
          <p:nvPr>
            <p:ph idx="1"/>
          </p:nvPr>
        </p:nvSpPr>
        <p:spPr>
          <a:noFill/>
        </p:spPr>
        <p:txBody>
          <a:bodyPr>
            <a:normAutofit/>
          </a:bodyPr>
          <a:lstStyle/>
          <a:p>
            <a:pPr eaLnBrk="1" hangingPunct="1"/>
            <a:r>
              <a:rPr lang="en-US" altLang="zh-CN" sz="3200" dirty="0">
                <a:solidFill>
                  <a:schemeClr val="tx1">
                    <a:lumMod val="75000"/>
                  </a:schemeClr>
                </a:solidFill>
              </a:rPr>
              <a:t> </a:t>
            </a:r>
            <a:r>
              <a:rPr lang="zh-CN" altLang="zh-CN" sz="3200" dirty="0">
                <a:solidFill>
                  <a:schemeClr val="tx1">
                    <a:lumMod val="75000"/>
                  </a:schemeClr>
                </a:solidFill>
              </a:rPr>
              <a:t>图的基本概念</a:t>
            </a:r>
            <a:endParaRPr lang="zh-CN" altLang="en-US" sz="3200" dirty="0">
              <a:solidFill>
                <a:schemeClr val="tx1">
                  <a:lumMod val="75000"/>
                </a:schemeClr>
              </a:solidFill>
            </a:endParaRPr>
          </a:p>
          <a:p>
            <a:pPr eaLnBrk="1" hangingPunct="1">
              <a:buFont typeface="Wingdings" pitchFamily="2" charset="2"/>
              <a:buNone/>
            </a:pPr>
            <a:r>
              <a:rPr lang="zh-CN" altLang="en-US" sz="3200" dirty="0">
                <a:solidFill>
                  <a:schemeClr val="tx1">
                    <a:lumMod val="75000"/>
                  </a:schemeClr>
                </a:solidFill>
              </a:rPr>
              <a:t>     二分图、子图、同构</a:t>
            </a:r>
            <a:endParaRPr lang="zh-CN" altLang="zh-CN" sz="3200" dirty="0">
              <a:solidFill>
                <a:schemeClr val="tx1">
                  <a:lumMod val="75000"/>
                </a:schemeClr>
              </a:solidFill>
            </a:endParaRPr>
          </a:p>
          <a:p>
            <a:pPr eaLnBrk="1" hangingPunct="1"/>
            <a:r>
              <a:rPr lang="zh-CN" altLang="en-US" sz="3200" dirty="0">
                <a:solidFill>
                  <a:schemeClr val="tx1">
                    <a:lumMod val="75000"/>
                  </a:schemeClr>
                </a:solidFill>
              </a:rPr>
              <a:t> </a:t>
            </a:r>
            <a:r>
              <a:rPr lang="zh-CN" altLang="zh-CN" sz="3200" dirty="0">
                <a:solidFill>
                  <a:schemeClr val="tx1">
                    <a:lumMod val="75000"/>
                  </a:schemeClr>
                </a:solidFill>
              </a:rPr>
              <a:t>掌握图同构的判定方法</a:t>
            </a:r>
            <a:endParaRPr lang="zh-CN" altLang="en-US" sz="3200" dirty="0">
              <a:solidFill>
                <a:schemeClr val="tx1">
                  <a:lumMod val="75000"/>
                </a:schemeClr>
              </a:solidFill>
            </a:endParaRPr>
          </a:p>
          <a:p>
            <a:pPr eaLnBrk="1" hangingPunct="1"/>
            <a:r>
              <a:rPr lang="en-US" altLang="zh-CN" sz="3200" dirty="0">
                <a:solidFill>
                  <a:schemeClr val="tx1">
                    <a:lumMod val="75000"/>
                  </a:schemeClr>
                </a:solidFill>
              </a:rPr>
              <a:t> </a:t>
            </a:r>
            <a:r>
              <a:rPr lang="zh-CN" altLang="zh-CN" sz="3200" dirty="0">
                <a:solidFill>
                  <a:schemeClr val="tx1">
                    <a:lumMod val="75000"/>
                  </a:schemeClr>
                </a:solidFill>
              </a:rPr>
              <a:t>图的五种常用代数表示方法</a:t>
            </a:r>
          </a:p>
          <a:p>
            <a:pPr eaLnBrk="1" hangingPunct="1">
              <a:buNone/>
            </a:pPr>
            <a:r>
              <a:rPr lang="zh-CN" altLang="en-US" sz="3200" dirty="0">
                <a:solidFill>
                  <a:schemeClr val="tx1">
                    <a:lumMod val="75000"/>
                  </a:schemeClr>
                </a:solidFill>
              </a:rPr>
              <a:t>  邻接、关联矩阵、边列表、正（逆）向表、</a:t>
            </a:r>
          </a:p>
          <a:p>
            <a:pPr eaLnBrk="1" hangingPunct="1">
              <a:buNone/>
            </a:pPr>
            <a:r>
              <a:rPr lang="zh-CN" altLang="en-US" sz="3200" dirty="0">
                <a:solidFill>
                  <a:schemeClr val="tx1">
                    <a:lumMod val="75000"/>
                  </a:schemeClr>
                </a:solidFill>
              </a:rPr>
              <a:t>     邻接表</a:t>
            </a:r>
            <a:endParaRPr lang="en-US" altLang="zh-CN" sz="3200" dirty="0">
              <a:solidFill>
                <a:schemeClr val="tx1">
                  <a:lumMod val="75000"/>
                </a:schemeClr>
              </a:solidFill>
            </a:endParaRPr>
          </a:p>
          <a:p>
            <a:pPr lvl="0" eaLnBrk="1" hangingPunct="1"/>
            <a:r>
              <a:rPr lang="en-US" altLang="zh-CN" sz="3200" dirty="0">
                <a:solidFill>
                  <a:srgbClr val="4D5B6B">
                    <a:lumMod val="75000"/>
                  </a:srgbClr>
                </a:solidFill>
              </a:rPr>
              <a:t> </a:t>
            </a:r>
            <a:r>
              <a:rPr lang="zh-CN" altLang="en-US" sz="3200">
                <a:solidFill>
                  <a:srgbClr val="4D5B6B">
                    <a:lumMod val="75000"/>
                  </a:srgbClr>
                </a:solidFill>
              </a:rPr>
              <a:t>简单通路、初级通路、连通图</a:t>
            </a:r>
            <a:endParaRPr lang="zh-CN" altLang="zh-CN" sz="3200" dirty="0">
              <a:solidFill>
                <a:srgbClr val="4D5B6B">
                  <a:lumMod val="75000"/>
                </a:srgbClr>
              </a:solidFill>
            </a:endParaRPr>
          </a:p>
          <a:p>
            <a:pPr eaLnBrk="1" hangingPunct="1">
              <a:buNone/>
            </a:pPr>
            <a:endParaRPr lang="en-US" altLang="zh-CN" sz="3200" dirty="0">
              <a:solidFill>
                <a:schemeClr val="tx1">
                  <a:lumMod val="75000"/>
                </a:schemeClr>
              </a:solidFill>
            </a:endParaRPr>
          </a:p>
          <a:p>
            <a:pPr eaLnBrk="1" fontAlgn="auto" hangingPunct="1">
              <a:buNone/>
              <a:defRPr/>
            </a:pPr>
            <a:endParaRPr lang="en-US" altLang="zh-CN" dirty="0">
              <a:solidFill>
                <a:schemeClr val="accent1"/>
              </a:solidFill>
            </a:endParaRPr>
          </a:p>
          <a:p>
            <a:pPr eaLnBrk="1" hangingPunct="1">
              <a:buNone/>
            </a:pPr>
            <a:endParaRPr lang="zh-CN" altLang="zh-CN" dirty="0">
              <a:solidFill>
                <a:schemeClr val="accent1"/>
              </a:solidFill>
            </a:endParaRPr>
          </a:p>
          <a:p>
            <a:pPr eaLnBrk="1" hangingPunct="1">
              <a:buFont typeface="Wingdings" pitchFamily="2" charset="2"/>
              <a:buNone/>
            </a:pPr>
            <a:endParaRPr lang="zh-CN" altLang="en-US" sz="2800" dirty="0"/>
          </a:p>
        </p:txBody>
      </p:sp>
    </p:spTree>
    <p:extLst>
      <p:ext uri="{BB962C8B-B14F-4D97-AF65-F5344CB8AC3E}">
        <p14:creationId xmlns:p14="http://schemas.microsoft.com/office/powerpoint/2010/main" val="374352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9316">
                                            <p:txEl>
                                              <p:pRg st="0" end="0"/>
                                            </p:txEl>
                                          </p:spTgt>
                                        </p:tgtEl>
                                        <p:attrNameLst>
                                          <p:attrName>style.visibility</p:attrName>
                                        </p:attrNameLst>
                                      </p:cBhvr>
                                      <p:to>
                                        <p:strVal val="visible"/>
                                      </p:to>
                                    </p:set>
                                    <p:animEffect transition="in" filter="blinds(horizontal)">
                                      <p:cBhvr>
                                        <p:cTn id="7" dur="500"/>
                                        <p:tgtEl>
                                          <p:spTgt spid="2693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9316">
                                            <p:txEl>
                                              <p:pRg st="1" end="1"/>
                                            </p:txEl>
                                          </p:spTgt>
                                        </p:tgtEl>
                                        <p:attrNameLst>
                                          <p:attrName>style.visibility</p:attrName>
                                        </p:attrNameLst>
                                      </p:cBhvr>
                                      <p:to>
                                        <p:strVal val="visible"/>
                                      </p:to>
                                    </p:set>
                                    <p:animEffect transition="in" filter="blinds(horizontal)">
                                      <p:cBhvr>
                                        <p:cTn id="12" dur="500"/>
                                        <p:tgtEl>
                                          <p:spTgt spid="2693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9316">
                                            <p:txEl>
                                              <p:pRg st="2" end="2"/>
                                            </p:txEl>
                                          </p:spTgt>
                                        </p:tgtEl>
                                        <p:attrNameLst>
                                          <p:attrName>style.visibility</p:attrName>
                                        </p:attrNameLst>
                                      </p:cBhvr>
                                      <p:to>
                                        <p:strVal val="visible"/>
                                      </p:to>
                                    </p:set>
                                    <p:animEffect transition="in" filter="blinds(horizontal)">
                                      <p:cBhvr>
                                        <p:cTn id="17" dur="500"/>
                                        <p:tgtEl>
                                          <p:spTgt spid="2693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9316">
                                            <p:txEl>
                                              <p:pRg st="3" end="3"/>
                                            </p:txEl>
                                          </p:spTgt>
                                        </p:tgtEl>
                                        <p:attrNameLst>
                                          <p:attrName>style.visibility</p:attrName>
                                        </p:attrNameLst>
                                      </p:cBhvr>
                                      <p:to>
                                        <p:strVal val="visible"/>
                                      </p:to>
                                    </p:set>
                                    <p:animEffect transition="in" filter="blinds(horizontal)">
                                      <p:cBhvr>
                                        <p:cTn id="22" dur="500"/>
                                        <p:tgtEl>
                                          <p:spTgt spid="2693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9316">
                                            <p:txEl>
                                              <p:pRg st="4" end="4"/>
                                            </p:txEl>
                                          </p:spTgt>
                                        </p:tgtEl>
                                        <p:attrNameLst>
                                          <p:attrName>style.visibility</p:attrName>
                                        </p:attrNameLst>
                                      </p:cBhvr>
                                      <p:to>
                                        <p:strVal val="visible"/>
                                      </p:to>
                                    </p:set>
                                    <p:animEffect transition="in" filter="blinds(horizontal)">
                                      <p:cBhvr>
                                        <p:cTn id="27" dur="500"/>
                                        <p:tgtEl>
                                          <p:spTgt spid="2693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9316">
                                            <p:txEl>
                                              <p:pRg st="5" end="5"/>
                                            </p:txEl>
                                          </p:spTgt>
                                        </p:tgtEl>
                                        <p:attrNameLst>
                                          <p:attrName>style.visibility</p:attrName>
                                        </p:attrNameLst>
                                      </p:cBhvr>
                                      <p:to>
                                        <p:strVal val="visible"/>
                                      </p:to>
                                    </p:set>
                                    <p:animEffect transition="in" filter="blinds(horizontal)">
                                      <p:cBhvr>
                                        <p:cTn id="32" dur="500"/>
                                        <p:tgtEl>
                                          <p:spTgt spid="2693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9316">
                                            <p:txEl>
                                              <p:pRg st="6" end="6"/>
                                            </p:txEl>
                                          </p:spTgt>
                                        </p:tgtEl>
                                        <p:attrNameLst>
                                          <p:attrName>style.visibility</p:attrName>
                                        </p:attrNameLst>
                                      </p:cBhvr>
                                      <p:to>
                                        <p:strVal val="visible"/>
                                      </p:to>
                                    </p:set>
                                    <p:animEffect transition="in" filter="blinds(horizontal)">
                                      <p:cBhvr>
                                        <p:cTn id="37" dur="500"/>
                                        <p:tgtEl>
                                          <p:spTgt spid="2693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作业</a:t>
            </a:r>
          </a:p>
        </p:txBody>
      </p:sp>
      <p:sp>
        <p:nvSpPr>
          <p:cNvPr id="48130" name="Rectangle 2"/>
          <p:cNvSpPr>
            <a:spLocks noGrp="1" noChangeArrowheads="1"/>
          </p:cNvSpPr>
          <p:nvPr>
            <p:ph idx="1"/>
          </p:nvPr>
        </p:nvSpPr>
        <p:spPr/>
        <p:txBody>
          <a:bodyPr/>
          <a:lstStyle/>
          <a:p>
            <a:pPr>
              <a:buClr>
                <a:schemeClr val="hlink"/>
              </a:buClr>
              <a:buSzPct val="70000"/>
              <a:buFont typeface="Wingdings" pitchFamily="2" charset="2"/>
              <a:buChar char="n"/>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课本</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p9</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习题一：</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7</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8</a:t>
            </a:r>
          </a:p>
          <a:p>
            <a:pPr>
              <a:buClr>
                <a:schemeClr val="hlink"/>
              </a:buClr>
              <a:buSzPct val="70000"/>
              <a:buFont typeface="Wingdings" pitchFamily="2" charset="2"/>
              <a:buChar char="n"/>
            </a:pP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None/>
            </a:pPr>
            <a:endParaRPr lang="en-US" altLang="zh-CN" b="1" dirty="0"/>
          </a:p>
          <a:p>
            <a:pPr eaLnBrk="1" hangingPunct="1">
              <a:buFont typeface="Wingdings" pitchFamily="2" charset="2"/>
              <a:buNone/>
            </a:pPr>
            <a:endParaRPr lang="en-US" altLang="zh-CN" b="1"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type="body" idx="1"/>
          </p:nvPr>
        </p:nvSpPr>
        <p:spPr>
          <a:xfrm>
            <a:off x="457200" y="1268413"/>
            <a:ext cx="8597900" cy="5589587"/>
          </a:xfrm>
        </p:spPr>
        <p:txBody>
          <a:bodyPr>
            <a:normAutofit fontScale="70000" lnSpcReduction="20000"/>
          </a:bodyPr>
          <a:lstStyle/>
          <a:p>
            <a:pPr algn="just">
              <a:lnSpc>
                <a:spcPct val="90000"/>
              </a:lnSpc>
              <a:buFont typeface="Wingdings" pitchFamily="2" charset="2"/>
              <a:buNone/>
            </a:pPr>
            <a:r>
              <a:rPr lang="zh-CN" altLang="en-US" sz="2600" dirty="0">
                <a:solidFill>
                  <a:srgbClr val="FF0000"/>
                </a:solidFill>
                <a:latin typeface="Times New Roman" pitchFamily="18" charset="0"/>
              </a:rPr>
              <a:t>注意</a:t>
            </a:r>
            <a:endParaRPr lang="zh-CN" altLang="en-US" sz="2600" b="0" dirty="0">
              <a:latin typeface="Times New Roman" pitchFamily="18" charset="0"/>
            </a:endParaRPr>
          </a:p>
          <a:p>
            <a:pPr algn="just">
              <a:lnSpc>
                <a:spcPct val="120000"/>
              </a:lnSpc>
              <a:buFont typeface="Wingdings" pitchFamily="2" charset="2"/>
              <a:buNone/>
            </a:pPr>
            <a:r>
              <a:rPr lang="zh-CN" altLang="en-US" sz="2400" dirty="0">
                <a:latin typeface="Times New Roman" pitchFamily="18" charset="0"/>
              </a:rPr>
              <a:t>能找到多条同构的必要条件</a:t>
            </a:r>
            <a:r>
              <a:rPr lang="en-US" altLang="zh-CN" sz="2400" dirty="0">
                <a:latin typeface="Times New Roman" pitchFamily="18" charset="0"/>
              </a:rPr>
              <a:t>, </a:t>
            </a:r>
            <a:r>
              <a:rPr lang="zh-CN" altLang="en-US" sz="2400" dirty="0">
                <a:latin typeface="Times New Roman" pitchFamily="18" charset="0"/>
              </a:rPr>
              <a:t>但它们都不是充分条件</a:t>
            </a:r>
            <a:r>
              <a:rPr lang="en-US" altLang="zh-CN" sz="2400" dirty="0">
                <a:latin typeface="Times New Roman" pitchFamily="18" charset="0"/>
              </a:rPr>
              <a:t>:</a:t>
            </a:r>
          </a:p>
          <a:p>
            <a:pPr algn="just">
              <a:lnSpc>
                <a:spcPct val="120000"/>
              </a:lnSpc>
              <a:buFont typeface="Wingdings" pitchFamily="2" charset="2"/>
              <a:buNone/>
            </a:pPr>
            <a:r>
              <a:rPr lang="en-US" altLang="zh-CN" sz="2400" dirty="0">
                <a:latin typeface="Times New Roman" pitchFamily="18" charset="0"/>
              </a:rPr>
              <a:t>   (1) </a:t>
            </a:r>
            <a:r>
              <a:rPr lang="zh-CN" altLang="en-US" sz="2400" dirty="0">
                <a:latin typeface="Times New Roman" pitchFamily="18" charset="0"/>
              </a:rPr>
              <a:t>边数相同，顶点数相同</a:t>
            </a:r>
          </a:p>
          <a:p>
            <a:pPr algn="just">
              <a:lnSpc>
                <a:spcPct val="120000"/>
              </a:lnSpc>
              <a:buFont typeface="Wingdings" pitchFamily="2" charset="2"/>
              <a:buNone/>
            </a:pPr>
            <a:r>
              <a:rPr lang="zh-CN" altLang="en-US" sz="2400" dirty="0">
                <a:latin typeface="Times New Roman" pitchFamily="18" charset="0"/>
              </a:rPr>
              <a:t>   </a:t>
            </a:r>
            <a:r>
              <a:rPr lang="en-US" altLang="zh-CN" sz="2400" dirty="0">
                <a:latin typeface="Times New Roman" pitchFamily="18" charset="0"/>
              </a:rPr>
              <a:t>(2) </a:t>
            </a:r>
            <a:r>
              <a:rPr lang="zh-CN" altLang="en-US" sz="2400" dirty="0">
                <a:latin typeface="Times New Roman" pitchFamily="18" charset="0"/>
              </a:rPr>
              <a:t>度数列相同</a:t>
            </a:r>
            <a:r>
              <a:rPr lang="en-US" altLang="zh-CN" sz="2400" dirty="0">
                <a:latin typeface="Times New Roman" pitchFamily="18" charset="0"/>
              </a:rPr>
              <a:t>(</a:t>
            </a:r>
            <a:r>
              <a:rPr lang="zh-CN" altLang="en-US" sz="2400" dirty="0">
                <a:latin typeface="Times New Roman" pitchFamily="18" charset="0"/>
              </a:rPr>
              <a:t>不计度数的顺序</a:t>
            </a:r>
            <a:r>
              <a:rPr lang="en-US" altLang="zh-CN" sz="2400" dirty="0">
                <a:latin typeface="Times New Roman" pitchFamily="18" charset="0"/>
              </a:rPr>
              <a:t>)</a:t>
            </a:r>
          </a:p>
          <a:p>
            <a:pPr algn="just">
              <a:lnSpc>
                <a:spcPct val="120000"/>
              </a:lnSpc>
              <a:buFont typeface="Wingdings" pitchFamily="2" charset="2"/>
              <a:buNone/>
            </a:pPr>
            <a:r>
              <a:rPr lang="en-US" altLang="zh-CN" sz="2400" dirty="0">
                <a:latin typeface="Times New Roman" pitchFamily="18" charset="0"/>
              </a:rPr>
              <a:t>   (3) </a:t>
            </a:r>
            <a:r>
              <a:rPr lang="zh-CN" altLang="en-US" sz="2400" dirty="0">
                <a:latin typeface="Times New Roman" pitchFamily="18" charset="0"/>
              </a:rPr>
              <a:t>对应顶点的关联集及邻域的元素个数相同</a:t>
            </a:r>
          </a:p>
          <a:p>
            <a:pPr algn="just">
              <a:lnSpc>
                <a:spcPct val="120000"/>
              </a:lnSpc>
              <a:buFont typeface="Wingdings" pitchFamily="2" charset="2"/>
              <a:buNone/>
            </a:pPr>
            <a:r>
              <a:rPr lang="zh-CN" altLang="en-US" sz="2400" dirty="0">
                <a:latin typeface="Times New Roman" pitchFamily="18" charset="0"/>
              </a:rPr>
              <a:t>   </a:t>
            </a:r>
            <a:r>
              <a:rPr lang="en-US" altLang="zh-CN" sz="2400" dirty="0">
                <a:latin typeface="Times New Roman" pitchFamily="18" charset="0"/>
              </a:rPr>
              <a:t>(4) </a:t>
            </a:r>
            <a:r>
              <a:rPr lang="zh-CN" altLang="en-US" sz="2400" dirty="0">
                <a:latin typeface="Times New Roman" pitchFamily="18" charset="0"/>
              </a:rPr>
              <a:t>存在同构的导出子图</a:t>
            </a:r>
          </a:p>
          <a:p>
            <a:pPr algn="just">
              <a:lnSpc>
                <a:spcPct val="120000"/>
              </a:lnSpc>
              <a:buFont typeface="Wingdings" pitchFamily="2" charset="2"/>
              <a:buNone/>
            </a:pPr>
            <a:r>
              <a:rPr lang="zh-CN" altLang="en-US" sz="2400" dirty="0">
                <a:latin typeface="Times New Roman" pitchFamily="18" charset="0"/>
              </a:rPr>
              <a:t>    若破坏必要条件，则两图不同构</a:t>
            </a:r>
          </a:p>
          <a:p>
            <a:pPr algn="just">
              <a:lnSpc>
                <a:spcPct val="90000"/>
              </a:lnSpc>
              <a:buFont typeface="Wingdings" pitchFamily="2" charset="2"/>
              <a:buNone/>
            </a:pPr>
            <a:endParaRPr lang="zh-CN" altLang="en-US" sz="2400" dirty="0">
              <a:latin typeface="Times New Roman" pitchFamily="18" charset="0"/>
            </a:endParaRPr>
          </a:p>
          <a:p>
            <a:pPr algn="just">
              <a:lnSpc>
                <a:spcPct val="140000"/>
              </a:lnSpc>
              <a:buFont typeface="Wingdings" pitchFamily="2" charset="2"/>
              <a:buNone/>
            </a:pPr>
            <a:r>
              <a:rPr lang="zh-CN" altLang="en-US" sz="2400" dirty="0">
                <a:latin typeface="Times New Roman" pitchFamily="18" charset="0"/>
              </a:rPr>
              <a:t>判定两个图是否同构，时间复杂度：以前认为是</a:t>
            </a:r>
            <a:r>
              <a:rPr lang="en-US" altLang="zh-CN" sz="2400" dirty="0">
                <a:latin typeface="Times New Roman" pitchFamily="18" charset="0"/>
              </a:rPr>
              <a:t>NP</a:t>
            </a:r>
            <a:r>
              <a:rPr lang="zh-CN" altLang="en-US" sz="2400" dirty="0">
                <a:latin typeface="Times New Roman" pitchFamily="18" charset="0"/>
              </a:rPr>
              <a:t>问题</a:t>
            </a:r>
            <a:endParaRPr lang="en-US" altLang="zh-CN" sz="2400" dirty="0">
              <a:latin typeface="Times New Roman" pitchFamily="18" charset="0"/>
            </a:endParaRPr>
          </a:p>
          <a:p>
            <a:pPr algn="just">
              <a:lnSpc>
                <a:spcPct val="140000"/>
              </a:lnSpc>
              <a:buFont typeface="Wingdings" pitchFamily="2" charset="2"/>
              <a:buNone/>
            </a:pPr>
            <a:r>
              <a:rPr lang="zh-CN" altLang="en-US" sz="2400" dirty="0">
                <a:latin typeface="Times New Roman" pitchFamily="18" charset="0"/>
              </a:rPr>
              <a:t>    芝加哥大学数学和计算机科学教授</a:t>
            </a:r>
            <a:r>
              <a:rPr kumimoji="1" lang="en-US" altLang="zh-CN" sz="2400" b="0" dirty="0" err="1">
                <a:solidFill>
                  <a:schemeClr val="tx1"/>
                </a:solidFill>
                <a:latin typeface="Arial" pitchFamily="34" charset="0"/>
                <a:ea typeface="MS PMincho" pitchFamily="18" charset="-128"/>
              </a:rPr>
              <a:t>László</a:t>
            </a:r>
            <a:r>
              <a:rPr kumimoji="1" lang="en-US" altLang="zh-CN" sz="2400" b="0" dirty="0">
                <a:solidFill>
                  <a:schemeClr val="tx1"/>
                </a:solidFill>
                <a:latin typeface="Arial" pitchFamily="34" charset="0"/>
                <a:ea typeface="MS PMincho" pitchFamily="18" charset="-128"/>
              </a:rPr>
              <a:t> </a:t>
            </a:r>
            <a:r>
              <a:rPr kumimoji="1" lang="en-US" altLang="zh-CN" sz="2400" b="0" dirty="0" err="1">
                <a:solidFill>
                  <a:schemeClr val="tx1"/>
                </a:solidFill>
                <a:latin typeface="Arial" pitchFamily="34" charset="0"/>
                <a:ea typeface="MS PMincho" pitchFamily="18" charset="-128"/>
              </a:rPr>
              <a:t>Babai</a:t>
            </a:r>
            <a:r>
              <a:rPr kumimoji="1" lang="zh-CN" altLang="en-US" sz="2400" dirty="0">
                <a:solidFill>
                  <a:schemeClr val="tx1"/>
                </a:solidFill>
                <a:latin typeface="Arial" pitchFamily="34" charset="0"/>
                <a:ea typeface="MS PMincho" pitchFamily="18" charset="-128"/>
              </a:rPr>
              <a:t>找到了一个耗时为</a:t>
            </a:r>
            <a:endParaRPr kumimoji="1" lang="en-US" altLang="zh-CN" sz="2400" dirty="0">
              <a:solidFill>
                <a:schemeClr val="tx1"/>
              </a:solidFill>
              <a:latin typeface="Arial" pitchFamily="34" charset="0"/>
              <a:ea typeface="MS PMincho" pitchFamily="18" charset="-128"/>
            </a:endParaRPr>
          </a:p>
          <a:p>
            <a:pPr algn="just">
              <a:lnSpc>
                <a:spcPct val="140000"/>
              </a:lnSpc>
              <a:buFont typeface="Wingdings" pitchFamily="2" charset="2"/>
              <a:buNone/>
            </a:pPr>
            <a:r>
              <a:rPr kumimoji="1" lang="en-US" altLang="zh-CN" sz="2400" dirty="0">
                <a:solidFill>
                  <a:schemeClr val="tx1"/>
                </a:solidFill>
                <a:latin typeface="Arial" pitchFamily="34" charset="0"/>
                <a:ea typeface="MS PMincho" pitchFamily="18" charset="-128"/>
              </a:rPr>
              <a:t>   (</a:t>
            </a:r>
            <a:r>
              <a:rPr kumimoji="1" lang="en-US" altLang="zh-CN" sz="2400" dirty="0" err="1">
                <a:solidFill>
                  <a:schemeClr val="tx1"/>
                </a:solidFill>
                <a:latin typeface="Arial" pitchFamily="34" charset="0"/>
                <a:ea typeface="MS PMincho" pitchFamily="18" charset="-128"/>
              </a:rPr>
              <a:t>exp</a:t>
            </a:r>
            <a:r>
              <a:rPr kumimoji="1" lang="en-US" altLang="zh-CN" sz="2400" dirty="0">
                <a:solidFill>
                  <a:schemeClr val="tx1"/>
                </a:solidFill>
                <a:latin typeface="Arial" pitchFamily="34" charset="0"/>
                <a:ea typeface="MS PMincho" pitchFamily="18" charset="-128"/>
              </a:rPr>
              <a:t>((log n)^k))</a:t>
            </a:r>
            <a:r>
              <a:rPr kumimoji="1" lang="zh-CN" altLang="en-US" sz="2400" dirty="0">
                <a:solidFill>
                  <a:schemeClr val="tx1"/>
                </a:solidFill>
                <a:latin typeface="Arial" pitchFamily="34" charset="0"/>
                <a:ea typeface="MS PMincho" pitchFamily="18" charset="-128"/>
              </a:rPr>
              <a:t>（对于固定的</a:t>
            </a:r>
            <a:r>
              <a:rPr kumimoji="1" lang="en-US" altLang="zh-CN" sz="2400" dirty="0">
                <a:solidFill>
                  <a:schemeClr val="tx1"/>
                </a:solidFill>
                <a:latin typeface="Arial" pitchFamily="34" charset="0"/>
                <a:ea typeface="MS PMincho" pitchFamily="18" charset="-128"/>
              </a:rPr>
              <a:t>k</a:t>
            </a:r>
            <a:r>
              <a:rPr kumimoji="1" lang="zh-CN" altLang="en-US" sz="2400" dirty="0">
                <a:solidFill>
                  <a:schemeClr val="tx1"/>
                </a:solidFill>
                <a:latin typeface="Arial" pitchFamily="34" charset="0"/>
                <a:ea typeface="MS PMincho" pitchFamily="18" charset="-128"/>
              </a:rPr>
              <a:t>）的算法</a:t>
            </a:r>
            <a:endParaRPr kumimoji="1" lang="en-US" altLang="zh-CN" sz="2400" dirty="0">
              <a:solidFill>
                <a:schemeClr val="tx1"/>
              </a:solidFill>
              <a:latin typeface="Arial" pitchFamily="34" charset="0"/>
              <a:ea typeface="MS PMincho" pitchFamily="18" charset="-128"/>
            </a:endParaRPr>
          </a:p>
          <a:p>
            <a:pPr algn="just">
              <a:lnSpc>
                <a:spcPct val="140000"/>
              </a:lnSpc>
              <a:buFont typeface="Wingdings" pitchFamily="2" charset="2"/>
              <a:buNone/>
            </a:pPr>
            <a:r>
              <a:rPr lang="en-US" altLang="zh-CN" sz="2400" dirty="0">
                <a:latin typeface="Times New Roman" pitchFamily="18" charset="0"/>
              </a:rPr>
              <a:t>Graph Isomorphism in </a:t>
            </a:r>
            <a:r>
              <a:rPr lang="en-US" altLang="zh-CN" sz="2400" dirty="0" err="1">
                <a:latin typeface="Times New Roman" pitchFamily="18" charset="0"/>
              </a:rPr>
              <a:t>Quasipolynomial</a:t>
            </a:r>
            <a:r>
              <a:rPr lang="en-US" altLang="zh-CN" sz="2400" dirty="0">
                <a:latin typeface="Times New Roman" pitchFamily="18" charset="0"/>
              </a:rPr>
              <a:t> Time </a:t>
            </a:r>
            <a:r>
              <a:rPr lang="zh-CN" altLang="en-US" sz="2400" dirty="0">
                <a:latin typeface="Times New Roman" pitchFamily="18" charset="0"/>
              </a:rPr>
              <a:t>（</a:t>
            </a:r>
            <a:r>
              <a:rPr lang="en-US" altLang="zh-CN" sz="2400" dirty="0">
                <a:latin typeface="Times New Roman" pitchFamily="18" charset="0"/>
              </a:rPr>
              <a:t>2015.11</a:t>
            </a:r>
            <a:r>
              <a:rPr lang="zh-CN" altLang="en-US" sz="2400" dirty="0">
                <a:latin typeface="Times New Roman" pitchFamily="18" charset="0"/>
              </a:rPr>
              <a:t>）</a:t>
            </a:r>
            <a:endParaRPr lang="en-US" altLang="zh-CN" sz="2400" dirty="0">
              <a:latin typeface="Times New Roman" pitchFamily="18" charset="0"/>
            </a:endParaRPr>
          </a:p>
          <a:p>
            <a:pPr algn="just">
              <a:lnSpc>
                <a:spcPct val="140000"/>
              </a:lnSpc>
              <a:buFont typeface="Wingdings" pitchFamily="2" charset="2"/>
              <a:buNone/>
            </a:pPr>
            <a:r>
              <a:rPr lang="en-US" altLang="zh-CN" sz="2400" dirty="0">
                <a:latin typeface="Times New Roman" pitchFamily="18" charset="0"/>
              </a:rPr>
              <a:t> </a:t>
            </a:r>
            <a:r>
              <a:rPr lang="en-US" altLang="zh-CN" sz="2400" dirty="0">
                <a:latin typeface="Times New Roman" pitchFamily="18" charset="0"/>
                <a:hlinkClick r:id="rId3"/>
              </a:rPr>
              <a:t>https://arxiv.org/abs/1512.03547</a:t>
            </a:r>
            <a:r>
              <a:rPr lang="zh-CN" altLang="en-US" sz="2400" dirty="0">
                <a:latin typeface="Times New Roman" pitchFamily="18" charset="0"/>
              </a:rPr>
              <a:t>，在</a:t>
            </a:r>
            <a:r>
              <a:rPr lang="en-US" altLang="zh-CN" sz="2400" dirty="0">
                <a:latin typeface="Times New Roman" pitchFamily="18" charset="0"/>
              </a:rPr>
              <a:t>ACM STOC 2016 </a:t>
            </a:r>
            <a:r>
              <a:rPr lang="zh-CN" altLang="en-US" sz="2400" dirty="0">
                <a:latin typeface="Times New Roman" pitchFamily="18" charset="0"/>
              </a:rPr>
              <a:t>上发表</a:t>
            </a:r>
            <a:endParaRPr lang="en-US" altLang="zh-CN" sz="2400" dirty="0">
              <a:latin typeface="Times New Roman" pitchFamily="18" charset="0"/>
            </a:endParaRPr>
          </a:p>
          <a:p>
            <a:pPr algn="just">
              <a:lnSpc>
                <a:spcPct val="140000"/>
              </a:lnSpc>
              <a:buFont typeface="Wingdings" pitchFamily="2" charset="2"/>
              <a:buNone/>
            </a:pPr>
            <a:r>
              <a:rPr lang="zh-CN" altLang="en-US" sz="2400" dirty="0">
                <a:latin typeface="Times New Roman" pitchFamily="18" charset="0"/>
              </a:rPr>
              <a:t>目前比较好的算法主要有</a:t>
            </a:r>
            <a:r>
              <a:rPr lang="en-US" altLang="zh-CN" sz="2400" dirty="0">
                <a:latin typeface="Times New Roman" pitchFamily="18" charset="0"/>
              </a:rPr>
              <a:t>Ullmann</a:t>
            </a:r>
            <a:r>
              <a:rPr lang="zh-CN" altLang="en-US" sz="2400" dirty="0">
                <a:latin typeface="Times New Roman" pitchFamily="18" charset="0"/>
              </a:rPr>
              <a:t>算法、</a:t>
            </a:r>
            <a:r>
              <a:rPr lang="en-US" altLang="zh-CN" sz="2400" dirty="0">
                <a:latin typeface="Times New Roman" pitchFamily="18" charset="0"/>
              </a:rPr>
              <a:t>SD</a:t>
            </a:r>
            <a:r>
              <a:rPr lang="zh-CN" altLang="en-US" sz="2400" dirty="0">
                <a:latin typeface="Times New Roman" pitchFamily="18" charset="0"/>
              </a:rPr>
              <a:t>算法、</a:t>
            </a:r>
            <a:r>
              <a:rPr lang="en-US" altLang="zh-CN" sz="2400" dirty="0">
                <a:latin typeface="Times New Roman" pitchFamily="18" charset="0"/>
              </a:rPr>
              <a:t>VF</a:t>
            </a:r>
            <a:r>
              <a:rPr lang="zh-CN" altLang="en-US" sz="2400" dirty="0">
                <a:latin typeface="Times New Roman" pitchFamily="18" charset="0"/>
              </a:rPr>
              <a:t>算法和</a:t>
            </a:r>
            <a:r>
              <a:rPr lang="en-US" altLang="zh-CN" sz="2400" dirty="0" err="1">
                <a:latin typeface="Times New Roman" pitchFamily="18" charset="0"/>
              </a:rPr>
              <a:t>Nauty</a:t>
            </a:r>
            <a:r>
              <a:rPr lang="zh-CN" altLang="en-US" sz="2400" dirty="0">
                <a:latin typeface="Times New Roman" pitchFamily="18" charset="0"/>
              </a:rPr>
              <a:t>算法等</a:t>
            </a:r>
            <a:endParaRPr lang="en-US" altLang="zh-CN" sz="2400" dirty="0">
              <a:latin typeface="Times New Roman" pitchFamily="18" charset="0"/>
            </a:endParaRPr>
          </a:p>
          <a:p>
            <a:pPr algn="just">
              <a:lnSpc>
                <a:spcPct val="140000"/>
              </a:lnSpc>
              <a:buFont typeface="Wingdings" pitchFamily="2" charset="2"/>
              <a:buNone/>
            </a:pPr>
            <a:r>
              <a:rPr lang="zh-CN" altLang="en-US" sz="2400" dirty="0">
                <a:latin typeface="Times New Roman" pitchFamily="18" charset="0"/>
              </a:rPr>
              <a:t>目前解决这个问题的线性平均情形时间复杂性算法已经找到</a:t>
            </a:r>
          </a:p>
          <a:p>
            <a:pPr algn="just">
              <a:lnSpc>
                <a:spcPct val="140000"/>
              </a:lnSpc>
              <a:buFont typeface="Wingdings" pitchFamily="2" charset="2"/>
              <a:buNone/>
            </a:pPr>
            <a:r>
              <a:rPr lang="zh-CN" altLang="en-US" sz="2400" dirty="0">
                <a:solidFill>
                  <a:srgbClr val="0070C0"/>
                </a:solidFill>
                <a:latin typeface="Times New Roman" pitchFamily="18" charset="0"/>
              </a:rPr>
              <a:t>    </a:t>
            </a:r>
            <a:r>
              <a:rPr lang="en-US" altLang="zh-CN" sz="2400" dirty="0">
                <a:solidFill>
                  <a:srgbClr val="C00000"/>
                </a:solidFill>
                <a:latin typeface="Times New Roman" pitchFamily="18" charset="0"/>
              </a:rPr>
              <a:t>NAUTY </a:t>
            </a:r>
            <a:r>
              <a:rPr lang="zh-CN" altLang="en-US" sz="2400" dirty="0">
                <a:solidFill>
                  <a:srgbClr val="C00000"/>
                </a:solidFill>
                <a:latin typeface="Times New Roman" pitchFamily="18" charset="0"/>
              </a:rPr>
              <a:t>算法</a:t>
            </a:r>
          </a:p>
          <a:p>
            <a:pPr algn="just">
              <a:lnSpc>
                <a:spcPct val="90000"/>
              </a:lnSpc>
              <a:buFont typeface="Wingdings" pitchFamily="2" charset="2"/>
              <a:buNone/>
            </a:pPr>
            <a:endParaRPr lang="en-US" altLang="zh-CN" sz="2400" b="0" dirty="0"/>
          </a:p>
        </p:txBody>
      </p:sp>
      <p:sp>
        <p:nvSpPr>
          <p:cNvPr id="4" name="标题 3"/>
          <p:cNvSpPr>
            <a:spLocks noGrp="1"/>
          </p:cNvSpPr>
          <p:nvPr>
            <p:ph type="title"/>
          </p:nvPr>
        </p:nvSpPr>
        <p:spPr>
          <a:xfrm>
            <a:off x="457200" y="333375"/>
            <a:ext cx="8229600" cy="719138"/>
          </a:xfrm>
        </p:spPr>
        <p:txBody>
          <a:bodyPr/>
          <a:lstStyle/>
          <a:p>
            <a:r>
              <a:rPr lang="zh-CN" altLang="en-US" dirty="0"/>
              <a:t>图的基本概念：同构</a:t>
            </a:r>
          </a:p>
        </p:txBody>
      </p:sp>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000000"/>
                </a:solidFill>
                <a:effectLst/>
                <a:latin typeface="Arial" panose="020B0604020202020204" pitchFamily="34" charset="0"/>
                <a:ea typeface="Lucida Grande"/>
              </a:rPr>
              <a:t>(</a:t>
            </a:r>
            <a:r>
              <a:rPr kumimoji="0" lang="zh-CN" altLang="zh-CN" sz="1200" b="0" i="0" u="none" strike="noStrike" cap="none" normalizeH="0" baseline="0">
                <a:ln>
                  <a:noFill/>
                </a:ln>
                <a:solidFill>
                  <a:srgbClr val="000000"/>
                </a:solidFill>
                <a:effectLst/>
                <a:latin typeface="Arial" panose="020B0604020202020204" pitchFamily="34" charset="0"/>
                <a:ea typeface="MathJax_Main"/>
              </a:rPr>
              <a:t>exp((log</a:t>
            </a:r>
            <a:r>
              <a:rPr kumimoji="0" lang="zh-CN" altLang="zh-CN" sz="1200" b="0" i="0" u="none" strike="noStrike" cap="none" normalizeH="0" baseline="0">
                <a:ln>
                  <a:noFill/>
                </a:ln>
                <a:solidFill>
                  <a:srgbClr val="000000"/>
                </a:solidFill>
                <a:effectLst/>
                <a:latin typeface="Arial" panose="020B0604020202020204" pitchFamily="34" charset="0"/>
                <a:ea typeface="MathJax_Math-italic"/>
              </a:rPr>
              <a:t>n</a:t>
            </a:r>
            <a:r>
              <a:rPr kumimoji="0" lang="zh-CN" altLang="zh-CN" sz="1200" b="0" i="0" u="none" strike="noStrike" cap="none" normalizeH="0" baseline="0">
                <a:ln>
                  <a:noFill/>
                </a:ln>
                <a:solidFill>
                  <a:srgbClr val="000000"/>
                </a:solidFill>
                <a:effectLst/>
                <a:latin typeface="Arial" panose="020B0604020202020204" pitchFamily="34" charset="0"/>
                <a:ea typeface="MathJax_Main"/>
              </a:rPr>
              <a:t>)</a:t>
            </a:r>
            <a:r>
              <a:rPr kumimoji="0" lang="zh-CN" altLang="zh-CN" sz="900" b="0" i="0" u="none" strike="noStrike" cap="none" normalizeH="0" baseline="0">
                <a:ln>
                  <a:noFill/>
                </a:ln>
                <a:solidFill>
                  <a:srgbClr val="000000"/>
                </a:solidFill>
                <a:effectLst/>
                <a:latin typeface="Arial" panose="020B0604020202020204" pitchFamily="34" charset="0"/>
                <a:ea typeface="MathJax_Math-italic"/>
              </a:rPr>
              <a:t>O</a:t>
            </a:r>
            <a:r>
              <a:rPr kumimoji="0" lang="zh-CN" altLang="zh-CN" sz="900" b="0" i="0" u="none" strike="noStrike" cap="none" normalizeH="0" baseline="0">
                <a:ln>
                  <a:noFill/>
                </a:ln>
                <a:solidFill>
                  <a:srgbClr val="000000"/>
                </a:solidFill>
                <a:effectLst/>
                <a:latin typeface="Arial" panose="020B0604020202020204" pitchFamily="34" charset="0"/>
                <a:ea typeface="MathJax_Main"/>
              </a:rPr>
              <a:t>(1)</a:t>
            </a:r>
            <a:r>
              <a:rPr kumimoji="0" lang="zh-CN" altLang="zh-CN" sz="1200" b="0" i="0" u="none" strike="noStrike" cap="none" normalizeH="0" baseline="0">
                <a:ln>
                  <a:noFill/>
                </a:ln>
                <a:solidFill>
                  <a:srgbClr val="000000"/>
                </a:solidFill>
                <a:effectLst/>
                <a:latin typeface="Arial" panose="020B0604020202020204" pitchFamily="34" charset="0"/>
                <a:ea typeface="MathJax_Main"/>
              </a:rPr>
              <a:t>)</a:t>
            </a:r>
            <a:r>
              <a:rPr kumimoji="0" lang="zh-CN" altLang="zh-CN" sz="900" b="0" i="0" u="none" strike="noStrike" cap="none" normalizeH="0" baseline="0">
                <a:ln>
                  <a:noFill/>
                </a:ln>
                <a:solidFill>
                  <a:srgbClr val="000000"/>
                </a:solidFill>
                <a:effectLst/>
                <a:latin typeface="Arial" panose="020B0604020202020204" pitchFamily="34" charset="0"/>
                <a:ea typeface="Lucida Grande"/>
              </a:rPr>
              <a:t>)</a:t>
            </a:r>
            <a:r>
              <a:rPr kumimoji="0" lang="zh-CN" altLang="zh-CN" sz="4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92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926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926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9267">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267">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9267">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9267">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9267">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926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ChangeArrowheads="1"/>
          </p:cNvSpPr>
          <p:nvPr/>
        </p:nvSpPr>
        <p:spPr bwMode="auto">
          <a:xfrm>
            <a:off x="746125" y="1223963"/>
            <a:ext cx="7772400" cy="4114800"/>
          </a:xfrm>
          <a:prstGeom prst="rect">
            <a:avLst/>
          </a:prstGeom>
          <a:noFill/>
          <a:ln w="57150">
            <a:noFill/>
            <a:miter lim="800000"/>
            <a:headEnd/>
            <a:tailEnd/>
          </a:ln>
        </p:spPr>
        <p:txBody>
          <a:bodyPr/>
          <a:lstStyle/>
          <a:p>
            <a:pPr marL="342900" indent="-342900">
              <a:spcBef>
                <a:spcPct val="20000"/>
              </a:spcBef>
              <a:buClr>
                <a:srgbClr val="89AAD3"/>
              </a:buClr>
              <a:buSzPct val="70000"/>
              <a:buFont typeface="Wingdings" pitchFamily="2" charset="2"/>
              <a:buNone/>
            </a:pPr>
            <a:r>
              <a:rPr lang="zh-CN" altLang="en-US" dirty="0">
                <a:solidFill>
                  <a:srgbClr val="000000"/>
                </a:solidFill>
                <a:latin typeface="Garamond" pitchFamily="18" charset="0"/>
              </a:rPr>
              <a:t>例</a:t>
            </a:r>
            <a:r>
              <a:rPr lang="en-US" altLang="zh-CN" dirty="0">
                <a:solidFill>
                  <a:srgbClr val="000000"/>
                </a:solidFill>
                <a:latin typeface="Garamond" pitchFamily="18" charset="0"/>
              </a:rPr>
              <a:t>1.12</a:t>
            </a:r>
            <a:r>
              <a:rPr lang="zh-CN" altLang="en-US" dirty="0">
                <a:solidFill>
                  <a:srgbClr val="000000"/>
                </a:solidFill>
                <a:latin typeface="Garamond" pitchFamily="18" charset="0"/>
              </a:rPr>
              <a:t>：</a:t>
            </a:r>
          </a:p>
          <a:p>
            <a:pPr marL="342900" indent="-342900">
              <a:spcBef>
                <a:spcPct val="20000"/>
              </a:spcBef>
              <a:buClr>
                <a:srgbClr val="89AAD3"/>
              </a:buClr>
              <a:buSzPct val="70000"/>
              <a:buFont typeface="Wingdings" pitchFamily="2" charset="2"/>
              <a:buNone/>
            </a:pPr>
            <a:r>
              <a:rPr lang="zh-CN" altLang="en-US" dirty="0">
                <a:solidFill>
                  <a:srgbClr val="000000"/>
                </a:solidFill>
                <a:latin typeface="Garamond" pitchFamily="18" charset="0"/>
              </a:rPr>
              <a:t>是否同构？</a:t>
            </a:r>
          </a:p>
        </p:txBody>
      </p:sp>
      <p:sp>
        <p:nvSpPr>
          <p:cNvPr id="199683" name="Oval 3"/>
          <p:cNvSpPr>
            <a:spLocks noChangeArrowheads="1"/>
          </p:cNvSpPr>
          <p:nvPr/>
        </p:nvSpPr>
        <p:spPr bwMode="auto">
          <a:xfrm>
            <a:off x="1558925" y="3598863"/>
            <a:ext cx="207963" cy="190500"/>
          </a:xfrm>
          <a:prstGeom prst="ellipse">
            <a:avLst/>
          </a:prstGeom>
          <a:solidFill>
            <a:srgbClr val="000000"/>
          </a:solidFill>
          <a:ln w="28575">
            <a:solidFill>
              <a:srgbClr val="000000"/>
            </a:solidFill>
            <a:round/>
            <a:headEnd/>
            <a:tailEnd/>
          </a:ln>
        </p:spPr>
        <p:txBody>
          <a:bodyPr wrap="none" anchor="ctr">
            <a:spAutoFit/>
          </a:bodyPr>
          <a:lstStyle/>
          <a:p>
            <a:endParaRPr lang="zh-CN" altLang="en-US">
              <a:solidFill>
                <a:srgbClr val="4D5B6B"/>
              </a:solidFill>
            </a:endParaRPr>
          </a:p>
        </p:txBody>
      </p:sp>
      <p:sp>
        <p:nvSpPr>
          <p:cNvPr id="199684" name="Oval 4"/>
          <p:cNvSpPr>
            <a:spLocks noChangeArrowheads="1"/>
          </p:cNvSpPr>
          <p:nvPr/>
        </p:nvSpPr>
        <p:spPr bwMode="auto">
          <a:xfrm>
            <a:off x="2224088" y="3303588"/>
            <a:ext cx="209550" cy="190500"/>
          </a:xfrm>
          <a:prstGeom prst="ellipse">
            <a:avLst/>
          </a:prstGeom>
          <a:solidFill>
            <a:srgbClr val="000000"/>
          </a:solidFill>
          <a:ln w="28575">
            <a:solidFill>
              <a:srgbClr val="000000"/>
            </a:solidFill>
            <a:round/>
            <a:headEnd/>
            <a:tailEnd/>
          </a:ln>
        </p:spPr>
        <p:txBody>
          <a:bodyPr wrap="none" anchor="ctr">
            <a:spAutoFit/>
          </a:bodyPr>
          <a:lstStyle/>
          <a:p>
            <a:endParaRPr lang="zh-CN" altLang="en-US">
              <a:solidFill>
                <a:srgbClr val="4D5B6B"/>
              </a:solidFill>
            </a:endParaRPr>
          </a:p>
        </p:txBody>
      </p:sp>
      <p:sp>
        <p:nvSpPr>
          <p:cNvPr id="199685" name="Oval 5"/>
          <p:cNvSpPr>
            <a:spLocks noChangeArrowheads="1"/>
          </p:cNvSpPr>
          <p:nvPr/>
        </p:nvSpPr>
        <p:spPr bwMode="auto">
          <a:xfrm>
            <a:off x="2449513" y="3890963"/>
            <a:ext cx="209550" cy="190500"/>
          </a:xfrm>
          <a:prstGeom prst="ellipse">
            <a:avLst/>
          </a:prstGeom>
          <a:solidFill>
            <a:srgbClr val="000000"/>
          </a:solidFill>
          <a:ln w="28575">
            <a:solidFill>
              <a:srgbClr val="000000"/>
            </a:solidFill>
            <a:round/>
            <a:headEnd/>
            <a:tailEnd/>
          </a:ln>
        </p:spPr>
        <p:txBody>
          <a:bodyPr wrap="none" anchor="ctr">
            <a:spAutoFit/>
          </a:bodyPr>
          <a:lstStyle/>
          <a:p>
            <a:endParaRPr lang="zh-CN" altLang="en-US">
              <a:solidFill>
                <a:srgbClr val="4D5B6B"/>
              </a:solidFill>
            </a:endParaRPr>
          </a:p>
        </p:txBody>
      </p:sp>
      <p:sp>
        <p:nvSpPr>
          <p:cNvPr id="199686" name="Oval 6"/>
          <p:cNvSpPr>
            <a:spLocks noChangeArrowheads="1"/>
          </p:cNvSpPr>
          <p:nvPr/>
        </p:nvSpPr>
        <p:spPr bwMode="auto">
          <a:xfrm>
            <a:off x="3094038" y="3678238"/>
            <a:ext cx="209550" cy="190500"/>
          </a:xfrm>
          <a:prstGeom prst="ellipse">
            <a:avLst/>
          </a:prstGeom>
          <a:solidFill>
            <a:srgbClr val="000000"/>
          </a:solidFill>
          <a:ln w="28575">
            <a:solidFill>
              <a:srgbClr val="000000"/>
            </a:solidFill>
            <a:round/>
            <a:headEnd/>
            <a:tailEnd/>
          </a:ln>
        </p:spPr>
        <p:txBody>
          <a:bodyPr wrap="none" anchor="ctr">
            <a:spAutoFit/>
          </a:bodyPr>
          <a:lstStyle/>
          <a:p>
            <a:endParaRPr lang="zh-CN" altLang="en-US">
              <a:solidFill>
                <a:srgbClr val="4D5B6B"/>
              </a:solidFill>
            </a:endParaRPr>
          </a:p>
        </p:txBody>
      </p:sp>
      <p:sp>
        <p:nvSpPr>
          <p:cNvPr id="199687" name="Oval 7"/>
          <p:cNvSpPr>
            <a:spLocks noChangeArrowheads="1"/>
          </p:cNvSpPr>
          <p:nvPr/>
        </p:nvSpPr>
        <p:spPr bwMode="auto">
          <a:xfrm>
            <a:off x="1908175" y="4337050"/>
            <a:ext cx="209550" cy="190500"/>
          </a:xfrm>
          <a:prstGeom prst="ellipse">
            <a:avLst/>
          </a:prstGeom>
          <a:solidFill>
            <a:srgbClr val="000000"/>
          </a:solidFill>
          <a:ln w="28575">
            <a:solidFill>
              <a:srgbClr val="000000"/>
            </a:solidFill>
            <a:round/>
            <a:headEnd/>
            <a:tailEnd/>
          </a:ln>
        </p:spPr>
        <p:txBody>
          <a:bodyPr wrap="none" anchor="ctr">
            <a:spAutoFit/>
          </a:bodyPr>
          <a:lstStyle/>
          <a:p>
            <a:endParaRPr lang="zh-CN" altLang="en-US">
              <a:solidFill>
                <a:srgbClr val="4D5B6B"/>
              </a:solidFill>
            </a:endParaRPr>
          </a:p>
        </p:txBody>
      </p:sp>
      <p:sp>
        <p:nvSpPr>
          <p:cNvPr id="199688" name="Oval 8"/>
          <p:cNvSpPr>
            <a:spLocks noChangeArrowheads="1"/>
          </p:cNvSpPr>
          <p:nvPr/>
        </p:nvSpPr>
        <p:spPr bwMode="auto">
          <a:xfrm>
            <a:off x="2820988" y="4665663"/>
            <a:ext cx="209550" cy="190500"/>
          </a:xfrm>
          <a:prstGeom prst="ellipse">
            <a:avLst/>
          </a:prstGeom>
          <a:solidFill>
            <a:srgbClr val="000000"/>
          </a:solidFill>
          <a:ln w="28575">
            <a:solidFill>
              <a:srgbClr val="000000"/>
            </a:solidFill>
            <a:round/>
            <a:headEnd/>
            <a:tailEnd/>
          </a:ln>
        </p:spPr>
        <p:txBody>
          <a:bodyPr wrap="none" anchor="ctr">
            <a:spAutoFit/>
          </a:bodyPr>
          <a:lstStyle/>
          <a:p>
            <a:endParaRPr lang="zh-CN" altLang="en-US">
              <a:solidFill>
                <a:srgbClr val="4D5B6B"/>
              </a:solidFill>
            </a:endParaRPr>
          </a:p>
        </p:txBody>
      </p:sp>
      <p:sp>
        <p:nvSpPr>
          <p:cNvPr id="199689" name="Freeform 9"/>
          <p:cNvSpPr>
            <a:spLocks/>
          </p:cNvSpPr>
          <p:nvPr/>
        </p:nvSpPr>
        <p:spPr bwMode="auto">
          <a:xfrm>
            <a:off x="1673225" y="3706813"/>
            <a:ext cx="917575" cy="295275"/>
          </a:xfrm>
          <a:custGeom>
            <a:avLst/>
            <a:gdLst>
              <a:gd name="T0" fmla="*/ 0 w 390"/>
              <a:gd name="T1" fmla="*/ 0 h 138"/>
              <a:gd name="T2" fmla="*/ 2147483647 w 390"/>
              <a:gd name="T3" fmla="*/ 2147483647 h 138"/>
              <a:gd name="T4" fmla="*/ 2147483647 w 390"/>
              <a:gd name="T5" fmla="*/ 2147483647 h 138"/>
              <a:gd name="T6" fmla="*/ 0 60000 65536"/>
              <a:gd name="T7" fmla="*/ 0 60000 65536"/>
              <a:gd name="T8" fmla="*/ 0 60000 65536"/>
              <a:gd name="T9" fmla="*/ 0 w 390"/>
              <a:gd name="T10" fmla="*/ 0 h 138"/>
              <a:gd name="T11" fmla="*/ 390 w 390"/>
              <a:gd name="T12" fmla="*/ 138 h 138"/>
            </a:gdLst>
            <a:ahLst/>
            <a:cxnLst>
              <a:cxn ang="T6">
                <a:pos x="T0" y="T1"/>
              </a:cxn>
              <a:cxn ang="T7">
                <a:pos x="T2" y="T3"/>
              </a:cxn>
              <a:cxn ang="T8">
                <a:pos x="T4" y="T5"/>
              </a:cxn>
            </a:cxnLst>
            <a:rect l="T9" t="T10" r="T11" b="T12"/>
            <a:pathLst>
              <a:path w="390" h="138">
                <a:moveTo>
                  <a:pt x="0" y="0"/>
                </a:moveTo>
                <a:cubicBezTo>
                  <a:pt x="28" y="37"/>
                  <a:pt x="57" y="74"/>
                  <a:pt x="122" y="97"/>
                </a:cubicBezTo>
                <a:cubicBezTo>
                  <a:pt x="187" y="120"/>
                  <a:pt x="288" y="129"/>
                  <a:pt x="390" y="138"/>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690" name="Freeform 10"/>
          <p:cNvSpPr>
            <a:spLocks/>
          </p:cNvSpPr>
          <p:nvPr/>
        </p:nvSpPr>
        <p:spPr bwMode="auto">
          <a:xfrm>
            <a:off x="1673225" y="3303588"/>
            <a:ext cx="649288" cy="385762"/>
          </a:xfrm>
          <a:custGeom>
            <a:avLst/>
            <a:gdLst>
              <a:gd name="T0" fmla="*/ 0 w 276"/>
              <a:gd name="T1" fmla="*/ 2147483647 h 180"/>
              <a:gd name="T2" fmla="*/ 2147483647 w 276"/>
              <a:gd name="T3" fmla="*/ 2147483647 h 180"/>
              <a:gd name="T4" fmla="*/ 2147483647 w 276"/>
              <a:gd name="T5" fmla="*/ 2147483647 h 180"/>
              <a:gd name="T6" fmla="*/ 0 60000 65536"/>
              <a:gd name="T7" fmla="*/ 0 60000 65536"/>
              <a:gd name="T8" fmla="*/ 0 60000 65536"/>
              <a:gd name="T9" fmla="*/ 0 w 276"/>
              <a:gd name="T10" fmla="*/ 0 h 180"/>
              <a:gd name="T11" fmla="*/ 276 w 276"/>
              <a:gd name="T12" fmla="*/ 180 h 180"/>
            </a:gdLst>
            <a:ahLst/>
            <a:cxnLst>
              <a:cxn ang="T6">
                <a:pos x="T0" y="T1"/>
              </a:cxn>
              <a:cxn ang="T7">
                <a:pos x="T2" y="T3"/>
              </a:cxn>
              <a:cxn ang="T8">
                <a:pos x="T4" y="T5"/>
              </a:cxn>
            </a:cxnLst>
            <a:rect l="T9" t="T10" r="T11" b="T12"/>
            <a:pathLst>
              <a:path w="276" h="180">
                <a:moveTo>
                  <a:pt x="0" y="180"/>
                </a:moveTo>
                <a:cubicBezTo>
                  <a:pt x="21" y="116"/>
                  <a:pt x="43" y="52"/>
                  <a:pt x="89" y="26"/>
                </a:cubicBezTo>
                <a:cubicBezTo>
                  <a:pt x="135" y="0"/>
                  <a:pt x="205" y="13"/>
                  <a:pt x="276" y="26"/>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691" name="Freeform 11"/>
          <p:cNvSpPr>
            <a:spLocks/>
          </p:cNvSpPr>
          <p:nvPr/>
        </p:nvSpPr>
        <p:spPr bwMode="auto">
          <a:xfrm>
            <a:off x="2370138" y="3376613"/>
            <a:ext cx="180975" cy="625475"/>
          </a:xfrm>
          <a:custGeom>
            <a:avLst/>
            <a:gdLst>
              <a:gd name="T0" fmla="*/ 2147483647 w 77"/>
              <a:gd name="T1" fmla="*/ 2147483647 h 292"/>
              <a:gd name="T2" fmla="*/ 2147483647 w 77"/>
              <a:gd name="T3" fmla="*/ 2147483647 h 292"/>
              <a:gd name="T4" fmla="*/ 2147483647 w 77"/>
              <a:gd name="T5" fmla="*/ 0 h 292"/>
              <a:gd name="T6" fmla="*/ 0 60000 65536"/>
              <a:gd name="T7" fmla="*/ 0 60000 65536"/>
              <a:gd name="T8" fmla="*/ 0 60000 65536"/>
              <a:gd name="T9" fmla="*/ 0 w 77"/>
              <a:gd name="T10" fmla="*/ 0 h 292"/>
              <a:gd name="T11" fmla="*/ 77 w 77"/>
              <a:gd name="T12" fmla="*/ 292 h 292"/>
            </a:gdLst>
            <a:ahLst/>
            <a:cxnLst>
              <a:cxn ang="T6">
                <a:pos x="T0" y="T1"/>
              </a:cxn>
              <a:cxn ang="T7">
                <a:pos x="T2" y="T3"/>
              </a:cxn>
              <a:cxn ang="T8">
                <a:pos x="T4" y="T5"/>
              </a:cxn>
            </a:cxnLst>
            <a:rect l="T9" t="T10" r="T11" b="T12"/>
            <a:pathLst>
              <a:path w="77" h="292">
                <a:moveTo>
                  <a:pt x="77" y="292"/>
                </a:moveTo>
                <a:cubicBezTo>
                  <a:pt x="50" y="259"/>
                  <a:pt x="24" y="227"/>
                  <a:pt x="12" y="178"/>
                </a:cubicBezTo>
                <a:cubicBezTo>
                  <a:pt x="0" y="129"/>
                  <a:pt x="2" y="64"/>
                  <a:pt x="4" y="0"/>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692" name="Freeform 12"/>
          <p:cNvSpPr>
            <a:spLocks/>
          </p:cNvSpPr>
          <p:nvPr/>
        </p:nvSpPr>
        <p:spPr bwMode="auto">
          <a:xfrm>
            <a:off x="1955800" y="3409950"/>
            <a:ext cx="385763" cy="1025525"/>
          </a:xfrm>
          <a:custGeom>
            <a:avLst/>
            <a:gdLst>
              <a:gd name="T0" fmla="*/ 2147483647 w 164"/>
              <a:gd name="T1" fmla="*/ 0 h 478"/>
              <a:gd name="T2" fmla="*/ 2147483647 w 164"/>
              <a:gd name="T3" fmla="*/ 2147483647 h 478"/>
              <a:gd name="T4" fmla="*/ 2147483647 w 164"/>
              <a:gd name="T5" fmla="*/ 2147483647 h 478"/>
              <a:gd name="T6" fmla="*/ 0 60000 65536"/>
              <a:gd name="T7" fmla="*/ 0 60000 65536"/>
              <a:gd name="T8" fmla="*/ 0 60000 65536"/>
              <a:gd name="T9" fmla="*/ 0 w 164"/>
              <a:gd name="T10" fmla="*/ 0 h 478"/>
              <a:gd name="T11" fmla="*/ 164 w 164"/>
              <a:gd name="T12" fmla="*/ 478 h 478"/>
            </a:gdLst>
            <a:ahLst/>
            <a:cxnLst>
              <a:cxn ang="T6">
                <a:pos x="T0" y="T1"/>
              </a:cxn>
              <a:cxn ang="T7">
                <a:pos x="T2" y="T3"/>
              </a:cxn>
              <a:cxn ang="T8">
                <a:pos x="T4" y="T5"/>
              </a:cxn>
            </a:cxnLst>
            <a:rect l="T9" t="T10" r="T11" b="T12"/>
            <a:pathLst>
              <a:path w="164" h="478">
                <a:moveTo>
                  <a:pt x="164" y="0"/>
                </a:moveTo>
                <a:cubicBezTo>
                  <a:pt x="108" y="41"/>
                  <a:pt x="52" y="82"/>
                  <a:pt x="26" y="162"/>
                </a:cubicBezTo>
                <a:cubicBezTo>
                  <a:pt x="0" y="242"/>
                  <a:pt x="5" y="360"/>
                  <a:pt x="10" y="478"/>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693" name="Freeform 13"/>
          <p:cNvSpPr>
            <a:spLocks/>
          </p:cNvSpPr>
          <p:nvPr/>
        </p:nvSpPr>
        <p:spPr bwMode="auto">
          <a:xfrm>
            <a:off x="2303463" y="3267075"/>
            <a:ext cx="896937" cy="490538"/>
          </a:xfrm>
          <a:custGeom>
            <a:avLst/>
            <a:gdLst>
              <a:gd name="T0" fmla="*/ 0 w 381"/>
              <a:gd name="T1" fmla="*/ 2147483647 h 229"/>
              <a:gd name="T2" fmla="*/ 2147483647 w 381"/>
              <a:gd name="T3" fmla="*/ 2147483647 h 229"/>
              <a:gd name="T4" fmla="*/ 2147483647 w 381"/>
              <a:gd name="T5" fmla="*/ 2147483647 h 229"/>
              <a:gd name="T6" fmla="*/ 0 60000 65536"/>
              <a:gd name="T7" fmla="*/ 0 60000 65536"/>
              <a:gd name="T8" fmla="*/ 0 60000 65536"/>
              <a:gd name="T9" fmla="*/ 0 w 381"/>
              <a:gd name="T10" fmla="*/ 0 h 229"/>
              <a:gd name="T11" fmla="*/ 381 w 381"/>
              <a:gd name="T12" fmla="*/ 229 h 229"/>
            </a:gdLst>
            <a:ahLst/>
            <a:cxnLst>
              <a:cxn ang="T6">
                <a:pos x="T0" y="T1"/>
              </a:cxn>
              <a:cxn ang="T7">
                <a:pos x="T2" y="T3"/>
              </a:cxn>
              <a:cxn ang="T8">
                <a:pos x="T4" y="T5"/>
              </a:cxn>
            </a:cxnLst>
            <a:rect l="T9" t="T10" r="T11" b="T12"/>
            <a:pathLst>
              <a:path w="381" h="229">
                <a:moveTo>
                  <a:pt x="0" y="75"/>
                </a:moveTo>
                <a:cubicBezTo>
                  <a:pt x="94" y="37"/>
                  <a:pt x="188" y="0"/>
                  <a:pt x="251" y="26"/>
                </a:cubicBezTo>
                <a:cubicBezTo>
                  <a:pt x="314" y="52"/>
                  <a:pt x="347" y="140"/>
                  <a:pt x="381" y="229"/>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694" name="Freeform 14"/>
          <p:cNvSpPr>
            <a:spLocks/>
          </p:cNvSpPr>
          <p:nvPr/>
        </p:nvSpPr>
        <p:spPr bwMode="auto">
          <a:xfrm>
            <a:off x="2016125" y="3775075"/>
            <a:ext cx="1146175" cy="677863"/>
          </a:xfrm>
          <a:custGeom>
            <a:avLst/>
            <a:gdLst>
              <a:gd name="T0" fmla="*/ 0 w 487"/>
              <a:gd name="T1" fmla="*/ 2147483647 h 316"/>
              <a:gd name="T2" fmla="*/ 2147483647 w 487"/>
              <a:gd name="T3" fmla="*/ 2147483647 h 316"/>
              <a:gd name="T4" fmla="*/ 2147483647 w 487"/>
              <a:gd name="T5" fmla="*/ 2147483647 h 316"/>
              <a:gd name="T6" fmla="*/ 2147483647 w 487"/>
              <a:gd name="T7" fmla="*/ 0 h 316"/>
              <a:gd name="T8" fmla="*/ 0 60000 65536"/>
              <a:gd name="T9" fmla="*/ 0 60000 65536"/>
              <a:gd name="T10" fmla="*/ 0 60000 65536"/>
              <a:gd name="T11" fmla="*/ 0 60000 65536"/>
              <a:gd name="T12" fmla="*/ 0 w 487"/>
              <a:gd name="T13" fmla="*/ 0 h 316"/>
              <a:gd name="T14" fmla="*/ 487 w 487"/>
              <a:gd name="T15" fmla="*/ 316 h 316"/>
            </a:gdLst>
            <a:ahLst/>
            <a:cxnLst>
              <a:cxn ang="T8">
                <a:pos x="T0" y="T1"/>
              </a:cxn>
              <a:cxn ang="T9">
                <a:pos x="T2" y="T3"/>
              </a:cxn>
              <a:cxn ang="T10">
                <a:pos x="T4" y="T5"/>
              </a:cxn>
              <a:cxn ang="T11">
                <a:pos x="T6" y="T7"/>
              </a:cxn>
            </a:cxnLst>
            <a:rect l="T12" t="T13" r="T14" b="T15"/>
            <a:pathLst>
              <a:path w="487" h="316">
                <a:moveTo>
                  <a:pt x="0" y="316"/>
                </a:moveTo>
                <a:cubicBezTo>
                  <a:pt x="30" y="267"/>
                  <a:pt x="61" y="219"/>
                  <a:pt x="114" y="211"/>
                </a:cubicBezTo>
                <a:cubicBezTo>
                  <a:pt x="167" y="203"/>
                  <a:pt x="255" y="303"/>
                  <a:pt x="317" y="268"/>
                </a:cubicBezTo>
                <a:cubicBezTo>
                  <a:pt x="379" y="233"/>
                  <a:pt x="433" y="116"/>
                  <a:pt x="487" y="0"/>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695" name="Freeform 15"/>
          <p:cNvSpPr>
            <a:spLocks/>
          </p:cNvSpPr>
          <p:nvPr/>
        </p:nvSpPr>
        <p:spPr bwMode="auto">
          <a:xfrm>
            <a:off x="1390650" y="3706813"/>
            <a:ext cx="588963" cy="1022350"/>
          </a:xfrm>
          <a:custGeom>
            <a:avLst/>
            <a:gdLst>
              <a:gd name="T0" fmla="*/ 2147483647 w 250"/>
              <a:gd name="T1" fmla="*/ 0 h 477"/>
              <a:gd name="T2" fmla="*/ 2147483647 w 250"/>
              <a:gd name="T3" fmla="*/ 2147483647 h 477"/>
              <a:gd name="T4" fmla="*/ 2147483647 w 250"/>
              <a:gd name="T5" fmla="*/ 2147483647 h 477"/>
              <a:gd name="T6" fmla="*/ 2147483647 w 250"/>
              <a:gd name="T7" fmla="*/ 2147483647 h 477"/>
              <a:gd name="T8" fmla="*/ 0 60000 65536"/>
              <a:gd name="T9" fmla="*/ 0 60000 65536"/>
              <a:gd name="T10" fmla="*/ 0 60000 65536"/>
              <a:gd name="T11" fmla="*/ 0 60000 65536"/>
              <a:gd name="T12" fmla="*/ 0 w 250"/>
              <a:gd name="T13" fmla="*/ 0 h 477"/>
              <a:gd name="T14" fmla="*/ 250 w 250"/>
              <a:gd name="T15" fmla="*/ 477 h 477"/>
            </a:gdLst>
            <a:ahLst/>
            <a:cxnLst>
              <a:cxn ang="T8">
                <a:pos x="T0" y="T1"/>
              </a:cxn>
              <a:cxn ang="T9">
                <a:pos x="T2" y="T3"/>
              </a:cxn>
              <a:cxn ang="T10">
                <a:pos x="T4" y="T5"/>
              </a:cxn>
              <a:cxn ang="T11">
                <a:pos x="T6" y="T7"/>
              </a:cxn>
            </a:cxnLst>
            <a:rect l="T12" t="T13" r="T14" b="T15"/>
            <a:pathLst>
              <a:path w="250" h="477">
                <a:moveTo>
                  <a:pt x="112" y="0"/>
                </a:moveTo>
                <a:cubicBezTo>
                  <a:pt x="69" y="59"/>
                  <a:pt x="27" y="118"/>
                  <a:pt x="15" y="194"/>
                </a:cubicBezTo>
                <a:cubicBezTo>
                  <a:pt x="3" y="270"/>
                  <a:pt x="0" y="431"/>
                  <a:pt x="39" y="454"/>
                </a:cubicBezTo>
                <a:cubicBezTo>
                  <a:pt x="78" y="477"/>
                  <a:pt x="164" y="404"/>
                  <a:pt x="250" y="332"/>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696" name="Freeform 16"/>
          <p:cNvSpPr>
            <a:spLocks/>
          </p:cNvSpPr>
          <p:nvPr/>
        </p:nvSpPr>
        <p:spPr bwMode="auto">
          <a:xfrm>
            <a:off x="1998663" y="4452938"/>
            <a:ext cx="954087" cy="403225"/>
          </a:xfrm>
          <a:custGeom>
            <a:avLst/>
            <a:gdLst>
              <a:gd name="T0" fmla="*/ 0 w 406"/>
              <a:gd name="T1" fmla="*/ 0 h 188"/>
              <a:gd name="T2" fmla="*/ 2147483647 w 406"/>
              <a:gd name="T3" fmla="*/ 2147483647 h 188"/>
              <a:gd name="T4" fmla="*/ 2147483647 w 406"/>
              <a:gd name="T5" fmla="*/ 2147483647 h 188"/>
              <a:gd name="T6" fmla="*/ 0 60000 65536"/>
              <a:gd name="T7" fmla="*/ 0 60000 65536"/>
              <a:gd name="T8" fmla="*/ 0 60000 65536"/>
              <a:gd name="T9" fmla="*/ 0 w 406"/>
              <a:gd name="T10" fmla="*/ 0 h 188"/>
              <a:gd name="T11" fmla="*/ 406 w 406"/>
              <a:gd name="T12" fmla="*/ 188 h 188"/>
            </a:gdLst>
            <a:ahLst/>
            <a:cxnLst>
              <a:cxn ang="T6">
                <a:pos x="T0" y="T1"/>
              </a:cxn>
              <a:cxn ang="T7">
                <a:pos x="T2" y="T3"/>
              </a:cxn>
              <a:cxn ang="T8">
                <a:pos x="T4" y="T5"/>
              </a:cxn>
            </a:cxnLst>
            <a:rect l="T9" t="T10" r="T11" b="T12"/>
            <a:pathLst>
              <a:path w="406" h="188">
                <a:moveTo>
                  <a:pt x="0" y="0"/>
                </a:moveTo>
                <a:cubicBezTo>
                  <a:pt x="47" y="68"/>
                  <a:pt x="94" y="136"/>
                  <a:pt x="162" y="162"/>
                </a:cubicBezTo>
                <a:cubicBezTo>
                  <a:pt x="230" y="188"/>
                  <a:pt x="318" y="171"/>
                  <a:pt x="406" y="154"/>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697" name="Freeform 17"/>
          <p:cNvSpPr>
            <a:spLocks/>
          </p:cNvSpPr>
          <p:nvPr/>
        </p:nvSpPr>
        <p:spPr bwMode="auto">
          <a:xfrm>
            <a:off x="2894013" y="3757613"/>
            <a:ext cx="547687" cy="990600"/>
          </a:xfrm>
          <a:custGeom>
            <a:avLst/>
            <a:gdLst>
              <a:gd name="T0" fmla="*/ 0 w 233"/>
              <a:gd name="T1" fmla="*/ 2147483647 h 462"/>
              <a:gd name="T2" fmla="*/ 2147483647 w 233"/>
              <a:gd name="T3" fmla="*/ 2147483647 h 462"/>
              <a:gd name="T4" fmla="*/ 2147483647 w 233"/>
              <a:gd name="T5" fmla="*/ 0 h 462"/>
              <a:gd name="T6" fmla="*/ 0 60000 65536"/>
              <a:gd name="T7" fmla="*/ 0 60000 65536"/>
              <a:gd name="T8" fmla="*/ 0 60000 65536"/>
              <a:gd name="T9" fmla="*/ 0 w 233"/>
              <a:gd name="T10" fmla="*/ 0 h 462"/>
              <a:gd name="T11" fmla="*/ 233 w 233"/>
              <a:gd name="T12" fmla="*/ 462 h 462"/>
            </a:gdLst>
            <a:ahLst/>
            <a:cxnLst>
              <a:cxn ang="T6">
                <a:pos x="T0" y="T1"/>
              </a:cxn>
              <a:cxn ang="T7">
                <a:pos x="T2" y="T3"/>
              </a:cxn>
              <a:cxn ang="T8">
                <a:pos x="T4" y="T5"/>
              </a:cxn>
            </a:cxnLst>
            <a:rect l="T9" t="T10" r="T11" b="T12"/>
            <a:pathLst>
              <a:path w="233" h="462">
                <a:moveTo>
                  <a:pt x="0" y="462"/>
                </a:moveTo>
                <a:cubicBezTo>
                  <a:pt x="94" y="423"/>
                  <a:pt x="189" y="385"/>
                  <a:pt x="211" y="308"/>
                </a:cubicBezTo>
                <a:cubicBezTo>
                  <a:pt x="233" y="231"/>
                  <a:pt x="181" y="115"/>
                  <a:pt x="130" y="0"/>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698" name="Text Box 18"/>
          <p:cNvSpPr txBox="1">
            <a:spLocks noChangeArrowheads="1"/>
          </p:cNvSpPr>
          <p:nvPr/>
        </p:nvSpPr>
        <p:spPr bwMode="auto">
          <a:xfrm>
            <a:off x="1179513" y="3371850"/>
            <a:ext cx="336550" cy="457200"/>
          </a:xfrm>
          <a:prstGeom prst="rect">
            <a:avLst/>
          </a:prstGeom>
          <a:noFill/>
          <a:ln w="28575">
            <a:noFill/>
            <a:miter lim="800000"/>
            <a:headEnd/>
            <a:tailEnd/>
          </a:ln>
        </p:spPr>
        <p:txBody>
          <a:bodyPr wrap="none" anchor="ctr">
            <a:spAutoFit/>
          </a:bodyPr>
          <a:lstStyle/>
          <a:p>
            <a:pPr algn="ctr" eaLnBrk="0" hangingPunct="0"/>
            <a:r>
              <a:rPr lang="en-US" altLang="zh-CN" i="1">
                <a:solidFill>
                  <a:srgbClr val="000000"/>
                </a:solidFill>
              </a:rPr>
              <a:t>a</a:t>
            </a:r>
          </a:p>
        </p:txBody>
      </p:sp>
      <p:sp>
        <p:nvSpPr>
          <p:cNvPr id="199699" name="Text Box 19"/>
          <p:cNvSpPr txBox="1">
            <a:spLocks noChangeArrowheads="1"/>
          </p:cNvSpPr>
          <p:nvPr/>
        </p:nvSpPr>
        <p:spPr bwMode="auto">
          <a:xfrm>
            <a:off x="2346325" y="2919413"/>
            <a:ext cx="336550" cy="457200"/>
          </a:xfrm>
          <a:prstGeom prst="rect">
            <a:avLst/>
          </a:prstGeom>
          <a:noFill/>
          <a:ln w="28575">
            <a:noFill/>
            <a:miter lim="800000"/>
            <a:headEnd/>
            <a:tailEnd/>
          </a:ln>
        </p:spPr>
        <p:txBody>
          <a:bodyPr wrap="none" anchor="ctr">
            <a:spAutoFit/>
          </a:bodyPr>
          <a:lstStyle/>
          <a:p>
            <a:pPr algn="ctr" eaLnBrk="0" hangingPunct="0"/>
            <a:r>
              <a:rPr lang="en-US" altLang="zh-CN" i="1">
                <a:solidFill>
                  <a:srgbClr val="000000"/>
                </a:solidFill>
              </a:rPr>
              <a:t>b</a:t>
            </a:r>
          </a:p>
        </p:txBody>
      </p:sp>
      <p:sp>
        <p:nvSpPr>
          <p:cNvPr id="199700" name="Text Box 20"/>
          <p:cNvSpPr txBox="1">
            <a:spLocks noChangeArrowheads="1"/>
          </p:cNvSpPr>
          <p:nvPr/>
        </p:nvSpPr>
        <p:spPr bwMode="auto">
          <a:xfrm>
            <a:off x="3267075" y="3616325"/>
            <a:ext cx="319088" cy="457200"/>
          </a:xfrm>
          <a:prstGeom prst="rect">
            <a:avLst/>
          </a:prstGeom>
          <a:noFill/>
          <a:ln w="28575">
            <a:noFill/>
            <a:miter lim="800000"/>
            <a:headEnd/>
            <a:tailEnd/>
          </a:ln>
        </p:spPr>
        <p:txBody>
          <a:bodyPr wrap="none" anchor="ctr">
            <a:spAutoFit/>
          </a:bodyPr>
          <a:lstStyle/>
          <a:p>
            <a:pPr algn="ctr" eaLnBrk="0" hangingPunct="0"/>
            <a:r>
              <a:rPr lang="en-US" altLang="zh-CN" i="1">
                <a:solidFill>
                  <a:srgbClr val="000000"/>
                </a:solidFill>
              </a:rPr>
              <a:t>c</a:t>
            </a:r>
          </a:p>
        </p:txBody>
      </p:sp>
      <p:sp>
        <p:nvSpPr>
          <p:cNvPr id="199701" name="Text Box 21"/>
          <p:cNvSpPr txBox="1">
            <a:spLocks noChangeArrowheads="1"/>
          </p:cNvSpPr>
          <p:nvPr/>
        </p:nvSpPr>
        <p:spPr bwMode="auto">
          <a:xfrm>
            <a:off x="2574925" y="3597275"/>
            <a:ext cx="336550" cy="457200"/>
          </a:xfrm>
          <a:prstGeom prst="rect">
            <a:avLst/>
          </a:prstGeom>
          <a:noFill/>
          <a:ln w="28575">
            <a:noFill/>
            <a:miter lim="800000"/>
            <a:headEnd/>
            <a:tailEnd/>
          </a:ln>
        </p:spPr>
        <p:txBody>
          <a:bodyPr wrap="none" anchor="ctr">
            <a:spAutoFit/>
          </a:bodyPr>
          <a:lstStyle/>
          <a:p>
            <a:pPr algn="ctr" eaLnBrk="0" hangingPunct="0"/>
            <a:r>
              <a:rPr lang="en-US" altLang="zh-CN" i="1">
                <a:solidFill>
                  <a:srgbClr val="000000"/>
                </a:solidFill>
              </a:rPr>
              <a:t>d</a:t>
            </a:r>
          </a:p>
        </p:txBody>
      </p:sp>
      <p:sp>
        <p:nvSpPr>
          <p:cNvPr id="199702" name="Text Box 22"/>
          <p:cNvSpPr txBox="1">
            <a:spLocks noChangeArrowheads="1"/>
          </p:cNvSpPr>
          <p:nvPr/>
        </p:nvSpPr>
        <p:spPr bwMode="auto">
          <a:xfrm>
            <a:off x="1744663" y="4552950"/>
            <a:ext cx="319087" cy="457200"/>
          </a:xfrm>
          <a:prstGeom prst="rect">
            <a:avLst/>
          </a:prstGeom>
          <a:noFill/>
          <a:ln w="28575">
            <a:noFill/>
            <a:miter lim="800000"/>
            <a:headEnd/>
            <a:tailEnd/>
          </a:ln>
        </p:spPr>
        <p:txBody>
          <a:bodyPr wrap="none" anchor="ctr">
            <a:spAutoFit/>
          </a:bodyPr>
          <a:lstStyle/>
          <a:p>
            <a:pPr algn="ctr" eaLnBrk="0" hangingPunct="0"/>
            <a:r>
              <a:rPr lang="en-US" altLang="zh-CN" i="1">
                <a:solidFill>
                  <a:srgbClr val="000000"/>
                </a:solidFill>
              </a:rPr>
              <a:t>e</a:t>
            </a:r>
          </a:p>
        </p:txBody>
      </p:sp>
      <p:sp>
        <p:nvSpPr>
          <p:cNvPr id="199703" name="Text Box 23"/>
          <p:cNvSpPr txBox="1">
            <a:spLocks noChangeArrowheads="1"/>
          </p:cNvSpPr>
          <p:nvPr/>
        </p:nvSpPr>
        <p:spPr bwMode="auto">
          <a:xfrm>
            <a:off x="2911475" y="4883150"/>
            <a:ext cx="268288" cy="457200"/>
          </a:xfrm>
          <a:prstGeom prst="rect">
            <a:avLst/>
          </a:prstGeom>
          <a:noFill/>
          <a:ln w="28575">
            <a:noFill/>
            <a:miter lim="800000"/>
            <a:headEnd/>
            <a:tailEnd/>
          </a:ln>
        </p:spPr>
        <p:txBody>
          <a:bodyPr wrap="none" anchor="ctr">
            <a:spAutoFit/>
          </a:bodyPr>
          <a:lstStyle/>
          <a:p>
            <a:pPr algn="ctr" eaLnBrk="0" hangingPunct="0"/>
            <a:r>
              <a:rPr lang="en-US" altLang="zh-CN" i="1">
                <a:solidFill>
                  <a:srgbClr val="000000"/>
                </a:solidFill>
              </a:rPr>
              <a:t>f</a:t>
            </a:r>
          </a:p>
        </p:txBody>
      </p:sp>
      <p:grpSp>
        <p:nvGrpSpPr>
          <p:cNvPr id="2" name="Group 24"/>
          <p:cNvGrpSpPr>
            <a:grpSpLocks/>
          </p:cNvGrpSpPr>
          <p:nvPr/>
        </p:nvGrpSpPr>
        <p:grpSpPr bwMode="auto">
          <a:xfrm>
            <a:off x="4918075" y="3017838"/>
            <a:ext cx="2032000" cy="2462212"/>
            <a:chOff x="2689" y="2060"/>
            <a:chExt cx="801" cy="1194"/>
          </a:xfrm>
        </p:grpSpPr>
        <p:sp>
          <p:nvSpPr>
            <p:cNvPr id="199712" name="Oval 25"/>
            <p:cNvSpPr>
              <a:spLocks noChangeArrowheads="1"/>
            </p:cNvSpPr>
            <p:nvPr/>
          </p:nvSpPr>
          <p:spPr bwMode="auto">
            <a:xfrm>
              <a:off x="3203" y="2060"/>
              <a:ext cx="89" cy="89"/>
            </a:xfrm>
            <a:prstGeom prst="ellipse">
              <a:avLst/>
            </a:prstGeom>
            <a:solidFill>
              <a:srgbClr val="000000"/>
            </a:solidFill>
            <a:ln w="28575">
              <a:solidFill>
                <a:srgbClr val="000000"/>
              </a:solidFill>
              <a:round/>
              <a:headEnd/>
              <a:tailEnd/>
            </a:ln>
          </p:spPr>
          <p:txBody>
            <a:bodyPr wrap="none" anchor="ctr">
              <a:spAutoFit/>
            </a:bodyPr>
            <a:lstStyle/>
            <a:p>
              <a:endParaRPr lang="zh-CN" altLang="en-US">
                <a:solidFill>
                  <a:srgbClr val="4D5B6B"/>
                </a:solidFill>
              </a:endParaRPr>
            </a:p>
          </p:txBody>
        </p:sp>
        <p:sp>
          <p:nvSpPr>
            <p:cNvPr id="199713" name="Oval 26"/>
            <p:cNvSpPr>
              <a:spLocks noChangeArrowheads="1"/>
            </p:cNvSpPr>
            <p:nvPr/>
          </p:nvSpPr>
          <p:spPr bwMode="auto">
            <a:xfrm>
              <a:off x="2909" y="2358"/>
              <a:ext cx="89" cy="89"/>
            </a:xfrm>
            <a:prstGeom prst="ellipse">
              <a:avLst/>
            </a:prstGeom>
            <a:solidFill>
              <a:srgbClr val="000000"/>
            </a:solidFill>
            <a:ln w="28575">
              <a:solidFill>
                <a:srgbClr val="000000"/>
              </a:solidFill>
              <a:round/>
              <a:headEnd/>
              <a:tailEnd/>
            </a:ln>
          </p:spPr>
          <p:txBody>
            <a:bodyPr wrap="none" anchor="ctr">
              <a:spAutoFit/>
            </a:bodyPr>
            <a:lstStyle/>
            <a:p>
              <a:endParaRPr lang="zh-CN" altLang="en-US">
                <a:solidFill>
                  <a:srgbClr val="4D5B6B"/>
                </a:solidFill>
              </a:endParaRPr>
            </a:p>
          </p:txBody>
        </p:sp>
        <p:sp>
          <p:nvSpPr>
            <p:cNvPr id="199714" name="Oval 27"/>
            <p:cNvSpPr>
              <a:spLocks noChangeArrowheads="1"/>
            </p:cNvSpPr>
            <p:nvPr/>
          </p:nvSpPr>
          <p:spPr bwMode="auto">
            <a:xfrm>
              <a:off x="3306" y="2373"/>
              <a:ext cx="89" cy="89"/>
            </a:xfrm>
            <a:prstGeom prst="ellipse">
              <a:avLst/>
            </a:prstGeom>
            <a:solidFill>
              <a:srgbClr val="000000"/>
            </a:solidFill>
            <a:ln w="28575">
              <a:solidFill>
                <a:srgbClr val="000000"/>
              </a:solidFill>
              <a:round/>
              <a:headEnd/>
              <a:tailEnd/>
            </a:ln>
          </p:spPr>
          <p:txBody>
            <a:bodyPr wrap="none" anchor="ctr">
              <a:spAutoFit/>
            </a:bodyPr>
            <a:lstStyle/>
            <a:p>
              <a:endParaRPr lang="zh-CN" altLang="en-US">
                <a:solidFill>
                  <a:srgbClr val="4D5B6B"/>
                </a:solidFill>
              </a:endParaRPr>
            </a:p>
          </p:txBody>
        </p:sp>
        <p:sp>
          <p:nvSpPr>
            <p:cNvPr id="199715" name="Oval 28"/>
            <p:cNvSpPr>
              <a:spLocks noChangeArrowheads="1"/>
            </p:cNvSpPr>
            <p:nvPr/>
          </p:nvSpPr>
          <p:spPr bwMode="auto">
            <a:xfrm>
              <a:off x="3362" y="2737"/>
              <a:ext cx="89" cy="89"/>
            </a:xfrm>
            <a:prstGeom prst="ellipse">
              <a:avLst/>
            </a:prstGeom>
            <a:solidFill>
              <a:srgbClr val="000000"/>
            </a:solidFill>
            <a:ln w="28575">
              <a:solidFill>
                <a:srgbClr val="000000"/>
              </a:solidFill>
              <a:round/>
              <a:headEnd/>
              <a:tailEnd/>
            </a:ln>
          </p:spPr>
          <p:txBody>
            <a:bodyPr wrap="none" anchor="ctr">
              <a:spAutoFit/>
            </a:bodyPr>
            <a:lstStyle/>
            <a:p>
              <a:endParaRPr lang="zh-CN" altLang="en-US">
                <a:solidFill>
                  <a:srgbClr val="4D5B6B"/>
                </a:solidFill>
              </a:endParaRPr>
            </a:p>
          </p:txBody>
        </p:sp>
        <p:sp>
          <p:nvSpPr>
            <p:cNvPr id="199716" name="Oval 29"/>
            <p:cNvSpPr>
              <a:spLocks noChangeArrowheads="1"/>
            </p:cNvSpPr>
            <p:nvPr/>
          </p:nvSpPr>
          <p:spPr bwMode="auto">
            <a:xfrm>
              <a:off x="2801" y="2825"/>
              <a:ext cx="89" cy="89"/>
            </a:xfrm>
            <a:prstGeom prst="ellipse">
              <a:avLst/>
            </a:prstGeom>
            <a:solidFill>
              <a:srgbClr val="000000"/>
            </a:solidFill>
            <a:ln w="28575">
              <a:solidFill>
                <a:srgbClr val="000000"/>
              </a:solidFill>
              <a:round/>
              <a:headEnd/>
              <a:tailEnd/>
            </a:ln>
          </p:spPr>
          <p:txBody>
            <a:bodyPr wrap="none" anchor="ctr">
              <a:spAutoFit/>
            </a:bodyPr>
            <a:lstStyle/>
            <a:p>
              <a:endParaRPr lang="zh-CN" altLang="en-US">
                <a:solidFill>
                  <a:srgbClr val="4D5B6B"/>
                </a:solidFill>
              </a:endParaRPr>
            </a:p>
          </p:txBody>
        </p:sp>
        <p:sp>
          <p:nvSpPr>
            <p:cNvPr id="199717" name="Oval 30"/>
            <p:cNvSpPr>
              <a:spLocks noChangeArrowheads="1"/>
            </p:cNvSpPr>
            <p:nvPr/>
          </p:nvSpPr>
          <p:spPr bwMode="auto">
            <a:xfrm>
              <a:off x="3107" y="3001"/>
              <a:ext cx="89" cy="89"/>
            </a:xfrm>
            <a:prstGeom prst="ellipse">
              <a:avLst/>
            </a:prstGeom>
            <a:solidFill>
              <a:srgbClr val="000000"/>
            </a:solidFill>
            <a:ln w="28575">
              <a:solidFill>
                <a:srgbClr val="000000"/>
              </a:solidFill>
              <a:round/>
              <a:headEnd/>
              <a:tailEnd/>
            </a:ln>
          </p:spPr>
          <p:txBody>
            <a:bodyPr wrap="none" anchor="ctr">
              <a:spAutoFit/>
            </a:bodyPr>
            <a:lstStyle/>
            <a:p>
              <a:endParaRPr lang="zh-CN" altLang="en-US">
                <a:solidFill>
                  <a:srgbClr val="4D5B6B"/>
                </a:solidFill>
              </a:endParaRPr>
            </a:p>
          </p:txBody>
        </p:sp>
        <p:sp>
          <p:nvSpPr>
            <p:cNvPr id="199718" name="Freeform 31"/>
            <p:cNvSpPr>
              <a:spLocks/>
            </p:cNvSpPr>
            <p:nvPr/>
          </p:nvSpPr>
          <p:spPr bwMode="auto">
            <a:xfrm>
              <a:off x="2951" y="2108"/>
              <a:ext cx="293" cy="300"/>
            </a:xfrm>
            <a:custGeom>
              <a:avLst/>
              <a:gdLst>
                <a:gd name="T0" fmla="*/ 1 w 293"/>
                <a:gd name="T1" fmla="*/ 300 h 300"/>
                <a:gd name="T2" fmla="*/ 49 w 293"/>
                <a:gd name="T3" fmla="*/ 89 h 300"/>
                <a:gd name="T4" fmla="*/ 293 w 293"/>
                <a:gd name="T5" fmla="*/ 0 h 300"/>
                <a:gd name="T6" fmla="*/ 0 60000 65536"/>
                <a:gd name="T7" fmla="*/ 0 60000 65536"/>
                <a:gd name="T8" fmla="*/ 0 60000 65536"/>
                <a:gd name="T9" fmla="*/ 0 w 293"/>
                <a:gd name="T10" fmla="*/ 0 h 300"/>
                <a:gd name="T11" fmla="*/ 293 w 293"/>
                <a:gd name="T12" fmla="*/ 300 h 300"/>
              </a:gdLst>
              <a:ahLst/>
              <a:cxnLst>
                <a:cxn ang="T6">
                  <a:pos x="T0" y="T1"/>
                </a:cxn>
                <a:cxn ang="T7">
                  <a:pos x="T2" y="T3"/>
                </a:cxn>
                <a:cxn ang="T8">
                  <a:pos x="T4" y="T5"/>
                </a:cxn>
              </a:cxnLst>
              <a:rect l="T9" t="T10" r="T11" b="T12"/>
              <a:pathLst>
                <a:path w="293" h="300">
                  <a:moveTo>
                    <a:pt x="1" y="300"/>
                  </a:moveTo>
                  <a:cubicBezTo>
                    <a:pt x="0" y="219"/>
                    <a:pt x="0" y="139"/>
                    <a:pt x="49" y="89"/>
                  </a:cubicBezTo>
                  <a:cubicBezTo>
                    <a:pt x="98" y="39"/>
                    <a:pt x="195" y="19"/>
                    <a:pt x="293" y="0"/>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719" name="Freeform 32"/>
            <p:cNvSpPr>
              <a:spLocks/>
            </p:cNvSpPr>
            <p:nvPr/>
          </p:nvSpPr>
          <p:spPr bwMode="auto">
            <a:xfrm>
              <a:off x="3252" y="2108"/>
              <a:ext cx="170" cy="332"/>
            </a:xfrm>
            <a:custGeom>
              <a:avLst/>
              <a:gdLst>
                <a:gd name="T0" fmla="*/ 0 w 170"/>
                <a:gd name="T1" fmla="*/ 0 h 332"/>
                <a:gd name="T2" fmla="*/ 154 w 170"/>
                <a:gd name="T3" fmla="*/ 81 h 332"/>
                <a:gd name="T4" fmla="*/ 97 w 170"/>
                <a:gd name="T5" fmla="*/ 332 h 332"/>
                <a:gd name="T6" fmla="*/ 0 60000 65536"/>
                <a:gd name="T7" fmla="*/ 0 60000 65536"/>
                <a:gd name="T8" fmla="*/ 0 60000 65536"/>
                <a:gd name="T9" fmla="*/ 0 w 170"/>
                <a:gd name="T10" fmla="*/ 0 h 332"/>
                <a:gd name="T11" fmla="*/ 170 w 170"/>
                <a:gd name="T12" fmla="*/ 332 h 332"/>
              </a:gdLst>
              <a:ahLst/>
              <a:cxnLst>
                <a:cxn ang="T6">
                  <a:pos x="T0" y="T1"/>
                </a:cxn>
                <a:cxn ang="T7">
                  <a:pos x="T2" y="T3"/>
                </a:cxn>
                <a:cxn ang="T8">
                  <a:pos x="T4" y="T5"/>
                </a:cxn>
              </a:cxnLst>
              <a:rect l="T9" t="T10" r="T11" b="T12"/>
              <a:pathLst>
                <a:path w="170" h="332">
                  <a:moveTo>
                    <a:pt x="0" y="0"/>
                  </a:moveTo>
                  <a:cubicBezTo>
                    <a:pt x="69" y="13"/>
                    <a:pt x="138" y="26"/>
                    <a:pt x="154" y="81"/>
                  </a:cubicBezTo>
                  <a:cubicBezTo>
                    <a:pt x="170" y="136"/>
                    <a:pt x="133" y="234"/>
                    <a:pt x="97" y="332"/>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720" name="Freeform 33"/>
            <p:cNvSpPr>
              <a:spLocks/>
            </p:cNvSpPr>
            <p:nvPr/>
          </p:nvSpPr>
          <p:spPr bwMode="auto">
            <a:xfrm>
              <a:off x="2944" y="2359"/>
              <a:ext cx="405" cy="57"/>
            </a:xfrm>
            <a:custGeom>
              <a:avLst/>
              <a:gdLst>
                <a:gd name="T0" fmla="*/ 0 w 405"/>
                <a:gd name="T1" fmla="*/ 57 h 57"/>
                <a:gd name="T2" fmla="*/ 202 w 405"/>
                <a:gd name="T3" fmla="*/ 0 h 57"/>
                <a:gd name="T4" fmla="*/ 405 w 405"/>
                <a:gd name="T5" fmla="*/ 57 h 57"/>
                <a:gd name="T6" fmla="*/ 0 60000 65536"/>
                <a:gd name="T7" fmla="*/ 0 60000 65536"/>
                <a:gd name="T8" fmla="*/ 0 60000 65536"/>
                <a:gd name="T9" fmla="*/ 0 w 405"/>
                <a:gd name="T10" fmla="*/ 0 h 57"/>
                <a:gd name="T11" fmla="*/ 405 w 405"/>
                <a:gd name="T12" fmla="*/ 57 h 57"/>
              </a:gdLst>
              <a:ahLst/>
              <a:cxnLst>
                <a:cxn ang="T6">
                  <a:pos x="T0" y="T1"/>
                </a:cxn>
                <a:cxn ang="T7">
                  <a:pos x="T2" y="T3"/>
                </a:cxn>
                <a:cxn ang="T8">
                  <a:pos x="T4" y="T5"/>
                </a:cxn>
              </a:cxnLst>
              <a:rect l="T9" t="T10" r="T11" b="T12"/>
              <a:pathLst>
                <a:path w="405" h="57">
                  <a:moveTo>
                    <a:pt x="0" y="57"/>
                  </a:moveTo>
                  <a:cubicBezTo>
                    <a:pt x="67" y="28"/>
                    <a:pt x="135" y="0"/>
                    <a:pt x="202" y="0"/>
                  </a:cubicBezTo>
                  <a:cubicBezTo>
                    <a:pt x="269" y="0"/>
                    <a:pt x="373" y="48"/>
                    <a:pt x="405" y="57"/>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721" name="Freeform 34"/>
            <p:cNvSpPr>
              <a:spLocks/>
            </p:cNvSpPr>
            <p:nvPr/>
          </p:nvSpPr>
          <p:spPr bwMode="auto">
            <a:xfrm>
              <a:off x="2952" y="2416"/>
              <a:ext cx="462" cy="389"/>
            </a:xfrm>
            <a:custGeom>
              <a:avLst/>
              <a:gdLst>
                <a:gd name="T0" fmla="*/ 0 w 462"/>
                <a:gd name="T1" fmla="*/ 0 h 389"/>
                <a:gd name="T2" fmla="*/ 162 w 462"/>
                <a:gd name="T3" fmla="*/ 211 h 389"/>
                <a:gd name="T4" fmla="*/ 462 w 462"/>
                <a:gd name="T5" fmla="*/ 389 h 389"/>
                <a:gd name="T6" fmla="*/ 0 60000 65536"/>
                <a:gd name="T7" fmla="*/ 0 60000 65536"/>
                <a:gd name="T8" fmla="*/ 0 60000 65536"/>
                <a:gd name="T9" fmla="*/ 0 w 462"/>
                <a:gd name="T10" fmla="*/ 0 h 389"/>
                <a:gd name="T11" fmla="*/ 462 w 462"/>
                <a:gd name="T12" fmla="*/ 389 h 389"/>
              </a:gdLst>
              <a:ahLst/>
              <a:cxnLst>
                <a:cxn ang="T6">
                  <a:pos x="T0" y="T1"/>
                </a:cxn>
                <a:cxn ang="T7">
                  <a:pos x="T2" y="T3"/>
                </a:cxn>
                <a:cxn ang="T8">
                  <a:pos x="T4" y="T5"/>
                </a:cxn>
              </a:cxnLst>
              <a:rect l="T9" t="T10" r="T11" b="T12"/>
              <a:pathLst>
                <a:path w="462" h="389">
                  <a:moveTo>
                    <a:pt x="0" y="0"/>
                  </a:moveTo>
                  <a:cubicBezTo>
                    <a:pt x="42" y="73"/>
                    <a:pt x="85" y="146"/>
                    <a:pt x="162" y="211"/>
                  </a:cubicBezTo>
                  <a:cubicBezTo>
                    <a:pt x="239" y="276"/>
                    <a:pt x="412" y="358"/>
                    <a:pt x="462" y="389"/>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722" name="Freeform 35"/>
            <p:cNvSpPr>
              <a:spLocks/>
            </p:cNvSpPr>
            <p:nvPr/>
          </p:nvSpPr>
          <p:spPr bwMode="auto">
            <a:xfrm>
              <a:off x="3349" y="2432"/>
              <a:ext cx="130" cy="365"/>
            </a:xfrm>
            <a:custGeom>
              <a:avLst/>
              <a:gdLst>
                <a:gd name="T0" fmla="*/ 0 w 130"/>
                <a:gd name="T1" fmla="*/ 0 h 365"/>
                <a:gd name="T2" fmla="*/ 122 w 130"/>
                <a:gd name="T3" fmla="*/ 171 h 365"/>
                <a:gd name="T4" fmla="*/ 49 w 130"/>
                <a:gd name="T5" fmla="*/ 365 h 365"/>
                <a:gd name="T6" fmla="*/ 0 60000 65536"/>
                <a:gd name="T7" fmla="*/ 0 60000 65536"/>
                <a:gd name="T8" fmla="*/ 0 60000 65536"/>
                <a:gd name="T9" fmla="*/ 0 w 130"/>
                <a:gd name="T10" fmla="*/ 0 h 365"/>
                <a:gd name="T11" fmla="*/ 130 w 130"/>
                <a:gd name="T12" fmla="*/ 365 h 365"/>
              </a:gdLst>
              <a:ahLst/>
              <a:cxnLst>
                <a:cxn ang="T6">
                  <a:pos x="T0" y="T1"/>
                </a:cxn>
                <a:cxn ang="T7">
                  <a:pos x="T2" y="T3"/>
                </a:cxn>
                <a:cxn ang="T8">
                  <a:pos x="T4" y="T5"/>
                </a:cxn>
              </a:cxnLst>
              <a:rect l="T9" t="T10" r="T11" b="T12"/>
              <a:pathLst>
                <a:path w="130" h="365">
                  <a:moveTo>
                    <a:pt x="0" y="0"/>
                  </a:moveTo>
                  <a:cubicBezTo>
                    <a:pt x="57" y="55"/>
                    <a:pt x="114" y="110"/>
                    <a:pt x="122" y="171"/>
                  </a:cubicBezTo>
                  <a:cubicBezTo>
                    <a:pt x="130" y="232"/>
                    <a:pt x="89" y="298"/>
                    <a:pt x="49" y="365"/>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723" name="Freeform 36"/>
            <p:cNvSpPr>
              <a:spLocks/>
            </p:cNvSpPr>
            <p:nvPr/>
          </p:nvSpPr>
          <p:spPr bwMode="auto">
            <a:xfrm>
              <a:off x="2689" y="2400"/>
              <a:ext cx="263" cy="478"/>
            </a:xfrm>
            <a:custGeom>
              <a:avLst/>
              <a:gdLst>
                <a:gd name="T0" fmla="*/ 263 w 263"/>
                <a:gd name="T1" fmla="*/ 0 h 478"/>
                <a:gd name="T2" fmla="*/ 19 w 263"/>
                <a:gd name="T3" fmla="*/ 211 h 478"/>
                <a:gd name="T4" fmla="*/ 149 w 263"/>
                <a:gd name="T5" fmla="*/ 478 h 478"/>
                <a:gd name="T6" fmla="*/ 0 60000 65536"/>
                <a:gd name="T7" fmla="*/ 0 60000 65536"/>
                <a:gd name="T8" fmla="*/ 0 60000 65536"/>
                <a:gd name="T9" fmla="*/ 0 w 263"/>
                <a:gd name="T10" fmla="*/ 0 h 478"/>
                <a:gd name="T11" fmla="*/ 263 w 263"/>
                <a:gd name="T12" fmla="*/ 478 h 478"/>
              </a:gdLst>
              <a:ahLst/>
              <a:cxnLst>
                <a:cxn ang="T6">
                  <a:pos x="T0" y="T1"/>
                </a:cxn>
                <a:cxn ang="T7">
                  <a:pos x="T2" y="T3"/>
                </a:cxn>
                <a:cxn ang="T8">
                  <a:pos x="T4" y="T5"/>
                </a:cxn>
              </a:cxnLst>
              <a:rect l="T9" t="T10" r="T11" b="T12"/>
              <a:pathLst>
                <a:path w="263" h="478">
                  <a:moveTo>
                    <a:pt x="263" y="0"/>
                  </a:moveTo>
                  <a:cubicBezTo>
                    <a:pt x="150" y="65"/>
                    <a:pt x="38" y="131"/>
                    <a:pt x="19" y="211"/>
                  </a:cubicBezTo>
                  <a:cubicBezTo>
                    <a:pt x="0" y="291"/>
                    <a:pt x="74" y="384"/>
                    <a:pt x="149" y="478"/>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724" name="Freeform 37"/>
            <p:cNvSpPr>
              <a:spLocks/>
            </p:cNvSpPr>
            <p:nvPr/>
          </p:nvSpPr>
          <p:spPr bwMode="auto">
            <a:xfrm>
              <a:off x="2822" y="2854"/>
              <a:ext cx="316" cy="203"/>
            </a:xfrm>
            <a:custGeom>
              <a:avLst/>
              <a:gdLst>
                <a:gd name="T0" fmla="*/ 0 w 316"/>
                <a:gd name="T1" fmla="*/ 0 h 203"/>
                <a:gd name="T2" fmla="*/ 170 w 316"/>
                <a:gd name="T3" fmla="*/ 162 h 203"/>
                <a:gd name="T4" fmla="*/ 316 w 316"/>
                <a:gd name="T5" fmla="*/ 203 h 203"/>
                <a:gd name="T6" fmla="*/ 0 60000 65536"/>
                <a:gd name="T7" fmla="*/ 0 60000 65536"/>
                <a:gd name="T8" fmla="*/ 0 60000 65536"/>
                <a:gd name="T9" fmla="*/ 0 w 316"/>
                <a:gd name="T10" fmla="*/ 0 h 203"/>
                <a:gd name="T11" fmla="*/ 316 w 316"/>
                <a:gd name="T12" fmla="*/ 203 h 203"/>
              </a:gdLst>
              <a:ahLst/>
              <a:cxnLst>
                <a:cxn ang="T6">
                  <a:pos x="T0" y="T1"/>
                </a:cxn>
                <a:cxn ang="T7">
                  <a:pos x="T2" y="T3"/>
                </a:cxn>
                <a:cxn ang="T8">
                  <a:pos x="T4" y="T5"/>
                </a:cxn>
              </a:cxnLst>
              <a:rect l="T9" t="T10" r="T11" b="T12"/>
              <a:pathLst>
                <a:path w="316" h="203">
                  <a:moveTo>
                    <a:pt x="0" y="0"/>
                  </a:moveTo>
                  <a:cubicBezTo>
                    <a:pt x="58" y="64"/>
                    <a:pt x="117" y="128"/>
                    <a:pt x="170" y="162"/>
                  </a:cubicBezTo>
                  <a:cubicBezTo>
                    <a:pt x="223" y="196"/>
                    <a:pt x="269" y="199"/>
                    <a:pt x="316" y="203"/>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725" name="Freeform 38"/>
            <p:cNvSpPr>
              <a:spLocks/>
            </p:cNvSpPr>
            <p:nvPr/>
          </p:nvSpPr>
          <p:spPr bwMode="auto">
            <a:xfrm>
              <a:off x="3138" y="2781"/>
              <a:ext cx="268" cy="259"/>
            </a:xfrm>
            <a:custGeom>
              <a:avLst/>
              <a:gdLst>
                <a:gd name="T0" fmla="*/ 0 w 268"/>
                <a:gd name="T1" fmla="*/ 259 h 259"/>
                <a:gd name="T2" fmla="*/ 195 w 268"/>
                <a:gd name="T3" fmla="*/ 178 h 259"/>
                <a:gd name="T4" fmla="*/ 268 w 268"/>
                <a:gd name="T5" fmla="*/ 0 h 259"/>
                <a:gd name="T6" fmla="*/ 0 60000 65536"/>
                <a:gd name="T7" fmla="*/ 0 60000 65536"/>
                <a:gd name="T8" fmla="*/ 0 60000 65536"/>
                <a:gd name="T9" fmla="*/ 0 w 268"/>
                <a:gd name="T10" fmla="*/ 0 h 259"/>
                <a:gd name="T11" fmla="*/ 268 w 268"/>
                <a:gd name="T12" fmla="*/ 259 h 259"/>
              </a:gdLst>
              <a:ahLst/>
              <a:cxnLst>
                <a:cxn ang="T6">
                  <a:pos x="T0" y="T1"/>
                </a:cxn>
                <a:cxn ang="T7">
                  <a:pos x="T2" y="T3"/>
                </a:cxn>
                <a:cxn ang="T8">
                  <a:pos x="T4" y="T5"/>
                </a:cxn>
              </a:cxnLst>
              <a:rect l="T9" t="T10" r="T11" b="T12"/>
              <a:pathLst>
                <a:path w="268" h="259">
                  <a:moveTo>
                    <a:pt x="0" y="259"/>
                  </a:moveTo>
                  <a:cubicBezTo>
                    <a:pt x="75" y="240"/>
                    <a:pt x="150" y="221"/>
                    <a:pt x="195" y="178"/>
                  </a:cubicBezTo>
                  <a:cubicBezTo>
                    <a:pt x="240" y="135"/>
                    <a:pt x="254" y="67"/>
                    <a:pt x="268" y="0"/>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sp>
          <p:nvSpPr>
            <p:cNvPr id="199726" name="Freeform 39"/>
            <p:cNvSpPr>
              <a:spLocks/>
            </p:cNvSpPr>
            <p:nvPr/>
          </p:nvSpPr>
          <p:spPr bwMode="auto">
            <a:xfrm>
              <a:off x="2830" y="2797"/>
              <a:ext cx="660" cy="457"/>
            </a:xfrm>
            <a:custGeom>
              <a:avLst/>
              <a:gdLst>
                <a:gd name="T0" fmla="*/ 0 w 660"/>
                <a:gd name="T1" fmla="*/ 73 h 457"/>
                <a:gd name="T2" fmla="*/ 49 w 660"/>
                <a:gd name="T3" fmla="*/ 300 h 457"/>
                <a:gd name="T4" fmla="*/ 276 w 660"/>
                <a:gd name="T5" fmla="*/ 446 h 457"/>
                <a:gd name="T6" fmla="*/ 535 w 660"/>
                <a:gd name="T7" fmla="*/ 365 h 457"/>
                <a:gd name="T8" fmla="*/ 649 w 660"/>
                <a:gd name="T9" fmla="*/ 203 h 457"/>
                <a:gd name="T10" fmla="*/ 600 w 660"/>
                <a:gd name="T11" fmla="*/ 0 h 457"/>
                <a:gd name="T12" fmla="*/ 0 60000 65536"/>
                <a:gd name="T13" fmla="*/ 0 60000 65536"/>
                <a:gd name="T14" fmla="*/ 0 60000 65536"/>
                <a:gd name="T15" fmla="*/ 0 60000 65536"/>
                <a:gd name="T16" fmla="*/ 0 60000 65536"/>
                <a:gd name="T17" fmla="*/ 0 60000 65536"/>
                <a:gd name="T18" fmla="*/ 0 w 660"/>
                <a:gd name="T19" fmla="*/ 0 h 457"/>
                <a:gd name="T20" fmla="*/ 660 w 660"/>
                <a:gd name="T21" fmla="*/ 457 h 457"/>
              </a:gdLst>
              <a:ahLst/>
              <a:cxnLst>
                <a:cxn ang="T12">
                  <a:pos x="T0" y="T1"/>
                </a:cxn>
                <a:cxn ang="T13">
                  <a:pos x="T2" y="T3"/>
                </a:cxn>
                <a:cxn ang="T14">
                  <a:pos x="T4" y="T5"/>
                </a:cxn>
                <a:cxn ang="T15">
                  <a:pos x="T6" y="T7"/>
                </a:cxn>
                <a:cxn ang="T16">
                  <a:pos x="T8" y="T9"/>
                </a:cxn>
                <a:cxn ang="T17">
                  <a:pos x="T10" y="T11"/>
                </a:cxn>
              </a:cxnLst>
              <a:rect l="T18" t="T19" r="T20" b="T21"/>
              <a:pathLst>
                <a:path w="660" h="457">
                  <a:moveTo>
                    <a:pt x="0" y="73"/>
                  </a:moveTo>
                  <a:cubicBezTo>
                    <a:pt x="1" y="155"/>
                    <a:pt x="3" y="238"/>
                    <a:pt x="49" y="300"/>
                  </a:cubicBezTo>
                  <a:cubicBezTo>
                    <a:pt x="95" y="362"/>
                    <a:pt x="195" y="435"/>
                    <a:pt x="276" y="446"/>
                  </a:cubicBezTo>
                  <a:cubicBezTo>
                    <a:pt x="357" y="457"/>
                    <a:pt x="473" y="405"/>
                    <a:pt x="535" y="365"/>
                  </a:cubicBezTo>
                  <a:cubicBezTo>
                    <a:pt x="597" y="325"/>
                    <a:pt x="638" y="264"/>
                    <a:pt x="649" y="203"/>
                  </a:cubicBezTo>
                  <a:cubicBezTo>
                    <a:pt x="660" y="142"/>
                    <a:pt x="630" y="71"/>
                    <a:pt x="600" y="0"/>
                  </a:cubicBezTo>
                </a:path>
              </a:pathLst>
            </a:custGeom>
            <a:noFill/>
            <a:ln w="28575" cap="flat" cmpd="sng">
              <a:solidFill>
                <a:srgbClr val="000000"/>
              </a:solidFill>
              <a:prstDash val="solid"/>
              <a:round/>
              <a:headEnd type="none" w="med" len="med"/>
              <a:tailEnd type="none" w="med" len="med"/>
            </a:ln>
          </p:spPr>
          <p:txBody>
            <a:bodyPr wrap="none" anchor="ctr">
              <a:spAutoFit/>
            </a:bodyPr>
            <a:lstStyle/>
            <a:p>
              <a:endParaRPr lang="zh-CN" altLang="en-US">
                <a:solidFill>
                  <a:srgbClr val="4D5B6B"/>
                </a:solidFill>
              </a:endParaRPr>
            </a:p>
          </p:txBody>
        </p:sp>
      </p:grpSp>
      <p:sp>
        <p:nvSpPr>
          <p:cNvPr id="140328" name="Text Box 40"/>
          <p:cNvSpPr txBox="1">
            <a:spLocks noChangeArrowheads="1"/>
          </p:cNvSpPr>
          <p:nvPr/>
        </p:nvSpPr>
        <p:spPr bwMode="auto">
          <a:xfrm>
            <a:off x="5233988" y="3341688"/>
            <a:ext cx="336550" cy="457200"/>
          </a:xfrm>
          <a:prstGeom prst="rect">
            <a:avLst/>
          </a:prstGeom>
          <a:noFill/>
          <a:ln w="28575">
            <a:noFill/>
            <a:miter lim="800000"/>
            <a:headEnd/>
            <a:tailEnd/>
          </a:ln>
        </p:spPr>
        <p:txBody>
          <a:bodyPr wrap="none" anchor="ctr">
            <a:spAutoFit/>
          </a:bodyPr>
          <a:lstStyle/>
          <a:p>
            <a:pPr algn="ctr" eaLnBrk="0" hangingPunct="0"/>
            <a:r>
              <a:rPr lang="en-US" altLang="zh-CN" i="1">
                <a:solidFill>
                  <a:srgbClr val="FF0000"/>
                </a:solidFill>
              </a:rPr>
              <a:t>b</a:t>
            </a:r>
          </a:p>
        </p:txBody>
      </p:sp>
      <p:sp>
        <p:nvSpPr>
          <p:cNvPr id="140329" name="Text Box 41"/>
          <p:cNvSpPr txBox="1">
            <a:spLocks noChangeArrowheads="1"/>
          </p:cNvSpPr>
          <p:nvPr/>
        </p:nvSpPr>
        <p:spPr bwMode="auto">
          <a:xfrm>
            <a:off x="6402388" y="2773363"/>
            <a:ext cx="336550" cy="457200"/>
          </a:xfrm>
          <a:prstGeom prst="rect">
            <a:avLst/>
          </a:prstGeom>
          <a:noFill/>
          <a:ln w="28575">
            <a:noFill/>
            <a:miter lim="800000"/>
            <a:headEnd/>
            <a:tailEnd/>
          </a:ln>
        </p:spPr>
        <p:txBody>
          <a:bodyPr wrap="none" anchor="ctr">
            <a:spAutoFit/>
          </a:bodyPr>
          <a:lstStyle/>
          <a:p>
            <a:pPr algn="ctr" eaLnBrk="0" hangingPunct="0"/>
            <a:r>
              <a:rPr lang="en-US" altLang="zh-CN" i="1">
                <a:solidFill>
                  <a:srgbClr val="FF0000"/>
                </a:solidFill>
              </a:rPr>
              <a:t>d</a:t>
            </a:r>
          </a:p>
        </p:txBody>
      </p:sp>
      <p:sp>
        <p:nvSpPr>
          <p:cNvPr id="140330" name="Text Box 42"/>
          <p:cNvSpPr txBox="1">
            <a:spLocks noChangeArrowheads="1"/>
          </p:cNvSpPr>
          <p:nvPr/>
        </p:nvSpPr>
        <p:spPr bwMode="auto">
          <a:xfrm>
            <a:off x="6657975" y="3427413"/>
            <a:ext cx="336550" cy="457200"/>
          </a:xfrm>
          <a:prstGeom prst="rect">
            <a:avLst/>
          </a:prstGeom>
          <a:noFill/>
          <a:ln w="28575">
            <a:noFill/>
            <a:miter lim="800000"/>
            <a:headEnd/>
            <a:tailEnd/>
          </a:ln>
        </p:spPr>
        <p:txBody>
          <a:bodyPr wrap="none" anchor="ctr">
            <a:spAutoFit/>
          </a:bodyPr>
          <a:lstStyle/>
          <a:p>
            <a:pPr algn="ctr" eaLnBrk="0" hangingPunct="0"/>
            <a:r>
              <a:rPr lang="en-US" altLang="zh-CN" i="1">
                <a:solidFill>
                  <a:srgbClr val="FF0000"/>
                </a:solidFill>
              </a:rPr>
              <a:t>a</a:t>
            </a:r>
          </a:p>
        </p:txBody>
      </p:sp>
      <p:sp>
        <p:nvSpPr>
          <p:cNvPr id="140331" name="Text Box 43"/>
          <p:cNvSpPr txBox="1">
            <a:spLocks noChangeArrowheads="1"/>
          </p:cNvSpPr>
          <p:nvPr/>
        </p:nvSpPr>
        <p:spPr bwMode="auto">
          <a:xfrm>
            <a:off x="6818313" y="4211638"/>
            <a:ext cx="319087" cy="457200"/>
          </a:xfrm>
          <a:prstGeom prst="rect">
            <a:avLst/>
          </a:prstGeom>
          <a:noFill/>
          <a:ln w="28575">
            <a:noFill/>
            <a:miter lim="800000"/>
            <a:headEnd/>
            <a:tailEnd/>
          </a:ln>
        </p:spPr>
        <p:txBody>
          <a:bodyPr wrap="none" anchor="ctr">
            <a:spAutoFit/>
          </a:bodyPr>
          <a:lstStyle/>
          <a:p>
            <a:pPr algn="ctr" eaLnBrk="0" hangingPunct="0"/>
            <a:r>
              <a:rPr lang="en-US" altLang="zh-CN" i="1">
                <a:solidFill>
                  <a:srgbClr val="FF0000"/>
                </a:solidFill>
              </a:rPr>
              <a:t>e</a:t>
            </a:r>
          </a:p>
        </p:txBody>
      </p:sp>
      <p:sp>
        <p:nvSpPr>
          <p:cNvPr id="140332" name="Text Box 44"/>
          <p:cNvSpPr txBox="1">
            <a:spLocks noChangeArrowheads="1"/>
          </p:cNvSpPr>
          <p:nvPr/>
        </p:nvSpPr>
        <p:spPr bwMode="auto">
          <a:xfrm>
            <a:off x="5970588" y="4518025"/>
            <a:ext cx="285750" cy="457200"/>
          </a:xfrm>
          <a:prstGeom prst="rect">
            <a:avLst/>
          </a:prstGeom>
          <a:noFill/>
          <a:ln w="28575">
            <a:noFill/>
            <a:miter lim="800000"/>
            <a:headEnd/>
            <a:tailEnd/>
          </a:ln>
        </p:spPr>
        <p:txBody>
          <a:bodyPr wrap="none" anchor="ctr">
            <a:spAutoFit/>
          </a:bodyPr>
          <a:lstStyle/>
          <a:p>
            <a:pPr algn="ctr" eaLnBrk="0" hangingPunct="0"/>
            <a:r>
              <a:rPr lang="en-US" altLang="zh-CN" i="1">
                <a:solidFill>
                  <a:srgbClr val="FF0000"/>
                </a:solidFill>
              </a:rPr>
              <a:t>f</a:t>
            </a:r>
          </a:p>
        </p:txBody>
      </p:sp>
      <p:sp>
        <p:nvSpPr>
          <p:cNvPr id="140333" name="Text Box 45"/>
          <p:cNvSpPr txBox="1">
            <a:spLocks noChangeArrowheads="1"/>
          </p:cNvSpPr>
          <p:nvPr/>
        </p:nvSpPr>
        <p:spPr bwMode="auto">
          <a:xfrm>
            <a:off x="4946650" y="4568825"/>
            <a:ext cx="319088" cy="457200"/>
          </a:xfrm>
          <a:prstGeom prst="rect">
            <a:avLst/>
          </a:prstGeom>
          <a:noFill/>
          <a:ln w="28575">
            <a:noFill/>
            <a:miter lim="800000"/>
            <a:headEnd/>
            <a:tailEnd/>
          </a:ln>
        </p:spPr>
        <p:txBody>
          <a:bodyPr wrap="none" anchor="ctr">
            <a:spAutoFit/>
          </a:bodyPr>
          <a:lstStyle/>
          <a:p>
            <a:pPr algn="ctr" eaLnBrk="0" hangingPunct="0"/>
            <a:r>
              <a:rPr lang="en-US" altLang="zh-CN" i="1">
                <a:solidFill>
                  <a:srgbClr val="FF0000"/>
                </a:solidFill>
              </a:rPr>
              <a:t>c</a:t>
            </a:r>
          </a:p>
        </p:txBody>
      </p:sp>
      <p:sp>
        <p:nvSpPr>
          <p:cNvPr id="47" name="标题 3"/>
          <p:cNvSpPr txBox="1">
            <a:spLocks/>
          </p:cNvSpPr>
          <p:nvPr/>
        </p:nvSpPr>
        <p:spPr>
          <a:xfrm>
            <a:off x="457200" y="333375"/>
            <a:ext cx="8229600" cy="719138"/>
          </a:xfrm>
          <a:prstGeom prst="rect">
            <a:avLst/>
          </a:prstGeom>
        </p:spPr>
        <p:txBody>
          <a:bodyPr/>
          <a:lstStyle/>
          <a:p>
            <a:pPr eaLnBrk="0" hangingPunct="0">
              <a:defRPr/>
            </a:pPr>
            <a:r>
              <a:rPr lang="zh-CN" altLang="en-US" sz="4400" dirty="0">
                <a:ln w="12700">
                  <a:solidFill>
                    <a:srgbClr val="675D59"/>
                  </a:solidFill>
                </a:ln>
                <a:solidFill>
                  <a:srgbClr val="675D59">
                    <a:lumMod val="75000"/>
                  </a:srgbClr>
                </a:solidFill>
                <a:latin typeface="宋体"/>
                <a:ea typeface="宋体"/>
              </a:rPr>
              <a:t>图的基本概念：同构判定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40329"/>
                                        </p:tgtEl>
                                        <p:attrNameLst>
                                          <p:attrName>style.visibility</p:attrName>
                                        </p:attrNameLst>
                                      </p:cBhvr>
                                      <p:to>
                                        <p:strVal val="visible"/>
                                      </p:to>
                                    </p:set>
                                    <p:anim calcmode="lin" valueType="num">
                                      <p:cBhvr>
                                        <p:cTn id="7" dur="500" fill="hold"/>
                                        <p:tgtEl>
                                          <p:spTgt spid="140329"/>
                                        </p:tgtEl>
                                        <p:attrNameLst>
                                          <p:attrName>ppt_w</p:attrName>
                                        </p:attrNameLst>
                                      </p:cBhvr>
                                      <p:tavLst>
                                        <p:tav tm="0">
                                          <p:val>
                                            <p:strVal val="4*#ppt_w"/>
                                          </p:val>
                                        </p:tav>
                                        <p:tav tm="100000">
                                          <p:val>
                                            <p:strVal val="#ppt_w"/>
                                          </p:val>
                                        </p:tav>
                                      </p:tavLst>
                                    </p:anim>
                                    <p:anim calcmode="lin" valueType="num">
                                      <p:cBhvr>
                                        <p:cTn id="8" dur="500" fill="hold"/>
                                        <p:tgtEl>
                                          <p:spTgt spid="140329"/>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140332"/>
                                        </p:tgtEl>
                                        <p:attrNameLst>
                                          <p:attrName>style.visibility</p:attrName>
                                        </p:attrNameLst>
                                      </p:cBhvr>
                                      <p:to>
                                        <p:strVal val="visible"/>
                                      </p:to>
                                    </p:set>
                                    <p:anim calcmode="lin" valueType="num">
                                      <p:cBhvr>
                                        <p:cTn id="13" dur="500" fill="hold"/>
                                        <p:tgtEl>
                                          <p:spTgt spid="140332"/>
                                        </p:tgtEl>
                                        <p:attrNameLst>
                                          <p:attrName>ppt_w</p:attrName>
                                        </p:attrNameLst>
                                      </p:cBhvr>
                                      <p:tavLst>
                                        <p:tav tm="0">
                                          <p:val>
                                            <p:strVal val="4*#ppt_w"/>
                                          </p:val>
                                        </p:tav>
                                        <p:tav tm="100000">
                                          <p:val>
                                            <p:strVal val="#ppt_w"/>
                                          </p:val>
                                        </p:tav>
                                      </p:tavLst>
                                    </p:anim>
                                    <p:anim calcmode="lin" valueType="num">
                                      <p:cBhvr>
                                        <p:cTn id="14" dur="500" fill="hold"/>
                                        <p:tgtEl>
                                          <p:spTgt spid="140332"/>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140328"/>
                                        </p:tgtEl>
                                        <p:attrNameLst>
                                          <p:attrName>style.visibility</p:attrName>
                                        </p:attrNameLst>
                                      </p:cBhvr>
                                      <p:to>
                                        <p:strVal val="visible"/>
                                      </p:to>
                                    </p:set>
                                    <p:anim calcmode="lin" valueType="num">
                                      <p:cBhvr>
                                        <p:cTn id="19" dur="500" fill="hold"/>
                                        <p:tgtEl>
                                          <p:spTgt spid="140328"/>
                                        </p:tgtEl>
                                        <p:attrNameLst>
                                          <p:attrName>ppt_w</p:attrName>
                                        </p:attrNameLst>
                                      </p:cBhvr>
                                      <p:tavLst>
                                        <p:tav tm="0">
                                          <p:val>
                                            <p:strVal val="4*#ppt_w"/>
                                          </p:val>
                                        </p:tav>
                                        <p:tav tm="100000">
                                          <p:val>
                                            <p:strVal val="#ppt_w"/>
                                          </p:val>
                                        </p:tav>
                                      </p:tavLst>
                                    </p:anim>
                                    <p:anim calcmode="lin" valueType="num">
                                      <p:cBhvr>
                                        <p:cTn id="20" dur="500" fill="hold"/>
                                        <p:tgtEl>
                                          <p:spTgt spid="140328"/>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140330"/>
                                        </p:tgtEl>
                                        <p:attrNameLst>
                                          <p:attrName>style.visibility</p:attrName>
                                        </p:attrNameLst>
                                      </p:cBhvr>
                                      <p:to>
                                        <p:strVal val="visible"/>
                                      </p:to>
                                    </p:set>
                                    <p:anim calcmode="lin" valueType="num">
                                      <p:cBhvr>
                                        <p:cTn id="25" dur="500" fill="hold"/>
                                        <p:tgtEl>
                                          <p:spTgt spid="140330"/>
                                        </p:tgtEl>
                                        <p:attrNameLst>
                                          <p:attrName>ppt_w</p:attrName>
                                        </p:attrNameLst>
                                      </p:cBhvr>
                                      <p:tavLst>
                                        <p:tav tm="0">
                                          <p:val>
                                            <p:strVal val="4*#ppt_w"/>
                                          </p:val>
                                        </p:tav>
                                        <p:tav tm="100000">
                                          <p:val>
                                            <p:strVal val="#ppt_w"/>
                                          </p:val>
                                        </p:tav>
                                      </p:tavLst>
                                    </p:anim>
                                    <p:anim calcmode="lin" valueType="num">
                                      <p:cBhvr>
                                        <p:cTn id="26" dur="500" fill="hold"/>
                                        <p:tgtEl>
                                          <p:spTgt spid="140330"/>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140331"/>
                                        </p:tgtEl>
                                        <p:attrNameLst>
                                          <p:attrName>style.visibility</p:attrName>
                                        </p:attrNameLst>
                                      </p:cBhvr>
                                      <p:to>
                                        <p:strVal val="visible"/>
                                      </p:to>
                                    </p:set>
                                    <p:anim calcmode="lin" valueType="num">
                                      <p:cBhvr>
                                        <p:cTn id="31" dur="500" fill="hold"/>
                                        <p:tgtEl>
                                          <p:spTgt spid="140331"/>
                                        </p:tgtEl>
                                        <p:attrNameLst>
                                          <p:attrName>ppt_w</p:attrName>
                                        </p:attrNameLst>
                                      </p:cBhvr>
                                      <p:tavLst>
                                        <p:tav tm="0">
                                          <p:val>
                                            <p:strVal val="4*#ppt_w"/>
                                          </p:val>
                                        </p:tav>
                                        <p:tav tm="100000">
                                          <p:val>
                                            <p:strVal val="#ppt_w"/>
                                          </p:val>
                                        </p:tav>
                                      </p:tavLst>
                                    </p:anim>
                                    <p:anim calcmode="lin" valueType="num">
                                      <p:cBhvr>
                                        <p:cTn id="32" dur="500" fill="hold"/>
                                        <p:tgtEl>
                                          <p:spTgt spid="140331"/>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140333"/>
                                        </p:tgtEl>
                                        <p:attrNameLst>
                                          <p:attrName>style.visibility</p:attrName>
                                        </p:attrNameLst>
                                      </p:cBhvr>
                                      <p:to>
                                        <p:strVal val="visible"/>
                                      </p:to>
                                    </p:set>
                                    <p:anim calcmode="lin" valueType="num">
                                      <p:cBhvr>
                                        <p:cTn id="37" dur="500" fill="hold"/>
                                        <p:tgtEl>
                                          <p:spTgt spid="140333"/>
                                        </p:tgtEl>
                                        <p:attrNameLst>
                                          <p:attrName>ppt_w</p:attrName>
                                        </p:attrNameLst>
                                      </p:cBhvr>
                                      <p:tavLst>
                                        <p:tav tm="0">
                                          <p:val>
                                            <p:strVal val="4*#ppt_w"/>
                                          </p:val>
                                        </p:tav>
                                        <p:tav tm="100000">
                                          <p:val>
                                            <p:strVal val="#ppt_w"/>
                                          </p:val>
                                        </p:tav>
                                      </p:tavLst>
                                    </p:anim>
                                    <p:anim calcmode="lin" valueType="num">
                                      <p:cBhvr>
                                        <p:cTn id="38" dur="500" fill="hold"/>
                                        <p:tgtEl>
                                          <p:spTgt spid="14033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28" grpId="0" autoUpdateAnimBg="0"/>
      <p:bldP spid="140329" grpId="0" autoUpdateAnimBg="0"/>
      <p:bldP spid="140330" grpId="0" autoUpdateAnimBg="0"/>
      <p:bldP spid="140331" grpId="0" autoUpdateAnimBg="0"/>
      <p:bldP spid="140332" grpId="0" autoUpdateAnimBg="0"/>
      <p:bldP spid="140333"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0.xml><?xml version="1.0" encoding="utf-8"?>
<p:tagLst xmlns:a="http://schemas.openxmlformats.org/drawingml/2006/main" xmlns:r="http://schemas.openxmlformats.org/officeDocument/2006/relationships" xmlns:p="http://schemas.openxmlformats.org/presentationml/2006/main">
  <p:tag name="RAINPROBLEM" val="ShortAnswer"/>
  <p:tag name="PROBLEMSCORE" val="3.0"/>
  <p:tag name="PROBLEMREMARK" val="由握手定理得，总度数为6, 分配给4个顶点, &#10;     最大度为3, 且奇度顶点数必须为偶数, &#10;     有下述3个度数列: &#10;    (1) 1,1,2,2;   (2)1,1,1,3;   (3)0,2,2,2."/>
  <p:tag name="PROBLEMHASREMARK" val="False"/>
  <p:tag name="PROBLEMVOICEALLOWED" val="False"/>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2_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6_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29964</TotalTime>
  <Words>5802</Words>
  <Application>Microsoft Office PowerPoint</Application>
  <PresentationFormat>全屏显示(4:3)</PresentationFormat>
  <Paragraphs>1334</Paragraphs>
  <Slides>73</Slides>
  <Notes>13</Notes>
  <HiddenSlides>1</HiddenSlides>
  <MMClips>0</MMClips>
  <ScaleCrop>false</ScaleCrop>
  <HeadingPairs>
    <vt:vector size="8" baseType="variant">
      <vt:variant>
        <vt:lpstr>已用的字体</vt:lpstr>
      </vt:variant>
      <vt:variant>
        <vt:i4>14</vt:i4>
      </vt:variant>
      <vt:variant>
        <vt:lpstr>主题</vt:lpstr>
      </vt:variant>
      <vt:variant>
        <vt:i4>4</vt:i4>
      </vt:variant>
      <vt:variant>
        <vt:lpstr>嵌入 OLE 服务器</vt:lpstr>
      </vt:variant>
      <vt:variant>
        <vt:i4>3</vt:i4>
      </vt:variant>
      <vt:variant>
        <vt:lpstr>幻灯片标题</vt:lpstr>
      </vt:variant>
      <vt:variant>
        <vt:i4>73</vt:i4>
      </vt:variant>
    </vt:vector>
  </HeadingPairs>
  <TitlesOfParts>
    <vt:vector size="94" baseType="lpstr">
      <vt:lpstr>Arial Unicode MS</vt:lpstr>
      <vt:lpstr>黑体</vt:lpstr>
      <vt:lpstr>华文楷体</vt:lpstr>
      <vt:lpstr>宋体</vt:lpstr>
      <vt:lpstr>Microsoft Yahei</vt:lpstr>
      <vt:lpstr>Arial</vt:lpstr>
      <vt:lpstr>Calibri</vt:lpstr>
      <vt:lpstr>Cambria Math</vt:lpstr>
      <vt:lpstr>Garamond</vt:lpstr>
      <vt:lpstr>Symbol</vt:lpstr>
      <vt:lpstr>Tahoma</vt:lpstr>
      <vt:lpstr>Times New Roman</vt:lpstr>
      <vt:lpstr>Verdana</vt:lpstr>
      <vt:lpstr>Wingdings</vt:lpstr>
      <vt:lpstr>热</vt:lpstr>
      <vt:lpstr>1_热</vt:lpstr>
      <vt:lpstr>2_热</vt:lpstr>
      <vt:lpstr>6_热</vt:lpstr>
      <vt:lpstr>Visio</vt:lpstr>
      <vt:lpstr>Equation</vt:lpstr>
      <vt:lpstr>公式</vt:lpstr>
      <vt:lpstr>PowerPoint 演示文稿</vt:lpstr>
      <vt:lpstr>第一章  图的基本概念</vt:lpstr>
      <vt:lpstr>图的基本概念：子图</vt:lpstr>
      <vt:lpstr>PowerPoint 演示文稿</vt:lpstr>
      <vt:lpstr>图的基本概念：同构</vt:lpstr>
      <vt:lpstr>图的同构的应用</vt:lpstr>
      <vt:lpstr>图的基本概念：同构</vt:lpstr>
      <vt:lpstr>图的基本概念：同构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第一章  图的基本概念</vt:lpstr>
      <vt:lpstr>图的代数表示 </vt:lpstr>
      <vt:lpstr>图的代数表示 </vt:lpstr>
      <vt:lpstr>PowerPoint 演示文稿</vt:lpstr>
      <vt:lpstr>PowerPoint 演示文稿</vt:lpstr>
      <vt:lpstr>PowerPoint 演示文稿</vt:lpstr>
      <vt:lpstr>PowerPoint 演示文稿</vt:lpstr>
      <vt:lpstr>PowerPoint 演示文稿</vt:lpstr>
      <vt:lpstr>图的代数表示 </vt:lpstr>
      <vt:lpstr>无向图的关联矩阵</vt:lpstr>
      <vt:lpstr> 无向图关联矩阵的性质</vt:lpstr>
      <vt:lpstr> 无环有向图的关联矩阵</vt:lpstr>
      <vt:lpstr>PowerPoint 演示文稿</vt:lpstr>
      <vt:lpstr>PowerPoint 演示文稿</vt:lpstr>
      <vt:lpstr>PowerPoint 演示文稿</vt:lpstr>
      <vt:lpstr>图的代数表示 </vt:lpstr>
      <vt:lpstr>PowerPoint 演示文稿</vt:lpstr>
      <vt:lpstr>PowerPoint 演示文稿</vt:lpstr>
      <vt:lpstr>PowerPoint 演示文稿</vt:lpstr>
      <vt:lpstr>图的代数表示 </vt:lpstr>
      <vt:lpstr>PowerPoint 演示文稿</vt:lpstr>
      <vt:lpstr>PowerPoint 演示文稿</vt:lpstr>
      <vt:lpstr>PowerPoint 演示文稿</vt:lpstr>
      <vt:lpstr>PowerPoint 演示文稿</vt:lpstr>
      <vt:lpstr>图的代数表示 </vt:lpstr>
      <vt:lpstr>PowerPoint 演示文稿</vt:lpstr>
      <vt:lpstr>图的代数表示 </vt:lpstr>
      <vt:lpstr>PowerPoint 演示文稿</vt:lpstr>
      <vt:lpstr>PowerPoint 演示文稿</vt:lpstr>
      <vt:lpstr>PowerPoint 演示文稿</vt:lpstr>
      <vt:lpstr>PowerPoint 演示文稿</vt:lpstr>
      <vt:lpstr>PowerPoint 演示文稿</vt:lpstr>
      <vt:lpstr>图的代数表示：邻接多重表(Adjacency Multilist)</vt:lpstr>
      <vt:lpstr>图的代数表示：邻接多重表</vt:lpstr>
      <vt:lpstr>图的运算</vt:lpstr>
      <vt:lpstr>PowerPoint 演示文稿</vt:lpstr>
      <vt:lpstr>PowerPoint 演示文稿</vt:lpstr>
      <vt:lpstr>第二章 道路与回路</vt:lpstr>
      <vt:lpstr>第二章 道路与回路</vt:lpstr>
      <vt:lpstr>道路与回路：基本概念</vt:lpstr>
      <vt:lpstr>道路与回路：基本概念</vt:lpstr>
      <vt:lpstr>道路与回路：基本概念</vt:lpstr>
      <vt:lpstr>道路与回路：基本概念</vt:lpstr>
      <vt:lpstr>道路与回路：基本概念</vt:lpstr>
      <vt:lpstr>道路与回路：基本概念</vt:lpstr>
      <vt:lpstr>图的连通性与连通分支</vt:lpstr>
      <vt:lpstr>有向图的连通性及其分类</vt:lpstr>
      <vt:lpstr>复杂网络</vt:lpstr>
      <vt:lpstr>连通性应用：无尺度网络</vt:lpstr>
      <vt:lpstr>连通性应用：小世界现象</vt:lpstr>
      <vt:lpstr>小世界</vt:lpstr>
      <vt:lpstr>小世界</vt:lpstr>
      <vt:lpstr>社交网络的分析</vt:lpstr>
      <vt:lpstr>本堂课小结</vt:lpstr>
      <vt:lpstr>作业</vt:lpstr>
    </vt:vector>
  </TitlesOfParts>
  <Company>软件学院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清华大学图像处理课件</dc:title>
  <dc:creator>chenli</dc:creator>
  <cp:lastModifiedBy>Haobo</cp:lastModifiedBy>
  <cp:revision>557</cp:revision>
  <dcterms:created xsi:type="dcterms:W3CDTF">2005-12-26T11:55:13Z</dcterms:created>
  <dcterms:modified xsi:type="dcterms:W3CDTF">2021-03-06T17:30:29Z</dcterms:modified>
</cp:coreProperties>
</file>