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70" r:id="rId3"/>
    <p:sldId id="271" r:id="rId4"/>
    <p:sldId id="273" r:id="rId5"/>
    <p:sldId id="27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1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5FFAE-8A12-4FCE-A20B-1DEC639A4A5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550A-578F-4FFE-BF3C-10717F3F4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50A-578F-4FFE-BF3C-10717F3F4F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4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FEFE-32EC-499E-B1E3-905A5A829BCC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0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4D4-C36C-4CA1-93DA-E3B203A6D7A0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6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78B-92E5-4841-ABD0-3483B203F875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316C-C69C-49FC-BD1B-2FD539262B03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79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A4D-F9E9-41DF-80BC-0689057608AB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5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7DF5-4C88-41C4-9D92-7E72A1F9790E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1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0DAF-6C76-44CD-AFC7-586322EE66A0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7C5-10D3-4858-ACEF-4CDD4B305217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2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A059-97FF-4470-99F0-A06A67DC9216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EBA-E396-4BF9-86CA-D9B8B35D7414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029-35B2-40FD-A06B-FFF4C0D04E9B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117-A61B-4FF4-8056-EDD166FD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37B4-FB3D-44F6-8A9E-415294B18730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5117-A61B-4FF4-8056-EDD166FDC1F4}" type="slidenum">
              <a:rPr lang="zh-CN" altLang="en-US" smtClean="0"/>
              <a:pPr/>
              <a:t>‹#›</a:t>
            </a:fld>
            <a:r>
              <a:rPr lang="zh-CN" altLang="en-US" smtClean="0"/>
              <a:t> </a:t>
            </a:r>
            <a:r>
              <a:rPr lang="en-US" altLang="zh-CN" smtClean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670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6618752"/>
            <a:ext cx="1624228" cy="23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+mj-lt"/>
                <a:ea typeface="宋体" panose="0201060003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66FF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200" b="0" kern="0" dirty="0" smtClean="0">
                <a:solidFill>
                  <a:schemeClr val="bg1"/>
                </a:solidFill>
                <a:latin typeface="Arial Narrow" panose="020B0606020202030204" pitchFamily="34" charset="0"/>
                <a:ea typeface="楷体" panose="02010609060101010101" pitchFamily="49" charset="-122"/>
              </a:rPr>
              <a:t>CHEN JB </a:t>
            </a:r>
            <a:r>
              <a:rPr lang="zh-CN" altLang="en-US" sz="1200" b="0" kern="0" dirty="0" smtClean="0">
                <a:solidFill>
                  <a:schemeClr val="bg1"/>
                </a:solidFill>
                <a:latin typeface="Arial Narrow" panose="020B0606020202030204" pitchFamily="34" charset="0"/>
                <a:ea typeface="楷体" panose="02010609060101010101" pitchFamily="49" charset="-122"/>
              </a:rPr>
              <a:t>朋友圈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6137" y="1676400"/>
            <a:ext cx="7451725" cy="13906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dirty="0" smtClean="0">
                <a:latin typeface="+mn-ea"/>
                <a:ea typeface="+mn-ea"/>
              </a:rPr>
              <a:t>电磁感应</a:t>
            </a:r>
          </a:p>
        </p:txBody>
      </p:sp>
      <p:sp>
        <p:nvSpPr>
          <p:cNvPr id="2" name="矩形 1"/>
          <p:cNvSpPr/>
          <p:nvPr/>
        </p:nvSpPr>
        <p:spPr>
          <a:xfrm>
            <a:off x="3717439" y="324433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2012APhO</a:t>
            </a:r>
            <a:r>
              <a:rPr lang="zh-CN" altLang="en-US" dirty="0">
                <a:latin typeface="+mn-ea"/>
              </a:rPr>
              <a:t>原题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1925" y="133350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秋基物</a:t>
            </a:r>
            <a:r>
              <a:rPr lang="en-US" altLang="zh-CN" dirty="0" smtClean="0"/>
              <a:t>A2/</a:t>
            </a:r>
            <a:r>
              <a:rPr lang="zh-CN" altLang="en-US" dirty="0" smtClean="0"/>
              <a:t>基物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7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" b="1877"/>
          <a:stretch/>
        </p:blipFill>
        <p:spPr>
          <a:xfrm>
            <a:off x="1" y="787345"/>
            <a:ext cx="9144000" cy="6070655"/>
          </a:xfrm>
          <a:prstGeom prst="rect">
            <a:avLst/>
          </a:prstGeom>
        </p:spPr>
      </p:pic>
      <p:sp>
        <p:nvSpPr>
          <p:cNvPr id="10" name="内容占位符 7"/>
          <p:cNvSpPr txBox="1">
            <a:spLocks/>
          </p:cNvSpPr>
          <p:nvPr/>
        </p:nvSpPr>
        <p:spPr>
          <a:xfrm>
            <a:off x="2879728" y="4539911"/>
            <a:ext cx="1040683" cy="81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latin typeface="Arial Narrow" panose="020B0606020202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100Ω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altLang="zh-CN" sz="2400" dirty="0" smtClean="0">
                <a:latin typeface="Arial Narrow" panose="020B0606020202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/10Ω</a:t>
            </a:r>
            <a:endParaRPr lang="en-US" altLang="zh-CN" sz="2400" dirty="0">
              <a:latin typeface="Arial Narrow" panose="020B0606020202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B4D2-1DE8-491D-BF49-C7F39AC6EFF4}" type="datetime1">
              <a:rPr lang="zh-CN" altLang="en-US" smtClean="0"/>
              <a:t>2021/10/28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6789"/>
            <a:ext cx="9144000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zh-CN" altLang="en-US" sz="3600" kern="100" dirty="0" smtClean="0">
                <a:latin typeface="+mn-ea"/>
                <a:cs typeface="Times New Roman" panose="02020603050405020304" pitchFamily="18" charset="0"/>
              </a:rPr>
              <a:t>用万用表</a:t>
            </a:r>
            <a:r>
              <a:rPr lang="en-US" altLang="zh-CN" sz="3600" kern="100" dirty="0" smtClean="0">
                <a:latin typeface="+mn-ea"/>
                <a:cs typeface="Times New Roman" panose="02020603050405020304" pitchFamily="18" charset="0"/>
              </a:rPr>
              <a:t>DDM</a:t>
            </a:r>
            <a:r>
              <a:rPr lang="zh-CN" altLang="en-US" sz="3600" kern="100" dirty="0" smtClean="0">
                <a:latin typeface="+mn-ea"/>
                <a:cs typeface="Times New Roman" panose="02020603050405020304" pitchFamily="18" charset="0"/>
              </a:rPr>
              <a:t>测电感</a:t>
            </a:r>
            <a:r>
              <a:rPr lang="en-US" altLang="zh-CN" sz="3600" kern="100" dirty="0" smtClean="0">
                <a:latin typeface="+mn-ea"/>
                <a:cs typeface="Times New Roman" panose="02020603050405020304" pitchFamily="18" charset="0"/>
              </a:rPr>
              <a:t>&amp;</a:t>
            </a:r>
            <a:r>
              <a:rPr lang="zh-CN" altLang="en-US" sz="3600" kern="100" dirty="0">
                <a:latin typeface="+mn-ea"/>
                <a:cs typeface="Times New Roman" panose="02020603050405020304" pitchFamily="18" charset="0"/>
              </a:rPr>
              <a:t>互感</a:t>
            </a:r>
            <a:endParaRPr lang="zh-CN" altLang="zh-CN" sz="36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39075" y="3558712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DDM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5278" y="348789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3" y="213464"/>
            <a:ext cx="9130157" cy="73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预习</a:t>
            </a:r>
            <a:endParaRPr lang="zh-CN" altLang="zh-CN" sz="36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35508" y="1162049"/>
            <a:ext cx="8886825" cy="561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2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请实验前自己设计电子版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纸版的数据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表格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计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入成绩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sz="2200" dirty="0" smtClean="0">
                <a:latin typeface="+mn-ea"/>
                <a:cs typeface="Times New Roman" panose="02020603050405020304" pitchFamily="18" charset="0"/>
              </a:rPr>
            </a:br>
            <a:r>
              <a:rPr lang="zh-CN" altLang="en-US" sz="22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直接测量量（物理量名称、单位等）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sz="2200" dirty="0" smtClean="0">
                <a:latin typeface="+mn-ea"/>
                <a:cs typeface="Times New Roman" panose="02020603050405020304" pitchFamily="18" charset="0"/>
              </a:rPr>
            </a:br>
            <a:r>
              <a:rPr lang="zh-CN" altLang="en-US" sz="2200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导出量（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公式及说明、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数据代入过程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计算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举例、结果单位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等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，实验报告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补充）</a:t>
            </a:r>
            <a:endParaRPr lang="en-US" altLang="zh-CN" sz="2200" dirty="0" smtClean="0">
              <a:latin typeface="+mn-ea"/>
              <a:cs typeface="Times New Roman" panose="02020603050405020304" pitchFamily="18" charset="0"/>
            </a:endParaRPr>
          </a:p>
          <a:p>
            <a:pPr marL="971550" lvl="2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DDM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不需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换向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有效位数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取几位较好？</a:t>
            </a:r>
            <a:endParaRPr lang="en-US" altLang="zh-CN" sz="2200" dirty="0">
              <a:latin typeface="+mn-ea"/>
              <a:cs typeface="Times New Roman" panose="02020603050405020304" pitchFamily="18" charset="0"/>
            </a:endParaRPr>
          </a:p>
          <a:p>
            <a:pPr marL="971550" lvl="2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相同条件，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单次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测量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；所有的不确定度均不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要求</a:t>
            </a:r>
            <a:endParaRPr lang="en-US" altLang="zh-CN" sz="2200" dirty="0">
              <a:latin typeface="+mn-ea"/>
              <a:cs typeface="Times New Roman" panose="02020603050405020304" pitchFamily="18" charset="0"/>
            </a:endParaRPr>
          </a:p>
          <a:p>
            <a:pPr marL="971550" lvl="2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理解</a:t>
            </a:r>
            <a:r>
              <a:rPr lang="en-US" altLang="zh-CN" sz="2200" dirty="0" err="1" smtClean="0">
                <a:latin typeface="+mn-ea"/>
                <a:cs typeface="Times New Roman" panose="02020603050405020304" pitchFamily="18" charset="0"/>
              </a:rPr>
              <a:t>Eq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(6)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(7)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；注意不同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Part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物理量下标的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变化</a:t>
            </a:r>
            <a:endParaRPr lang="en-US" altLang="zh-CN" sz="2200" dirty="0" smtClean="0">
              <a:latin typeface="+mn-ea"/>
              <a:cs typeface="Times New Roman" panose="02020603050405020304" pitchFamily="18" charset="0"/>
            </a:endParaRPr>
          </a:p>
          <a:p>
            <a:pPr marL="971550" lvl="2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提示：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Part4(o)</a:t>
            </a:r>
          </a:p>
          <a:p>
            <a:pPr marL="457200" lvl="2" indent="0">
              <a:lnSpc>
                <a:spcPct val="120000"/>
              </a:lnSpc>
              <a:buNone/>
            </a:pPr>
            <a:endParaRPr lang="en-US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20000"/>
              </a:lnSpc>
              <a:buNone/>
            </a:pPr>
            <a:endParaRPr lang="en-US" altLang="zh-CN" sz="2200" dirty="0" smtClean="0">
              <a:latin typeface="+mn-ea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20000"/>
              </a:lnSpc>
              <a:buNone/>
            </a:pPr>
            <a:endParaRPr lang="en-US" altLang="zh-CN" sz="2200" dirty="0" smtClean="0">
              <a:latin typeface="+mn-ea"/>
              <a:cs typeface="Times New Roman" panose="02020603050405020304" pitchFamily="18" charset="0"/>
            </a:endParaRPr>
          </a:p>
          <a:p>
            <a:pPr marL="971550" lvl="2" indent="-514350">
              <a:lnSpc>
                <a:spcPct val="120000"/>
              </a:lnSpc>
              <a:buFont typeface="+mj-ea"/>
              <a:buAutoNum type="circleNumDbPlain" startAt="5"/>
            </a:pP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提示：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Part4(p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200" dirty="0" smtClean="0">
              <a:latin typeface="+mn-ea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20000"/>
              </a:lnSpc>
              <a:buNone/>
            </a:pPr>
            <a:endParaRPr lang="en-US" altLang="zh-CN" sz="2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959777" y="6448117"/>
            <a:ext cx="1062556" cy="365125"/>
          </a:xfrm>
        </p:spPr>
        <p:txBody>
          <a:bodyPr/>
          <a:lstStyle/>
          <a:p>
            <a:fld id="{B135F570-AFCC-48B5-8B27-C65CD950566B}" type="datetime1">
              <a:rPr lang="zh-CN" altLang="en-US" smtClean="0"/>
              <a:t>2021/10/28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131607" y="4244072"/>
            <a:ext cx="3997826" cy="1856686"/>
            <a:chOff x="2426645" y="3580463"/>
            <a:chExt cx="3997826" cy="1856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515704" y="3985434"/>
                  <a:ext cx="28582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sz="2800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𝐶𝑜𝑟𝑒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704" y="3985434"/>
                  <a:ext cx="285821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515704" y="3580463"/>
                  <a:ext cx="286302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sz="2800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𝐶𝑜𝑟𝑒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704" y="3580463"/>
                  <a:ext cx="286302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426645" y="4436106"/>
                  <a:ext cx="3997826" cy="10010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𝐶𝑜𝑟𝑒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𝐶𝑜𝑟𝑒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80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28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/2</m:t>
                            </m:r>
                            <m:r>
                              <a:rPr lang="zh-CN" altLang="en-US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800" b="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8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45" y="4436106"/>
                  <a:ext cx="3997826" cy="10010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262370" y="6070778"/>
                <a:ext cx="5547938" cy="53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8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𝑃𝐸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2800" b="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rgbClr val="0033CC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70" y="6070778"/>
                <a:ext cx="5547938" cy="53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3" y="213464"/>
            <a:ext cx="9130157" cy="73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zh-CN" altLang="en-US" sz="3600" kern="100" dirty="0" smtClean="0">
                <a:latin typeface="+mn-ea"/>
                <a:cs typeface="Times New Roman" panose="02020603050405020304" pitchFamily="18" charset="0"/>
              </a:rPr>
              <a:t>其他说明</a:t>
            </a:r>
            <a:endParaRPr lang="zh-CN" altLang="zh-CN" sz="36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272528" y="948473"/>
            <a:ext cx="8612785" cy="585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FG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设置：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1kHz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、正弦、偏置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offset=0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5Vrms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7Vrms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整个实验过程中保持不变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Part1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所有测量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R’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~V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，相差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&lt;10%</a:t>
            </a:r>
            <a:br>
              <a:rPr lang="en-US" altLang="zh-CN" sz="2400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Part2(g)R</a:t>
            </a:r>
            <a:r>
              <a:rPr lang="en-US" altLang="zh-CN" sz="2400" baseline="-25000" dirty="0" smtClean="0">
                <a:latin typeface="+mn-ea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=100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200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1000Ω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无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铝芯，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大致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比较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拟合结果和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计算值</a:t>
            </a:r>
            <a:endParaRPr lang="en-US" altLang="zh-CN" sz="2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Part3(n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，不需增加测量点，曲线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上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latin typeface="+mn-ea"/>
                <a:cs typeface="Times New Roman" panose="02020603050405020304" pitchFamily="18" charset="0"/>
              </a:rPr>
              <a:t>R max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latin typeface="+mn-ea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Part4(p)V</a:t>
            </a:r>
            <a:r>
              <a:rPr lang="en-US" altLang="zh-CN" sz="2400" baseline="-25000" dirty="0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不变。思考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无芯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时</a:t>
            </a:r>
            <a:r>
              <a:rPr lang="el-GR" altLang="zh-CN" sz="2400" dirty="0" smtClean="0">
                <a:latin typeface="+mn-ea"/>
                <a:cs typeface="Times New Roman" panose="02020603050405020304" pitchFamily="18" charset="0"/>
              </a:rPr>
              <a:t>Δ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P</a:t>
            </a:r>
            <a:endParaRPr lang="en-US" altLang="zh-CN" sz="2400" baseline="-25000" dirty="0" smtClean="0">
              <a:latin typeface="+mn-ea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整理仪器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，计入成绩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重做、补做、报告要求均同上学期（篇幅；必要的电路图、公式及物理量说明、数据处理分析、结论，作图规范。。。）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一周内网络学堂提交“完整报告”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914808" y="6332781"/>
            <a:ext cx="1057742" cy="365125"/>
          </a:xfrm>
        </p:spPr>
        <p:txBody>
          <a:bodyPr/>
          <a:lstStyle/>
          <a:p>
            <a:fld id="{B135F570-AFCC-48B5-8B27-C65CD950566B}" type="datetime1">
              <a:rPr lang="zh-CN" altLang="en-US" smtClean="0"/>
              <a:t>2021/10/28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085850"/>
            <a:ext cx="9163050" cy="451961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015D-E730-4D87-9B21-1B6E6A2FD8D3}" type="datetime1">
              <a:rPr lang="zh-CN" altLang="en-US" smtClean="0"/>
              <a:t>2021/10/28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91</Words>
  <Application>Microsoft Office PowerPoint</Application>
  <PresentationFormat>全屏显示(4:3)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楷体</vt:lpstr>
      <vt:lpstr>Arial</vt:lpstr>
      <vt:lpstr>Arial Narrow</vt:lpstr>
      <vt:lpstr>Calibri</vt:lpstr>
      <vt:lpstr>Calibri Light</vt:lpstr>
      <vt:lpstr>Cambria Math</vt:lpstr>
      <vt:lpstr>Symbol</vt:lpstr>
      <vt:lpstr>Times New Roman</vt:lpstr>
      <vt:lpstr>Office Theme</vt:lpstr>
      <vt:lpstr>电磁感应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guoxb</dc:creator>
  <cp:lastModifiedBy>WIN10</cp:lastModifiedBy>
  <cp:revision>411</cp:revision>
  <dcterms:created xsi:type="dcterms:W3CDTF">2019-09-20T08:30:45Z</dcterms:created>
  <dcterms:modified xsi:type="dcterms:W3CDTF">2021-10-28T04:11:43Z</dcterms:modified>
</cp:coreProperties>
</file>