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768" r:id="rId3"/>
    <p:sldId id="769" r:id="rId4"/>
    <p:sldId id="732" r:id="rId5"/>
    <p:sldId id="770" r:id="rId6"/>
    <p:sldId id="733" r:id="rId7"/>
    <p:sldId id="774" r:id="rId8"/>
    <p:sldId id="771" r:id="rId9"/>
    <p:sldId id="772" r:id="rId10"/>
    <p:sldId id="773" r:id="rId11"/>
    <p:sldId id="734" r:id="rId12"/>
    <p:sldId id="775" r:id="rId13"/>
    <p:sldId id="741" r:id="rId14"/>
    <p:sldId id="742" r:id="rId15"/>
    <p:sldId id="776" r:id="rId16"/>
    <p:sldId id="778" r:id="rId17"/>
    <p:sldId id="777" r:id="rId18"/>
    <p:sldId id="779" r:id="rId19"/>
    <p:sldId id="744" r:id="rId20"/>
    <p:sldId id="780" r:id="rId21"/>
    <p:sldId id="743" r:id="rId22"/>
    <p:sldId id="825" r:id="rId23"/>
    <p:sldId id="745" r:id="rId24"/>
    <p:sldId id="781" r:id="rId25"/>
    <p:sldId id="782" r:id="rId26"/>
    <p:sldId id="746" r:id="rId27"/>
    <p:sldId id="830" r:id="rId28"/>
    <p:sldId id="831" r:id="rId29"/>
    <p:sldId id="832" r:id="rId30"/>
    <p:sldId id="783" r:id="rId31"/>
    <p:sldId id="784" r:id="rId32"/>
    <p:sldId id="820" r:id="rId33"/>
    <p:sldId id="804" r:id="rId34"/>
    <p:sldId id="833" r:id="rId35"/>
    <p:sldId id="789" r:id="rId36"/>
    <p:sldId id="821" r:id="rId37"/>
    <p:sldId id="805" r:id="rId38"/>
    <p:sldId id="786" r:id="rId39"/>
    <p:sldId id="787" r:id="rId40"/>
    <p:sldId id="829" r:id="rId41"/>
    <p:sldId id="794" r:id="rId42"/>
    <p:sldId id="797" r:id="rId43"/>
    <p:sldId id="817" r:id="rId44"/>
    <p:sldId id="826" r:id="rId45"/>
    <p:sldId id="799" r:id="rId46"/>
    <p:sldId id="818" r:id="rId47"/>
    <p:sldId id="798" r:id="rId48"/>
    <p:sldId id="834" r:id="rId49"/>
    <p:sldId id="828" r:id="rId50"/>
    <p:sldId id="827" r:id="rId5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99CC00"/>
    <a:srgbClr val="FFCCCC"/>
    <a:srgbClr val="CCE5FF"/>
    <a:srgbClr val="FF0066"/>
    <a:srgbClr val="FF66FF"/>
    <a:srgbClr val="99FF33"/>
    <a:srgbClr val="FFFFCC"/>
    <a:srgbClr val="00924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0" autoAdjust="0"/>
    <p:restoredTop sz="89703" autoAdjust="0"/>
  </p:normalViewPr>
  <p:slideViewPr>
    <p:cSldViewPr>
      <p:cViewPr varScale="1">
        <p:scale>
          <a:sx n="77" d="100"/>
          <a:sy n="77" d="100"/>
        </p:scale>
        <p:origin x="120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16400 7848 148 0,'-3'0'65'0,"3"0"-51"0,0-3-17 16,0 3 77-16,0-3-59 15,0 3 65-15,0-2-60 16,0-1 48-16,-3 3-50 16,0 0 18-16,3 0-25 0,0 0 1 15,0 0-8-15,0 0-3 16,0 0 0-16,0 0 18 0,3 0-15 16,-3 0 27-16,6 0-23 15,3-3 18-15,0 1-19 16,3-1 16-16,6 0-18 15,6 3 4-15,3 0-7 16,5 0 8-16,1 0-8 16,3-2 2-16,5-1-3 15,4 0 5-15,-9 1-5 16,-3-1 9-16,17 1-8 16,-8-1-1-16,11 0 0 15,-5 1 15-15,12 2-12 16,-10 0 1-16,13 2-3 15,-10 1-4-15,7-3 1 16,-10 0 6-16,13 0-4 16,-10 0 0-16,19 0 0 15,-16 0 7-15,7 0-6 0,-10 0-1 16,4 0 0-16,-9 0 10 16,2 0-9-16,-8 0 14 15,0 0-12-15,-7 0 9 16,1 0-10-16,-6 0-1 15,-3 0-1-15,-4 0 1 16,1 0-1-16,-3 0 5 16,0 0-5-16,-3 0 0 15,-3 0 0-15,0 0 4 16,-4 0-4-16,-2 0 3 16,0 0-3-16,-3 0 2 0,-3 0-2 15,0 0-1-15,-3 0 1 16,0 0-69-16,-3 0 54 15,0 0-444 1,-3-8 358-16,0 3-48 16</inkml:trace>
  <inkml:trace contextRef="#ctx0" brushRef="#br0" timeOffset="1">17948 7628 232 0,'-6'-3'105'0,"6"3"-83"0,-6 0-28 0,6 0 74 16,0 0-55-16,0 0 44 15,0 0-43-15,0 0 27 16,0 3-31-16,0 0 20 0,0-1-22 15,0 1 10-15,3 2-13 16,0 0 11-16,3 3-12 16,0-2 12-16,3 2-12 15,0 0 17-15,3 2-16 0,-3-2 1 16,9 8-4-16,-3-5 4 16,5-1-5-16,-2 1 0 15,6-1 0-15,-3-2 10 16,0 0-9-16,-3-3 8 15,-1 3-7-15,-2-2 9 16,0-1-9-16,-3 0 10 16,-3 1-10-16,0-1 7 15,-3 0-7-15,0-2 4 16,0-1-6-16,-3 1 0 16,0 0 0-16,0-1 1 15,0 1-1-15,0 0-6 0,0-1 4 16,0 1 6-16,-3 0-5 15,0-1 7-15,0-2-6 16,0 0 11-16,0 0-9 16,0 0 7-16,0 0-7 15,0 0-5-15,0 3 2 16,0-3 5-16,0 0-4 16,0 0 3-16,-3 0-3 15,0 0 11-15,-3 3-10 16,3-1 5-16,-9 6-5 15,0 0 2-15,-9 5-3 16,3-2-3-16,-6 2 1 16,4-2 6-16,-7 7-4 15,6-2-22-15,-3 0 16 16,6-3-155-16,-3 3 125 0,4 0-407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17939 14843 128 0,'-3'0'59'0,"0"-3"-47"0,0 3-15 16,3 0 54-16,0 0-41 15,-3 0 25-15,3 0-25 16,0 0 24-16,0 0-25 16,0 0 29-16,0 0-29 0,0 0 30 15,0 0-30-15,0 0 38 16,0 0-35-16,0 0 24 15,0 0-26-15,3 0 25 16,3 0-26-16,0-2 4 16,0 2-9-16,3-3 11 15,0 3-11-15,0 0-2 0,3 0-1 16,0 0 10-16,6-2-9 16,2-1 17-16,4 3-15 15,6-3 7-15,-9 1-8 16,-3 2 1-16,8-3-3 15,-5 3 2-15,9-3-2 16,15 3-3-16,-1 0 1 16,4 0 4-16,-12 0-3 15,-7 0 3-15,13 0-2 16,-6 0 2-16,11-2-2 16,-8-1 2-16,6 3-2 15,-6 0 13-15,11 0-10 16,-8 0 0-16,8-3-2 0,-5 3 4 15,3-2-5-15,-10-1 0 16,7 3 0-16,-6 0-1 16,2 0 0-16,-5 0 0 15,6 3 0-15,-7-1 14 16,7 1-11-16,-6-3 1 16,3 0-2-16,-7 0 1 15,1 0-2-15,-3 0 5 16,3 0-5-16,-7 0 6 15,4 0-6-15,-3 0 6 16,-3 0-6-16,-3 0 6 16,2 0-6-16,1 0 0 15,0 0 0-15,-3 0-1 0,6 3 0 16,-4-1 2-16,4-2-1 16,-3 0-3-16,0 0 1 15,-3 0 15-15,-3 0-11 16,-1 0 10-16,-2 0-10 15,-3 0 4-15,-3 0-5 16,0 0-1-16,0 0 0 16,-3 0-1-16,0 0 0 15,0 0 2-15,0-2-1 16,0 2-3-16,0-3 1 16,0 3 1-16,0 0 0 15,0 0 0-15,0 0 0 16,-4 0 0-16,4 0 0 15,0 0-3-15,0 0 2 0,0 0 6 16,3 0-4-16,-3 0-3 16,3 0 2-16,-3 0 3 15,0 0-3-15,0 0 0 16,-3 0 1-16,0 0-7 16,0 0 5-16,0 0-25 15,-3 0 20-15,0 0-51 16,0-3 44-16,0 3-216 15,0 0 178-15,0 0-261 16</inkml:trace>
  <inkml:trace contextRef="#ctx0" brushRef="#br0" timeOffset="1">19755 14727 288 0,'-9'0'131'0,"9"0"-103"0,-3-6-35 15,3 4 79-15,0 2-58 16,0 0 40-16,0 0-40 16,0 0 12-16,3 0-19 15,0 0 10-15,6 2-12 0,-3-2 16 0,6 0-16 16,-3 0 7 0,6 3-9-16,-4 0 4 0,4-1-6 15,0 1 17-15,3 0-14 16,-3-1 12-16,3 1-11 15,-3 0 5-15,3 2-7 16,-4-2 9-16,4 2-9 16,-3-3-1-16,0 4-1 15,-3-1 4-15,0 0-4 16,-3 1-3-16,0-1 2 16,0 0 5-16,0 1-4 15,0-1 3-15,-1 0-3 16,-2-2 2-16,0-1-2 15,0 1-1-15,-3 0 1 16,0-1 7-16,0 1-6 0,0-3-7 16,0 0 5-16,0 0 7 15,-3 0-5-15,0 0-4 16,0 0 2-16,0 0 3 16,0 0-3-16,0 0 0 15,0 0 1-15,0 0-4 16,0 0 2-16,0 0 4 15,0 0-3-15,0 0 0 16,0 0 1-16,0 0 1 16,0 0-1-16,0 0 5 15,-3 0-5-15,0 0 6 16,0 3-6-16,0-3 3 0,-6 2-3 16,3 1 2-16,-9 2-2 15,1 0-1-15,-7 1 1 16,3-1 1-16,0 3-1 15,3 0 2-15,-3 0-2 16,3 0-1-16,1 0 1 16,2-3-1-16,3 0 0 15,0 1-3-15,0-4 2 16,3 1-2-16,0 0 2 16,3-1-10-16,0 1 8 15,0 0-10-15,0-3 10 16,0 0-29-16,3 0 24 15,0 0-24-15,0 0 24 16,0 0-41-16,0 0 37 16,0 0-243-16,3 0 198 15,0 0-186-15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14830 96 0,'0'0'46'0,"0"0"-37"0,0-3-11 0,0 3 41 15,0 0-31-15,0 0 19 16,0 0-19-16,0 0 12 16,0 0-15-16,0 0 34 0,0 0-30 15,0 0 21-15,0 0-22 16,0 0 18-16,0 0-19 15,0 0 44-15,0 0-40 16,0 0 21-16,0 0-23 16,0 0-2-16,2 0-5 15,1 0-2-15,0 0 1 0,3 0 24 16,0 0-20-16,0-2 24 16,3-1-22-16,0 0 8 15,3 1-11-15,3-1 12 16,3 3-12-16,6 0 12 15,2 0-12-15,1 0 9 16,3 0-10-16,0 0 7 16,0 0-7-16,2 0-2 15,1 0 0-15,3 3-4 16,-4 2 2-16,4 0 6 16,3 3-4-16,-9-3 3 15,14 3-3-15,1 0 8 16,-3-2-7-16,-1 4 2 15,1 1-3-15,-3 2 5 16,-4 0-5-16,-2 1 6 16,0-1-6-16,3 0-3 0,-1 3 2 15,1-3 3-15,0 0-3 16,-4 1 3-16,-2-1-2 16,-3 0-1-16,-3-2 1 15,0-1 7-15,-1 1-6 16,-2-1-1-16,3 1 0 15,0-1 1-15,-6-2-1 16,0-2 8-16,-1-1-7 16,1 0-1-16,0 1 0 15,-3-1 4-15,0 0-4 16,-3 0 0-16,0 1 0 16,0-1-1-16,-3 3 0 0,5 0 0 15,-5 0 0-15,0 2-3 16,0 1 2-16,0 0 1 15,0-1 0-15,-3 3 2 16,0 1-1-16,0-4-3 16,0 6 1-16,-3 0 4 15,-3 5-3-15,0-2 6 16,0 2-5-16,0 0 3 16,-3 0-3-16,0 0-3 15,-3 1 1-15,0-1 1 16,0-3 0-16,0-5 5 15,0 1-4-15,-3-4 11 16,0 1-9-16,0-3 10 16,-2 0-10-16,-1 0 13 15,0 0-12-15,0 0-2 0,3-1-1 16,0 1 7-16,-3 0-6 16,0 0 7-16,-3 0-6 15,0 0 4-15,-2 0-6 16,-4 0 9-16,3 0-8 15,0 0 2-15,-6 0-3 16,3 0 8-16,-3-3-7 16,-8 6 2-16,-10-3-3 15,3 0 8-15,4-3-7 16,-1-3 2-16,-3 6-3 16,-2 3 2-16,2 2-2 15,0-5 2-15,-5 0-2 16,-4 0 5-16,-3-5-5 0,10 2 6 15,-1 0-6-15,-3-2 0 16,-2 2 0-16,2 0 1 16,-6 1-1-16,-8-1-1 15,-1-2 1-15,4-1 1 16,-1 1-1-16,-2 0 2 16,8-1-2-16,-5 6 2 15,-4-5-2-15,1 0 2 16,8-3-2-16,3 2 2 15,-2 1-2-15,2 2-3 16,0 0 1-16,-2 1 1 16,-7-4 0-16,4 4 0 15,5-4 0-15,0 1 2 0,1 0-1 16,-1-1-1-16,7 1 1 16,-4-1-1-1,0 1 0-15,-5-6 2 0,-4 3-1 16,3-2-3-16,1 2 1 15,-4 2 1-15,4 4 0 16,-4-4 0-16,-5 4 0 16,-1-4 0-16,6 1 0 15,1 0 0-15,-1-1 0 16,7 1 0-16,2 2 0 16,-6 1 2-16,-5-1-1 15,-1-3-1-15,7 4 1 0,-7-1-1 16,4 3 0-16,-1-3-3 15,0 6 2-15,-2-8 4 16,-1-3-3-16,7 7 0 16,2-4 1-16,0 0-4 15,-2 2 2-15,5 0 1 16,-5 3 0-16,-4-2 2 16,-3 4-1-16,7-2-1 15,-1 3 1-15,1-3-4 16,2 7 2-16,3-1 1 15,4 4 0-15,-1-5 0 16,-3-2 0-16,4 5 0 16,-1-3 0-16,9 6 0 15,1-6 0-15,-1 8 0 16,3-5 0-16,0 5 0 0,1-5 0 16,2 8 2-16,3-6-1 15,3 1-1-15,0-1 1 16,3-4-7-16,1-4 5 15,-1-2 3-15,0 5-2 16,0-2-2-16,3 2 1 16,0 0 1-16,3 1 0 15,0 1 2-15,3 1-1 16,1 0-6-16,2 0 4 16,3-3 0-16,0 6 1 15,3-1 2-15,3 4-1 16,3-1-1-16,2 3 1 0,1-3-1 15,3 0 0-15,3-5 2 16,-3 5-1-16,0-5-3 16,3-3 1-16,-3-2 1 15,0-1 0-15,0-2 0 16,0 3 0-16,2-3 0 16,4 0 0-16,3-3 0 15,3 0 0-15,0-2 2 16,0 2-1-16,5-2-3 15,4-1 1-15,3 1 1 16,2 0 0-16,-2-1 0 16,-3 1 0-16,0-3 0 15,-1 0 0-15,1 0 0 16,0 0 0-16,-3 5 0 0,-1-5 0 16,-2 0 5-1,0 3-4-15,-3-3-3 0,-3 5 2 16,-1-2 0-16,-2-3 0 15,-3 5 2-15,3-5-1 16,-3 0-1-16,0 0 1 16,3 0-1-16,-3 0 0 15,-1 0 0-15,-2 0 0 16,-6 0-3-16,0 0 2 16,-6 0 4-16,0 0-3 15,-3 0 0-15,0 0 1 16,0 0-24-16,0 0 18 15,0 0-85-15,0 3 70 0,-3-1-247 16,-2 4 206-16,-4-9-255 16</inkml:trace>
  <inkml:trace contextRef="#ctx0" brushRef="#br0" timeOffset="1">19008 16693 96 0,'-3'-6'42'0,"3"1"-33"0,-3 0-11 16,3 2 72-16,-3-2-56 15,0 2 74-15,0 0-66 16,0-2 51-16,-3 3-55 15,0 2 19-15,3 0-26 0,0 0 7 16,-3 0-13-16,3 0 19 16,0 0-18-16,0 0 14 15,0 2-15-15,3 1 14 16,0-1-14-16,0 1-5 16,0 0 0-16,0 2 14 15,3-2-11-15,3 5 13 16,0 0-12-16,0-3 9 0,3 3-10 15,3 0 4-15,0 0-5 16,3 0 5-16,0 0-6 16,-1-3 3-16,1 3-3 15,0-3 8-15,0 0-7 16,0 1 2-16,0-1-3 16,-3 0 5-16,0-2-5 15,-3 5 11-15,-1-8-9 16,-2 5 10-16,0-2-10 15,0-1 4-15,-3 1-5 16,0 0 8-16,0-1-8 0,-3-2 13 16,0 0-11-16,0 0 6 15,0 3-7-15,0-3-5 16,0 0 2-16,0 0 3 16,0 0-3-16,0 0 3 15,0 0-2-15,0 0-3 16,0 0 1-16,-3 0 6 15,3 0-4-15,0 0 3 16,0 0-3-16,0 0 5 16,0 0-5-16,0 0 9 15,0 0-8-15,0 0-4 16,0 0 2-16,-3 0 0 16,0 0 0-16,0 0 11 0,0 0-9 15,0 0 0 1,0 0-1-16,-3 0 7 0,-2 5-6 15,-1-2-1-15,-3-3 0 16,0 8-1-16,-3 0 0 16,-3 0 2-16,-3-3-1 15,0 3-1-15,1 3 1 16,-1-4 1-16,0-4-1 16,-3 5-1-16,6-3 1 15,0-2 4-15,3-3-4 16,4 5-3-16,2-2 2 15,3-3-37-15,0 0 29 16,0 0-128-16,6 0 105 16,3 3-400-16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19606 7498 84 0,'0'3'39'0,"0"-3"-31"0,0 0-10 0,0 0 19 16,0 0-14-16,0 0 27 15,3 0-23-15,-3 0 8 0,0 0-11 16,0 0 3-16,0 3-5 15,0-3 8-15,0 2-8 16,0-2 19-16,0 0-17 0,0 3 10 16,0-3-10-16,0 0 23 15,0 0-21-15,0 3 3 16,0-3-6-16,0 0 15 16,0 0-14-16,0 0-4 15,0 0 0-15,3 2 0 16,-3-2 0-16,0 0 16 15,0 0-12-15,0 0 21 0,0 0-19 16,0 0 22-16,0 0-21 16,0 3 8-16,0-3-11 15,0 0 12-15,3 0-12 16,-3 0 14-16,0 0-13 16,0 0 17-16,0 2-17 15,0-2 9-15,0 3-10 16,0-3 9-16,3 3-10 15,-3-3 18-15,0 2-16 16,0-2 18-16,3 3-18 16,0 0 23-16,-3-1-21 15,0-2 14-15,3 3-16 16,0-3 20-16,0 3-19 16,-3-3 8-16,3 2-10 15,-3 1 12-15,3 0-12 16,-3-1 0-16,3-2-2 0,0 0 15 15,0 0-13-15,0 3 7 16,0-3-8-16,0 0 9 16,6 0-9-16,5 0 2 15,1 0-4-15,3 0 2 16,-3 0-2-16,-3 0 5 16,6-3-5-16,-3 1 0 15,6-1 0-15,-4 0-1 16,4 1 0-16,-3-1 2 15,6 0-1-15,-3 3-3 16,3-2 1-16,-4 2 4 0,10 0-3 16,-3 0 3-16,9 0-2 15,-4 0-3-15,4 0 1 16,-3 0 4 0,3 0-3-16,-4 0-5 0,7 2 4 15,-6-2 3-15,11 3-2 16,-5 0 0-16,9-1 1 15,-7 1-1-15,4 0 0 16,-6-1 2-16,5 4-1 16,-5-1-3-16,6 3 1 15,-10 0 4-15,10 0-3 16,-9 0-2-16,9-1 1 16,-7 1 4-16,4 0-3 15,-6 0-2-15,-1 0 1 16,-2 0 4-16,3 3-3 0,-6-3 3 15,2 2-2-15,-5-2 2 16,3 3-2-16,-3-1-3 16,5 4 1-16,-5-4 4 15,3 1-3-15,-3-3 3 16,0 2-2-16,-4-2 2 16,1 0-2-16,-3 0 2 15,0 0-2-15,-3-3 11 16,0 1-10-16,-4-1 3 15,1 0-4-15,-3 1 2 16,3 1-2-16,-3-1-6 0,3 2 4 16,-3 0 6-16,0 2-5 15,-3-2 4-15,0 3-3 16,-1-3 5-16,1 2-5 16,-3 1 6-16,0-1-6 15,0-2 3-15,-3 3-3 16,0-3 11-16,-3 5-10 15,0-2 5-15,-3 2-5 16,3-3 2-16,-3 4-3 16,0-1 5-16,-6 0-5 15,3 0 3-15,-3 3-3 16,1-2-1-16,-1-1 1 16,0 0-1-16,0 3 0 15,0-3 5-15,-6 0-4 16,3-2 6-16,-9-1-6 15,3-2 6-15,-8 0-6 16,5-2 0-16,-3 2 0 0,3 0 1 16,-6-1-1-16,6-1 8 15,-5 2-7-15,2-3-4 16,-3 3 2-16,3-3 3 16,-6 3-3-16,4-3 0 15,-10 3 1-15,6-2 1 16,-6 2-1-16,7-3-1 15,-7 3 1-15,6-3 7 16,-5 3-6-16,2-3-7 16,-3 3 5-16,6-2 2 15,-8-1-2-15,5 0 3 0,-12 0-2 16,9-2-1 0,-5 0 1-16,2-1 1 0,-6 1-1 15,7 2 2-15,-7-2-2 16,6 0-3-16,-11 2 1 15,5-2 1-15,-5-1 0 16,5 1 5-16,-9-1-4 16,10 1 0-16,-10 0 0 15,6-1-1-15,-11-2 0 16,8 0 0-16,-8 0 0 16,8 0 2-16,-5 3-1 15,8 0-3-15,-14-1 1 16,8 1 6-16,-12-3-4 15,13 0-3-15,-10 3 2 0,10-1-3 16,-13 4 2-16,10-4 6 16,-10 1-4-16,10 0 0 15,-10 2 0 1,10 0-4-16,-10-2 2 0,13-1 1 16,-13 4 0-16,10-4-3 15,-10 4 2-15,10-1 6 16,-7 3-4-16,9-3-5 15,-17 0 3-15,11 1 3 16,-5-1-2-16,8 0 0 16,-2 3 1-16,8-2 1 15,-17 1-1-15,11-1-6 16,-11-1 4-16,11 0 3 0,-8 3-2 16,8-2 0-16,-14 2 1 15,11-3-1-15,-11 3 0 16,11-3 2-16,-8 0-1 15,5 1-1-15,-8 2 1 16,8 0-7-16,-8-1 5 16,8-1 3-16,-8 2-2 15,11-3 0-15,-11 3 1 16,9-3-1-16,-10 3 0 16,10-3 0-16,-7 6 0 15,10-3 0-15,-7 3 0 16,10-1 0-16,-13 3 0 15,7-2 0-15,-4 5 0 16,10-3-6-16,-7 11 5 0,12-6 3 16,-11 9-2-16,-57 26 3 15,68-29-2-15,7-6-3 16,-7 6 1-16,9-6 4 16,-2 4-3-16,5-4 0 15,-3 9 1-15,7-9-10 16,-4 6 7-16,-33 21 7 15,13-5-5-15,11-6-4 16,10 3 3-16,5-3 0 16,9 1 1-16,6-1 0 15,3-2 0-15,3-3-3 16,4-5 2-16,2-6 1 16,6 1 0-16,0-3-3 0,6 2 2 15,-1 1 1-15,4-1 0 16,3 1 0-16,3-1 0 15,3-2 0-15,-6-8 0 16,0 0 0-16,9 3 0 16,-6-3 0-16,2 2 0 15,-2 1 0-15,3 5 0 16,-3-6-3-16,6 1 2 16,18 10 6-16,-4-2-4 15,-2-6-3-15,3-3 2 16,-1 4 3-16,-11-9-3 15,-6 0-2-15,9 0 1 0,-6 1 4 16,3-4-3-16,-4 1-2 16,4 0 1-16,-3-1-2 15,3 1 2 1,-3 0 1-16,3-1 0 0,14 6 0 16,-20-5 0-16,-3-1 2 15,3 1-1-15,-3 0 2 16,3-1-2-16,5 6-1 15,-8-5 1-15,-3 0 1 16,0-3-1-16,-3 0-1 16,0 0 1-16,6 5-4 15,-6-5 2-15,-3 0 1 16,3 0 0-16,0 0 2 0,-1-3-1 16,1 3-3-16,0 0 1 15,-3 0 1-15,0 0 0 16,0 0 2-16,-3 0-1 15,0 0-1-15,0 0 1 16,0 0-1-16,0 0 0 16,0 0 0-16,0-2 0 15,0 2 0-15,0 0 0 16,0 0 0-16,-3 0 0 16,0 0-3-16,0 0 2 15,0 0-16-15,0 0 13 16,0 0-32-16,0 0 28 15,0 0-78-15,-3-3 66 16,3 0-344-16,-3 1 282 16,-6-6-164-16</inkml:trace>
  <inkml:trace contextRef="#ctx0" brushRef="#br0" timeOffset="1">15978 9689 216 0,'-3'-5'98'0,"0"-1"-77"0,0 4-26 0,3 2 86 0,-3 0-65 15,0-3 51 1,-3 3-49-16,0 0 34 0,0 0-38 16,0 3 34-16,3-3-35 0,0 0 23 15,0 0-26-15,0 0-6 16,3 0-1-16,0 2-1 15,0-2-1-15,0 0-1 16,3 3 1-16,3 2 7 16,0-2-6-16,-3 0 5 15,3 5-6-15,0-3 3 16,3 3-3-16,0-3 2 16,3 3-2-16,-4 0 13 15,4 0-10-15,0 0 6 16,3 0-7-16,-3 0 1 0,3 0-3 15,3 2 8-15,-6-4-7 16,0-1 5-16,0 0-6 16,-4 0 6-16,1 1-6 15,0-1 3-15,0 0-3 16,0-2 2-16,0 0-2 16,-3-1-3-16,3 1 1 15,-3 0 9-15,0-1-6 16,0 1 5-16,0 0-6 15,-3-3 11-15,0 0-9 16,0 0 2-16,0 2-4 16,0-2 2-16,0 0-2 15,-3 0 5-15,0 0-5 0,0 0 11 16,0 0-9-16,0 0 2 16,0 0-4-16,0 0 2 15,0 0-2-15,0 0-1 16,0 0 1-16,0 0-4 15,0 0 2-15,0 0 4 16,0 0-3-16,0 0 6 16,0 0-5-16,0 0 3 15,0 3-3-15,0-3 5 16,-3 0-5-16,3 0 6 16,-3 2-6-16,0 1 3 15,-3 0-3-15,0-1-1 0,-3 1 1 16,-6 2 1-16,-3 1-1 15,0-1-1-15,0 0 1 16,1 3 1-16,-1 0-1 16,0 0 5-16,3 0-5 15,0 0-5-15,3-3 3 16,0 0 0-16,0 1 1 16,3-1 0-16,4-2 0 15,-1-1-3-15,3-2 2 16,3 0-2-16,3-5 2 15,0 0-27-15,0-1 22 16,-3 1-144-16,0 3 117 16,0 2-442-1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17695 9887 64 0,'0'0'29'0,"3"-2"-23"0,-3 2-7 0,0 0 33 16,0 0-25-16,0 0 14 16,0 0-15-16,0 0 24 15,0 0-22-15,0 0 40 16,0-3-36-16,-3 3 45 16,3 0-43-16,0 0 15 0,0 0-20 15,0 0 22-15,0-2-23 0,0 2 21 16,-3-3-22-16,3 3 16 15,0 0-17-15,0 0 17 16,0 0-18-16,0 0 21 16,0 0-20-16,6 0 11 15,3 0 21 1,0 0-12 0,0 0-16-16,0 0 6 15,3 0-13-15,0 0 13 16,0 0-12-16,2 0 9 15,-2 0-10-15,3 0 16 0,0 0-15 16,0 0 7 0,0-3-8-16,0 1 4 0,3-1-6 15,2 0 0-15,-5 1 0 16,0 2 4-16,3-3-4 16,9 0 3-16,3 3-3 15,-1 0 19-15,-5 0-16 16,-6 0-1-16,9 0-1 15,9 0 3-15,-4 0-4 16,1 0 6-16,0 0-6 16,0-2 9-16,-1 2-8 15,1-3-1-15,3 0 0 16,2 3 4-16,-11 0-4 16,-3 0 9-16,6 0-8 15,0 0 7-15,-1 0-6 0,16 0-2 16,-3 0 0-16,-1 0 4 15,1-2-4-15,0-1-3 16,2 3 2-16,4 0 0 16,-15 0 0-16,-7 0 2 15,7 0-1-15,-6 0 5 16,9 0-5-16,-7 0 0 16,7-2 0-16,21 2 1 15,-19 0-1-15,-5 0 2 16,9 0-2-16,-6 0 2 15,2 0-2-15,-5 0-1 16,6 0 1-16,-7 0 1 0,7 0-1 16,-6 0 2-16,6 0-2 15,-7 0 2-15,10 0-2 16,-9 0 2-16,2 0-2 16,-5 0 5-16,0 0-5 15,-3 0 0-15,0-3 0 16,-7 0 4-16,4 1-4 15,-6-1 6-15,0 0-6 16,0 1 0-16,0-1 0 16,-3 0 4-16,-1 1-4 15,-2-1 0-15,3 0 0 16,-3 1-4-16,3-1 2 16,-3 3 1-16,3-3 0 0,0 1 0 15,3 2 0-15,-4 0 0 16,1 0 0-16,-3 0 0 15,3-3 0-15,0 3 2 16,0-2-1-16,-3 2-1 16,3-3 1-16,-3 0-1 15,2 1 0-15,-2-1 2 16,0 0-1-16,-3 1-1 16,0-1 1-16,-3 0 1 15,0 3-1-15,0 0 2 16,-3 0-2-16,0 0-1 15,0 0 1-15,-3 0-7 16,0-2 5-16,0-1-81 16,0 0 64-16,0 1-181 0,0-4 153 15,0 1-345 1</inkml:trace>
  <inkml:trace contextRef="#ctx0" brushRef="#br0" timeOffset="1">19978 9655 128 0,'-3'0'59'0,"3"0"-47"0,0 0-15 0,0 0 88 15,0 0-68-15,0 0 65 16,0 0-61-16,0 0 45 16,-3 0-49-16,3 0 13 0,0 0-21 15,0 0 22-15,0 0-23 16,0 0 15-16,0 2-17 16,0 1 22-16,3 2-21 15,0-2 11-15,3 2-13 16,0-2 11-16,3 5-12 0,-3-3 14 15,3 3-13-15,0-3 6 16,6 3-8-16,-3-2 4 16,5 1-6-16,-2 1 9 15,3 0-8-15,-3-2 5 16,3-1-6-16,-3 0 14 16,0 0-11-16,0 1 6 15,-1-1-7-15,-2 0-2 16,-3 1 0-16,0-4 10 15,-3 4-9-15,0-4 3 16,0 1-4-16,0 0 2 16,0-1-2-16,-3 1-1 0,0-1 1 15,0 1-1-15,0 0 0 16,0-1 2-16,0 1-1 16,0 0-3-16,0-3 1 15,0 0 4-15,0 2-3 16,0 1 0-16,0 0 1 15,-3-1-7-15,3-2 5 16,0 0 6-16,-3 0-5 16,0 0 7-16,0 0-6 15,0 0 0-15,0 0 0 16,0 0 1-16,0 0-1 16,0 0 2-16,0 0-2 15,0 0 2-15,0 0-2 16,0 0-1-16,0 0 1 15,0 0 7-15,0 0-6 16,0 0 7-16,-3 3-6 0,0-3 1 16,-3 3-3-16,0-1-6 15,-3 1 4-15,0 0 3 16,-3 2-2-16,0-3 3 16,-6 4-2-16,3-1-3 15,-2 3 1-15,-1 0 4 16,0 0-3-16,3 0 0 15,3 0 1-15,0-3-49 16,3 0 38-16,0-2-109 16,0 0 92-16,3-3-384 15,9 0 318-15,0 0 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21782 9877 32 0,'-6'0'16'0,"6"0"-13"0,-3-3-3 0,3 3 43 16,0 0-34-16,0 0 27 16,0-2-26-16,-3-1 28 15,3 3-29-15,0 0 21 16,0-3-22-16,-3 1 38 15,3 2-35-15,-3-3 23 0,3 3-25 16,0 0 9-16,0 0-13 16,0 0 8-16,0 0-10 15,0 0 27-15,0 0-23 16,0 0 19-16,0 0-19 0,0 0 10 16,-3 0-12-16,3 0-1 15,-3 0-2-15,0 0 18 16,3 0-16-16,0 0 22 15,0 0-20-15,0 0 8 16,0 0-10-16,0 0 6 16,0 0-7-16,0 0 18 15,0 0-17-15,0 0 22 16,0 0-20-16,0 0 19 16,0 0-18-16,0 0 7 15,0 0-10-15,0 0 6 16,0 0-7-16,0 0 1 0,3-3-3 15,-3 3 11-15,0 0-10 16,0 0 3-16,6 0-4 16,-6 0 11-16,3 0-10 15,0 0 0-15,0 0-1 16,0 0-1-16,0 0 0 16,0 0 2-16,0 0-1 15,-3 0 5-15,3 0-5 16,-3 0 3-16,3 0-3 15,0 0-1-15,0 0 1 16,0 0 1-16,0 0-1 16,0 0 8-16,0 0-7 15,0 0-1-15,3 0 0 0,-3 0-4 16,3 0 2-16,-3 0-5 16,3-2 5-16,-1 2 8 15,1-3-5-15,0 3 7 16,0-3-6-16,0 3-2 15,0 0 0-15,0 0-1 16,0 0 0-16,0 0-3 16,0 0 2-16,0 0 4 15,3 0-3-15,-3 0 3 16,3 0-2-16,-3 0-1 16,3 0 1-16,0 0 7 15,0 0-6-15,-1 0-1 0,4 0 0 16,-3 0 4-16,3 0-4 15,-3 0 3-15,0 0-3 16,0 0 2-16,0-2-2 16,0 2-3-16,3 0 1 15,0 0 4-15,3 0-3 16,-4 0 3-16,7-3-2 16,-3 3-3-16,3 0 1 15,-3 0 6-15,3 0-4 16,-3 0 6-16,0-2-6 15,-1 2-3-15,1 0 2 16,-3 0 3-16,0 0-3 16,-3 0 0-16,3 0 1 15,-3 0 4-15,3 0-4 16,-3 0 0-16,3 0 0 0,-3 0-1 16,0 0 0-16,-1 0 5 15,1 0-4-15,0 0 0 16,0 0 0-16,0 0 1 15,0 2-1-15,0-2-1 16,0 3 1-16,0-1-1 16,0 1 0-16,0 0 2 15,0-1-1-15,-3 1-3 16,3 0 1-16,-1-1 4 16,1 1-3-16,0 0-2 15,3 2 1-15,-3-2 6 16,3 2-4-16,-3 0 0 0,0 3 0 15,0-3 1-15,3 3-1 16,-3 0-3-16,0 0 1 16,0 0 6-16,0 0-4 15,-1 0-5-15,1 0 3 16,-3 0 8-16,3 2-5 16,0 1 2-16,-3 2-3 15,-3-2-1-15,6-1 1 16,-3 1 1-16,0 0-1 15,0-1 2-15,0 3-2 16,0-2 2-16,0 2-2 16,-3-2-3-16,0 2 1 15,0-2 4-15,0 2-3 16,0-3 6-16,0 1-5 0,-3 0 0 16,3-1 0-16,-3 1 1 15,0-1-1-15,0-2-1 16,0 0 1-16,0 0-1 15,0 0 0-15,0 0 2 16,0 0-1-16,0-3 5 16,-3 3-5-16,0-3 0 15,0 3 0-15,0 0 4 16,0 0-4-16,0 0 3 16,0 3-3-16,0-3-1 15,-3 0 1-15,0 0 4 16,-3 0-4-16,3 0 3 0,-6-1-3 15,6 1 5-15,-6 0-5 16,3 0 3-16,-3 0-3 16,0 0-3-16,-2 0 1 15,2 0 4-15,0 3-3 16,0-3 6-16,0-1-5 16,0 1 0-16,-3 0 0 15,-6 6-15-15,6-6 11 16,4-1 20-16,-4 1-14 15,3 0 0-15,-3 0-1 16,0 0 3-16,-3 0-4 16,3 0 0-16,-9 0 0 15,7 0 1-15,-10 0-1 16,-18 5-1-16,18-8 1 16,4 1 4-16,-7-1-4 15,6 0 6-15,-6 1-6 0,3-1 0 16,-2 3 0-16,2-3 1 15,-9 0-1-15,-20 3 2 16,-1 0-2-16,6 0-3 16,1-3 1-16,-1 1 4 15,4-1-3-15,5 0 0 16,12-2 1-16,3 0-1 16,-14-1 0-16,-22 4 2 15,7-1-1-15,-1 0 2 16,1 0-2-16,2 1-1 15,0-4 1-15,-5 1-1 0,-4 0 0 16,7-1 0-16,-4 1 0 16,4 0 0-16,2-1 0 15,-5 1 2-15,-7-3-1 16,1 0 2-16,-4 0-2 16,7 3-6-16,-1-3 4 15,1 0 3-15,-10 0-2 16,4 0-5-16,-1 0 4 15,1 0 8-15,2 0-5 16,-5 0-1-16,-7 0 0 16,-11-3 1-16,3 3-1 15,11 0 2-15,-2 0-2 16,-6-3-6-16,2 3 4 16,1 0 0-16,9 3 1 15,-7-3 2-15,-8 0-1 16,0 0-1-16,-1 3 1 0,7 2 1 15,-6 0-1-15,-4-2-6 16,4 2 4-16,3 0 3 16,35-2-2-16,9 0 0 15,-23-1 1-15,-60 6 1 16,65-2-1-16,10-4-6 16,-22 3 4-16,-65 6 3 15,15 0-2-15,21-3-2 16,3 5 1-16,-7-3 9 15,7 1-6-15,9 2-4 0,8-2 2 16,-2 5 0-16,-6-6 0 16,2 1 0-16,4-1 0 15,6 6 0-15,32-8 0 16,6-2 0-16,-20 4 0 16,-52 9 0-16,13-3 0 15,15 5 0-15,-9-5 0 16,5-6 0-16,4 1 0 15,5-1 0-15,7 4 0 16,5-1-6-16,7 3 5 16,-7 0 0-16,-2-1 1 15,5 4 0-15,4-1 0 16,-1 1 5-16,10 5-4 16,8 0-3-16,-3-1 2 0,-2 4-3 15,-4-1 2 1,3 1 6-16,4-3-4 0,-1-3-5 15,3 3 3-15,1-6-3 16,2 1 3-16,6-1 4 16,3 1-3-16,-2-1-2 15,2 6 1-15,-3-3 1 16,0 0 0-16,1 0 2 16,-1-2-1-16,0 0-1 15,3 4 1-15,6 1 1 16,4 3-1-16,-1-4-6 15,3 4 4-15,0-3 0 16,3-1 1-16,0-1-3 0,0-4 2 16,0-2 4-16,3 0-3 15,0 0 0-15,3 2 1 16,0 1-1-16,4 2 0 16,-1-2-3-16,3-1 2 15,0 1 1-15,0-4 0 16,3 7 0-16,-1-4 0 15,1 3-6-15,3-2 5 16,0 2 6-16,0-2-5 16,0 2-2-16,0-3 2 15,0-5-3-15,3 3 2 16,0-2 1-16,0 1 0 16,3-4 0-16,3 0 0 15,0-1 0-15,0-2 0 16,-1 0 2-16,4 0-1 0,0-3-3 15,0 1 1-15,0-1-2 16,0 0 2-16,-3 0 1 16,2 1 0-16,1-1 0 15,-3-2 0-15,0-1-3 16,0-2 2-16,0 0 1 16,3 0 0-16,0 0 2 15,-1 0-1-15,1 0-3 16,0 3 1-16,-3-3 4 15,-3 3-3-15,0-3-2 16,-3 0 1-16,-3 0 4 0,0 2-3 16,-3 1-2-16,0 0 1 15,0-1 4-15,6 1-6 16,-4-1 3 0,4 1 0-16,0-3 0 15,-3 3 0-15,0-3 0 16,0 0 0-16,0 2 0 15,-6-2 2-15,0 0-1 16,0 0-3-16,0 0 1 16,0 0-16-16,0 0 13 15,0 0-1-15,0 0 3 16,0 0-9-16,0 0 8 16,0 0-15-16,0 0 13 15,0 0-56-15,0 0 47 16,0 0-190-16,0 0 158 15,0 0-358-15</inkml:trace>
  <inkml:trace contextRef="#ctx0" brushRef="#br0" timeOffset="1">15198 12226 192 0,'0'0'85'0,"0"0"-67"0,-6 0-23 0,6-2 103 15,-3 2-78-15,0 0 80 16,3 0-75-16,-3 0 46 15,3 2-52-15,0-2 17 0,0 0-25 0,0 3 7 16,0 0-13-16,0-1 2 16,3 1-5-16,0 0 5 15,0 2-6-15,3 3 9 16,3-3-8-16,0 0 7 16,3 1-6-16,-1 2 4 15,4 0-6-15,0 0 6 16,0 2-6-16,-3 1 9 15,0-1-8-15,3-2 2 16,-3 0-3-16,0 0 5 16,-3 0-5-16,-1 0 6 15,1 0-6-15,-3 0 6 0,0 0-6 16,0 0 0-16,0-3 0 16,-3 0 10-1,0 1-9-15,0-1 11 0,0-2-10 16,-3-1 13-16,0 1-12 15,0-1 0-15,0 1-2 16,-3 0 7-16,3-1-7 16,-3 1 5-16,0 0-6 15,0-1 14-15,-3 4-11 16,3-1 0-16,-6 3 1 16,-3 2-4-1,1-2 8-15,-4 3-7 16,0 0 2-16,-3-1-3 15,3-2-3-15,0 3 1 0,0-3 6 16,3 0-4-16,3-3-11 16,0 0 8-16,4-2-92 15,5-3 73-15,5-8-294 16,4 0 243-16,0 0-203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16829 12441 148 0,'-3'2'65'0,"6"-4"-51"0,-3 2-17 15,0 0 32-15,6 0-24 16,-3 0 44-16,0 0-38 15,0 2 37 1,-3 1 9-16,0 0-41 0,0-1 27 16,3 1-33-16,-3 0 15 15,0-1 7-15,0 4-24 16,0-4 16-16,3 1-18 16,0-1 17-16,-3 1-18 15,3 0 21-15,0-3-20 16,0 0 8-16,3 2-10 15,0-2 17-15,2 3-16 16,1-3 15-16,3 0-15 16,3 0 0-16,0 0-3 15,-3 0 4-15,6 3-5 16,0-1 3-16,3-7-3 16,-4 0 16-16,7-1-13 15,-3 1 7-15,3 0-8 16,-3 2 9-16,0 1-9 15,-4-1 4-15,4 3-5 16,-3 0 5-16,-6 0-6 0,0 0 3 16,-3 0-3-16,0 0 2 15,-3 0-2-15,0 0 5 16,-6 3-5-16,0-3-3 16,0 0 2-16,0 0-90 15,0 0 71-15,0 0-98 16,0 0 89-16,0 0-186 15,3-6 164-15,0 1-155 16</inkml:trace>
  <inkml:trace contextRef="#ctx0" brushRef="#br0" timeOffset="1">17138 12343 220 0,'-2'0'101'0,"2"0"-79"0,0 0-28 16,0 0 52-16,0 0-38 15,0 0 45-15,0 0-40 16,0 0 39-16,0 0-39 15,0 0 33-15,2 2-35 0,1 1 17 16,3 0-20-16,0-1 12 16,3 4-15-16,3 2 11 15,0-3-11-15,-3 0 5 0,6 3-7 16,-3-3 1-16,6 3-3 16,-3-2 16-16,2-1-13 15,-2 0 7-15,0 1-8 16,0-1 12-16,-3-3-11 15,-3 1 6-15,0 2-7 16,-3-2 9-16,0 0-9 16,-3-1 4-16,0 4-5 15,0-1 8-15,-3 0-8 16,0-2-1-16,-3 2 0 16,0 0 7-16,-6 3-6 15,-6 6-1-15,6-4 0 16,0-2 4-16,-6 5-4 15,3-2 0-15,-3 2 0 16,3 0-1-16,-2 1 0 0,2-1 0 16,0 0 0-16,0-2 2 15,3-3-1-15,0 0-73 16,6-3 56-16,0-2-187 16,3-9 156-16,0 4-277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18773 12417 128 0,'0'0'59'0,"0"0"-47"0,3 0-15 0,-3 0 43 15,0 0-32-15,0 0 67 16,0 0-57-16,0 0 53 16,0 0-53-16,0 0 50 0,0 0-51 15,0 0 22-15,3-3-28 16,0 3 10-16,-3 0-15 15,3 0-4-15,-3 0 0 16,0 0 6-16,3 0-6 16,-1 0 10-16,1 0-9 15,0 0 10-15,0 0-10 16,0 0 13-16,0 0-12 0,3 0 26 16,0 0-23-16,0 0 2 15,3 0-6-15,3 0 4 16,3 0-6-16,6 0 0 15,3 0 0-15,2 0 1 16,1 0-1-16,0 0-1 16,0-2 1-16,-3-1 1 15,-1 0-1-15,1-2 8 16,0 2-7-16,-3 1 5 16,-3-1-6-16,0 0 6 15,-4 1-6-15,-5-1 11 16,-3 3-9-16,0 0 7 0,-3 0-7 15,0 0 4-15,-3 0-6 16,0 0-3 0,3 0 2-16,-3 0 3 0,0 0-3 15,0 0-2-15,0 0 1 16,0 0-5-16,-3 0 5 16,-3 0-120-16,0 0 94 15,0 0-348 1,3 0 289-16,0 0-24 15</inkml:trace>
  <inkml:trace contextRef="#ctx0" brushRef="#br0" timeOffset="1">19067 12327 204 0,'-15'-3'92'0,"18"1"-73"0,-3 2-24 16,0 0 100-16,0 0-76 15,0 0 47-15,6 0-48 16,0 0 32-16,-3 0-37 0,0 0 12 0,3 0-18 15,3 0 10-15,0 0-12 16,3 2 11-16,0 1-12 16,0 0 6-16,3-1-7 15,0 4 9-15,-4-1-9 16,1 0 13-16,-3 0-12 16,0 1 17-16,-3-1-16 15,0-2 9-15,-3 2-10 16,0 3 20-16,-3-3-18 15,0 0 14-15,-3 3-15 16,-3 3 14-16,0-3-14 16,3 0 11-16,-6 8-11 15,0-3-3-15,-3 3-1 16,4-3 1-16,-4 3-1 16,3 0-1-16,0-3 1 0,-3 3 1 15,6-8-1-15,3 0-96 16,3-6 75-16,0 1-237 15,6-8 198-15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20734 12430 112 0,'-3'3'52'0,"3"-3"-41"16,-3 0-14-16,3 0 46 0,0 0-35 16,0 0 51-16,0 0-45 15,0 0 33-15,0 0-35 16,0 0 19-16,0 2-23 0,0 1 18 15,0 0-19-15,0-1 18 16,0 6-18-16,0-2 27 16,0-1-26-16,0 0 33 15,0 0-31-15,0-2 15 16,0 0-19-16,0-1 17 16,0 1-18-16,0 0 23 0,0-3-21 15,0 0 16-15,3 2-17 16,0-2 25-16,3-2-23 15,-3-1 12-15,6 0-14 16,0 1-1-16,9-1-3 16,-3 0 1-16,20 1-2 15,-5 2-3-15,12-5 1 16,-6 2 4-16,11-2-3 16,-8 2 14-16,6 0-10 15,-10 1 12-15,4-1-12 16,-6 0-2-16,2 3-1 15,-5 0 7-15,0 0-6 16,-3 0 2-16,0 0-3 16,-4 0-1-16,4-2 1 0,-6-1 4 15,0 0-4 1,-3 1-3-16,0-1 2 0,-4 0 5 16,1 3-4-16,-3 0-5 15,0 0 3-15,0 0 0 16,0 0 1-16,-3 0 2 15,3 0-1-15,0 0-3 16,0 0 1-16,-4 0 6 16,1 0-4-16,0 0 3 15,-3 0-3-15,0 0 13 16,0 0-10-16,-3 0-2 0,0 0-1 16,0 0-1-16,0 0 0 15,-3 0 5 1,0 0-4-16,0 0-42 0,-3-2 33 15,3-1-284-15,-3 1 228 16,0-1-243 0</inkml:trace>
  <inkml:trace contextRef="#ctx0" brushRef="#br0" timeOffset="1">21395 12327 156 0,'-3'-3'69'0,"3"3"-55"0,0-2-18 16,0-1 104-16,0 0-80 15,0 1 75-15,0 2-71 16,0 0 27-16,0 0-37 16,0 0 9-16,6 0-17 0,0 0 8 15,3 0-11-15,0 0 4 0,6 5-5 16,-3-2 8-16,-1 2-8 15,1 0 27-15,3 3-22 16,-3-3 11-16,3 3-13 16,-3 0 11-16,3 0-12 15,0-2 14-15,0-1-13 16,-4 0 9-16,1 0-11 16,-3 1 4-16,0-1-5 15,-3-2 16-15,0 2-14 16,0-2-2-16,-3-1 0 15,0 1 3-15,0 0-4 16,0-1 6-16,0 1-6 16,0-1 17-16,0 1-14 15,0 0 15-15,-3-1-14 16,0 1 6-16,0-3-8 0,0 0 1 16,0 0-3-1,0 0 2-15,0 0-2 0,0 0 13 16,0 3-10-16,0-1 9 15,-3 1-10-15,3-3 2 16,-3 8-4-16,0-3-1 16,-3 3 1-16,0 0 1 15,-6 5-1-15,3-2-1 16,-9 7 1-16,4-2 4 16,-7 0-4-16,3 0-131 0,3-5 102 15,3-3-484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23062 12404 148 0,'0'0'69'0,"0"0"-55"0,3 0-18 0,-3 0 62 16,0-3-47-16,0 3 50 16,3 0-46-16,-3 0 38 15,0 0-40-15,0 0 24 0,0 0-27 0,0 0 22 16,0 0-23-16,0 0 3 15,3 0-8-15,-3 0 5 16,0 0-6-16,0 0 6 16,0 0-6-16,0 0 12 15,3 0-11-15,3 0 9 16,-3 0-10-16,-3 0 13 16,6 0-12-16,0 0 12 15,-3-3-12-15,0 3 3 16,2-2-5-16,1 2 8 15,0-3-8-15,0 3 7 16,0-3-6-16,0 1 4 0,0-1-6 16,0 1 11-16,3 2-9 15,-3 0 7-15,3 0-7 16,-3 0 6-16,9 0-6 16,-6 0 6-16,3 0-6 15,-3 0 4-15,5 0-6 16,-2 0 3-16,6 0-3 15,-6 0-1-15,12 2 1 16,-6 1-4-16,3-1 2 16,-3 1-2-16,2 2 2 15,-2 1 6-15,3-1-4 16,-3 0 9-16,0 3-8 16,0 0-1-16,-4 3 0 15,4-1-4-15,3 1 2 0,-3-1 6 16,0 4-4-16,-3-4 3 15,0 4-3-15,3-1 5 16,-4 3-5-16,-2-3 6 16,3 3-6-16,0-3 11 15,0 0-9-15,-3-2 2 16,0 2-4-16,3-2 2 16,-3-1-2-16,-1-2-1 15,1 0 1-15,0 0 1 16,0 0-1-16,0 0-1 15,-3 2 1-15,0-2 4 16,3 3-4-16,-6 0 9 0,3 2-8 16,0-3-1-16,0 4 0 15,-3-4 4-15,0 9-4 16,-1-6 3-16,1 3-3 16,0-3 5-16,0 3-5 15,-3 0 9-15,0 2-8 16,0-2-4-16,0 3 2 15,-3-3 8-15,0 2-6 16,0-2 2-16,0 0-3 16,0 0 2-16,-3 0-2 15,0-3 8-15,-3-3-7 16,0 1-1-16,-3 0 0 16,1-4 4-16,-4 4-4 15,0-3 0-15,0 0 0 16,-3 0 4-16,0 0-4 0,3 0 9 15,-3 2-8-15,3-2 2 16,-6 3-3-16,4-3 8 16,-10 2-7-16,9 1 2 15,-6 0-3-15,3-4 2 16,-3 4-2-16,4-3-3 16,-10 3 1-16,6-1 9 15,-9 1-6-15,3-3 5 16,-2 0-6-16,2 0 6 15,-6 0-6-15,3-3 0 16,-2 0 0-16,2 0 1 0,-3 1-1 16,3-4-1-16,-8 4 1 15,2-4-1-15,-9 1 0 16,9 0 2-16,-8-1-1 16,5 1-6-16,-6 2 4 15,7 0 3-15,-16-2-2 16,10 0 0-16,-10-1 1 15,6 1 1-15,-8 0-1 16,8-1 5-16,-5 1-5 16,5 0 3-16,-15-3-3 15,10 0-3-15,-10 0 1 16,10 0 4-16,-10 0-3 16,10 0 0-16,-19-3 1 15,13 0 1-15,-13 1-1 16,13 2-1-16,-13 0 1 0,13 0-1 15,-19-3 0-15,10 0-3 16,-9 1 2-16,11-1 4 16,-14 0-3-16,11 1 0 15,-14-4 1-15,14 1-1 16,-11 3 0-16,12-1 2 16,-22-5-1-16,13 3-1 15,-12-1 1-15,11 1 1 16,-23-3-1-16,18 3-1 15,-13 0 1-15,16-1-4 16,-24 1 2-16,15 0 6 0,-13-1-4 16,16 1-3-16,-21 0 2 15,15 0-3-15,-13-1 2 16,16 1 1-16,-24 0 0 16,21-1 2-16,-15 1-1 15,14 2-1-15,-20-2 1 16,18 2-1-16,-15 1 0 15,15 2 0-15,-21 0 0 16,17 0 0-16,-20 2 0 16,21 1-6-16,-21 0 5 15,18-1 6-15,-18 1-5 16,17 0-2-16,-20-1 2 16,21 1 0-16,-21 2 0 15,15 1 0-15,-9-1 0 16,18 0 5-16,-24 0-4 15,20 1-3-15,-11 4 2 0,18-2-3 16,-24 3 2-16,18-1 1 16,-9 4 0-1,14-4 0-15,-17 6 0 0,-101 16 0 16,128-19 0-16,11-2 0 16,-14 5 0-16,-84 15 2 15,31-7-1-15,22-3-3 16,61-13 1-16,11 0 1 15,-17 3 0-15,-51 10 2 16,15 0-1-16,14 0-3 16,19 0 1-16,2 1 4 15,1-4-3-15,2 3 0 0,7 3 1 16,8 0-7-16,3-3 5 16,1 6 0-16,5-1 1 15,3-2 0-15,7 0 0 16,2 2-3-16,0-5 2 15,0-2-2-15,3-1 2 16,1 1 1-16,-1 2 0 16,0 0 0-16,3 3 0 15,0 0 2-15,6 0-1 16,-2-1-1-16,5 4 1 16,0-1-10-16,6 3 7 15,0 1 4-15,0 1-2 16,3-2-2-16,3-5 1 15,-3-5 6-15,6-3-4 16,-6-1-3-16,6 4 2 0,0-1 0 16,3 4 0-16,0-1 0 15,3 0 0-15,0 0-3 16,3-2 2-16,2-3 1 16,1 2 0-16,0 1 0 15,0-1 0-15,3-2 2 16,-3 3-1-16,3-4-1 15,-3 1 1-15,-4-3-1 16,1 1 0-16,0-6 0 16,6 2 0-16,-3-2-3 15,0 3 2-15,3-1 1 0,0-2 0 16,0 0 0 0,-4 3 0-16,1-3 5 0,3 0-4 15,3-3-3-15,0 0 2 16,0 1 0-16,-1-1 0 15,1-3 0-15,0 1 0 16,0 0-3-16,-3-3 2 16,3 2 6-16,-3 1-4 15,-4 0-3-15,-2-1 2 16,-3 1 0-16,0 0 0 16,-3-1-9-16,-3 1 7 15,0 0-35-15,0-1 28 16,-3 1-102-16,-3 0 85 15,3-1-286-15,-3-12 6 16</inkml:trace>
  <inkml:trace contextRef="#ctx0" brushRef="#br0" timeOffset="1">14605 14594 324 0,'-6'-5'144'0,"9"5"-113"0,-3-8-39 0,0 6 101 15,0-1-75-15,0 0 50 16,-3 3-50-16,0 0 26 16,3 0-32-16,0 0 4 0,0 0-11 15,0 6 0 1,3 1-1-16,3 4-3 16,3 0-1-16,0 2 1 15,-3 0 4-15,3-2-4 16,0 2 3-16,0 3-3 15,0-6 2-15,0 1-2 16,-3-3 16-16,0 0-13 16,0-3 12-16,-3 0-11 0,-3 1 13 15,0-1-13-15,-3 0 9 16,0 3-11-16,-3 0 4 16,0 0-5-16,-3 3 8 15,0 2-8-15,-3 0-1 16,0-2 0-16,3-3 4 15,-6 2-4-15,-5 3 0 16,-1 1 0-16,0-4 1 16,3 1-1-16,3-1-3 15,3-2 1-15,3-2 1 16,3-1 0-16,3-2-26 16,-3-1 21-16,6-4-91 0,0-4 74 15,6-2-366-15,0-5 301 16,0 8-104-1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16129 14825 132 0,'-6'0'59'0,"6"-3"-47"0,0 3-15 16,0 0 40-16,0 0-30 16,0 0 40-16,0 0-35 15,0 0 27-15,0 0-29 16,0 0 37-16,0 0-35 0,0 0 8 16,0 0-14-16,0 0 26 15,0 0-24-15,0 0 27 0,3 0-26 16,3 0 21-16,0 0-23 15,3-3 25-15,0 1-24 16,0 2 7-16,3 0-11 16,0 0 3-16,0 0-5 15,0 0 5-15,0 2-6 16,0-2 6-16,2 0-6 16,7 0 17-16,3 0-14 15,0 0 1-15,0 0-3 16,0 0 12-16,-4 0-10 15,-2 0 12-15,-3 0-12 16,-3 0 0-16,-3 0-2 16,0 0 7-16,-3 0-7 15,-3 0 5-15,-3 0-6 16,0 0 3-16,0 0-3 0,0 0-34 16,0 0 26-16,0 0-96 15,3-5 80-15,0 0-235 16,0-1 199-16,0 4-116 15</inkml:trace>
  <inkml:trace contextRef="#ctx0" brushRef="#br0" timeOffset="1">16356 14756 160 0,'-6'0'72'0,"3"-3"-57"0,0 1-19 0,3 2 101 16,0 0-77-16,0 0 69 15,0 0-67-15,0 0 28 16,0 0-36-16,0 0 14 0,0 0-20 15,3 0 17-15,3 0-18 16,0 2 10-16,0 1-12 16,3-1 8-16,5 1-10 15,1 2 2-15,3 1-4 16,0 2 16-16,0 0-13 0,-3 2 7 16,0 1-8-16,-6-1 23 15,-1-2-20-15,-2 0 20 16,-3 0-19-16,-3 0 10 15,-3 0-12-15,0 0-1 16,-2 0-2-16,-1-3 4 16,-3 3-5-16,0 0 6 15,-3 3-6-15,0-1 3 16,3 1-3-16,-3-3 5 16,3 2-5-16,0-2-5 15,0 0 3-15,3-3 6 16,0 1-5-16,3-1-13 0,0-2 11 15,-3-1-79-15,6 1 63 16,0-3-105 0,0 0 94-16,0 0-343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4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83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5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8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5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284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35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5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89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334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483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925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042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572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64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435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75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961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580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9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124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552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149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962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093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82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377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活跃期相互包含的定点，在</a:t>
            </a:r>
            <a:r>
              <a:rPr lang="en-US" altLang="zh-CN" dirty="0"/>
              <a:t>DFS</a:t>
            </a:r>
            <a:r>
              <a:rPr lang="zh-CN" altLang="en-US" dirty="0"/>
              <a:t>树种都是“祖先</a:t>
            </a:r>
            <a:r>
              <a:rPr lang="en-US" altLang="zh-CN" dirty="0"/>
              <a:t>-</a:t>
            </a:r>
            <a:r>
              <a:rPr lang="zh-CN" altLang="en-US" dirty="0"/>
              <a:t>后代的关系”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606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11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612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4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675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92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80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43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106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707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5442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303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20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76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4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69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64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2022/1/1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ustomXml" Target="../ink/ink6.xml"/><Relationship Id="rId18" Type="http://schemas.openxmlformats.org/officeDocument/2006/relationships/image" Target="../media/image31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8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customXml" Target="../ink/ink5.xml"/><Relationship Id="rId24" Type="http://schemas.openxmlformats.org/officeDocument/2006/relationships/image" Target="../media/image34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27.emf"/><Relationship Id="rId19" Type="http://schemas.openxmlformats.org/officeDocument/2006/relationships/customXml" Target="../ink/ink9.xml"/><Relationship Id="rId4" Type="http://schemas.openxmlformats.org/officeDocument/2006/relationships/image" Target="../media/image24.emf"/><Relationship Id="rId9" Type="http://schemas.openxmlformats.org/officeDocument/2006/relationships/customXml" Target="../ink/ink4.xml"/><Relationship Id="rId14" Type="http://schemas.openxmlformats.org/officeDocument/2006/relationships/image" Target="../media/image29.emf"/><Relationship Id="rId22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29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4.tmp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14.tmp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notesSlide" Target="../notesSlides/notesSlide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1" Type="http://schemas.openxmlformats.org/officeDocument/2006/relationships/image" Target="../media/image26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image" Target="../media/image2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19" Type="http://schemas.openxmlformats.org/officeDocument/2006/relationships/notesSlide" Target="../notesSlides/notesSlide4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14.tm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image" Target="../media/image14.tmp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notesSlide" Target="../notesSlides/notesSlide4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图（上）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33073"/>
              </p:ext>
            </p:extLst>
          </p:nvPr>
        </p:nvGraphicFramePr>
        <p:xfrm>
          <a:off x="395536" y="1844824"/>
          <a:ext cx="8455150" cy="4320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6726958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</a:tblGrid>
              <a:tr h="5838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有向图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s-&gt;t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是否存在从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的通路？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s-&gt;t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的最短路径是什么？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有向环路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图中是否存在有向环路？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拓扑排序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可否把有向图重新绘制使得所有向边朝同一方向？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强连通性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是否图中任意两顶点都能互通？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网页排名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根据网页间的超链接计算网页的重要性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欧拉环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是否存在一环路经过每条边仅一次？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47472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哈密尔顿环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是否存在一环路经过每个顶点仅一次？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750956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有向图的经典问题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46322"/>
      </p:ext>
    </p:extLst>
  </p:cSld>
  <p:clrMapOvr>
    <a:masterClrMapping/>
  </p:clrMapOvr>
  <p:transition advTm="157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49132"/>
            <a:ext cx="8246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回顾：树的存储表示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45167"/>
              </p:ext>
            </p:extLst>
          </p:nvPr>
        </p:nvGraphicFramePr>
        <p:xfrm>
          <a:off x="395536" y="1853723"/>
          <a:ext cx="165599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54">
                  <a:extLst>
                    <a:ext uri="{9D8B030D-6E8A-4147-A177-3AD203B41FA5}">
                      <a16:colId xmlns:a16="http://schemas.microsoft.com/office/drawing/2014/main" val="3276182586"/>
                    </a:ext>
                  </a:extLst>
                </a:gridCol>
                <a:gridCol w="408075">
                  <a:extLst>
                    <a:ext uri="{9D8B030D-6E8A-4147-A177-3AD203B41FA5}">
                      <a16:colId xmlns:a16="http://schemas.microsoft.com/office/drawing/2014/main" val="3960573217"/>
                    </a:ext>
                  </a:extLst>
                </a:gridCol>
                <a:gridCol w="413830">
                  <a:extLst>
                    <a:ext uri="{9D8B030D-6E8A-4147-A177-3AD203B41FA5}">
                      <a16:colId xmlns:a16="http://schemas.microsoft.com/office/drawing/2014/main" val="1204619372"/>
                    </a:ext>
                  </a:extLst>
                </a:gridCol>
                <a:gridCol w="430033">
                  <a:extLst>
                    <a:ext uri="{9D8B030D-6E8A-4147-A177-3AD203B41FA5}">
                      <a16:colId xmlns:a16="http://schemas.microsoft.com/office/drawing/2014/main" val="184687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孩子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5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6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4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31234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 bwMode="auto">
          <a:xfrm>
            <a:off x="2335828" y="250666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1846855" y="268941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2" name="椭圆 21"/>
          <p:cNvSpPr/>
          <p:nvPr/>
        </p:nvSpPr>
        <p:spPr bwMode="auto">
          <a:xfrm>
            <a:off x="1799890" y="264950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774847" y="3364586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774847" y="487675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640020" y="250666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87830" y="250666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2798857" y="268941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8" name="椭圆 27"/>
          <p:cNvSpPr/>
          <p:nvPr/>
        </p:nvSpPr>
        <p:spPr bwMode="auto">
          <a:xfrm>
            <a:off x="2751892" y="264950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592022" y="250666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 bwMode="auto">
          <a:xfrm>
            <a:off x="2310785" y="4012658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1821812" y="4195405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1774847" y="415550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614977" y="4012658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62787" y="4012658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73814" y="4195405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6" name="椭圆 35"/>
          <p:cNvSpPr/>
          <p:nvPr/>
        </p:nvSpPr>
        <p:spPr bwMode="auto">
          <a:xfrm>
            <a:off x="2726849" y="415550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566979" y="4012658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 bwMode="auto">
          <a:xfrm>
            <a:off x="4240281" y="4015385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3751308" y="4198132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椭圆 39"/>
          <p:cNvSpPr/>
          <p:nvPr/>
        </p:nvSpPr>
        <p:spPr bwMode="auto">
          <a:xfrm>
            <a:off x="3704343" y="4158231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544473" y="4015385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 bwMode="auto">
          <a:xfrm>
            <a:off x="2335828" y="3219867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 bwMode="auto">
          <a:xfrm flipV="1">
            <a:off x="1846855" y="3399887"/>
            <a:ext cx="488973" cy="272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1774847" y="3365170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640020" y="3219867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 bwMode="auto">
          <a:xfrm>
            <a:off x="2326931" y="4731316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837958" y="4914063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631123" y="4731316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78933" y="4731316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2789960" y="4914063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1" name="椭圆 50"/>
          <p:cNvSpPr/>
          <p:nvPr/>
        </p:nvSpPr>
        <p:spPr bwMode="auto">
          <a:xfrm>
            <a:off x="2742995" y="4874162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583125" y="4731316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 bwMode="auto">
          <a:xfrm>
            <a:off x="4256427" y="473404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3767454" y="491679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5" name="椭圆 54"/>
          <p:cNvSpPr/>
          <p:nvPr/>
        </p:nvSpPr>
        <p:spPr bwMode="auto">
          <a:xfrm>
            <a:off x="3720489" y="487688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560619" y="473404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310785" y="546477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树的长子兄弟表示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3"/>
          <a:stretch/>
        </p:blipFill>
        <p:spPr>
          <a:xfrm>
            <a:off x="5332163" y="1196586"/>
            <a:ext cx="3157100" cy="2376430"/>
          </a:xfrm>
          <a:prstGeom prst="rect">
            <a:avLst/>
          </a:prstGeom>
        </p:spPr>
      </p:pic>
      <p:sp>
        <p:nvSpPr>
          <p:cNvPr id="122" name="矩形 121"/>
          <p:cNvSpPr/>
          <p:nvPr/>
        </p:nvSpPr>
        <p:spPr>
          <a:xfrm>
            <a:off x="5868144" y="356942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二叉树顺序表示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63" y="4304812"/>
            <a:ext cx="2376094" cy="1610116"/>
          </a:xfrm>
          <a:prstGeom prst="rect">
            <a:avLst/>
          </a:prstGeom>
        </p:spPr>
      </p:pic>
      <p:sp>
        <p:nvSpPr>
          <p:cNvPr id="123" name="矩形 122"/>
          <p:cNvSpPr/>
          <p:nvPr/>
        </p:nvSpPr>
        <p:spPr>
          <a:xfrm>
            <a:off x="5909495" y="60301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二叉树链式表示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182431"/>
      </p:ext>
    </p:extLst>
  </p:cSld>
  <p:clrMapOvr>
    <a:masterClrMapping/>
  </p:clrMapOvr>
  <p:transition advTm="15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49132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图：抽象数据类型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(ADT)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72738"/>
              </p:ext>
            </p:extLst>
          </p:nvPr>
        </p:nvGraphicFramePr>
        <p:xfrm>
          <a:off x="179512" y="1700808"/>
          <a:ext cx="885698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94180394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47840208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572505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906434326"/>
                    </a:ext>
                  </a:extLst>
                </a:gridCol>
              </a:tblGrid>
              <a:tr h="3637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63151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e()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n()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688077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exist(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判断联边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在图中插入新顶点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50796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引入从顶点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的联边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remove(v)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在图中删除顶点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11608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删除从顶点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的联边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indegree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的入度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9207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weight(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边的权重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outdegree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的出度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59416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边所对应的数据域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firstNbr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的首邻接顶点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299239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type(</a:t>
                      </a: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边在遍历中所属的类型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nextNbr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的邻接顶点中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717245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17044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parent(v)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在图遍历中的父节点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618090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priority(v)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在图遍历中的权重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25650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dTime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在图遍历中的时间标签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812804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fTime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在图遍历中的时间标签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55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57320"/>
      </p:ext>
    </p:extLst>
  </p:cSld>
  <p:clrMapOvr>
    <a:masterClrMapping/>
  </p:clrMapOvr>
  <p:transition advTm="157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8" idx="2"/>
            <a:endCxn id="24" idx="6"/>
          </p:cNvCxnSpPr>
          <p:nvPr/>
        </p:nvCxnSpPr>
        <p:spPr bwMode="auto">
          <a:xfrm flipH="1">
            <a:off x="887641" y="284497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73" name="椭圆 72"/>
          <p:cNvSpPr/>
          <p:nvPr/>
        </p:nvSpPr>
        <p:spPr bwMode="auto">
          <a:xfrm>
            <a:off x="4284016" y="177400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19920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4284016" y="3505232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148016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2"/>
            <a:endCxn id="74" idx="6"/>
          </p:cNvCxnSpPr>
          <p:nvPr/>
        </p:nvCxnSpPr>
        <p:spPr bwMode="auto">
          <a:xfrm flipH="1">
            <a:off x="3851920" y="283494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3" idx="3"/>
            <a:endCxn id="74" idx="7"/>
          </p:cNvCxnSpPr>
          <p:nvPr/>
        </p:nvCxnSpPr>
        <p:spPr bwMode="auto">
          <a:xfrm flipH="1">
            <a:off x="3788655" y="214274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7299283" y="1772816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435187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7299283" y="350703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63283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84" idx="2"/>
            <a:endCxn id="82" idx="6"/>
          </p:cNvCxnSpPr>
          <p:nvPr/>
        </p:nvCxnSpPr>
        <p:spPr bwMode="auto">
          <a:xfrm flipH="1">
            <a:off x="6867187" y="2833748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 flipV="1">
            <a:off x="7628717" y="2185552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7" name="直接箭头连接符 86"/>
          <p:cNvCxnSpPr>
            <a:stCxn id="81" idx="3"/>
            <a:endCxn id="82" idx="7"/>
          </p:cNvCxnSpPr>
          <p:nvPr/>
        </p:nvCxnSpPr>
        <p:spPr bwMode="auto">
          <a:xfrm flipH="1">
            <a:off x="6803922" y="2141551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707319" y="2049559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H="1" flipV="1">
            <a:off x="6764902" y="3078476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6843504" y="2942483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7914657" y="208391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86842" y="23500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11535" y="21746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380959" y="28412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79368" y="299309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51553" y="325918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971600" y="4655273"/>
            <a:ext cx="1800200" cy="15820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07692" r="-3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107692" r="-2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204545" r="-202703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309231" r="-2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309231" r="-1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409231" r="-27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107692" r="-3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107692" r="-2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107692" r="-2703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204545" r="-20270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309231" r="-2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309231" r="-1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309231" r="-2703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409231" r="-3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409231" r="-1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409231" r="-270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1890249" y="35162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4809539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7833938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7504" y="6385007"/>
            <a:ext cx="89289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A[n][n]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表示由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个顶点构成的图；对于不存在的边，通常统一取值为无穷或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3752887" y="2988593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4726932" y="2049559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73205338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顶点与边类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285" y="1702549"/>
            <a:ext cx="88382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出入度数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status;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顶点遍历的状态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包括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UNDISCOVERED, DISCOVERED, VISITED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时间标签，用于遍历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parent;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priority;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在遍历树中的父节点、优先级数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Vertex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)0 ) :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构造新顶点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parent(-1), priority(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权重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边遍历类型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UNDETERMINED, TREE, CROSS, FORWARD, BACKWARD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Edge 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: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weight(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type(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86023"/>
      </p:ext>
    </p:extLst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968" y="1772816"/>
            <a:ext cx="85376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基于向量，以邻接矩阵形式实现的图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 V;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&gt;*&gt;&gt; 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边集（邻接矩阵）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GraphMatrix() { n = e = 0; }         </a:t>
            </a:r>
            <a:r>
              <a:rPr lang="pt-BR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pt-BR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pt-BR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~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析构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所有动态创建的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k &lt; n; k++ )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边记录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E[j][k];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逐条清除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7556" y="2924944"/>
            <a:ext cx="7721151" cy="576064"/>
          </a:xfrm>
          <a:prstGeom prst="rect">
            <a:avLst/>
          </a:prstGeom>
          <a:solidFill>
            <a:schemeClr val="accent1">
              <a:alpha val="2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基于邻接矩阵定义的图模板类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60373"/>
                  </p:ext>
                </p:extLst>
              </p:nvPr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960373"/>
                  </p:ext>
                </p:extLst>
              </p:nvPr>
            </p:nvGraphicFramePr>
            <p:xfrm>
              <a:off x="6972242" y="4914389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108333" r="-3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108333" r="-2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108333" r="-3125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204918" r="-20312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310000" r="-2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310000" r="-1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310000" r="-3125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410000" r="-3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410000" r="-1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410000" r="-3125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矩形 25"/>
          <p:cNvSpPr/>
          <p:nvPr/>
        </p:nvSpPr>
        <p:spPr>
          <a:xfrm>
            <a:off x="6444208" y="55198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43713416"/>
      </p:ext>
    </p:extLst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621" y="1702549"/>
            <a:ext cx="89462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顶点的基本操作：查询第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 &lt;= 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&lt; 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vertex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].data; }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入度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出度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n );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首个邻接顶点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相对于顶点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的下一邻接顶点（改用邻接表可提高效率）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 -1 &lt;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!exists (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--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逆向线性试探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status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].status;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状态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dTime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fTime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parent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].parent;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在遍历树中的父亲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priority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].priority;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在遍历树中的优先级数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67544" y="3008464"/>
            <a:ext cx="7721151" cy="677282"/>
          </a:xfrm>
          <a:prstGeom prst="rect">
            <a:avLst/>
          </a:prstGeom>
          <a:solidFill>
            <a:srgbClr val="00B0F0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706" y="4941742"/>
            <a:ext cx="894729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边的基本操作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exists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 </a:t>
            </a:r>
            <a:r>
              <a:rPr lang="pt-BR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&lt;=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&amp;&amp; ( 0 &lt;=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&amp;&amp; E[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!= </a:t>
            </a:r>
            <a:r>
              <a:rPr lang="pt-BR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 type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]-&gt;type;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的类型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edge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]-&gt;data;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的数据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weight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]-&gt;weight;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的权重</a:t>
            </a:r>
          </a:p>
        </p:txBody>
      </p:sp>
    </p:spTree>
    <p:extLst>
      <p:ext uri="{BB962C8B-B14F-4D97-AF65-F5344CB8AC3E}">
        <p14:creationId xmlns:p14="http://schemas.microsoft.com/office/powerpoint/2010/main" val="3783243198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顶点的动态插入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706" y="1702549"/>
            <a:ext cx="8820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insert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插入顶点，返回编号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E[j].insert (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各顶点预留一条潜在的关联边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n++;          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顶点数目加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E.insert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n,n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&gt;*)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创建新顶点对应的边向量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V.insert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顶点向量增加一个顶点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988796"/>
            <a:ext cx="5633818" cy="3313471"/>
            <a:chOff x="179512" y="2988796"/>
            <a:chExt cx="5633818" cy="3313471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1636866" y="2988796"/>
              <a:ext cx="417646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3347864" y="3034220"/>
              <a:ext cx="2180774" cy="8535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dash"/>
              <a:round/>
              <a:headEnd type="none"/>
              <a:tailEnd type="stealth" w="lg" len="lg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181984" y="3779748"/>
              <a:ext cx="26422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Wingdings" panose="05000000000000000000" pitchFamily="2" charset="2"/>
                <a:buChar char="ü"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的构造函数</a:t>
              </a:r>
              <a:endParaRPr lang="zh-CN" altLang="en-US" sz="1400" dirty="0"/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79512" y="4149080"/>
              <a:ext cx="4303286" cy="2153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90000"/>
                <a:buFont typeface="Wingdings" pitchFamily="2" charset="2"/>
                <a:buChar char="p"/>
                <a:defRPr sz="32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SzPct val="65000"/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Vector ( int c = </a:t>
              </a:r>
              <a:r>
                <a:rPr lang="en-US" altLang="zh-CN" sz="1600" kern="0" dirty="0">
                  <a:solidFill>
                    <a:srgbClr val="996633"/>
                  </a:solidFill>
                  <a:latin typeface="Consolas" panose="020B0609020204030204" pitchFamily="49" charset="0"/>
                </a:rPr>
                <a:t>DEFAULT_CAPACITY</a:t>
              </a:r>
              <a:r>
                <a:rPr lang="zh-CN" altLang="en-US" sz="1600" dirty="0">
                  <a:latin typeface="Consolas" panose="020B0609020204030204" pitchFamily="49" charset="0"/>
                </a:rPr>
                <a:t>, int s = 0, T v = 0 ){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zh-CN" altLang="en-US" sz="1600" b="1" kern="0" dirty="0">
                  <a:solidFill>
                    <a:srgbClr val="CC0000"/>
                  </a:solidFill>
                  <a:latin typeface="Consolas" panose="020B0609020204030204" pitchFamily="49" charset="0"/>
                  <a:ea typeface="隶书" pitchFamily="49" charset="-122"/>
                </a:rPr>
                <a:t>//容量为c、规模为s、所有元素初始为v</a:t>
              </a:r>
              <a:endPara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endParaRPr>
            </a:p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   _elem =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zh-CN" altLang="en-US" sz="1600" dirty="0">
                  <a:latin typeface="Consolas" panose="020B0609020204030204" pitchFamily="49" charset="0"/>
                </a:rPr>
                <a:t> T[_capacity = c];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600" dirty="0">
                  <a:latin typeface="Consolas" panose="020B0609020204030204" pitchFamily="49" charset="0"/>
                </a:rPr>
                <a:t>   </a:t>
              </a:r>
              <a:r>
                <a:rPr lang="zh-CN" altLang="en-US" sz="1600" dirty="0">
                  <a:latin typeface="Consolas" panose="020B0609020204030204" pitchFamily="49" charset="0"/>
                </a:rPr>
                <a:t>for ( _size = 0; _size &lt; s; 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600" dirty="0">
                  <a:latin typeface="Consolas" panose="020B0609020204030204" pitchFamily="49" charset="0"/>
                </a:rPr>
                <a:t>         </a:t>
              </a:r>
              <a:r>
                <a:rPr lang="zh-CN" altLang="en-US" sz="1600" dirty="0">
                  <a:latin typeface="Consolas" panose="020B0609020204030204" pitchFamily="49" charset="0"/>
                </a:rPr>
                <a:t>_elem[_size++] = v );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}</a:t>
              </a:r>
              <a:endParaRPr lang="en-US" altLang="zh-CN" sz="16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953216"/>
                  </p:ext>
                </p:extLst>
              </p:nvPr>
            </p:nvGraphicFramePr>
            <p:xfrm>
              <a:off x="6177350" y="3747929"/>
              <a:ext cx="2249100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953216"/>
                  </p:ext>
                </p:extLst>
              </p:nvPr>
            </p:nvGraphicFramePr>
            <p:xfrm>
              <a:off x="6177350" y="3747929"/>
              <a:ext cx="2249100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391549" r="-30270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86223"/>
              </p:ext>
            </p:extLst>
          </p:nvPr>
        </p:nvGraphicFramePr>
        <p:xfrm>
          <a:off x="8426450" y="3747928"/>
          <a:ext cx="449820" cy="21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185462" y="6353754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n++;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23875"/>
                  </p:ext>
                </p:extLst>
              </p:nvPr>
            </p:nvGraphicFramePr>
            <p:xfrm>
              <a:off x="6177350" y="5861425"/>
              <a:ext cx="2249100" cy="4281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23875"/>
                  </p:ext>
                </p:extLst>
              </p:nvPr>
            </p:nvGraphicFramePr>
            <p:xfrm>
              <a:off x="6177350" y="5861425"/>
              <a:ext cx="2249100" cy="4281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408" r="-30270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45350"/>
              </p:ext>
            </p:extLst>
          </p:nvPr>
        </p:nvGraphicFramePr>
        <p:xfrm>
          <a:off x="8426450" y="5861425"/>
          <a:ext cx="449820" cy="42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783411" y="368741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2400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23957"/>
              </p:ext>
            </p:extLst>
          </p:nvPr>
        </p:nvGraphicFramePr>
        <p:xfrm>
          <a:off x="5098496" y="3747928"/>
          <a:ext cx="449820" cy="21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3665"/>
              </p:ext>
            </p:extLst>
          </p:nvPr>
        </p:nvGraphicFramePr>
        <p:xfrm>
          <a:off x="5098496" y="5861425"/>
          <a:ext cx="449820" cy="42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4648676" y="370324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4891" y="6180859"/>
            <a:ext cx="26325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11560" y="1974613"/>
            <a:ext cx="4271712" cy="518283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1560" y="2691433"/>
            <a:ext cx="5565790" cy="297364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11560" y="3018378"/>
            <a:ext cx="4176464" cy="231736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70176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 animBg="1"/>
      <p:bldP spid="21" grpId="0" animBg="1"/>
      <p:bldP spid="21" grpId="1" animBg="1"/>
      <p:bldP spid="24" grpId="0" animBg="1"/>
      <p:bldP spid="24" grpId="1" animBg="1"/>
      <p:bldP spid="29" grpId="0" animBg="1"/>
      <p:bldP spid="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顶点的动态删除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06" y="1652095"/>
            <a:ext cx="89454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个顶点及其关联边（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 &lt;= 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&lt; 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所有出边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exists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][j]; V[j].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逐条删除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E.remove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n--;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行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vBak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vertex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V.remove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删除顶点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所有入边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 e = E[j].remove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e; V[j].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逐条删除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vBak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返回被删除顶点的信息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99592" y="4537919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496" y="5382851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99592" y="62721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763592" y="5382851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1229026" y="4950655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1307628" y="4814662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443813" y="5707586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1514966" y="484902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151" y="511510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1844" y="4906654"/>
            <a:ext cx="651013" cy="539462"/>
            <a:chOff x="311844" y="4906654"/>
            <a:chExt cx="651013" cy="539462"/>
          </a:xfrm>
        </p:grpSpPr>
        <p:cxnSp>
          <p:nvCxnSpPr>
            <p:cNvPr id="12" name="直接箭头连接符 11"/>
            <p:cNvCxnSpPr>
              <a:stCxn id="6" idx="3"/>
              <a:endCxn id="7" idx="7"/>
            </p:cNvCxnSpPr>
            <p:nvPr/>
          </p:nvCxnSpPr>
          <p:spPr bwMode="auto">
            <a:xfrm flipH="1">
              <a:off x="404231" y="4906654"/>
              <a:ext cx="558626" cy="539462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311844" y="4939797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7496" y="5598851"/>
            <a:ext cx="1296096" cy="346100"/>
            <a:chOff x="467496" y="5598851"/>
            <a:chExt cx="1296096" cy="346100"/>
          </a:xfrm>
        </p:grpSpPr>
        <p:cxnSp>
          <p:nvCxnSpPr>
            <p:cNvPr id="10" name="直接箭头连接符 9"/>
            <p:cNvCxnSpPr>
              <a:stCxn id="9" idx="2"/>
              <a:endCxn id="7" idx="6"/>
            </p:cNvCxnSpPr>
            <p:nvPr/>
          </p:nvCxnSpPr>
          <p:spPr bwMode="auto">
            <a:xfrm flipH="1">
              <a:off x="467496" y="5598851"/>
              <a:ext cx="1296096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981268" y="5606397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679677" y="575820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1862" y="5843579"/>
            <a:ext cx="571879" cy="539462"/>
            <a:chOff x="351862" y="5843579"/>
            <a:chExt cx="571879" cy="53946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365211" y="5843579"/>
              <a:ext cx="558530" cy="539462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351862" y="6024289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45744"/>
                  </p:ext>
                </p:extLst>
              </p:nvPr>
            </p:nvGraphicFramePr>
            <p:xfrm>
              <a:off x="2394497" y="4653136"/>
              <a:ext cx="2249100" cy="2108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45744"/>
                  </p:ext>
                </p:extLst>
              </p:nvPr>
            </p:nvGraphicFramePr>
            <p:xfrm>
              <a:off x="2394497" y="4653136"/>
              <a:ext cx="2249100" cy="2108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105714" r="-302703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105714" r="-202703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5714" r="-2703" b="-3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2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304286" r="-2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304286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4286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10145" r="-3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4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434247" y="62880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182264"/>
                  </p:ext>
                </p:extLst>
              </p:nvPr>
            </p:nvGraphicFramePr>
            <p:xfrm>
              <a:off x="2845959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182264"/>
                  </p:ext>
                </p:extLst>
              </p:nvPr>
            </p:nvGraphicFramePr>
            <p:xfrm>
              <a:off x="2845959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1429" r="-2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328561"/>
                  </p:ext>
                </p:extLst>
              </p:nvPr>
            </p:nvGraphicFramePr>
            <p:xfrm>
              <a:off x="374477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328561"/>
                  </p:ext>
                </p:extLst>
              </p:nvPr>
            </p:nvGraphicFramePr>
            <p:xfrm>
              <a:off x="374477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1429" r="-2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8460"/>
                  </p:ext>
                </p:extLst>
              </p:nvPr>
            </p:nvGraphicFramePr>
            <p:xfrm>
              <a:off x="419418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8460"/>
                  </p:ext>
                </p:extLst>
              </p:nvPr>
            </p:nvGraphicFramePr>
            <p:xfrm>
              <a:off x="419418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703" t="-1429" r="-2703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18319"/>
                  </p:ext>
                </p:extLst>
              </p:nvPr>
            </p:nvGraphicFramePr>
            <p:xfrm>
              <a:off x="4831600" y="4886999"/>
              <a:ext cx="224910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09696"/>
                  </p:ext>
                </p:extLst>
              </p:nvPr>
            </p:nvGraphicFramePr>
            <p:xfrm>
              <a:off x="4831600" y="4886999"/>
              <a:ext cx="224910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51" t="-108696" r="-3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1351" t="-1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108696" r="-2703" b="-220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1351" t="-205714" r="-2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1351" t="-205714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205714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51" t="-310145" r="-3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3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498286"/>
                  </p:ext>
                </p:extLst>
              </p:nvPr>
            </p:nvGraphicFramePr>
            <p:xfrm>
              <a:off x="7236296" y="4886999"/>
              <a:ext cx="179928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498286"/>
                  </p:ext>
                </p:extLst>
              </p:nvPr>
            </p:nvGraphicFramePr>
            <p:xfrm>
              <a:off x="7236296" y="4886999"/>
              <a:ext cx="179928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1351" t="-1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108696" r="-2703" b="-220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01351" t="-205714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205714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1351" t="-310145" r="-2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3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矩形 31"/>
          <p:cNvSpPr/>
          <p:nvPr/>
        </p:nvSpPr>
        <p:spPr bwMode="auto">
          <a:xfrm>
            <a:off x="1229026" y="2158408"/>
            <a:ext cx="4271712" cy="766535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913889" y="2924944"/>
            <a:ext cx="2381890" cy="251571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591241" y="3160600"/>
            <a:ext cx="1909497" cy="237110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42541" y="3449117"/>
            <a:ext cx="4709579" cy="726616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67791" y="1214265"/>
            <a:ext cx="26325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5" name="乘号 4"/>
          <p:cNvSpPr/>
          <p:nvPr/>
        </p:nvSpPr>
        <p:spPr bwMode="auto">
          <a:xfrm>
            <a:off x="5936713" y="5475335"/>
            <a:ext cx="278935" cy="300339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乘号 36"/>
          <p:cNvSpPr/>
          <p:nvPr/>
        </p:nvSpPr>
        <p:spPr bwMode="auto">
          <a:xfrm>
            <a:off x="5936713" y="5916791"/>
            <a:ext cx="278935" cy="275090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乘号 37"/>
          <p:cNvSpPr/>
          <p:nvPr/>
        </p:nvSpPr>
        <p:spPr bwMode="auto">
          <a:xfrm>
            <a:off x="5923182" y="6327573"/>
            <a:ext cx="305998" cy="284542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5398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32" grpId="0" animBg="1"/>
      <p:bldP spid="32" grpId="1" animBg="1"/>
      <p:bldP spid="33" grpId="1" animBg="1"/>
      <p:bldP spid="33" grpId="2" animBg="1"/>
      <p:bldP spid="34" grpId="2" animBg="1"/>
      <p:bldP spid="34" grpId="3" animBg="1"/>
      <p:bldP spid="35" grpId="0" animBg="1"/>
      <p:bldP spid="36" grpId="0" animBg="1"/>
      <p:bldP spid="5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边的动态操作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662527"/>
            <a:ext cx="92049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insert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插入权重为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 = (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exists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确保该边尚不存在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e++;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更新边计数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更新关联顶点度数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删除顶点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之间的联边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eBak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edge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备份后删除边记录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e--;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更新边计数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V[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更新关联顶点的度数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eBak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返回被删除边的信息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5496" y="5927917"/>
            <a:ext cx="4032448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邻接矩阵，边的动态操作复杂度低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211960" y="5923929"/>
            <a:ext cx="4752528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邻接矩阵，顶点的动态操作复杂度高，空间复杂度也较高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12262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63955" y="3686525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93360" y="2422380"/>
            <a:ext cx="576064" cy="3654904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931500" y="1916832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931500" y="3745776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937976" y="5341525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535849" y="1988840"/>
            <a:ext cx="475350" cy="1080120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227644" y="2422380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827919" y="1916832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108511" y="1743676"/>
            <a:ext cx="2750470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108511" y="2577900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344075" y="632363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3425160" y="2858476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586222" y="3537046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527781" y="5219520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逻辑结构、存储结构、运算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5459350" y="4260478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108510" y="3948587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459349" y="5896000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6108511" y="5572300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373510162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220072" y="1281954"/>
            <a:ext cx="1008112" cy="286340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7" idx="0"/>
            <a:endCxn id="23" idx="4"/>
          </p:cNvCxnSpPr>
          <p:nvPr/>
        </p:nvCxnSpPr>
        <p:spPr bwMode="auto">
          <a:xfrm flipV="1">
            <a:off x="1535737" y="2216038"/>
            <a:ext cx="0" cy="128914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70213"/>
              </p:ext>
            </p:extLst>
          </p:nvPr>
        </p:nvGraphicFramePr>
        <p:xfrm>
          <a:off x="2771800" y="1988840"/>
          <a:ext cx="22491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3382352194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851799795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147057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93546" y="3584949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6031" y="20908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059" y="214929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5097" y="26865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1012" y="32463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82741" y="2380036"/>
            <a:ext cx="529801" cy="906818"/>
          </a:xfrm>
          <a:custGeom>
            <a:avLst/>
            <a:gdLst>
              <a:gd name="connsiteX0" fmla="*/ 466266 w 472010"/>
              <a:gd name="connsiteY0" fmla="*/ 248581 h 930601"/>
              <a:gd name="connsiteX1" fmla="*/ 430870 w 472010"/>
              <a:gd name="connsiteY1" fmla="*/ 30305 h 930601"/>
              <a:gd name="connsiteX2" fmla="*/ 159500 w 472010"/>
              <a:gd name="connsiteY2" fmla="*/ 30305 h 930601"/>
              <a:gd name="connsiteX3" fmla="*/ 23814 w 472010"/>
              <a:gd name="connsiteY3" fmla="*/ 295776 h 930601"/>
              <a:gd name="connsiteX4" fmla="*/ 17915 w 472010"/>
              <a:gd name="connsiteY4" fmla="*/ 596643 h 930601"/>
              <a:gd name="connsiteX5" fmla="*/ 206694 w 472010"/>
              <a:gd name="connsiteY5" fmla="*/ 826718 h 930601"/>
              <a:gd name="connsiteX6" fmla="*/ 383675 w 472010"/>
              <a:gd name="connsiteY6" fmla="*/ 927007 h 930601"/>
              <a:gd name="connsiteX7" fmla="*/ 454467 w 472010"/>
              <a:gd name="connsiteY7" fmla="*/ 708731 h 9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010" h="930601">
                <a:moveTo>
                  <a:pt x="466266" y="248581"/>
                </a:moveTo>
                <a:cubicBezTo>
                  <a:pt x="474132" y="157632"/>
                  <a:pt x="481998" y="66684"/>
                  <a:pt x="430870" y="30305"/>
                </a:cubicBezTo>
                <a:cubicBezTo>
                  <a:pt x="379742" y="-6074"/>
                  <a:pt x="227343" y="-13940"/>
                  <a:pt x="159500" y="30305"/>
                </a:cubicBezTo>
                <a:cubicBezTo>
                  <a:pt x="91657" y="74550"/>
                  <a:pt x="47411" y="201386"/>
                  <a:pt x="23814" y="295776"/>
                </a:cubicBezTo>
                <a:cubicBezTo>
                  <a:pt x="216" y="390166"/>
                  <a:pt x="-12565" y="508153"/>
                  <a:pt x="17915" y="596643"/>
                </a:cubicBezTo>
                <a:cubicBezTo>
                  <a:pt x="48395" y="685133"/>
                  <a:pt x="145734" y="771657"/>
                  <a:pt x="206694" y="826718"/>
                </a:cubicBezTo>
                <a:cubicBezTo>
                  <a:pt x="267654" y="881779"/>
                  <a:pt x="342380" y="946671"/>
                  <a:pt x="383675" y="927007"/>
                </a:cubicBezTo>
                <a:cubicBezTo>
                  <a:pt x="424970" y="907343"/>
                  <a:pt x="439718" y="808037"/>
                  <a:pt x="454467" y="708731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7704" y="251928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36226"/>
              </p:ext>
            </p:extLst>
          </p:nvPr>
        </p:nvGraphicFramePr>
        <p:xfrm>
          <a:off x="5364088" y="14259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9624"/>
              </p:ext>
            </p:extLst>
          </p:nvPr>
        </p:nvGraphicFramePr>
        <p:xfrm>
          <a:off x="5364088" y="21732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84627"/>
              </p:ext>
            </p:extLst>
          </p:nvPr>
        </p:nvGraphicFramePr>
        <p:xfrm>
          <a:off x="5364088" y="29205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03922"/>
              </p:ext>
            </p:extLst>
          </p:nvPr>
        </p:nvGraphicFramePr>
        <p:xfrm>
          <a:off x="5372066" y="3667869"/>
          <a:ext cx="72008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210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58392"/>
              </p:ext>
            </p:extLst>
          </p:nvPr>
        </p:nvGraphicFramePr>
        <p:xfrm>
          <a:off x="6372200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91749"/>
              </p:ext>
            </p:extLst>
          </p:nvPr>
        </p:nvGraphicFramePr>
        <p:xfrm>
          <a:off x="6372200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1576"/>
              </p:ext>
            </p:extLst>
          </p:nvPr>
        </p:nvGraphicFramePr>
        <p:xfrm>
          <a:off x="730830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&amp;C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87588"/>
              </p:ext>
            </p:extLst>
          </p:nvPr>
        </p:nvGraphicFramePr>
        <p:xfrm>
          <a:off x="730830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41685"/>
              </p:ext>
            </p:extLst>
          </p:nvPr>
        </p:nvGraphicFramePr>
        <p:xfrm>
          <a:off x="8249764" y="128992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00085"/>
              </p:ext>
            </p:extLst>
          </p:nvPr>
        </p:nvGraphicFramePr>
        <p:xfrm>
          <a:off x="8249764" y="160037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17436"/>
              </p:ext>
            </p:extLst>
          </p:nvPr>
        </p:nvGraphicFramePr>
        <p:xfrm>
          <a:off x="6372200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25162"/>
              </p:ext>
            </p:extLst>
          </p:nvPr>
        </p:nvGraphicFramePr>
        <p:xfrm>
          <a:off x="6372200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95389"/>
              </p:ext>
            </p:extLst>
          </p:nvPr>
        </p:nvGraphicFramePr>
        <p:xfrm>
          <a:off x="730830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91553"/>
              </p:ext>
            </p:extLst>
          </p:nvPr>
        </p:nvGraphicFramePr>
        <p:xfrm>
          <a:off x="730830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94356"/>
              </p:ext>
            </p:extLst>
          </p:nvPr>
        </p:nvGraphicFramePr>
        <p:xfrm>
          <a:off x="8249764" y="205662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80774"/>
              </p:ext>
            </p:extLst>
          </p:nvPr>
        </p:nvGraphicFramePr>
        <p:xfrm>
          <a:off x="8249764" y="236706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97299"/>
              </p:ext>
            </p:extLst>
          </p:nvPr>
        </p:nvGraphicFramePr>
        <p:xfrm>
          <a:off x="6372200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79346"/>
              </p:ext>
            </p:extLst>
          </p:nvPr>
        </p:nvGraphicFramePr>
        <p:xfrm>
          <a:off x="6372200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3616"/>
              </p:ext>
            </p:extLst>
          </p:nvPr>
        </p:nvGraphicFramePr>
        <p:xfrm>
          <a:off x="7308304" y="3533832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63844"/>
              </p:ext>
            </p:extLst>
          </p:nvPr>
        </p:nvGraphicFramePr>
        <p:xfrm>
          <a:off x="7308304" y="3844280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30575"/>
              </p:ext>
            </p:extLst>
          </p:nvPr>
        </p:nvGraphicFramePr>
        <p:xfrm>
          <a:off x="6372200" y="2781101"/>
          <a:ext cx="720080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&amp;A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^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61595"/>
              </p:ext>
            </p:extLst>
          </p:nvPr>
        </p:nvGraphicFramePr>
        <p:xfrm>
          <a:off x="6372200" y="3091549"/>
          <a:ext cx="7200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162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886188" y="1569986"/>
            <a:ext cx="511372" cy="108000"/>
            <a:chOff x="5886188" y="1484784"/>
            <a:chExt cx="511372" cy="108000"/>
          </a:xfrm>
        </p:grpSpPr>
        <p:sp>
          <p:nvSpPr>
            <p:cNvPr id="8" name="椭圆 7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850151" y="1385766"/>
            <a:ext cx="473545" cy="108000"/>
            <a:chOff x="5108402" y="5373216"/>
            <a:chExt cx="473545" cy="108000"/>
          </a:xfrm>
        </p:grpSpPr>
        <p:sp>
          <p:nvSpPr>
            <p:cNvPr id="112" name="椭圆 111"/>
            <p:cNvSpPr/>
            <p:nvPr/>
          </p:nvSpPr>
          <p:spPr bwMode="auto">
            <a:xfrm>
              <a:off x="5108402" y="53732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5146229" y="5427216"/>
              <a:ext cx="43571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7816529" y="1392555"/>
            <a:ext cx="426402" cy="108000"/>
            <a:chOff x="7816529" y="1307353"/>
            <a:chExt cx="426402" cy="108000"/>
          </a:xfrm>
        </p:grpSpPr>
        <p:sp>
          <p:nvSpPr>
            <p:cNvPr id="115" name="椭圆 114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6892367" y="2145919"/>
            <a:ext cx="426402" cy="108000"/>
            <a:chOff x="7816529" y="1307353"/>
            <a:chExt cx="426402" cy="108000"/>
          </a:xfrm>
        </p:grpSpPr>
        <p:sp>
          <p:nvSpPr>
            <p:cNvPr id="118" name="椭圆 117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0" name="组合 119"/>
          <p:cNvGrpSpPr/>
          <p:nvPr/>
        </p:nvGrpSpPr>
        <p:grpSpPr>
          <a:xfrm>
            <a:off x="7814281" y="2154903"/>
            <a:ext cx="426402" cy="108000"/>
            <a:chOff x="7816529" y="1307353"/>
            <a:chExt cx="426402" cy="108000"/>
          </a:xfrm>
        </p:grpSpPr>
        <p:sp>
          <p:nvSpPr>
            <p:cNvPr id="121" name="椭圆 120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6892367" y="3652797"/>
            <a:ext cx="426402" cy="108000"/>
            <a:chOff x="7816529" y="1307353"/>
            <a:chExt cx="426402" cy="108000"/>
          </a:xfrm>
        </p:grpSpPr>
        <p:sp>
          <p:nvSpPr>
            <p:cNvPr id="124" name="椭圆 123"/>
            <p:cNvSpPr/>
            <p:nvPr/>
          </p:nvSpPr>
          <p:spPr bwMode="auto">
            <a:xfrm>
              <a:off x="7816529" y="1307353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 bwMode="auto">
            <a:xfrm flipV="1">
              <a:off x="7892283" y="1357247"/>
              <a:ext cx="350648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5860828" y="2322041"/>
            <a:ext cx="511372" cy="108000"/>
            <a:chOff x="5886188" y="1484784"/>
            <a:chExt cx="511372" cy="108000"/>
          </a:xfrm>
        </p:grpSpPr>
        <p:sp>
          <p:nvSpPr>
            <p:cNvPr id="127" name="椭圆 126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5860828" y="3064689"/>
            <a:ext cx="511372" cy="108000"/>
            <a:chOff x="5886188" y="1484784"/>
            <a:chExt cx="511372" cy="108000"/>
          </a:xfrm>
        </p:grpSpPr>
        <p:sp>
          <p:nvSpPr>
            <p:cNvPr id="130" name="椭圆 129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32" name="组合 131"/>
          <p:cNvGrpSpPr/>
          <p:nvPr/>
        </p:nvGrpSpPr>
        <p:grpSpPr>
          <a:xfrm>
            <a:off x="5873187" y="3825985"/>
            <a:ext cx="511372" cy="108000"/>
            <a:chOff x="5886188" y="1484784"/>
            <a:chExt cx="511372" cy="108000"/>
          </a:xfrm>
        </p:grpSpPr>
        <p:sp>
          <p:nvSpPr>
            <p:cNvPr id="133" name="椭圆 132"/>
            <p:cNvSpPr/>
            <p:nvPr/>
          </p:nvSpPr>
          <p:spPr bwMode="auto">
            <a:xfrm>
              <a:off x="5886188" y="148478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 flipV="1">
              <a:off x="5940188" y="1537487"/>
              <a:ext cx="457372" cy="82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313471" y="1422634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8145147" y="3663999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109" y="4094119"/>
            <a:ext cx="55770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&gt; V;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*&gt; &gt; 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边集（邻接表）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30031" y="5026797"/>
            <a:ext cx="4730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b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</a:b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边的数据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边的类型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边指向的顶点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新增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20176" y="4896975"/>
            <a:ext cx="4588328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空间总量较低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为同量级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5788122" y="5350710"/>
            <a:ext cx="3320382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v,u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38" name="矩形 137"/>
          <p:cNvSpPr/>
          <p:nvPr/>
        </p:nvSpPr>
        <p:spPr>
          <a:xfrm>
            <a:off x="3430395" y="5840217"/>
            <a:ext cx="268588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顶点插入操作降低为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534692" y="6357777"/>
            <a:ext cx="557381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发出的边，仅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O(1+outDegree(v))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，而非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71780" y="5841692"/>
            <a:ext cx="29367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顶点删除复杂度仍较高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721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 animBg="1"/>
      <p:bldP spid="137" grpId="0" animBg="1"/>
      <p:bldP spid="138" grpId="0" animBg="1"/>
      <p:bldP spid="139" grpId="0" animBg="1"/>
      <p:bldP spid="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图遍历是大部分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图算法的主体框架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与树的遍历类似，图的每个顶点被访问一次且仅一次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图的所有边也被访问一次且仅访问一次（对边进行分类，教材要求）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图的遍历是将图转化为树或森林的过程（非线性到半线性结构）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029353221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遍历中组成树的一类边叫“树边”，与相应顶点构成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其它各种边提供原图的重要信息，包括环路信息等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强调对特定状态顶点的甄别与查找，故称“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遍历包括：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(BFS)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(DFS)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，皆可在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3612091471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Breadth-first Search, BFS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回顾：树的广度优先遍历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8" name="直接箭头连接符 247"/>
          <p:cNvCxnSpPr/>
          <p:nvPr/>
        </p:nvCxnSpPr>
        <p:spPr bwMode="auto">
          <a:xfrm flipH="1">
            <a:off x="1674974" y="2810367"/>
            <a:ext cx="348739" cy="4537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9" name="直接箭头连接符 248"/>
          <p:cNvCxnSpPr>
            <a:endCxn id="251" idx="1"/>
          </p:cNvCxnSpPr>
          <p:nvPr/>
        </p:nvCxnSpPr>
        <p:spPr bwMode="auto">
          <a:xfrm>
            <a:off x="2470349" y="2813311"/>
            <a:ext cx="354026" cy="5036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50" name="椭圆 249"/>
          <p:cNvSpPr/>
          <p:nvPr/>
        </p:nvSpPr>
        <p:spPr bwMode="auto">
          <a:xfrm>
            <a:off x="1287451" y="324003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2750558" y="324290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2" name="椭圆 251"/>
          <p:cNvSpPr/>
          <p:nvPr/>
        </p:nvSpPr>
        <p:spPr bwMode="auto">
          <a:xfrm>
            <a:off x="1682300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" name="椭圆 252"/>
          <p:cNvSpPr/>
          <p:nvPr/>
        </p:nvSpPr>
        <p:spPr bwMode="auto">
          <a:xfrm>
            <a:off x="2363657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" name="椭圆 253"/>
          <p:cNvSpPr/>
          <p:nvPr/>
        </p:nvSpPr>
        <p:spPr bwMode="auto">
          <a:xfrm>
            <a:off x="3222185" y="415904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740407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椭圆 255"/>
          <p:cNvSpPr/>
          <p:nvPr/>
        </p:nvSpPr>
        <p:spPr bwMode="auto">
          <a:xfrm>
            <a:off x="137981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7" name="直接箭头连接符 256"/>
          <p:cNvCxnSpPr/>
          <p:nvPr/>
        </p:nvCxnSpPr>
        <p:spPr bwMode="auto">
          <a:xfrm flipH="1">
            <a:off x="1223784" y="3727585"/>
            <a:ext cx="221746" cy="44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8" name="直接箭头连接符 257"/>
          <p:cNvCxnSpPr>
            <a:stCxn id="250" idx="5"/>
            <a:endCxn id="252" idx="0"/>
          </p:cNvCxnSpPr>
          <p:nvPr/>
        </p:nvCxnSpPr>
        <p:spPr bwMode="auto">
          <a:xfrm>
            <a:off x="1717690" y="3671912"/>
            <a:ext cx="216638" cy="4956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9" name="直接箭头连接符 258"/>
          <p:cNvCxnSpPr>
            <a:stCxn id="251" idx="3"/>
            <a:endCxn id="253" idx="0"/>
          </p:cNvCxnSpPr>
          <p:nvPr/>
        </p:nvCxnSpPr>
        <p:spPr bwMode="auto">
          <a:xfrm flipH="1">
            <a:off x="2615685" y="3674781"/>
            <a:ext cx="208690" cy="49278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0" name="直接箭头连接符 259"/>
          <p:cNvCxnSpPr>
            <a:stCxn id="251" idx="5"/>
            <a:endCxn id="254" idx="0"/>
          </p:cNvCxnSpPr>
          <p:nvPr/>
        </p:nvCxnSpPr>
        <p:spPr bwMode="auto">
          <a:xfrm>
            <a:off x="3180797" y="3674781"/>
            <a:ext cx="293416" cy="4842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1" name="直接箭头连接符 260"/>
          <p:cNvCxnSpPr>
            <a:endCxn id="255" idx="0"/>
          </p:cNvCxnSpPr>
          <p:nvPr/>
        </p:nvCxnSpPr>
        <p:spPr bwMode="auto">
          <a:xfrm flipH="1">
            <a:off x="992435" y="4663376"/>
            <a:ext cx="143606" cy="3595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2" name="直接箭头连接符 261"/>
          <p:cNvCxnSpPr>
            <a:endCxn id="256" idx="0"/>
          </p:cNvCxnSpPr>
          <p:nvPr/>
        </p:nvCxnSpPr>
        <p:spPr bwMode="auto">
          <a:xfrm>
            <a:off x="1406746" y="4644673"/>
            <a:ext cx="225097" cy="3782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3" name="椭圆 262"/>
          <p:cNvSpPr/>
          <p:nvPr/>
        </p:nvSpPr>
        <p:spPr bwMode="auto">
          <a:xfrm>
            <a:off x="2355801" y="577410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/>
          <p:cNvCxnSpPr/>
          <p:nvPr/>
        </p:nvCxnSpPr>
        <p:spPr bwMode="auto">
          <a:xfrm flipH="1">
            <a:off x="2696800" y="5524107"/>
            <a:ext cx="202932" cy="2739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5" name="椭圆 264"/>
          <p:cNvSpPr/>
          <p:nvPr/>
        </p:nvSpPr>
        <p:spPr bwMode="auto">
          <a:xfrm>
            <a:off x="269743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6" name="直接箭头连接符 265"/>
          <p:cNvCxnSpPr>
            <a:endCxn id="265" idx="0"/>
          </p:cNvCxnSpPr>
          <p:nvPr/>
        </p:nvCxnSpPr>
        <p:spPr bwMode="auto">
          <a:xfrm>
            <a:off x="2730445" y="4659634"/>
            <a:ext cx="219018" cy="36333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7" name="椭圆 266"/>
          <p:cNvSpPr/>
          <p:nvPr/>
        </p:nvSpPr>
        <p:spPr bwMode="auto">
          <a:xfrm>
            <a:off x="992435" y="417567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1992612" y="245483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238767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591606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944445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1297284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1650123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2002962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2355801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2708640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306147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3414318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376715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5" name="墨迹 284"/>
              <p14:cNvContentPartPr/>
              <p14:nvPr/>
            </p14:nvContentPartPr>
            <p14:xfrm>
              <a:off x="1302451" y="2635842"/>
              <a:ext cx="674640" cy="138600"/>
            </p14:xfrm>
          </p:contentPart>
        </mc:Choice>
        <mc:Fallback xmlns="">
          <p:pic>
            <p:nvPicPr>
              <p:cNvPr id="285" name="墨迹 2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011" y="2625762"/>
                <a:ext cx="699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6" name="墨迹 285"/>
              <p14:cNvContentPartPr/>
              <p14:nvPr/>
            </p14:nvContentPartPr>
            <p14:xfrm>
              <a:off x="920558" y="2651411"/>
              <a:ext cx="2301840" cy="882360"/>
            </p14:xfrm>
          </p:contentPart>
        </mc:Choice>
        <mc:Fallback xmlns="">
          <p:pic>
            <p:nvPicPr>
              <p:cNvPr id="286" name="墨迹 28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718" y="2647091"/>
                <a:ext cx="233244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7" name="墨迹 286"/>
              <p14:cNvContentPartPr/>
              <p14:nvPr/>
            </p14:nvContentPartPr>
            <p14:xfrm>
              <a:off x="1808678" y="3427931"/>
              <a:ext cx="937080" cy="94680"/>
            </p14:xfrm>
          </p:contentPart>
        </mc:Choice>
        <mc:Fallback xmlns="">
          <p:pic>
            <p:nvPicPr>
              <p:cNvPr id="287" name="墨迹 28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8958" y="3417491"/>
                <a:ext cx="960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8" name="墨迹 287"/>
              <p14:cNvContentPartPr/>
              <p14:nvPr/>
            </p14:nvContentPartPr>
            <p14:xfrm>
              <a:off x="738398" y="3495611"/>
              <a:ext cx="2878560" cy="978480"/>
            </p14:xfrm>
          </p:contentPart>
        </mc:Choice>
        <mc:Fallback xmlns="">
          <p:pic>
            <p:nvPicPr>
              <p:cNvPr id="288" name="墨迹 28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198" y="3481571"/>
                <a:ext cx="290952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9" name="墨迹 288"/>
              <p14:cNvContentPartPr/>
              <p14:nvPr/>
            </p14:nvContentPartPr>
            <p14:xfrm>
              <a:off x="1496918" y="4395611"/>
              <a:ext cx="195480" cy="106200"/>
            </p14:xfrm>
          </p:contentPart>
        </mc:Choice>
        <mc:Fallback xmlns="">
          <p:pic>
            <p:nvPicPr>
              <p:cNvPr id="289" name="墨迹 28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1518" y="4385171"/>
                <a:ext cx="214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0" name="墨迹 289"/>
              <p14:cNvContentPartPr/>
              <p14:nvPr/>
            </p14:nvContentPartPr>
            <p14:xfrm>
              <a:off x="2197838" y="4388051"/>
              <a:ext cx="162000" cy="87840"/>
            </p14:xfrm>
          </p:contentPart>
        </mc:Choice>
        <mc:Fallback xmlns="">
          <p:pic>
            <p:nvPicPr>
              <p:cNvPr id="290" name="墨迹 28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8838" y="4376891"/>
                <a:ext cx="1843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1" name="墨迹 290"/>
              <p14:cNvContentPartPr/>
              <p14:nvPr/>
            </p14:nvContentPartPr>
            <p14:xfrm>
              <a:off x="2901638" y="4385171"/>
              <a:ext cx="333720" cy="97560"/>
            </p14:xfrm>
          </p:contentPart>
        </mc:Choice>
        <mc:Fallback xmlns="">
          <p:pic>
            <p:nvPicPr>
              <p:cNvPr id="291" name="墨迹 29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89758" y="4374371"/>
                <a:ext cx="360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2" name="墨迹 291"/>
              <p14:cNvContentPartPr/>
              <p14:nvPr/>
            </p14:nvContentPartPr>
            <p14:xfrm>
              <a:off x="490718" y="4410011"/>
              <a:ext cx="3553560" cy="909720"/>
            </p14:xfrm>
          </p:contentPart>
        </mc:Choice>
        <mc:Fallback xmlns="">
          <p:pic>
            <p:nvPicPr>
              <p:cNvPr id="292" name="墨迹 29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518" y="4397051"/>
                <a:ext cx="358452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3" name="墨迹 292"/>
              <p14:cNvContentPartPr/>
              <p14:nvPr/>
            </p14:nvContentPartPr>
            <p14:xfrm>
              <a:off x="1243838" y="5262491"/>
              <a:ext cx="140760" cy="84960"/>
            </p14:xfrm>
          </p:contentPart>
        </mc:Choice>
        <mc:Fallback xmlns="">
          <p:pic>
            <p:nvPicPr>
              <p:cNvPr id="293" name="墨迹 29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34478" y="5251691"/>
                <a:ext cx="163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4" name="墨迹 293"/>
              <p14:cNvContentPartPr/>
              <p14:nvPr/>
            </p14:nvContentPartPr>
            <p14:xfrm>
              <a:off x="1893278" y="5250971"/>
              <a:ext cx="782640" cy="73800"/>
            </p14:xfrm>
          </p:contentPart>
        </mc:Choice>
        <mc:Fallback xmlns="">
          <p:pic>
            <p:nvPicPr>
              <p:cNvPr id="294" name="墨迹 29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83198" y="5239451"/>
                <a:ext cx="806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5" name="墨迹 294"/>
              <p14:cNvContentPartPr/>
              <p14:nvPr/>
            </p14:nvContentPartPr>
            <p14:xfrm>
              <a:off x="1968518" y="5285171"/>
              <a:ext cx="1769400" cy="752040"/>
            </p14:xfrm>
          </p:contentPart>
        </mc:Choice>
        <mc:Fallback xmlns="">
          <p:pic>
            <p:nvPicPr>
              <p:cNvPr id="295" name="墨迹 29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53398" y="5273651"/>
                <a:ext cx="1797120" cy="77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/>
          <p:cNvGrpSpPr/>
          <p:nvPr/>
        </p:nvGrpSpPr>
        <p:grpSpPr>
          <a:xfrm>
            <a:off x="1427984" y="-2021707"/>
            <a:ext cx="9581558" cy="8330921"/>
            <a:chOff x="1427984" y="-2021707"/>
            <a:chExt cx="9581558" cy="8330921"/>
          </a:xfrm>
        </p:grpSpPr>
        <p:sp>
          <p:nvSpPr>
            <p:cNvPr id="269" name="文本框 268"/>
            <p:cNvSpPr txBox="1"/>
            <p:nvPr/>
          </p:nvSpPr>
          <p:spPr>
            <a:xfrm>
              <a:off x="7098482" y="204394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L0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7577078" y="286175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L1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7853689" y="381456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L2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8017966" y="4776677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L3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8014937" y="572422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L4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6" name="直接箭头连接符 295"/>
            <p:cNvCxnSpPr/>
            <p:nvPr/>
          </p:nvCxnSpPr>
          <p:spPr bwMode="auto">
            <a:xfrm flipH="1">
              <a:off x="5642962" y="2839497"/>
              <a:ext cx="348739" cy="4537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97" name="直接箭头连接符 296"/>
            <p:cNvCxnSpPr>
              <a:endCxn id="299" idx="1"/>
            </p:cNvCxnSpPr>
            <p:nvPr/>
          </p:nvCxnSpPr>
          <p:spPr bwMode="auto">
            <a:xfrm>
              <a:off x="6438337" y="2842441"/>
              <a:ext cx="354026" cy="50369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98" name="椭圆 297"/>
            <p:cNvSpPr/>
            <p:nvPr/>
          </p:nvSpPr>
          <p:spPr bwMode="auto">
            <a:xfrm>
              <a:off x="5255439" y="3269164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" name="椭圆 298"/>
            <p:cNvSpPr/>
            <p:nvPr/>
          </p:nvSpPr>
          <p:spPr bwMode="auto">
            <a:xfrm>
              <a:off x="6718546" y="3272033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" name="椭圆 299"/>
            <p:cNvSpPr/>
            <p:nvPr/>
          </p:nvSpPr>
          <p:spPr bwMode="auto">
            <a:xfrm>
              <a:off x="5650288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6331645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2" name="椭圆 301"/>
            <p:cNvSpPr/>
            <p:nvPr/>
          </p:nvSpPr>
          <p:spPr bwMode="auto">
            <a:xfrm>
              <a:off x="7190173" y="4188172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3" name="椭圆 302"/>
            <p:cNvSpPr/>
            <p:nvPr/>
          </p:nvSpPr>
          <p:spPr bwMode="auto">
            <a:xfrm>
              <a:off x="4708395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椭圆 303"/>
            <p:cNvSpPr/>
            <p:nvPr/>
          </p:nvSpPr>
          <p:spPr bwMode="auto">
            <a:xfrm>
              <a:off x="534780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5" name="直接箭头连接符 304"/>
            <p:cNvCxnSpPr/>
            <p:nvPr/>
          </p:nvCxnSpPr>
          <p:spPr bwMode="auto">
            <a:xfrm flipH="1">
              <a:off x="5191772" y="3756715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6" name="直接箭头连接符 305"/>
            <p:cNvCxnSpPr>
              <a:stCxn id="298" idx="5"/>
              <a:endCxn id="300" idx="0"/>
            </p:cNvCxnSpPr>
            <p:nvPr/>
          </p:nvCxnSpPr>
          <p:spPr bwMode="auto">
            <a:xfrm>
              <a:off x="5685678" y="3701042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7" name="直接箭头连接符 306"/>
            <p:cNvCxnSpPr>
              <a:stCxn id="299" idx="3"/>
              <a:endCxn id="301" idx="0"/>
            </p:cNvCxnSpPr>
            <p:nvPr/>
          </p:nvCxnSpPr>
          <p:spPr bwMode="auto">
            <a:xfrm flipH="1">
              <a:off x="6583673" y="3703911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8" name="直接箭头连接符 307"/>
            <p:cNvCxnSpPr>
              <a:stCxn id="299" idx="5"/>
              <a:endCxn id="302" idx="0"/>
            </p:cNvCxnSpPr>
            <p:nvPr/>
          </p:nvCxnSpPr>
          <p:spPr bwMode="auto">
            <a:xfrm>
              <a:off x="7148785" y="3703911"/>
              <a:ext cx="293416" cy="48426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9" name="直接箭头连接符 308"/>
            <p:cNvCxnSpPr>
              <a:endCxn id="303" idx="0"/>
            </p:cNvCxnSpPr>
            <p:nvPr/>
          </p:nvCxnSpPr>
          <p:spPr bwMode="auto">
            <a:xfrm flipH="1">
              <a:off x="4960423" y="4692506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10" name="直接箭头连接符 309"/>
            <p:cNvCxnSpPr>
              <a:endCxn id="304" idx="0"/>
            </p:cNvCxnSpPr>
            <p:nvPr/>
          </p:nvCxnSpPr>
          <p:spPr bwMode="auto">
            <a:xfrm>
              <a:off x="5374734" y="4673803"/>
              <a:ext cx="225097" cy="3782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1" name="椭圆 310"/>
            <p:cNvSpPr/>
            <p:nvPr/>
          </p:nvSpPr>
          <p:spPr bwMode="auto">
            <a:xfrm>
              <a:off x="6323789" y="5803238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H="1">
              <a:off x="6664788" y="5553237"/>
              <a:ext cx="202932" cy="27396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3" name="椭圆 312"/>
            <p:cNvSpPr/>
            <p:nvPr/>
          </p:nvSpPr>
          <p:spPr bwMode="auto">
            <a:xfrm>
              <a:off x="666542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4" name="直接箭头连接符 313"/>
            <p:cNvCxnSpPr>
              <a:endCxn id="313" idx="0"/>
            </p:cNvCxnSpPr>
            <p:nvPr/>
          </p:nvCxnSpPr>
          <p:spPr bwMode="auto">
            <a:xfrm>
              <a:off x="6698433" y="4688764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5" name="椭圆 314"/>
            <p:cNvSpPr/>
            <p:nvPr/>
          </p:nvSpPr>
          <p:spPr bwMode="auto">
            <a:xfrm>
              <a:off x="4960423" y="4204807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椭圆 315"/>
            <p:cNvSpPr/>
            <p:nvPr/>
          </p:nvSpPr>
          <p:spPr bwMode="auto">
            <a:xfrm>
              <a:off x="5960600" y="2483960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8056076">
              <a:off x="4941172" y="699555"/>
              <a:ext cx="2520000" cy="2520000"/>
            </a:xfrm>
            <a:prstGeom prst="arc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弧形 327"/>
            <p:cNvSpPr/>
            <p:nvPr/>
          </p:nvSpPr>
          <p:spPr bwMode="auto">
            <a:xfrm rot="8056076">
              <a:off x="4089285" y="-248550"/>
              <a:ext cx="4044797" cy="4386055"/>
            </a:xfrm>
            <a:prstGeom prst="arc">
              <a:avLst>
                <a:gd name="adj1" fmla="val 17015778"/>
                <a:gd name="adj2" fmla="val 20556667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 bwMode="auto">
            <a:xfrm rot="5400000">
              <a:off x="2800760" y="-3319533"/>
              <a:ext cx="6910956" cy="9506608"/>
            </a:xfrm>
            <a:prstGeom prst="arc">
              <a:avLst>
                <a:gd name="adj1" fmla="val 20084937"/>
                <a:gd name="adj2" fmla="val 1538516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弧形 329"/>
            <p:cNvSpPr/>
            <p:nvPr/>
          </p:nvSpPr>
          <p:spPr bwMode="auto">
            <a:xfrm rot="5400000">
              <a:off x="2725810" y="-2479951"/>
              <a:ext cx="6910956" cy="9506608"/>
            </a:xfrm>
            <a:prstGeom prst="arc">
              <a:avLst>
                <a:gd name="adj1" fmla="val 19927745"/>
                <a:gd name="adj2" fmla="val 1602113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5211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1375893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1375869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108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越早访问的顶点，其邻域顶点越优先被访问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20"/>
          <p:cNvSpPr txBox="1">
            <a:spLocks noChangeArrowheads="1"/>
          </p:cNvSpPr>
          <p:nvPr/>
        </p:nvSpPr>
        <p:spPr bwMode="auto">
          <a:xfrm>
            <a:off x="251520" y="1571916"/>
            <a:ext cx="86415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使用队列进行缓存：反复从队列中取出队头访问，并将其未被访问的邻域顶点入队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51521" y="2348880"/>
            <a:ext cx="748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必须对顶点进行标记，已访问过的顶点不再入队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718615" y="289569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1148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438695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1502519" y="5597052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3158727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718567" y="45890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070519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438695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752054" y="4123726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2798639" y="4115341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1439254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749545" y="494882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1439254" y="4957502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2845121" y="496663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1934567" y="3327699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215804" y="6206313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215804" y="6739009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1428026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1439455" y="413139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745660" y="412775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1438011" y="496055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2810055" y="411728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1719263" y="458695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1070519" y="53796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401148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2437452" y="53846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1715609" y="28880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439328" y="375141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158727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449523" y="625901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1017544" y="3388893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449523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2953420" y="62652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453512" y="626067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1955507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55599" y="627640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955691" y="6274953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455783" y="6259014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804" y="3277010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215804" y="3217139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769738" y="3962810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932802" y="2861274"/>
            <a:ext cx="3189579" cy="2928600"/>
            <a:chOff x="4860032" y="2876664"/>
            <a:chExt cx="3189579" cy="2928600"/>
          </a:xfrm>
        </p:grpSpPr>
        <p:cxnSp>
          <p:nvCxnSpPr>
            <p:cNvPr id="115" name="直接箭头连接符 114"/>
            <p:cNvCxnSpPr/>
            <p:nvPr/>
          </p:nvCxnSpPr>
          <p:spPr bwMode="auto">
            <a:xfrm flipH="1">
              <a:off x="5834753" y="3253071"/>
              <a:ext cx="405987" cy="5609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16" name="椭圆 115"/>
            <p:cNvSpPr/>
            <p:nvPr/>
          </p:nvSpPr>
          <p:spPr bwMode="auto">
            <a:xfrm>
              <a:off x="5529403" y="374362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S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flipH="1">
              <a:off x="5204544" y="4116390"/>
              <a:ext cx="381730" cy="5260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>
              <a:off x="5896895" y="4949196"/>
              <a:ext cx="357229" cy="48681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6546234" y="3253071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7268939" y="4105917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7113579" y="4175628"/>
              <a:ext cx="0" cy="11940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22" name="椭圆 121"/>
            <p:cNvSpPr/>
            <p:nvPr/>
          </p:nvSpPr>
          <p:spPr bwMode="auto">
            <a:xfrm>
              <a:off x="6178147" y="457558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5529403" y="5368295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/>
            <p:cNvSpPr/>
            <p:nvPr/>
          </p:nvSpPr>
          <p:spPr bwMode="auto">
            <a:xfrm>
              <a:off x="4860032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6896336" y="53732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6174493" y="28766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6898212" y="374005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7617611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 flipV="1">
              <a:off x="5867526" y="4115027"/>
              <a:ext cx="392958" cy="5042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30" name="TextBox 20"/>
          <p:cNvSpPr txBox="1">
            <a:spLocks noChangeArrowheads="1"/>
          </p:cNvSpPr>
          <p:nvPr/>
        </p:nvSpPr>
        <p:spPr bwMode="auto">
          <a:xfrm>
            <a:off x="7579800" y="5221700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395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52066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46927 -0.00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4684 -0.0041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46789 -0.003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46719 -0.0025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6684 -0.0060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46632 -0.0027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46597 -0.0004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2" animBg="1"/>
      <p:bldP spid="81" grpId="0" animBg="1"/>
      <p:bldP spid="81" grpId="2" animBg="1"/>
      <p:bldP spid="82" grpId="0" animBg="1"/>
      <p:bldP spid="82" grpId="2" animBg="1"/>
      <p:bldP spid="83" grpId="0" animBg="1"/>
      <p:bldP spid="83" grpId="2" animBg="1"/>
      <p:bldP spid="86" grpId="0" animBg="1"/>
      <p:bldP spid="86" grpId="2" animBg="1"/>
      <p:bldP spid="88" grpId="0" animBg="1"/>
      <p:bldP spid="88" grpId="2" animBg="1"/>
      <p:bldP spid="90" grpId="0" animBg="1"/>
      <p:bldP spid="90" grpId="2" animBg="1"/>
      <p:bldP spid="95" grpId="0" animBg="1"/>
      <p:bldP spid="95" grpId="2" animBg="1"/>
      <p:bldP spid="93" grpId="0" animBg="1"/>
      <p:bldP spid="94" grpId="0" animBg="1"/>
      <p:bldP spid="100" grpId="0" animBg="1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6740177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803763" y="3232211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6109968" y="3228566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6802319" y="4061372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8174363" y="3218093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8316464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7820361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320453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6822448" y="133136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322540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5822632" y="133256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322724" y="132764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4822816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6408" y="1933575"/>
            <a:ext cx="60473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type ( v,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4742981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4742981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4742981" y="641883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7450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3764" y="645618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77695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flipV="1">
            <a:off x="7299242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6110748" y="404657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8202191" y="406668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6865584" y="4696471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6896284" y="5662457"/>
            <a:ext cx="359123" cy="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 flipH="1">
            <a:off x="6891417" y="6153246"/>
            <a:ext cx="3493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6825970" y="6639140"/>
            <a:ext cx="342831" cy="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1" name="矩形 130"/>
          <p:cNvSpPr/>
          <p:nvPr/>
        </p:nvSpPr>
        <p:spPr>
          <a:xfrm>
            <a:off x="7312817" y="6456185"/>
            <a:ext cx="186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UNDETERMINDED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9374" y="54765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endParaRPr lang="zh-CN" altLang="en-US" b="1" dirty="0"/>
          </a:p>
        </p:txBody>
      </p:sp>
      <p:sp>
        <p:nvSpPr>
          <p:cNvPr id="132" name="矩形 131"/>
          <p:cNvSpPr/>
          <p:nvPr/>
        </p:nvSpPr>
        <p:spPr>
          <a:xfrm>
            <a:off x="7312817" y="59630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169430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927 -0.004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285 0.0025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788 0.0032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719 0.0009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684 -0.0004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632 -0.0027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79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8" grpId="0" animBg="1"/>
      <p:bldP spid="99" grpId="0" animBg="1"/>
      <p:bldP spid="93" grpId="0" animBg="1"/>
      <p:bldP spid="94" grpId="0" animBg="1"/>
      <p:bldP spid="1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80221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 ( v, clock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初始化起点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变空之前，不断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取出队首顶点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邻居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尚未被发现，则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发现该顶点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引入树边拓展支撑树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已被发现，或者甚至已访问完毕，则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(v, u)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归类于跨边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至此，当前顶点访问完毕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492895" y="6381328"/>
            <a:ext cx="7416824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，可应用于连通域分解、边权值相同下的最短路径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006651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clock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( u ) = v;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++clock;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TREE;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02986" y="5784406"/>
            <a:ext cx="4876803" cy="692850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改成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会如何？</a:t>
            </a:r>
          </a:p>
        </p:txBody>
      </p:sp>
    </p:spTree>
    <p:extLst>
      <p:ext uri="{BB962C8B-B14F-4D97-AF65-F5344CB8AC3E}">
        <p14:creationId xmlns:p14="http://schemas.microsoft.com/office/powerpoint/2010/main" val="271967978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//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1445762" y="538646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45762" y="49168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00231" y="544021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80476" y="4953060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91" name="直接箭头连接符 90"/>
          <p:cNvCxnSpPr>
            <a:stCxn id="93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3" name="椭圆 92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1" idx="6"/>
            <a:endCxn id="102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8" name="椭圆 97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95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04" name="直接箭头连接符 103"/>
          <p:cNvCxnSpPr>
            <a:endCxn id="93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>
            <a:stCxn id="102" idx="0"/>
            <a:endCxn id="96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>
            <a:endCxn id="95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endCxn id="101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>
            <a:endCxn id="93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30" name="椭圆 129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5820047" y="1533887"/>
            <a:ext cx="2952328" cy="576064"/>
            <a:chOff x="683568" y="6165304"/>
            <a:chExt cx="3943201" cy="576064"/>
          </a:xfrm>
        </p:grpSpPr>
        <p:sp>
          <p:nvSpPr>
            <p:cNvPr id="145" name="矩形 144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47" name="椭圆 146"/>
          <p:cNvSpPr/>
          <p:nvPr/>
        </p:nvSpPr>
        <p:spPr bwMode="auto">
          <a:xfrm>
            <a:off x="5937581" y="15994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5293945" y="245218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5942540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6403001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6868222" y="160591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575904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864495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7335652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229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7335652" y="159948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12787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690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17160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39081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7639623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8107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8579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95289" y="5949280"/>
            <a:ext cx="5768857" cy="692850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先序遍历？中序遍历？后序遍历？</a:t>
            </a:r>
          </a:p>
        </p:txBody>
      </p:sp>
    </p:spTree>
    <p:extLst>
      <p:ext uri="{BB962C8B-B14F-4D97-AF65-F5344CB8AC3E}">
        <p14:creationId xmlns:p14="http://schemas.microsoft.com/office/powerpoint/2010/main" val="112129464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17" grpId="0" animBg="1"/>
      <p:bldP spid="130" grpId="0" animBg="1"/>
      <p:bldP spid="132" grpId="0" animBg="1"/>
      <p:bldP spid="134" grpId="0" animBg="1"/>
      <p:bldP spid="137" grpId="0" animBg="1"/>
      <p:bldP spid="140" grpId="0" animBg="1"/>
      <p:bldP spid="141" grpId="0" animBg="1"/>
      <p:bldP spid="147" grpId="0" animBg="1"/>
      <p:bldP spid="147" grpId="1" animBg="1"/>
      <p:bldP spid="148" grpId="0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3" grpId="0" animBg="1"/>
      <p:bldP spid="153" grpId="1" animBg="1"/>
      <p:bldP spid="154" grpId="0" animBg="1"/>
      <p:bldP spid="154" grpId="1" animBg="1"/>
      <p:bldP spid="155" grpId="0" animBg="1"/>
      <p:bldP spid="156" grpId="0" animBg="1"/>
      <p:bldP spid="156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63" grpId="0" animBg="1"/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39497" y="1252220"/>
            <a:ext cx="4258816" cy="48617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个序列中，符合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对下图进行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深度优先遍历的序列有多少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个（    ）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600" dirty="0"/>
              <a:t>c a e d b f     </a:t>
            </a:r>
          </a:p>
          <a:p>
            <a:r>
              <a:rPr lang="en-US" altLang="zh-CN" sz="3600" dirty="0"/>
              <a:t>a e b d f c      </a:t>
            </a:r>
          </a:p>
          <a:p>
            <a:r>
              <a:rPr lang="en-US" altLang="zh-CN" sz="3600" dirty="0"/>
              <a:t>a e d f c b     </a:t>
            </a:r>
          </a:p>
          <a:p>
            <a:r>
              <a:rPr lang="en-US" altLang="zh-CN" sz="3600" dirty="0"/>
              <a:t>a e f d c b       </a:t>
            </a:r>
          </a:p>
          <a:p>
            <a:r>
              <a:rPr lang="en-US" altLang="zh-CN" sz="3600" dirty="0"/>
              <a:t>f e a b d c</a:t>
            </a:r>
            <a:endParaRPr lang="zh-CN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308304" y="2239144"/>
            <a:ext cx="30312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308304" y="2924944"/>
            <a:ext cx="310324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308304" y="3610744"/>
            <a:ext cx="317524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317317" y="4296544"/>
            <a:ext cx="32472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6593929" y="2303437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593929" y="2989237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93929" y="3675037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93929" y="4360837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7323891" y="4982343"/>
            <a:ext cx="159324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</a:p>
        </p:txBody>
      </p:sp>
      <p:sp>
        <p:nvSpPr>
          <p:cNvPr id="22" name="椭圆 21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6593929" y="5046637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3" name="图片 22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21" y="3180420"/>
            <a:ext cx="2099300" cy="2232248"/>
          </a:xfrm>
          <a:prstGeom prst="rect">
            <a:avLst/>
          </a:prstGeom>
          <a:noFill/>
        </p:spPr>
      </p:pic>
      <p:grpSp>
        <p:nvGrpSpPr>
          <p:cNvPr id="19" name="组合 18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68689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图的基本概念：逻辑结构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树与图的区别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图是由顶点集合以及顶点间的关系集合组成的一种数据结构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Graph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(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E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),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= {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},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= {(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y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) |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 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y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 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树中除根节点外每个节点都只有一个先驱（上一层元素）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图中任意两个节点都可能建立直接关系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树是一种层次结构，图是网格结构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树是一种图的特例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5007915" y="4077072"/>
            <a:ext cx="3016663" cy="2520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899592" y="4353567"/>
            <a:ext cx="3135668" cy="24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3576285" y="613568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8039997" y="613568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84110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Depth-first Search, DFS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7" idx="7"/>
          </p:cNvCxnSpPr>
          <p:nvPr/>
        </p:nvCxnSpPr>
        <p:spPr bwMode="auto">
          <a:xfrm flipH="1">
            <a:off x="855149" y="3459456"/>
            <a:ext cx="247097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7" name="椭圆 86"/>
          <p:cNvSpPr/>
          <p:nvPr/>
        </p:nvSpPr>
        <p:spPr bwMode="auto">
          <a:xfrm>
            <a:off x="486414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>
            <a:stCxn id="90" idx="1"/>
          </p:cNvCxnSpPr>
          <p:nvPr/>
        </p:nvCxnSpPr>
        <p:spPr bwMode="auto">
          <a:xfrm flipH="1" flipV="1">
            <a:off x="1390830" y="3459456"/>
            <a:ext cx="247096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9" name="椭圆 88"/>
          <p:cNvSpPr/>
          <p:nvPr/>
        </p:nvSpPr>
        <p:spPr bwMode="auto">
          <a:xfrm>
            <a:off x="1035998" y="308304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574661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3768" y="2648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访问途径顶点次序：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 bwMode="auto">
          <a:xfrm>
            <a:off x="4788024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439776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091528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743280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7395033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483768" y="31915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前序遍历访问节点：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 bwMode="auto">
          <a:xfrm>
            <a:off x="4788024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5439776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091528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6743280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395033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483768" y="37187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中序遍历访问节点：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 bwMode="auto">
          <a:xfrm>
            <a:off x="4788024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5439776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091528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6743280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395033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483768" y="424586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后序遍历访问节点：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 bwMode="auto">
          <a:xfrm>
            <a:off x="4788024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5439776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6091528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6743280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395033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927796" y="206210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红色节点代表实际访问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355976" y="5025270"/>
            <a:ext cx="4319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00402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3" name="直接连接符 132"/>
          <p:cNvCxnSpPr/>
          <p:nvPr/>
        </p:nvCxnSpPr>
        <p:spPr bwMode="auto">
          <a:xfrm>
            <a:off x="761103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3806419" y="5229200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6413429" y="5233897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84859" y="4841636"/>
            <a:ext cx="3643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traverse(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76999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46266" y="1241180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" name="组合 316"/>
          <p:cNvGrpSpPr/>
          <p:nvPr/>
        </p:nvGrpSpPr>
        <p:grpSpPr>
          <a:xfrm>
            <a:off x="95786" y="1955006"/>
            <a:ext cx="2525204" cy="2306689"/>
            <a:chOff x="135099" y="1871715"/>
            <a:chExt cx="2525204" cy="2306689"/>
          </a:xfrm>
        </p:grpSpPr>
        <p:cxnSp>
          <p:nvCxnSpPr>
            <p:cNvPr id="123" name="直接箭头连接符 122"/>
            <p:cNvCxnSpPr/>
            <p:nvPr/>
          </p:nvCxnSpPr>
          <p:spPr bwMode="auto">
            <a:xfrm flipH="1">
              <a:off x="1174097" y="2255294"/>
              <a:ext cx="275678" cy="32381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901866" y="2189452"/>
              <a:ext cx="463820" cy="38965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H="1">
              <a:off x="718878" y="2735441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1160837" y="2704325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2148689" y="2698630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H="1">
              <a:off x="426770" y="3538834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2133892" y="3396088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8" name="椭圆 147"/>
            <p:cNvSpPr/>
            <p:nvPr/>
          </p:nvSpPr>
          <p:spPr bwMode="auto">
            <a:xfrm>
              <a:off x="1424571" y="1871715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840541" y="2367292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/>
            <p:cNvSpPr/>
            <p:nvPr/>
          </p:nvSpPr>
          <p:spPr bwMode="auto">
            <a:xfrm>
              <a:off x="427498" y="3038394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135099" y="3672428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/>
            <p:cNvSpPr/>
            <p:nvPr/>
          </p:nvSpPr>
          <p:spPr bwMode="auto">
            <a:xfrm>
              <a:off x="1116635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167"/>
            <p:cNvSpPr/>
            <p:nvPr/>
          </p:nvSpPr>
          <p:spPr bwMode="auto">
            <a:xfrm>
              <a:off x="2130759" y="236761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椭圆 170"/>
            <p:cNvSpPr/>
            <p:nvPr/>
          </p:nvSpPr>
          <p:spPr bwMode="auto">
            <a:xfrm>
              <a:off x="1804720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2156247" y="3616430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02340" y="2418968"/>
            <a:ext cx="6048672" cy="505976"/>
            <a:chOff x="3002340" y="2431450"/>
            <a:chExt cx="6048672" cy="505976"/>
          </a:xfrm>
        </p:grpSpPr>
        <p:sp>
          <p:nvSpPr>
            <p:cNvPr id="238" name="椭圆 237"/>
            <p:cNvSpPr/>
            <p:nvPr/>
          </p:nvSpPr>
          <p:spPr bwMode="auto">
            <a:xfrm>
              <a:off x="300234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椭圆 238"/>
            <p:cNvSpPr/>
            <p:nvPr/>
          </p:nvSpPr>
          <p:spPr bwMode="auto">
            <a:xfrm>
              <a:off x="339838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/>
            <p:cNvSpPr/>
            <p:nvPr/>
          </p:nvSpPr>
          <p:spPr bwMode="auto">
            <a:xfrm>
              <a:off x="3794428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" name="椭圆 240"/>
            <p:cNvSpPr/>
            <p:nvPr/>
          </p:nvSpPr>
          <p:spPr bwMode="auto">
            <a:xfrm>
              <a:off x="4190472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椭圆 241"/>
            <p:cNvSpPr/>
            <p:nvPr/>
          </p:nvSpPr>
          <p:spPr bwMode="auto">
            <a:xfrm>
              <a:off x="458651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7" name="椭圆 246"/>
            <p:cNvSpPr/>
            <p:nvPr/>
          </p:nvSpPr>
          <p:spPr bwMode="auto">
            <a:xfrm>
              <a:off x="4982560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8" name="椭圆 247"/>
            <p:cNvSpPr/>
            <p:nvPr/>
          </p:nvSpPr>
          <p:spPr bwMode="auto">
            <a:xfrm>
              <a:off x="537860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椭圆 248"/>
            <p:cNvSpPr/>
            <p:nvPr/>
          </p:nvSpPr>
          <p:spPr bwMode="auto">
            <a:xfrm>
              <a:off x="577464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0" name="椭圆 249"/>
            <p:cNvSpPr/>
            <p:nvPr/>
          </p:nvSpPr>
          <p:spPr bwMode="auto">
            <a:xfrm>
              <a:off x="617069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1" name="椭圆 250"/>
            <p:cNvSpPr/>
            <p:nvPr/>
          </p:nvSpPr>
          <p:spPr bwMode="auto">
            <a:xfrm>
              <a:off x="6566736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2" name="椭圆 251"/>
            <p:cNvSpPr/>
            <p:nvPr/>
          </p:nvSpPr>
          <p:spPr bwMode="auto">
            <a:xfrm>
              <a:off x="696278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椭圆 252"/>
            <p:cNvSpPr/>
            <p:nvPr/>
          </p:nvSpPr>
          <p:spPr bwMode="auto">
            <a:xfrm>
              <a:off x="735882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4" name="椭圆 253"/>
            <p:cNvSpPr/>
            <p:nvPr/>
          </p:nvSpPr>
          <p:spPr bwMode="auto">
            <a:xfrm>
              <a:off x="775486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815091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椭圆 257"/>
            <p:cNvSpPr/>
            <p:nvPr/>
          </p:nvSpPr>
          <p:spPr bwMode="auto">
            <a:xfrm>
              <a:off x="854695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9" name="椭圆 258"/>
          <p:cNvSpPr/>
          <p:nvPr/>
        </p:nvSpPr>
        <p:spPr bwMode="auto">
          <a:xfrm>
            <a:off x="300234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椭圆 259"/>
          <p:cNvSpPr/>
          <p:nvPr/>
        </p:nvSpPr>
        <p:spPr bwMode="auto">
          <a:xfrm>
            <a:off x="3398384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3794428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椭圆 261"/>
          <p:cNvSpPr/>
          <p:nvPr/>
        </p:nvSpPr>
        <p:spPr bwMode="auto">
          <a:xfrm>
            <a:off x="419047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3" name="椭圆 262"/>
          <p:cNvSpPr/>
          <p:nvPr/>
        </p:nvSpPr>
        <p:spPr bwMode="auto">
          <a:xfrm>
            <a:off x="458651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498256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37860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椭圆 269"/>
          <p:cNvSpPr/>
          <p:nvPr/>
        </p:nvSpPr>
        <p:spPr bwMode="auto">
          <a:xfrm>
            <a:off x="577464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170692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" name="椭圆 271"/>
          <p:cNvSpPr/>
          <p:nvPr/>
        </p:nvSpPr>
        <p:spPr bwMode="auto">
          <a:xfrm>
            <a:off x="6566736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6278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椭圆 273"/>
          <p:cNvSpPr/>
          <p:nvPr/>
        </p:nvSpPr>
        <p:spPr bwMode="auto">
          <a:xfrm>
            <a:off x="735882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椭圆 274"/>
          <p:cNvSpPr/>
          <p:nvPr/>
        </p:nvSpPr>
        <p:spPr bwMode="auto">
          <a:xfrm>
            <a:off x="775486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椭圆 275"/>
          <p:cNvSpPr/>
          <p:nvPr/>
        </p:nvSpPr>
        <p:spPr bwMode="auto">
          <a:xfrm>
            <a:off x="815091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854695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2601" y="311135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024462" y="19550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6258380" y="13181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蓝色节点代表实际访问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2" name="直接连接符 311"/>
          <p:cNvCxnSpPr>
            <a:stCxn id="248" idx="4"/>
            <a:endCxn id="269" idx="0"/>
          </p:cNvCxnSpPr>
          <p:nvPr/>
        </p:nvCxnSpPr>
        <p:spPr bwMode="auto">
          <a:xfrm>
            <a:off x="563063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313" name="直接连接符 312"/>
          <p:cNvCxnSpPr>
            <a:stCxn id="253" idx="4"/>
            <a:endCxn id="274" idx="0"/>
          </p:cNvCxnSpPr>
          <p:nvPr/>
        </p:nvCxnSpPr>
        <p:spPr bwMode="auto">
          <a:xfrm>
            <a:off x="761085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318" name="矩形 317"/>
          <p:cNvSpPr/>
          <p:nvPr/>
        </p:nvSpPr>
        <p:spPr bwMode="auto">
          <a:xfrm>
            <a:off x="3002340" y="4452684"/>
            <a:ext cx="604867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 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活跃期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3398384" y="5013176"/>
            <a:ext cx="285999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6566736" y="5013176"/>
            <a:ext cx="208823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3794428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5378604" y="5589240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6962780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4190472" y="6093296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7358824" y="6136684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6" name="直接箭头连接符 325"/>
          <p:cNvCxnSpPr/>
          <p:nvPr/>
        </p:nvCxnSpPr>
        <p:spPr bwMode="auto">
          <a:xfrm>
            <a:off x="2822786" y="6669360"/>
            <a:ext cx="6141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28" name="矩形 327"/>
          <p:cNvSpPr/>
          <p:nvPr/>
        </p:nvSpPr>
        <p:spPr bwMode="auto">
          <a:xfrm>
            <a:off x="8654968" y="6166234"/>
            <a:ext cx="504056" cy="41455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800" b="1" i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2981792" y="446979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endParaRPr lang="zh-CN" altLang="en-US" dirty="0"/>
          </a:p>
        </p:txBody>
      </p:sp>
      <p:sp>
        <p:nvSpPr>
          <p:cNvPr id="330" name="矩形 329"/>
          <p:cNvSpPr/>
          <p:nvPr/>
        </p:nvSpPr>
        <p:spPr>
          <a:xfrm>
            <a:off x="8196669" y="446979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57102" y="5196353"/>
            <a:ext cx="295325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从活跃期（通过时间标签）可看出顶点的祖先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后代关系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>
            <a:stCxn id="241" idx="4"/>
            <a:endCxn id="262" idx="0"/>
          </p:cNvCxnSpPr>
          <p:nvPr/>
        </p:nvCxnSpPr>
        <p:spPr bwMode="auto">
          <a:xfrm>
            <a:off x="4442500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66361263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优先选取最后一个被访问到的顶点的邻居进行访问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各顶点被访问到（将顶点标记为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DISCOVERED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）的次序，类似于树的先序遍历；各顶点被访问完（将顶点标记为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）的次序，类似于树的后序遍历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教材要求记录访问到的时间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DISCOVERED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及访问完的时间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VISITED 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543" y="3727279"/>
            <a:ext cx="7382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7543" y="5263479"/>
            <a:ext cx="839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已被访问到，此处可加代码，如打印等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(u))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3419872" y="4862259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8304" y="43403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68050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083537" y="1280183"/>
            <a:ext cx="1119601" cy="45981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079841" y="2314895"/>
            <a:ext cx="1115273" cy="495286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811208" y="2305984"/>
            <a:ext cx="1112984" cy="49738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810761" y="1273564"/>
            <a:ext cx="1112983" cy="46041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834073" y="3364539"/>
            <a:ext cx="1078389" cy="46837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06954" y="3333648"/>
            <a:ext cx="1107711" cy="466349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315782" y="2318353"/>
            <a:ext cx="1067979" cy="48530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00" idx="0"/>
            <a:endCxn id="124" idx="2"/>
          </p:cNvCxnSpPr>
          <p:nvPr/>
        </p:nvCxnSpPr>
        <p:spPr bwMode="auto">
          <a:xfrm flipV="1">
            <a:off x="8366453" y="1733378"/>
            <a:ext cx="799" cy="5759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381350" y="2810181"/>
            <a:ext cx="0" cy="5353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844475" y="2823776"/>
            <a:ext cx="0" cy="504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6626960" y="1746047"/>
            <a:ext cx="0" cy="55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>
            <a:stCxn id="52" idx="3"/>
            <a:endCxn id="96" idx="1"/>
          </p:cNvCxnSpPr>
          <p:nvPr/>
        </p:nvCxnSpPr>
        <p:spPr bwMode="auto">
          <a:xfrm>
            <a:off x="5418196" y="3571407"/>
            <a:ext cx="2423960" cy="20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137487" y="2775694"/>
            <a:ext cx="709525" cy="62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5390946" y="2759793"/>
            <a:ext cx="730779" cy="619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5399572" y="2563005"/>
            <a:ext cx="667788" cy="15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7203023" y="1486381"/>
            <a:ext cx="6092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>
            <a:endCxn id="104" idx="3"/>
          </p:cNvCxnSpPr>
          <p:nvPr/>
        </p:nvCxnSpPr>
        <p:spPr bwMode="auto">
          <a:xfrm flipH="1" flipV="1">
            <a:off x="7199441" y="2560246"/>
            <a:ext cx="612919" cy="8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6080217" y="2317187"/>
            <a:ext cx="1115273" cy="495286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312251" y="2324165"/>
            <a:ext cx="1067979" cy="48530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5383800" y="2559334"/>
            <a:ext cx="707456" cy="5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4310485" y="3338232"/>
            <a:ext cx="1107711" cy="466349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4844475" y="2791959"/>
            <a:ext cx="0" cy="5388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4881288" y="282377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5409197" y="209289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4310485" y="3338232"/>
            <a:ext cx="1107711" cy="466349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4310486" y="2320645"/>
            <a:ext cx="1067979" cy="48530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811207" y="2311714"/>
            <a:ext cx="1112984" cy="49738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endCxn id="104" idx="3"/>
          </p:cNvCxnSpPr>
          <p:nvPr/>
        </p:nvCxnSpPr>
        <p:spPr bwMode="auto">
          <a:xfrm flipH="1" flipV="1">
            <a:off x="7199441" y="2560246"/>
            <a:ext cx="612919" cy="3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1" name="圆角矩形 70"/>
          <p:cNvSpPr/>
          <p:nvPr/>
        </p:nvSpPr>
        <p:spPr bwMode="auto">
          <a:xfrm>
            <a:off x="7837604" y="3367877"/>
            <a:ext cx="1078389" cy="46837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flipV="1">
            <a:off x="8381350" y="2802867"/>
            <a:ext cx="0" cy="5656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6" name="圆角矩形 95"/>
          <p:cNvSpPr/>
          <p:nvPr/>
        </p:nvSpPr>
        <p:spPr bwMode="auto">
          <a:xfrm>
            <a:off x="7842156" y="3357624"/>
            <a:ext cx="1078389" cy="46837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7812360" y="2309322"/>
            <a:ext cx="1108185" cy="49738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6084168" y="2312603"/>
            <a:ext cx="1115273" cy="495286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083422" y="1280183"/>
            <a:ext cx="1119601" cy="45981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7810760" y="1271470"/>
            <a:ext cx="1112983" cy="46041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 flipH="1">
            <a:off x="7203683" y="1481926"/>
            <a:ext cx="612916" cy="2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4" name="圆角矩形 123"/>
          <p:cNvSpPr/>
          <p:nvPr/>
        </p:nvSpPr>
        <p:spPr bwMode="auto">
          <a:xfrm>
            <a:off x="7810760" y="1272968"/>
            <a:ext cx="1112983" cy="46041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079840" y="1281329"/>
            <a:ext cx="1119601" cy="45981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03150" y="1207748"/>
            <a:ext cx="4807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864" y="4324176"/>
            <a:ext cx="88958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13864" y="1952880"/>
            <a:ext cx="43528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6" name="下箭头 195"/>
          <p:cNvSpPr/>
          <p:nvPr/>
        </p:nvSpPr>
        <p:spPr bwMode="auto">
          <a:xfrm>
            <a:off x="1547664" y="3887118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501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3" grpId="1" animBg="1"/>
      <p:bldP spid="47" grpId="0"/>
      <p:bldP spid="47" grpId="1"/>
      <p:bldP spid="51" grpId="0"/>
      <p:bldP spid="51" grpId="1"/>
      <p:bldP spid="52" grpId="0" animBg="1"/>
      <p:bldP spid="59" grpId="0" animBg="1"/>
      <p:bldP spid="64" grpId="0" animBg="1"/>
      <p:bldP spid="71" grpId="0" animBg="1"/>
      <p:bldP spid="96" grpId="0" animBg="1"/>
      <p:bldP spid="100" grpId="0" animBg="1"/>
      <p:bldP spid="104" grpId="0" animBg="1"/>
      <p:bldP spid="108" grpId="0" animBg="1"/>
      <p:bldP spid="118" grpId="0" animBg="1"/>
      <p:bldP spid="124" grpId="0" animBg="1"/>
      <p:bldP spid="1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90500" y="896502"/>
            <a:ext cx="8713710" cy="12818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对下图进行以下代码进行遍历，假设各节点被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DICOVERED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的顺序为：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SAEFGBCD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，则各节点被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VISITED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的顺序为：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87952" y="4077578"/>
            <a:ext cx="194926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FGBCEASD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87952" y="4649078"/>
            <a:ext cx="189629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BGFECADS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87952" y="5220578"/>
            <a:ext cx="194926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FBGECADS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848565" y="4064243"/>
            <a:ext cx="190565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FBGCEADS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73577" y="4141871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73577" y="4713371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73577" y="5284871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3143547" y="412853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1976124" y="614738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矩形 20"/>
          <p:cNvSpPr/>
          <p:nvPr/>
        </p:nvSpPr>
        <p:spPr>
          <a:xfrm>
            <a:off x="359308" y="2010195"/>
            <a:ext cx="88958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/>
          <p:cNvCxnSpPr>
            <a:stCxn id="23" idx="3"/>
          </p:cNvCxnSpPr>
          <p:nvPr/>
        </p:nvCxnSpPr>
        <p:spPr bwMode="auto">
          <a:xfrm flipH="1">
            <a:off x="6820605" y="381476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3" name="椭圆 22"/>
          <p:cNvSpPr/>
          <p:nvPr/>
        </p:nvSpPr>
        <p:spPr bwMode="auto">
          <a:xfrm>
            <a:off x="7163327" y="344602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845860" y="513929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6515231" y="430531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883407" y="430531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30" idx="6"/>
            <a:endCxn id="31" idx="2"/>
          </p:cNvCxnSpPr>
          <p:nvPr/>
        </p:nvCxnSpPr>
        <p:spPr bwMode="auto">
          <a:xfrm>
            <a:off x="6947231" y="614738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8" name="椭圆 27"/>
          <p:cNvSpPr/>
          <p:nvPr/>
        </p:nvSpPr>
        <p:spPr bwMode="auto">
          <a:xfrm>
            <a:off x="8603439" y="513929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163279" y="513934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515231" y="59313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7883407" y="59313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25" idx="3"/>
          </p:cNvCxnSpPr>
          <p:nvPr/>
        </p:nvCxnSpPr>
        <p:spPr bwMode="auto">
          <a:xfrm flipH="1">
            <a:off x="6196766" y="467405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33" name="直接箭头连接符 32"/>
          <p:cNvCxnSpPr>
            <a:endCxn id="23" idx="5"/>
          </p:cNvCxnSpPr>
          <p:nvPr/>
        </p:nvCxnSpPr>
        <p:spPr bwMode="auto">
          <a:xfrm flipH="1" flipV="1">
            <a:off x="7532062" y="38147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 flipV="1">
            <a:off x="8243351" y="466566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5" name="直接箭头连接符 34"/>
          <p:cNvCxnSpPr>
            <a:stCxn id="31" idx="0"/>
            <a:endCxn id="26" idx="4"/>
          </p:cNvCxnSpPr>
          <p:nvPr/>
        </p:nvCxnSpPr>
        <p:spPr bwMode="auto">
          <a:xfrm flipV="1">
            <a:off x="8099407" y="473731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直接箭头连接符 35"/>
          <p:cNvCxnSpPr>
            <a:endCxn id="25" idx="5"/>
          </p:cNvCxnSpPr>
          <p:nvPr/>
        </p:nvCxnSpPr>
        <p:spPr bwMode="auto">
          <a:xfrm flipH="1" flipV="1">
            <a:off x="6883966" y="467405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 flipV="1">
            <a:off x="6194257" y="549915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直接箭头连接符 37"/>
          <p:cNvCxnSpPr>
            <a:endCxn id="30" idx="7"/>
          </p:cNvCxnSpPr>
          <p:nvPr/>
        </p:nvCxnSpPr>
        <p:spPr bwMode="auto">
          <a:xfrm flipH="1">
            <a:off x="6883966" y="550783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8289833" y="551696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0" name="直接箭头连接符 39"/>
          <p:cNvCxnSpPr>
            <a:endCxn id="23" idx="4"/>
          </p:cNvCxnSpPr>
          <p:nvPr/>
        </p:nvCxnSpPr>
        <p:spPr bwMode="auto">
          <a:xfrm flipV="1">
            <a:off x="7379279" y="387802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6462256" y="393922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2" name="文本框 41"/>
          <p:cNvSpPr txBox="1"/>
          <p:nvPr>
            <p:custDataLst>
              <p:tags r:id="rId12"/>
            </p:custDataLst>
          </p:nvPr>
        </p:nvSpPr>
        <p:spPr>
          <a:xfrm>
            <a:off x="3847534" y="4635743"/>
            <a:ext cx="204380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FBGECASD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3143547" y="470003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3875112" y="5207243"/>
            <a:ext cx="187910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无法确定</a:t>
            </a:r>
          </a:p>
        </p:txBody>
      </p:sp>
      <p:sp>
        <p:nvSpPr>
          <p:cNvPr id="45" name="椭圆 44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3143547" y="527153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183442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969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代码实现（基本版，无边状态，无时间计数）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 );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已被访问，此处可加代码，如打印等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DFS ( u );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89625"/>
      </p:ext>
    </p:extLst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12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图的深度优先搜索：边的类型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边的状态进行分类：树边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，前向边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，跨边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635896" y="2924944"/>
            <a:ext cx="5370385" cy="1525738"/>
            <a:chOff x="3095964" y="4504050"/>
            <a:chExt cx="5957477" cy="1866791"/>
          </a:xfrm>
        </p:grpSpPr>
        <p:sp>
          <p:nvSpPr>
            <p:cNvPr id="4" name="矩形 3"/>
            <p:cNvSpPr/>
            <p:nvPr/>
          </p:nvSpPr>
          <p:spPr bwMode="auto">
            <a:xfrm>
              <a:off x="3095964" y="4504050"/>
              <a:ext cx="5957477" cy="28549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8952" y="4941168"/>
              <a:ext cx="2781858" cy="285461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569166" y="4941168"/>
              <a:ext cx="2088232" cy="285462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884939" y="5445224"/>
              <a:ext cx="1208063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381034" y="5445224"/>
              <a:ext cx="504056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965210" y="5445224"/>
              <a:ext cx="1296144" cy="286299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92902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368490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 bwMode="auto">
            <a:xfrm>
              <a:off x="3210501" y="5020312"/>
              <a:ext cx="966117" cy="1075562"/>
            </a:xfrm>
            <a:custGeom>
              <a:avLst/>
              <a:gdLst>
                <a:gd name="connsiteX0" fmla="*/ 966117 w 966117"/>
                <a:gd name="connsiteY0" fmla="*/ 1319583 h 1319583"/>
                <a:gd name="connsiteX1" fmla="*/ 150275 w 966117"/>
                <a:gd name="connsiteY1" fmla="*/ 859645 h 1319583"/>
                <a:gd name="connsiteX2" fmla="*/ 7913 w 966117"/>
                <a:gd name="connsiteY2" fmla="*/ 219018 h 1319583"/>
                <a:gd name="connsiteX3" fmla="*/ 259784 w 966117"/>
                <a:gd name="connsiteY3" fmla="*/ 0 h 131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117" h="1319583">
                  <a:moveTo>
                    <a:pt x="966117" y="1319583"/>
                  </a:moveTo>
                  <a:cubicBezTo>
                    <a:pt x="638046" y="1181327"/>
                    <a:pt x="309976" y="1043072"/>
                    <a:pt x="150275" y="859645"/>
                  </a:cubicBezTo>
                  <a:cubicBezTo>
                    <a:pt x="-9426" y="676218"/>
                    <a:pt x="-10338" y="362292"/>
                    <a:pt x="7913" y="219018"/>
                  </a:cubicBezTo>
                  <a:cubicBezTo>
                    <a:pt x="26164" y="75744"/>
                    <a:pt x="142974" y="37872"/>
                    <a:pt x="259784" y="0"/>
                  </a:cubicBezTo>
                </a:path>
              </a:pathLst>
            </a:custGeom>
            <a:noFill/>
            <a:ln w="22225" cap="flat" cmpd="sng" algn="ctr">
              <a:solidFill>
                <a:srgbClr val="00823B"/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 bwMode="auto">
            <a:xfrm>
              <a:off x="4691457" y="5499217"/>
              <a:ext cx="1587775" cy="596824"/>
            </a:xfrm>
            <a:custGeom>
              <a:avLst/>
              <a:gdLst>
                <a:gd name="connsiteX0" fmla="*/ 1199124 w 1587775"/>
                <a:gd name="connsiteY0" fmla="*/ 0 h 596824"/>
                <a:gd name="connsiteX1" fmla="*/ 1516700 w 1587775"/>
                <a:gd name="connsiteY1" fmla="*/ 383282 h 596824"/>
                <a:gd name="connsiteX2" fmla="*/ 0 w 1587775"/>
                <a:gd name="connsiteY2" fmla="*/ 596824 h 59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775" h="596824">
                  <a:moveTo>
                    <a:pt x="1199124" y="0"/>
                  </a:moveTo>
                  <a:cubicBezTo>
                    <a:pt x="1457839" y="141905"/>
                    <a:pt x="1716554" y="283811"/>
                    <a:pt x="1516700" y="383282"/>
                  </a:cubicBezTo>
                  <a:cubicBezTo>
                    <a:pt x="1316846" y="482753"/>
                    <a:pt x="658423" y="539788"/>
                    <a:pt x="0" y="596824"/>
                  </a:cubicBezTo>
                </a:path>
              </a:pathLst>
            </a:custGeom>
            <a:noFill/>
            <a:ln w="22225" cap="flat" cmpd="sng" algn="ctr">
              <a:solidFill>
                <a:srgbClr val="7030A0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48811" y="6063064"/>
              <a:ext cx="7902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CROSS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7872546" y="5036738"/>
              <a:ext cx="1144334" cy="1100792"/>
            </a:xfrm>
            <a:custGeom>
              <a:avLst/>
              <a:gdLst>
                <a:gd name="connsiteX0" fmla="*/ 782989 w 1144334"/>
                <a:gd name="connsiteY0" fmla="*/ 0 h 1237451"/>
                <a:gd name="connsiteX1" fmla="*/ 1106041 w 1144334"/>
                <a:gd name="connsiteY1" fmla="*/ 646103 h 1237451"/>
                <a:gd name="connsiteX2" fmla="*/ 0 w 1144334"/>
                <a:gd name="connsiteY2" fmla="*/ 1237451 h 123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4334" h="1237451">
                  <a:moveTo>
                    <a:pt x="782989" y="0"/>
                  </a:moveTo>
                  <a:cubicBezTo>
                    <a:pt x="1009764" y="219930"/>
                    <a:pt x="1236539" y="439861"/>
                    <a:pt x="1106041" y="646103"/>
                  </a:cubicBezTo>
                  <a:cubicBezTo>
                    <a:pt x="975543" y="852345"/>
                    <a:pt x="487771" y="1044898"/>
                    <a:pt x="0" y="1237451"/>
                  </a:cubicBezTo>
                </a:path>
              </a:pathLst>
            </a:custGeom>
            <a:noFill/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"/>
          <a:stretch/>
        </p:blipFill>
        <p:spPr>
          <a:xfrm>
            <a:off x="611613" y="2504950"/>
            <a:ext cx="2663430" cy="229569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-137414" y="4883420"/>
            <a:ext cx="93604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并视其状态分别处理意味着支撑树可在此拓展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3718719" y="3462405"/>
            <a:ext cx="1274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1400" dirty="0">
              <a:solidFill>
                <a:srgbClr val="00823B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75456" y="4173907"/>
            <a:ext cx="1147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8595"/>
      </p:ext>
    </p:extLst>
  </p:cSld>
  <p:clrMapOvr>
    <a:masterClrMapping/>
  </p:clrMapOvr>
  <p:transition advTm="157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897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代码实现（边的类型）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s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v, clock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v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至此，当前顶点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方告访问完毕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804248" y="1754177"/>
            <a:ext cx="2232248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，可应用于连通域分解、有向无环图判定，迷宫问题等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150196"/>
      </p:ext>
    </p:extLst>
  </p:cSld>
  <p:clrMapOvr>
    <a:masterClrMapping/>
  </p:clrMapOvr>
  <p:transition advTm="157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4981889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981889" y="2842066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57417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574177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92805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533617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53361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7" idx="0"/>
            <a:endCxn id="8" idx="2"/>
          </p:cNvCxnSpPr>
          <p:nvPr/>
        </p:nvCxnSpPr>
        <p:spPr bwMode="auto">
          <a:xfrm flipV="1">
            <a:off x="8330261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33026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28970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5737973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4043873" y="4750494"/>
            <a:ext cx="3547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881988" y="3414692"/>
            <a:ext cx="1717879" cy="1220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stCxn id="10" idx="3"/>
            <a:endCxn id="6" idx="2"/>
          </p:cNvCxnSpPr>
          <p:nvPr/>
        </p:nvCxnSpPr>
        <p:spPr bwMode="auto">
          <a:xfrm flipV="1">
            <a:off x="4045785" y="3418130"/>
            <a:ext cx="1692188" cy="1219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stCxn id="11" idx="3"/>
            <a:endCxn id="6" idx="1"/>
          </p:cNvCxnSpPr>
          <p:nvPr/>
        </p:nvCxnSpPr>
        <p:spPr bwMode="auto">
          <a:xfrm>
            <a:off x="4045785" y="3127806"/>
            <a:ext cx="936104" cy="22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1"/>
            <a:endCxn id="4" idx="3"/>
          </p:cNvCxnSpPr>
          <p:nvPr/>
        </p:nvCxnSpPr>
        <p:spPr bwMode="auto">
          <a:xfrm flipH="1">
            <a:off x="6494057" y="1617930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6494057" y="3127806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4982265" y="2844358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70590" y="2866196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2530086" y="2845586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18411" y="2867424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048710" y="3133536"/>
            <a:ext cx="936104" cy="22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2537148" y="4354234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25473" y="4376072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endCxn id="40" idx="2"/>
          </p:cNvCxnSpPr>
          <p:nvPr/>
        </p:nvCxnSpPr>
        <p:spPr bwMode="auto">
          <a:xfrm flipH="1" flipV="1">
            <a:off x="3286170" y="3421650"/>
            <a:ext cx="7062" cy="94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3304218" y="36591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4203641" y="318861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537148" y="4349732"/>
            <a:ext cx="1512168" cy="576064"/>
            <a:chOff x="1095594" y="5689900"/>
            <a:chExt cx="1512168" cy="576064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528321" y="2844358"/>
            <a:ext cx="1512168" cy="576064"/>
            <a:chOff x="1095594" y="5689900"/>
            <a:chExt cx="1512168" cy="576064"/>
          </a:xfrm>
        </p:grpSpPr>
        <p:sp>
          <p:nvSpPr>
            <p:cNvPr id="59" name="圆角矩形 58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 bwMode="auto">
          <a:xfrm flipV="1">
            <a:off x="4035077" y="3421568"/>
            <a:ext cx="1692188" cy="121955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737259" y="3962158"/>
            <a:ext cx="907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前向边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574176" y="2845504"/>
            <a:ext cx="1512168" cy="576064"/>
            <a:chOff x="3824597" y="5524968"/>
            <a:chExt cx="1512168" cy="576064"/>
          </a:xfrm>
        </p:grpSpPr>
        <p:sp>
          <p:nvSpPr>
            <p:cNvPr id="64" name="圆角矩形 63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 bwMode="auto">
          <a:xfrm flipH="1" flipV="1">
            <a:off x="6501810" y="3131564"/>
            <a:ext cx="1080119" cy="68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7596336" y="4352988"/>
            <a:ext cx="1512168" cy="576064"/>
            <a:chOff x="3824597" y="5524968"/>
            <a:chExt cx="1512168" cy="576064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箭头连接符 72"/>
          <p:cNvCxnSpPr/>
          <p:nvPr/>
        </p:nvCxnSpPr>
        <p:spPr bwMode="auto">
          <a:xfrm flipV="1">
            <a:off x="8334245" y="3422339"/>
            <a:ext cx="1524" cy="9314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5882103" y="3412984"/>
            <a:ext cx="1710702" cy="122469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5881988" y="3962158"/>
            <a:ext cx="105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后向边</a:t>
            </a:r>
            <a:endParaRPr lang="en-US" altLang="zh-CN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backward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4040342" y="4746766"/>
            <a:ext cx="3552316" cy="553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5432969" y="4777988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592805" y="4349650"/>
            <a:ext cx="1512168" cy="576064"/>
            <a:chOff x="1095594" y="5689900"/>
            <a:chExt cx="1512168" cy="576064"/>
          </a:xfrm>
        </p:grpSpPr>
        <p:sp>
          <p:nvSpPr>
            <p:cNvPr id="96" name="圆角矩形 95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574176" y="2846275"/>
            <a:ext cx="1512168" cy="576064"/>
            <a:chOff x="1095594" y="5689900"/>
            <a:chExt cx="1512168" cy="576064"/>
          </a:xfrm>
        </p:grpSpPr>
        <p:sp>
          <p:nvSpPr>
            <p:cNvPr id="100" name="圆角矩形 99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981774" y="2839774"/>
            <a:ext cx="1512168" cy="576064"/>
            <a:chOff x="1095594" y="5689900"/>
            <a:chExt cx="1512168" cy="576064"/>
          </a:xfrm>
        </p:grpSpPr>
        <p:sp>
          <p:nvSpPr>
            <p:cNvPr id="104" name="圆角矩形 10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81774" y="1329898"/>
            <a:ext cx="1512168" cy="576064"/>
            <a:chOff x="3824597" y="5524968"/>
            <a:chExt cx="1512168" cy="576064"/>
          </a:xfrm>
        </p:grpSpPr>
        <p:sp>
          <p:nvSpPr>
            <p:cNvPr id="108" name="圆角矩形 10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947916" y="5551390"/>
              <a:ext cx="5239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0" name="直接箭头连接符 109"/>
          <p:cNvCxnSpPr>
            <a:stCxn id="104" idx="0"/>
          </p:cNvCxnSpPr>
          <p:nvPr/>
        </p:nvCxnSpPr>
        <p:spPr bwMode="auto">
          <a:xfrm flipV="1">
            <a:off x="5737858" y="1901926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5009292" y="203688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574176" y="1327804"/>
            <a:ext cx="1512168" cy="576064"/>
            <a:chOff x="3824597" y="5524968"/>
            <a:chExt cx="1512168" cy="576064"/>
          </a:xfrm>
        </p:grpSpPr>
        <p:sp>
          <p:nvSpPr>
            <p:cNvPr id="118" name="圆角矩形 11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938009" y="555139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0" name="直接箭头连接符 119"/>
          <p:cNvCxnSpPr/>
          <p:nvPr/>
        </p:nvCxnSpPr>
        <p:spPr bwMode="auto">
          <a:xfrm flipH="1" flipV="1">
            <a:off x="6503855" y="1615836"/>
            <a:ext cx="1080119" cy="68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8330399" y="1898541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2" name="矩形 121"/>
          <p:cNvSpPr/>
          <p:nvPr/>
        </p:nvSpPr>
        <p:spPr>
          <a:xfrm>
            <a:off x="7601695" y="204583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574176" y="1326323"/>
            <a:ext cx="1512168" cy="576064"/>
            <a:chOff x="1095594" y="5689900"/>
            <a:chExt cx="1512168" cy="576064"/>
          </a:xfrm>
        </p:grpSpPr>
        <p:sp>
          <p:nvSpPr>
            <p:cNvPr id="124" name="圆角矩形 12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982207" y="1329372"/>
            <a:ext cx="1512168" cy="576064"/>
            <a:chOff x="1095594" y="5689900"/>
            <a:chExt cx="1512168" cy="576064"/>
          </a:xfrm>
        </p:grpSpPr>
        <p:sp>
          <p:nvSpPr>
            <p:cNvPr id="128" name="圆角矩形 127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32632" y="1097815"/>
            <a:ext cx="6007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代码实现（边的类型）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17" y="5161805"/>
            <a:ext cx="88569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8" y="3482704"/>
            <a:ext cx="2015115" cy="1565776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98"/>
          <a:stretch/>
        </p:blipFill>
        <p:spPr>
          <a:xfrm>
            <a:off x="239884" y="1611557"/>
            <a:ext cx="2137064" cy="18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802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/>
      <p:bldP spid="40" grpId="0" animBg="1"/>
      <p:bldP spid="41" grpId="0"/>
      <p:bldP spid="43" grpId="0" animBg="1"/>
      <p:bldP spid="44" grpId="0"/>
      <p:bldP spid="47" grpId="0"/>
      <p:bldP spid="47" grpId="1"/>
      <p:bldP spid="51" grpId="0"/>
      <p:bldP spid="51" grpId="1"/>
      <p:bldP spid="63" grpId="0"/>
      <p:bldP spid="87" grpId="0"/>
      <p:bldP spid="94" grpId="0"/>
      <p:bldP spid="111" grpId="0"/>
      <p:bldP spid="1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0" y="1668234"/>
            <a:ext cx="3960440" cy="2396368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13" idx="3"/>
            <a:endCxn id="14" idx="7"/>
          </p:cNvCxnSpPr>
          <p:nvPr/>
        </p:nvCxnSpPr>
        <p:spPr bwMode="auto">
          <a:xfrm flipH="1">
            <a:off x="1083216" y="4904034"/>
            <a:ext cx="322241" cy="3608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" name="直接箭头连接符 6"/>
          <p:cNvCxnSpPr>
            <a:stCxn id="13" idx="5"/>
            <a:endCxn id="18" idx="1"/>
          </p:cNvCxnSpPr>
          <p:nvPr/>
        </p:nvCxnSpPr>
        <p:spPr bwMode="auto">
          <a:xfrm>
            <a:off x="1761879" y="4904034"/>
            <a:ext cx="274361" cy="362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" name="直接箭头连接符 7"/>
          <p:cNvCxnSpPr>
            <a:stCxn id="14" idx="4"/>
            <a:endCxn id="15" idx="0"/>
          </p:cNvCxnSpPr>
          <p:nvPr/>
        </p:nvCxnSpPr>
        <p:spPr bwMode="auto">
          <a:xfrm>
            <a:off x="905005" y="5696774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18" idx="4"/>
            <a:endCxn id="20" idx="0"/>
          </p:cNvCxnSpPr>
          <p:nvPr/>
        </p:nvCxnSpPr>
        <p:spPr bwMode="auto">
          <a:xfrm>
            <a:off x="2214451" y="5698594"/>
            <a:ext cx="0" cy="4435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1331640" y="4472156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52977" y="519079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52977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62423" y="519261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962423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43" name="直接箭头连接符 42"/>
          <p:cNvCxnSpPr>
            <a:stCxn id="44" idx="4"/>
            <a:endCxn id="45" idx="0"/>
          </p:cNvCxnSpPr>
          <p:nvPr/>
        </p:nvCxnSpPr>
        <p:spPr bwMode="auto">
          <a:xfrm>
            <a:off x="3320554" y="5288147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3068526" y="4782171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068526" y="5733512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15" idx="7"/>
            <a:endCxn id="13" idx="4"/>
          </p:cNvCxnSpPr>
          <p:nvPr/>
        </p:nvCxnSpPr>
        <p:spPr bwMode="auto">
          <a:xfrm flipV="1">
            <a:off x="1083216" y="4978132"/>
            <a:ext cx="50045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13" idx="4"/>
            <a:endCxn id="20" idx="1"/>
          </p:cNvCxnSpPr>
          <p:nvPr/>
        </p:nvCxnSpPr>
        <p:spPr bwMode="auto">
          <a:xfrm>
            <a:off x="1583668" y="4978132"/>
            <a:ext cx="45257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15" idx="6"/>
            <a:endCxn id="20" idx="2"/>
          </p:cNvCxnSpPr>
          <p:nvPr/>
        </p:nvCxnSpPr>
        <p:spPr bwMode="auto">
          <a:xfrm>
            <a:off x="1157033" y="6395127"/>
            <a:ext cx="80539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9" name="直接箭头连接符 58"/>
          <p:cNvCxnSpPr>
            <a:stCxn id="13" idx="6"/>
            <a:endCxn id="44" idx="2"/>
          </p:cNvCxnSpPr>
          <p:nvPr/>
        </p:nvCxnSpPr>
        <p:spPr bwMode="auto">
          <a:xfrm>
            <a:off x="1835696" y="4725144"/>
            <a:ext cx="1232830" cy="3100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62" name="直接箭头连接符 61"/>
          <p:cNvCxnSpPr>
            <a:stCxn id="18" idx="6"/>
            <a:endCxn id="45" idx="2"/>
          </p:cNvCxnSpPr>
          <p:nvPr/>
        </p:nvCxnSpPr>
        <p:spPr bwMode="auto">
          <a:xfrm>
            <a:off x="2466479" y="5445606"/>
            <a:ext cx="602047" cy="54089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sp>
        <p:nvSpPr>
          <p:cNvPr id="67" name="TextBox 20"/>
          <p:cNvSpPr txBox="1">
            <a:spLocks noChangeArrowheads="1"/>
          </p:cNvSpPr>
          <p:nvPr/>
        </p:nvSpPr>
        <p:spPr bwMode="auto">
          <a:xfrm>
            <a:off x="2691197" y="6270606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20"/>
          <p:cNvSpPr txBox="1">
            <a:spLocks noChangeArrowheads="1"/>
          </p:cNvSpPr>
          <p:nvPr/>
        </p:nvSpPr>
        <p:spPr bwMode="auto">
          <a:xfrm>
            <a:off x="226109" y="1155358"/>
            <a:ext cx="6007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图的深度优先搜索实例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1629580"/>
            <a:ext cx="3932297" cy="2390712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 bwMode="auto">
          <a:xfrm>
            <a:off x="2438259" y="4187942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6994362" y="3944979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60072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22631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6834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8389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0978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8284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42397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9895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9032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91102" y="4244101"/>
            <a:ext cx="425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73529" y="4244101"/>
            <a:ext cx="482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97645" y="4244101"/>
            <a:ext cx="443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34565" y="4244101"/>
            <a:ext cx="526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97124" y="4244101"/>
            <a:ext cx="454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 flipV="1">
            <a:off x="430135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H="1" flipV="1">
            <a:off x="464928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H="1" flipV="1">
            <a:off x="499721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534514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 flipV="1">
            <a:off x="569306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04099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38892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flipH="1" flipV="1">
            <a:off x="673685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708478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H="1" flipV="1">
            <a:off x="743270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H="1" flipV="1">
            <a:off x="778063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812856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 flipV="1">
            <a:off x="847649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8824417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304503" y="4628238"/>
            <a:ext cx="4519914" cy="328906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650840" y="5240351"/>
            <a:ext cx="3129796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21652" y="5240351"/>
            <a:ext cx="349654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06311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396777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43402" y="6301927"/>
            <a:ext cx="349654" cy="295425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45886" y="6302860"/>
            <a:ext cx="349654" cy="294492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stCxn id="66" idx="0"/>
            <a:endCxn id="19" idx="2"/>
          </p:cNvCxnSpPr>
          <p:nvPr/>
        </p:nvCxnSpPr>
        <p:spPr bwMode="auto">
          <a:xfrm flipV="1">
            <a:off x="6215738" y="4957144"/>
            <a:ext cx="348722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>
            <a:stCxn id="69" idx="0"/>
            <a:endCxn id="19" idx="2"/>
          </p:cNvCxnSpPr>
          <p:nvPr/>
        </p:nvCxnSpPr>
        <p:spPr bwMode="auto">
          <a:xfrm flipH="1" flipV="1">
            <a:off x="6564460" y="4957144"/>
            <a:ext cx="1732019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6" name="直接箭头连接符 75"/>
          <p:cNvCxnSpPr>
            <a:stCxn id="70" idx="0"/>
            <a:endCxn id="66" idx="2"/>
          </p:cNvCxnSpPr>
          <p:nvPr/>
        </p:nvCxnSpPr>
        <p:spPr bwMode="auto">
          <a:xfrm flipV="1">
            <a:off x="5522277" y="5517232"/>
            <a:ext cx="693461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7" name="直接箭头连接符 76"/>
          <p:cNvCxnSpPr>
            <a:stCxn id="71" idx="0"/>
            <a:endCxn id="66" idx="2"/>
          </p:cNvCxnSpPr>
          <p:nvPr/>
        </p:nvCxnSpPr>
        <p:spPr bwMode="auto">
          <a:xfrm flipH="1" flipV="1">
            <a:off x="6215738" y="5517232"/>
            <a:ext cx="697005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2" idx="0"/>
            <a:endCxn id="70" idx="2"/>
          </p:cNvCxnSpPr>
          <p:nvPr/>
        </p:nvCxnSpPr>
        <p:spPr bwMode="auto">
          <a:xfrm flipV="1">
            <a:off x="5518229" y="6021288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flipV="1">
            <a:off x="6920872" y="6032556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>
            <a:stCxn id="73" idx="1"/>
          </p:cNvCxnSpPr>
          <p:nvPr/>
        </p:nvCxnSpPr>
        <p:spPr bwMode="auto">
          <a:xfrm flipH="1" flipV="1">
            <a:off x="5688464" y="6449639"/>
            <a:ext cx="1057422" cy="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88" name="矩形 87"/>
          <p:cNvSpPr/>
          <p:nvPr/>
        </p:nvSpPr>
        <p:spPr>
          <a:xfrm>
            <a:off x="6003754" y="6478902"/>
            <a:ext cx="5066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 90"/>
          <p:cNvSpPr/>
          <p:nvPr/>
        </p:nvSpPr>
        <p:spPr bwMode="auto">
          <a:xfrm>
            <a:off x="4260473" y="5347743"/>
            <a:ext cx="1061664" cy="1118762"/>
          </a:xfrm>
          <a:custGeom>
            <a:avLst/>
            <a:gdLst>
              <a:gd name="connsiteX0" fmla="*/ 382708 w 1061664"/>
              <a:gd name="connsiteY0" fmla="*/ 23673 h 1118762"/>
              <a:gd name="connsiteX1" fmla="*/ 207493 w 1061664"/>
              <a:gd name="connsiteY1" fmla="*/ 56525 h 1118762"/>
              <a:gd name="connsiteX2" fmla="*/ 43230 w 1061664"/>
              <a:gd name="connsiteY2" fmla="*/ 516463 h 1118762"/>
              <a:gd name="connsiteX3" fmla="*/ 1061664 w 1061664"/>
              <a:gd name="connsiteY3" fmla="*/ 1118762 h 111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664" h="1118762">
                <a:moveTo>
                  <a:pt x="382708" y="23673"/>
                </a:moveTo>
                <a:cubicBezTo>
                  <a:pt x="323390" y="-967"/>
                  <a:pt x="264073" y="-25607"/>
                  <a:pt x="207493" y="56525"/>
                </a:cubicBezTo>
                <a:cubicBezTo>
                  <a:pt x="150913" y="138657"/>
                  <a:pt x="-99132" y="339423"/>
                  <a:pt x="43230" y="516463"/>
                </a:cubicBezTo>
                <a:cubicBezTo>
                  <a:pt x="185592" y="693503"/>
                  <a:pt x="623628" y="906132"/>
                  <a:pt x="1061664" y="1118762"/>
                </a:cubicBezTo>
              </a:path>
            </a:pathLst>
          </a:cu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046431" y="5955487"/>
            <a:ext cx="746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7096182" y="5382366"/>
            <a:ext cx="1066081" cy="1078664"/>
          </a:xfrm>
          <a:custGeom>
            <a:avLst/>
            <a:gdLst>
              <a:gd name="connsiteX0" fmla="*/ 695382 w 1066081"/>
              <a:gd name="connsiteY0" fmla="*/ 0 h 1078664"/>
              <a:gd name="connsiteX1" fmla="*/ 1034860 w 1066081"/>
              <a:gd name="connsiteY1" fmla="*/ 509217 h 1078664"/>
              <a:gd name="connsiteX2" fmla="*/ 0 w 1066081"/>
              <a:gd name="connsiteY2" fmla="*/ 1078664 h 107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081" h="1078664">
                <a:moveTo>
                  <a:pt x="695382" y="0"/>
                </a:moveTo>
                <a:cubicBezTo>
                  <a:pt x="923069" y="164720"/>
                  <a:pt x="1150757" y="329440"/>
                  <a:pt x="1034860" y="509217"/>
                </a:cubicBezTo>
                <a:cubicBezTo>
                  <a:pt x="918963" y="688994"/>
                  <a:pt x="459481" y="883829"/>
                  <a:pt x="0" y="1078664"/>
                </a:cubicBezTo>
              </a:path>
            </a:pathLst>
          </a:custGeom>
          <a:noFill/>
          <a:ln w="28575" cap="flat" cmpd="sng" algn="ctr">
            <a:solidFill>
              <a:srgbClr val="00823B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573377" y="6021288"/>
            <a:ext cx="84483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12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任意多边形 94"/>
          <p:cNvSpPr/>
          <p:nvPr/>
        </p:nvSpPr>
        <p:spPr bwMode="auto">
          <a:xfrm>
            <a:off x="7430184" y="5376891"/>
            <a:ext cx="1467845" cy="531119"/>
          </a:xfrm>
          <a:custGeom>
            <a:avLst/>
            <a:gdLst>
              <a:gd name="connsiteX0" fmla="*/ 1045811 w 1467845"/>
              <a:gd name="connsiteY0" fmla="*/ 0 h 531119"/>
              <a:gd name="connsiteX1" fmla="*/ 1412666 w 1467845"/>
              <a:gd name="connsiteY1" fmla="*/ 229969 h 531119"/>
              <a:gd name="connsiteX2" fmla="*/ 0 w 1467845"/>
              <a:gd name="connsiteY2" fmla="*/ 531119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845" h="531119">
                <a:moveTo>
                  <a:pt x="1045811" y="0"/>
                </a:moveTo>
                <a:cubicBezTo>
                  <a:pt x="1316389" y="70724"/>
                  <a:pt x="1586968" y="141449"/>
                  <a:pt x="1412666" y="229969"/>
                </a:cubicBezTo>
                <a:cubicBezTo>
                  <a:pt x="1238364" y="318489"/>
                  <a:pt x="619182" y="424804"/>
                  <a:pt x="0" y="531119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8512251" y="5718676"/>
            <a:ext cx="5201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861" y="176216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92109" y="171303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52969"/>
      </p:ext>
    </p:extLst>
  </p:cSld>
  <p:clrMapOvr>
    <a:masterClrMapping/>
  </p:clrMapOvr>
  <p:transition advTm="157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图的重要性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上百个针对图的经典算法，上千个基于图的应用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计算机科学与离散数学的重要分支和难点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845184"/>
            <a:ext cx="3096344" cy="1908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4438"/>
            <a:ext cx="3240360" cy="2027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28384" y="2724650"/>
            <a:ext cx="10156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蛋白质交互作用图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Jeong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al, Nature Review | Genetics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11781" y="2904357"/>
            <a:ext cx="6078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互联网中路由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5" y="5051876"/>
            <a:ext cx="3456384" cy="17150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9512" y="5126532"/>
            <a:ext cx="792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中的朋友关系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18" y="2606069"/>
            <a:ext cx="3312368" cy="23762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91637" y="5265030"/>
            <a:ext cx="75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北京市地铁规划图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647884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5536" y="1184251"/>
            <a:ext cx="7802323" cy="2623574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 algn="ctr">
            <a:solidFill>
              <a:srgbClr val="9B9B9B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79000" y="1124440"/>
            <a:ext cx="3074285" cy="1752273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741384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最小支撑树（最小生成树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Minimal Spanning Tree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的某一无环连通子图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若覆盖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中所有的顶点，则称作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的一棵支撑树或生成树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个顶点的连通网络的生成树有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不能使用产生回路的边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各边上的权值的总和达到最小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应用：假设有一个网络，用以表示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个城市之间架设通信线路，边上的权值代表架设通信线路的成本。如何架设才能使线路架设的成本达到最小？</a:t>
            </a:r>
          </a:p>
        </p:txBody>
      </p:sp>
      <p:cxnSp>
        <p:nvCxnSpPr>
          <p:cNvPr id="79" name="直接连接符 78"/>
          <p:cNvCxnSpPr>
            <a:stCxn id="8" idx="3"/>
          </p:cNvCxnSpPr>
          <p:nvPr/>
        </p:nvCxnSpPr>
        <p:spPr bwMode="auto">
          <a:xfrm flipH="1">
            <a:off x="2090273" y="2800175"/>
            <a:ext cx="230192" cy="2723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1620012" y="3172194"/>
            <a:ext cx="360039" cy="3320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935616" y="285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59752" y="358974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439672" y="2361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67744" y="249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280079" y="340070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91800" y="31935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861700" y="300367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 bwMode="auto">
          <a:xfrm>
            <a:off x="1799672" y="2541512"/>
            <a:ext cx="468072" cy="95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691680" y="2704692"/>
            <a:ext cx="216024" cy="3282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104699" y="3308157"/>
            <a:ext cx="165309" cy="3059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544943" y="2804381"/>
            <a:ext cx="144829" cy="4085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endCxn id="9" idx="1"/>
          </p:cNvCxnSpPr>
          <p:nvPr/>
        </p:nvCxnSpPr>
        <p:spPr bwMode="auto">
          <a:xfrm>
            <a:off x="1207664" y="3172194"/>
            <a:ext cx="125136" cy="2812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>
            <a:endCxn id="4" idx="7"/>
          </p:cNvCxnSpPr>
          <p:nvPr/>
        </p:nvCxnSpPr>
        <p:spPr bwMode="auto">
          <a:xfrm flipH="1">
            <a:off x="1242895" y="2639256"/>
            <a:ext cx="258872" cy="2663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4"/>
          </p:cNvCxnSpPr>
          <p:nvPr/>
        </p:nvCxnSpPr>
        <p:spPr bwMode="auto">
          <a:xfrm flipH="1">
            <a:off x="1489423" y="2721512"/>
            <a:ext cx="130249" cy="6791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>
            <a:stCxn id="5" idx="2"/>
          </p:cNvCxnSpPr>
          <p:nvPr/>
        </p:nvCxnSpPr>
        <p:spPr bwMode="auto">
          <a:xfrm flipH="1" flipV="1">
            <a:off x="1600592" y="3652245"/>
            <a:ext cx="559160" cy="1174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10" idx="2"/>
          </p:cNvCxnSpPr>
          <p:nvPr/>
        </p:nvCxnSpPr>
        <p:spPr bwMode="auto">
          <a:xfrm flipH="1" flipV="1">
            <a:off x="2203335" y="3190530"/>
            <a:ext cx="388465" cy="1830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2494633" y="3487592"/>
            <a:ext cx="167358" cy="1824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3732459" y="287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956595" y="361519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064587" y="251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388643" y="321902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4" idx="6"/>
          </p:cNvCxnSpPr>
          <p:nvPr/>
        </p:nvCxnSpPr>
        <p:spPr bwMode="auto">
          <a:xfrm>
            <a:off x="4596515" y="2566964"/>
            <a:ext cx="468072" cy="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4488523" y="2730144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4901542" y="3333609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直接连接符 53"/>
          <p:cNvCxnSpPr>
            <a:endCxn id="42" idx="7"/>
          </p:cNvCxnSpPr>
          <p:nvPr/>
        </p:nvCxnSpPr>
        <p:spPr bwMode="auto">
          <a:xfrm flipH="1">
            <a:off x="4039738" y="2664708"/>
            <a:ext cx="258872" cy="2663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>
            <a:stCxn id="43" idx="2"/>
          </p:cNvCxnSpPr>
          <p:nvPr/>
        </p:nvCxnSpPr>
        <p:spPr bwMode="auto">
          <a:xfrm flipH="1" flipV="1">
            <a:off x="4397435" y="3677697"/>
            <a:ext cx="559160" cy="1174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>
            <a:stCxn id="47" idx="2"/>
          </p:cNvCxnSpPr>
          <p:nvPr/>
        </p:nvCxnSpPr>
        <p:spPr bwMode="auto">
          <a:xfrm flipH="1" flipV="1">
            <a:off x="5000178" y="3215982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6768564" y="3159562"/>
            <a:ext cx="360039" cy="3320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椭圆 61"/>
          <p:cNvSpPr/>
          <p:nvPr/>
        </p:nvSpPr>
        <p:spPr bwMode="auto">
          <a:xfrm>
            <a:off x="6588224" y="23488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40352" y="318093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6840232" y="2692060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7253251" y="3295525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5" name="直接连接符 74"/>
          <p:cNvCxnSpPr>
            <a:stCxn id="65" idx="2"/>
          </p:cNvCxnSpPr>
          <p:nvPr/>
        </p:nvCxnSpPr>
        <p:spPr bwMode="auto">
          <a:xfrm flipH="1" flipV="1">
            <a:off x="7351887" y="3177898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6338481" y="3144925"/>
            <a:ext cx="164821" cy="281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H="1">
            <a:off x="7297944" y="2770522"/>
            <a:ext cx="230192" cy="272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3" name="矩形 82"/>
          <p:cNvSpPr/>
          <p:nvPr/>
        </p:nvSpPr>
        <p:spPr bwMode="auto">
          <a:xfrm>
            <a:off x="1670885" y="3842283"/>
            <a:ext cx="397184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448297" y="3766836"/>
            <a:ext cx="1091589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4658543" y="30291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236515" y="23869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10252" y="299104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416296" y="248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308304" y="35771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428631" y="33880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6084168" y="284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076922" y="342616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33207"/>
      </p:ext>
    </p:extLst>
  </p:cSld>
  <p:clrMapOvr>
    <a:masterClrMapping/>
  </p:clrMapOvr>
  <p:transition advTm="157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2433391" y="3429000"/>
            <a:ext cx="1577553" cy="2581469"/>
          </a:xfrm>
          <a:custGeom>
            <a:avLst/>
            <a:gdLst>
              <a:gd name="connsiteX0" fmla="*/ 1216 w 1655845"/>
              <a:gd name="connsiteY0" fmla="*/ 2295331 h 2842727"/>
              <a:gd name="connsiteX1" fmla="*/ 1216 w 1655845"/>
              <a:gd name="connsiteY1" fmla="*/ 2295331 h 2842727"/>
              <a:gd name="connsiteX2" fmla="*/ 13657 w 1655845"/>
              <a:gd name="connsiteY2" fmla="*/ 1928327 h 2842727"/>
              <a:gd name="connsiteX3" fmla="*/ 26098 w 1655845"/>
              <a:gd name="connsiteY3" fmla="*/ 1816359 h 2842727"/>
              <a:gd name="connsiteX4" fmla="*/ 50979 w 1655845"/>
              <a:gd name="connsiteY4" fmla="*/ 1772817 h 2842727"/>
              <a:gd name="connsiteX5" fmla="*/ 63420 w 1655845"/>
              <a:gd name="connsiteY5" fmla="*/ 1667070 h 2842727"/>
              <a:gd name="connsiteX6" fmla="*/ 44759 w 1655845"/>
              <a:gd name="connsiteY6" fmla="*/ 895739 h 2842727"/>
              <a:gd name="connsiteX7" fmla="*/ 57200 w 1655845"/>
              <a:gd name="connsiteY7" fmla="*/ 559837 h 2842727"/>
              <a:gd name="connsiteX8" fmla="*/ 82081 w 1655845"/>
              <a:gd name="connsiteY8" fmla="*/ 522515 h 2842727"/>
              <a:gd name="connsiteX9" fmla="*/ 119404 w 1655845"/>
              <a:gd name="connsiteY9" fmla="*/ 447870 h 2842727"/>
              <a:gd name="connsiteX10" fmla="*/ 125624 w 1655845"/>
              <a:gd name="connsiteY10" fmla="*/ 429208 h 2842727"/>
              <a:gd name="connsiteX11" fmla="*/ 144286 w 1655845"/>
              <a:gd name="connsiteY11" fmla="*/ 385666 h 2842727"/>
              <a:gd name="connsiteX12" fmla="*/ 169167 w 1655845"/>
              <a:gd name="connsiteY12" fmla="*/ 317241 h 2842727"/>
              <a:gd name="connsiteX13" fmla="*/ 225151 w 1655845"/>
              <a:gd name="connsiteY13" fmla="*/ 217715 h 2842727"/>
              <a:gd name="connsiteX14" fmla="*/ 231371 w 1655845"/>
              <a:gd name="connsiteY14" fmla="*/ 199053 h 2842727"/>
              <a:gd name="connsiteX15" fmla="*/ 256253 w 1655845"/>
              <a:gd name="connsiteY15" fmla="*/ 155511 h 2842727"/>
              <a:gd name="connsiteX16" fmla="*/ 268694 w 1655845"/>
              <a:gd name="connsiteY16" fmla="*/ 118188 h 2842727"/>
              <a:gd name="connsiteX17" fmla="*/ 324677 w 1655845"/>
              <a:gd name="connsiteY17" fmla="*/ 74645 h 2842727"/>
              <a:gd name="connsiteX18" fmla="*/ 343339 w 1655845"/>
              <a:gd name="connsiteY18" fmla="*/ 55984 h 2842727"/>
              <a:gd name="connsiteX19" fmla="*/ 417983 w 1655845"/>
              <a:gd name="connsiteY19" fmla="*/ 31102 h 2842727"/>
              <a:gd name="connsiteX20" fmla="*/ 455306 w 1655845"/>
              <a:gd name="connsiteY20" fmla="*/ 12441 h 2842727"/>
              <a:gd name="connsiteX21" fmla="*/ 592155 w 1655845"/>
              <a:gd name="connsiteY21" fmla="*/ 0 h 2842727"/>
              <a:gd name="connsiteX22" fmla="*/ 1008922 w 1655845"/>
              <a:gd name="connsiteY22" fmla="*/ 12441 h 2842727"/>
              <a:gd name="connsiteX23" fmla="*/ 1064906 w 1655845"/>
              <a:gd name="connsiteY23" fmla="*/ 18662 h 2842727"/>
              <a:gd name="connsiteX24" fmla="*/ 1102228 w 1655845"/>
              <a:gd name="connsiteY24" fmla="*/ 31102 h 2842727"/>
              <a:gd name="connsiteX25" fmla="*/ 1207975 w 1655845"/>
              <a:gd name="connsiteY25" fmla="*/ 55984 h 2842727"/>
              <a:gd name="connsiteX26" fmla="*/ 1232857 w 1655845"/>
              <a:gd name="connsiteY26" fmla="*/ 68425 h 2842727"/>
              <a:gd name="connsiteX27" fmla="*/ 1263959 w 1655845"/>
              <a:gd name="connsiteY27" fmla="*/ 74645 h 2842727"/>
              <a:gd name="connsiteX28" fmla="*/ 1313722 w 1655845"/>
              <a:gd name="connsiteY28" fmla="*/ 87086 h 2842727"/>
              <a:gd name="connsiteX29" fmla="*/ 1388367 w 1655845"/>
              <a:gd name="connsiteY29" fmla="*/ 111968 h 2842727"/>
              <a:gd name="connsiteX30" fmla="*/ 1400808 w 1655845"/>
              <a:gd name="connsiteY30" fmla="*/ 130629 h 2842727"/>
              <a:gd name="connsiteX31" fmla="*/ 1419469 w 1655845"/>
              <a:gd name="connsiteY31" fmla="*/ 136849 h 2842727"/>
              <a:gd name="connsiteX32" fmla="*/ 1425690 w 1655845"/>
              <a:gd name="connsiteY32" fmla="*/ 174172 h 2842727"/>
              <a:gd name="connsiteX33" fmla="*/ 1463012 w 1655845"/>
              <a:gd name="connsiteY33" fmla="*/ 205274 h 2842727"/>
              <a:gd name="connsiteX34" fmla="*/ 1481673 w 1655845"/>
              <a:gd name="connsiteY34" fmla="*/ 248817 h 2842727"/>
              <a:gd name="connsiteX35" fmla="*/ 1500334 w 1655845"/>
              <a:gd name="connsiteY35" fmla="*/ 273698 h 2842727"/>
              <a:gd name="connsiteX36" fmla="*/ 1518996 w 1655845"/>
              <a:gd name="connsiteY36" fmla="*/ 317241 h 2842727"/>
              <a:gd name="connsiteX37" fmla="*/ 1543877 w 1655845"/>
              <a:gd name="connsiteY37" fmla="*/ 354564 h 2842727"/>
              <a:gd name="connsiteX38" fmla="*/ 1550098 w 1655845"/>
              <a:gd name="connsiteY38" fmla="*/ 379445 h 2842727"/>
              <a:gd name="connsiteX39" fmla="*/ 1556318 w 1655845"/>
              <a:gd name="connsiteY39" fmla="*/ 410547 h 2842727"/>
              <a:gd name="connsiteX40" fmla="*/ 1574979 w 1655845"/>
              <a:gd name="connsiteY40" fmla="*/ 435429 h 2842727"/>
              <a:gd name="connsiteX41" fmla="*/ 1587420 w 1655845"/>
              <a:gd name="connsiteY41" fmla="*/ 634482 h 2842727"/>
              <a:gd name="connsiteX42" fmla="*/ 1624743 w 1655845"/>
              <a:gd name="connsiteY42" fmla="*/ 1654629 h 2842727"/>
              <a:gd name="connsiteX43" fmla="*/ 1643404 w 1655845"/>
              <a:gd name="connsiteY43" fmla="*/ 1953208 h 2842727"/>
              <a:gd name="connsiteX44" fmla="*/ 1655845 w 1655845"/>
              <a:gd name="connsiteY44" fmla="*/ 2052735 h 2842727"/>
              <a:gd name="connsiteX45" fmla="*/ 1649624 w 1655845"/>
              <a:gd name="connsiteY45" fmla="*/ 2593911 h 2842727"/>
              <a:gd name="connsiteX46" fmla="*/ 1630963 w 1655845"/>
              <a:gd name="connsiteY46" fmla="*/ 2643674 h 2842727"/>
              <a:gd name="connsiteX47" fmla="*/ 1618522 w 1655845"/>
              <a:gd name="connsiteY47" fmla="*/ 2693437 h 2842727"/>
              <a:gd name="connsiteX48" fmla="*/ 1593641 w 1655845"/>
              <a:gd name="connsiteY48" fmla="*/ 2730759 h 2842727"/>
              <a:gd name="connsiteX49" fmla="*/ 1587420 w 1655845"/>
              <a:gd name="connsiteY49" fmla="*/ 2749421 h 2842727"/>
              <a:gd name="connsiteX50" fmla="*/ 1556318 w 1655845"/>
              <a:gd name="connsiteY50" fmla="*/ 2774302 h 2842727"/>
              <a:gd name="connsiteX51" fmla="*/ 1500334 w 1655845"/>
              <a:gd name="connsiteY51" fmla="*/ 2817845 h 2842727"/>
              <a:gd name="connsiteX52" fmla="*/ 1475453 w 1655845"/>
              <a:gd name="connsiteY52" fmla="*/ 2824066 h 2842727"/>
              <a:gd name="connsiteX53" fmla="*/ 1326163 w 1655845"/>
              <a:gd name="connsiteY53" fmla="*/ 2842727 h 2842727"/>
              <a:gd name="connsiteX54" fmla="*/ 1158212 w 1655845"/>
              <a:gd name="connsiteY54" fmla="*/ 2830286 h 2842727"/>
              <a:gd name="connsiteX55" fmla="*/ 1133330 w 1655845"/>
              <a:gd name="connsiteY55" fmla="*/ 2824066 h 2842727"/>
              <a:gd name="connsiteX56" fmla="*/ 1089788 w 1655845"/>
              <a:gd name="connsiteY56" fmla="*/ 2811625 h 2842727"/>
              <a:gd name="connsiteX57" fmla="*/ 1064906 w 1655845"/>
              <a:gd name="connsiteY57" fmla="*/ 2792964 h 2842727"/>
              <a:gd name="connsiteX58" fmla="*/ 1046245 w 1655845"/>
              <a:gd name="connsiteY58" fmla="*/ 2786743 h 2842727"/>
              <a:gd name="connsiteX59" fmla="*/ 990261 w 1655845"/>
              <a:gd name="connsiteY59" fmla="*/ 2768082 h 2842727"/>
              <a:gd name="connsiteX60" fmla="*/ 934277 w 1655845"/>
              <a:gd name="connsiteY60" fmla="*/ 2730759 h 2842727"/>
              <a:gd name="connsiteX61" fmla="*/ 915616 w 1655845"/>
              <a:gd name="connsiteY61" fmla="*/ 2712098 h 2842727"/>
              <a:gd name="connsiteX62" fmla="*/ 896955 w 1655845"/>
              <a:gd name="connsiteY62" fmla="*/ 2705878 h 2842727"/>
              <a:gd name="connsiteX63" fmla="*/ 865853 w 1655845"/>
              <a:gd name="connsiteY63" fmla="*/ 2687217 h 2842727"/>
              <a:gd name="connsiteX64" fmla="*/ 828530 w 1655845"/>
              <a:gd name="connsiteY64" fmla="*/ 2662335 h 2842727"/>
              <a:gd name="connsiteX65" fmla="*/ 784988 w 1655845"/>
              <a:gd name="connsiteY65" fmla="*/ 2631233 h 2842727"/>
              <a:gd name="connsiteX66" fmla="*/ 722783 w 1655845"/>
              <a:gd name="connsiteY66" fmla="*/ 2587690 h 2842727"/>
              <a:gd name="connsiteX67" fmla="*/ 704122 w 1655845"/>
              <a:gd name="connsiteY67" fmla="*/ 2569029 h 2842727"/>
              <a:gd name="connsiteX68" fmla="*/ 691681 w 1655845"/>
              <a:gd name="connsiteY68" fmla="*/ 2550368 h 2842727"/>
              <a:gd name="connsiteX69" fmla="*/ 648139 w 1655845"/>
              <a:gd name="connsiteY69" fmla="*/ 2531706 h 2842727"/>
              <a:gd name="connsiteX70" fmla="*/ 604596 w 1655845"/>
              <a:gd name="connsiteY70" fmla="*/ 2488164 h 2842727"/>
              <a:gd name="connsiteX71" fmla="*/ 585934 w 1655845"/>
              <a:gd name="connsiteY71" fmla="*/ 2481943 h 2842727"/>
              <a:gd name="connsiteX72" fmla="*/ 542392 w 1655845"/>
              <a:gd name="connsiteY72" fmla="*/ 2457062 h 2842727"/>
              <a:gd name="connsiteX73" fmla="*/ 486408 w 1655845"/>
              <a:gd name="connsiteY73" fmla="*/ 2438400 h 2842727"/>
              <a:gd name="connsiteX74" fmla="*/ 436645 w 1655845"/>
              <a:gd name="connsiteY74" fmla="*/ 2425959 h 2842727"/>
              <a:gd name="connsiteX75" fmla="*/ 169167 w 1655845"/>
              <a:gd name="connsiteY75" fmla="*/ 2419739 h 2842727"/>
              <a:gd name="connsiteX76" fmla="*/ 138065 w 1655845"/>
              <a:gd name="connsiteY76" fmla="*/ 2407298 h 2842727"/>
              <a:gd name="connsiteX77" fmla="*/ 119404 w 1655845"/>
              <a:gd name="connsiteY77" fmla="*/ 2388637 h 2842727"/>
              <a:gd name="connsiteX78" fmla="*/ 88302 w 1655845"/>
              <a:gd name="connsiteY78" fmla="*/ 2382417 h 2842727"/>
              <a:gd name="connsiteX79" fmla="*/ 63420 w 1655845"/>
              <a:gd name="connsiteY79" fmla="*/ 2357535 h 2842727"/>
              <a:gd name="connsiteX80" fmla="*/ 44759 w 1655845"/>
              <a:gd name="connsiteY80" fmla="*/ 2351315 h 2842727"/>
              <a:gd name="connsiteX81" fmla="*/ 7437 w 1655845"/>
              <a:gd name="connsiteY81" fmla="*/ 2326433 h 2842727"/>
              <a:gd name="connsiteX82" fmla="*/ 1216 w 1655845"/>
              <a:gd name="connsiteY82" fmla="*/ 2307772 h 2842727"/>
              <a:gd name="connsiteX83" fmla="*/ 1216 w 1655845"/>
              <a:gd name="connsiteY83" fmla="*/ 2295331 h 28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655845" h="2842727">
                <a:moveTo>
                  <a:pt x="1216" y="2295331"/>
                </a:moveTo>
                <a:lnTo>
                  <a:pt x="1216" y="2295331"/>
                </a:lnTo>
                <a:cubicBezTo>
                  <a:pt x="5363" y="2172996"/>
                  <a:pt x="8490" y="2050623"/>
                  <a:pt x="13657" y="1928327"/>
                </a:cubicBezTo>
                <a:cubicBezTo>
                  <a:pt x="14074" y="1918448"/>
                  <a:pt x="19232" y="1839244"/>
                  <a:pt x="26098" y="1816359"/>
                </a:cubicBezTo>
                <a:cubicBezTo>
                  <a:pt x="30402" y="1802013"/>
                  <a:pt x="42651" y="1785309"/>
                  <a:pt x="50979" y="1772817"/>
                </a:cubicBezTo>
                <a:cubicBezTo>
                  <a:pt x="54744" y="1746462"/>
                  <a:pt x="63420" y="1690116"/>
                  <a:pt x="63420" y="1667070"/>
                </a:cubicBezTo>
                <a:cubicBezTo>
                  <a:pt x="63420" y="916347"/>
                  <a:pt x="196189" y="1122878"/>
                  <a:pt x="44759" y="895739"/>
                </a:cubicBezTo>
                <a:cubicBezTo>
                  <a:pt x="45096" y="879542"/>
                  <a:pt x="35390" y="657978"/>
                  <a:pt x="57200" y="559837"/>
                </a:cubicBezTo>
                <a:cubicBezTo>
                  <a:pt x="63766" y="530290"/>
                  <a:pt x="62051" y="549221"/>
                  <a:pt x="82081" y="522515"/>
                </a:cubicBezTo>
                <a:cubicBezTo>
                  <a:pt x="98653" y="500419"/>
                  <a:pt x="109321" y="473078"/>
                  <a:pt x="119404" y="447870"/>
                </a:cubicBezTo>
                <a:cubicBezTo>
                  <a:pt x="121839" y="441782"/>
                  <a:pt x="123189" y="435296"/>
                  <a:pt x="125624" y="429208"/>
                </a:cubicBezTo>
                <a:cubicBezTo>
                  <a:pt x="131489" y="414547"/>
                  <a:pt x="138889" y="400506"/>
                  <a:pt x="144286" y="385666"/>
                </a:cubicBezTo>
                <a:cubicBezTo>
                  <a:pt x="162048" y="336820"/>
                  <a:pt x="132892" y="384608"/>
                  <a:pt x="169167" y="317241"/>
                </a:cubicBezTo>
                <a:cubicBezTo>
                  <a:pt x="197373" y="264859"/>
                  <a:pt x="202146" y="286737"/>
                  <a:pt x="225151" y="217715"/>
                </a:cubicBezTo>
                <a:cubicBezTo>
                  <a:pt x="227224" y="211494"/>
                  <a:pt x="228788" y="205080"/>
                  <a:pt x="231371" y="199053"/>
                </a:cubicBezTo>
                <a:cubicBezTo>
                  <a:pt x="240840" y="176958"/>
                  <a:pt x="243760" y="174250"/>
                  <a:pt x="256253" y="155511"/>
                </a:cubicBezTo>
                <a:cubicBezTo>
                  <a:pt x="260400" y="143070"/>
                  <a:pt x="259421" y="127461"/>
                  <a:pt x="268694" y="118188"/>
                </a:cubicBezTo>
                <a:cubicBezTo>
                  <a:pt x="326074" y="60805"/>
                  <a:pt x="258830" y="124029"/>
                  <a:pt x="324677" y="74645"/>
                </a:cubicBezTo>
                <a:cubicBezTo>
                  <a:pt x="331715" y="69367"/>
                  <a:pt x="335879" y="60646"/>
                  <a:pt x="343339" y="55984"/>
                </a:cubicBezTo>
                <a:cubicBezTo>
                  <a:pt x="362746" y="43855"/>
                  <a:pt x="398461" y="38611"/>
                  <a:pt x="417983" y="31102"/>
                </a:cubicBezTo>
                <a:cubicBezTo>
                  <a:pt x="430965" y="26109"/>
                  <a:pt x="441613" y="14886"/>
                  <a:pt x="455306" y="12441"/>
                </a:cubicBezTo>
                <a:cubicBezTo>
                  <a:pt x="500397" y="4389"/>
                  <a:pt x="592155" y="0"/>
                  <a:pt x="592155" y="0"/>
                </a:cubicBezTo>
                <a:lnTo>
                  <a:pt x="1008922" y="12441"/>
                </a:lnTo>
                <a:cubicBezTo>
                  <a:pt x="1027684" y="13182"/>
                  <a:pt x="1046494" y="14980"/>
                  <a:pt x="1064906" y="18662"/>
                </a:cubicBezTo>
                <a:cubicBezTo>
                  <a:pt x="1077765" y="21234"/>
                  <a:pt x="1089506" y="27922"/>
                  <a:pt x="1102228" y="31102"/>
                </a:cubicBezTo>
                <a:cubicBezTo>
                  <a:pt x="1192228" y="53602"/>
                  <a:pt x="1072354" y="10777"/>
                  <a:pt x="1207975" y="55984"/>
                </a:cubicBezTo>
                <a:cubicBezTo>
                  <a:pt x="1216772" y="58916"/>
                  <a:pt x="1224060" y="65493"/>
                  <a:pt x="1232857" y="68425"/>
                </a:cubicBezTo>
                <a:cubicBezTo>
                  <a:pt x="1242887" y="71768"/>
                  <a:pt x="1253657" y="72268"/>
                  <a:pt x="1263959" y="74645"/>
                </a:cubicBezTo>
                <a:cubicBezTo>
                  <a:pt x="1280619" y="78490"/>
                  <a:pt x="1297501" y="81679"/>
                  <a:pt x="1313722" y="87086"/>
                </a:cubicBezTo>
                <a:cubicBezTo>
                  <a:pt x="1405029" y="117522"/>
                  <a:pt x="1316307" y="97555"/>
                  <a:pt x="1388367" y="111968"/>
                </a:cubicBezTo>
                <a:cubicBezTo>
                  <a:pt x="1392514" y="118188"/>
                  <a:pt x="1394970" y="125959"/>
                  <a:pt x="1400808" y="130629"/>
                </a:cubicBezTo>
                <a:cubicBezTo>
                  <a:pt x="1405928" y="134725"/>
                  <a:pt x="1416216" y="131156"/>
                  <a:pt x="1419469" y="136849"/>
                </a:cubicBezTo>
                <a:cubicBezTo>
                  <a:pt x="1425727" y="147800"/>
                  <a:pt x="1420567" y="162646"/>
                  <a:pt x="1425690" y="174172"/>
                </a:cubicBezTo>
                <a:cubicBezTo>
                  <a:pt x="1430731" y="185515"/>
                  <a:pt x="1453099" y="198665"/>
                  <a:pt x="1463012" y="205274"/>
                </a:cubicBezTo>
                <a:cubicBezTo>
                  <a:pt x="1508293" y="273194"/>
                  <a:pt x="1441508" y="168486"/>
                  <a:pt x="1481673" y="248817"/>
                </a:cubicBezTo>
                <a:cubicBezTo>
                  <a:pt x="1486309" y="258090"/>
                  <a:pt x="1494114" y="265404"/>
                  <a:pt x="1500334" y="273698"/>
                </a:cubicBezTo>
                <a:cubicBezTo>
                  <a:pt x="1506770" y="293003"/>
                  <a:pt x="1507467" y="298025"/>
                  <a:pt x="1518996" y="317241"/>
                </a:cubicBezTo>
                <a:cubicBezTo>
                  <a:pt x="1526689" y="330062"/>
                  <a:pt x="1543877" y="354564"/>
                  <a:pt x="1543877" y="354564"/>
                </a:cubicBezTo>
                <a:cubicBezTo>
                  <a:pt x="1545951" y="362858"/>
                  <a:pt x="1548243" y="371100"/>
                  <a:pt x="1550098" y="379445"/>
                </a:cubicBezTo>
                <a:cubicBezTo>
                  <a:pt x="1552392" y="389766"/>
                  <a:pt x="1552024" y="400886"/>
                  <a:pt x="1556318" y="410547"/>
                </a:cubicBezTo>
                <a:cubicBezTo>
                  <a:pt x="1560528" y="420021"/>
                  <a:pt x="1568759" y="427135"/>
                  <a:pt x="1574979" y="435429"/>
                </a:cubicBezTo>
                <a:cubicBezTo>
                  <a:pt x="1599839" y="510000"/>
                  <a:pt x="1584547" y="458254"/>
                  <a:pt x="1587420" y="634482"/>
                </a:cubicBezTo>
                <a:cubicBezTo>
                  <a:pt x="1603600" y="1626885"/>
                  <a:pt x="1469100" y="1304436"/>
                  <a:pt x="1624743" y="1654629"/>
                </a:cubicBezTo>
                <a:cubicBezTo>
                  <a:pt x="1654197" y="1816638"/>
                  <a:pt x="1625677" y="1640036"/>
                  <a:pt x="1643404" y="1953208"/>
                </a:cubicBezTo>
                <a:cubicBezTo>
                  <a:pt x="1645294" y="1986588"/>
                  <a:pt x="1651698" y="2019559"/>
                  <a:pt x="1655845" y="2052735"/>
                </a:cubicBezTo>
                <a:cubicBezTo>
                  <a:pt x="1653771" y="2233127"/>
                  <a:pt x="1657213" y="2413667"/>
                  <a:pt x="1649624" y="2593911"/>
                </a:cubicBezTo>
                <a:cubicBezTo>
                  <a:pt x="1648879" y="2611611"/>
                  <a:pt x="1636173" y="2626742"/>
                  <a:pt x="1630963" y="2643674"/>
                </a:cubicBezTo>
                <a:cubicBezTo>
                  <a:pt x="1627157" y="2656043"/>
                  <a:pt x="1625792" y="2680351"/>
                  <a:pt x="1618522" y="2693437"/>
                </a:cubicBezTo>
                <a:cubicBezTo>
                  <a:pt x="1611261" y="2706507"/>
                  <a:pt x="1598369" y="2716575"/>
                  <a:pt x="1593641" y="2730759"/>
                </a:cubicBezTo>
                <a:cubicBezTo>
                  <a:pt x="1591567" y="2736980"/>
                  <a:pt x="1591687" y="2744442"/>
                  <a:pt x="1587420" y="2749421"/>
                </a:cubicBezTo>
                <a:cubicBezTo>
                  <a:pt x="1578780" y="2759501"/>
                  <a:pt x="1566310" y="2765559"/>
                  <a:pt x="1556318" y="2774302"/>
                </a:cubicBezTo>
                <a:cubicBezTo>
                  <a:pt x="1538744" y="2789679"/>
                  <a:pt x="1525159" y="2811638"/>
                  <a:pt x="1500334" y="2817845"/>
                </a:cubicBezTo>
                <a:cubicBezTo>
                  <a:pt x="1492040" y="2819919"/>
                  <a:pt x="1483864" y="2822537"/>
                  <a:pt x="1475453" y="2824066"/>
                </a:cubicBezTo>
                <a:cubicBezTo>
                  <a:pt x="1444559" y="2829683"/>
                  <a:pt x="1330798" y="2842182"/>
                  <a:pt x="1326163" y="2842727"/>
                </a:cubicBezTo>
                <a:cubicBezTo>
                  <a:pt x="1270179" y="2838580"/>
                  <a:pt x="1214088" y="2835693"/>
                  <a:pt x="1158212" y="2830286"/>
                </a:cubicBezTo>
                <a:cubicBezTo>
                  <a:pt x="1149703" y="2829463"/>
                  <a:pt x="1141578" y="2826315"/>
                  <a:pt x="1133330" y="2824066"/>
                </a:cubicBezTo>
                <a:cubicBezTo>
                  <a:pt x="1118767" y="2820094"/>
                  <a:pt x="1104302" y="2815772"/>
                  <a:pt x="1089788" y="2811625"/>
                </a:cubicBezTo>
                <a:cubicBezTo>
                  <a:pt x="1081494" y="2805405"/>
                  <a:pt x="1073907" y="2798108"/>
                  <a:pt x="1064906" y="2792964"/>
                </a:cubicBezTo>
                <a:cubicBezTo>
                  <a:pt x="1059213" y="2789711"/>
                  <a:pt x="1052272" y="2789326"/>
                  <a:pt x="1046245" y="2786743"/>
                </a:cubicBezTo>
                <a:cubicBezTo>
                  <a:pt x="1001180" y="2767429"/>
                  <a:pt x="1042686" y="2778566"/>
                  <a:pt x="990261" y="2768082"/>
                </a:cubicBezTo>
                <a:cubicBezTo>
                  <a:pt x="967056" y="2754159"/>
                  <a:pt x="954436" y="2748038"/>
                  <a:pt x="934277" y="2730759"/>
                </a:cubicBezTo>
                <a:cubicBezTo>
                  <a:pt x="927598" y="2725034"/>
                  <a:pt x="922935" y="2716978"/>
                  <a:pt x="915616" y="2712098"/>
                </a:cubicBezTo>
                <a:cubicBezTo>
                  <a:pt x="910160" y="2708461"/>
                  <a:pt x="902820" y="2708810"/>
                  <a:pt x="896955" y="2705878"/>
                </a:cubicBezTo>
                <a:cubicBezTo>
                  <a:pt x="886141" y="2700471"/>
                  <a:pt x="875525" y="2694471"/>
                  <a:pt x="865853" y="2687217"/>
                </a:cubicBezTo>
                <a:cubicBezTo>
                  <a:pt x="828577" y="2659259"/>
                  <a:pt x="865957" y="2674809"/>
                  <a:pt x="828530" y="2662335"/>
                </a:cubicBezTo>
                <a:cubicBezTo>
                  <a:pt x="810285" y="2648651"/>
                  <a:pt x="803176" y="2642601"/>
                  <a:pt x="784988" y="2631233"/>
                </a:cubicBezTo>
                <a:cubicBezTo>
                  <a:pt x="749328" y="2608945"/>
                  <a:pt x="755830" y="2616606"/>
                  <a:pt x="722783" y="2587690"/>
                </a:cubicBezTo>
                <a:cubicBezTo>
                  <a:pt x="716163" y="2581897"/>
                  <a:pt x="709754" y="2575787"/>
                  <a:pt x="704122" y="2569029"/>
                </a:cubicBezTo>
                <a:cubicBezTo>
                  <a:pt x="699336" y="2563286"/>
                  <a:pt x="697424" y="2555154"/>
                  <a:pt x="691681" y="2550368"/>
                </a:cubicBezTo>
                <a:cubicBezTo>
                  <a:pt x="681433" y="2541828"/>
                  <a:pt x="661103" y="2536028"/>
                  <a:pt x="648139" y="2531706"/>
                </a:cubicBezTo>
                <a:cubicBezTo>
                  <a:pt x="632493" y="2508238"/>
                  <a:pt x="634148" y="2506634"/>
                  <a:pt x="604596" y="2488164"/>
                </a:cubicBezTo>
                <a:cubicBezTo>
                  <a:pt x="599035" y="2484689"/>
                  <a:pt x="591799" y="2484876"/>
                  <a:pt x="585934" y="2481943"/>
                </a:cubicBezTo>
                <a:cubicBezTo>
                  <a:pt x="546906" y="2462429"/>
                  <a:pt x="589652" y="2475239"/>
                  <a:pt x="542392" y="2457062"/>
                </a:cubicBezTo>
                <a:cubicBezTo>
                  <a:pt x="524032" y="2450001"/>
                  <a:pt x="505069" y="2444621"/>
                  <a:pt x="486408" y="2438400"/>
                </a:cubicBezTo>
                <a:cubicBezTo>
                  <a:pt x="470356" y="2433049"/>
                  <a:pt x="453797" y="2426674"/>
                  <a:pt x="436645" y="2425959"/>
                </a:cubicBezTo>
                <a:cubicBezTo>
                  <a:pt x="347539" y="2422246"/>
                  <a:pt x="258326" y="2421812"/>
                  <a:pt x="169167" y="2419739"/>
                </a:cubicBezTo>
                <a:cubicBezTo>
                  <a:pt x="158800" y="2415592"/>
                  <a:pt x="147534" y="2413216"/>
                  <a:pt x="138065" y="2407298"/>
                </a:cubicBezTo>
                <a:cubicBezTo>
                  <a:pt x="130605" y="2402636"/>
                  <a:pt x="127272" y="2392571"/>
                  <a:pt x="119404" y="2388637"/>
                </a:cubicBezTo>
                <a:cubicBezTo>
                  <a:pt x="109948" y="2383909"/>
                  <a:pt x="98669" y="2384490"/>
                  <a:pt x="88302" y="2382417"/>
                </a:cubicBezTo>
                <a:cubicBezTo>
                  <a:pt x="80008" y="2374123"/>
                  <a:pt x="72965" y="2364353"/>
                  <a:pt x="63420" y="2357535"/>
                </a:cubicBezTo>
                <a:cubicBezTo>
                  <a:pt x="58085" y="2353724"/>
                  <a:pt x="49879" y="2355411"/>
                  <a:pt x="44759" y="2351315"/>
                </a:cubicBezTo>
                <a:cubicBezTo>
                  <a:pt x="5707" y="2320073"/>
                  <a:pt x="64578" y="2340718"/>
                  <a:pt x="7437" y="2326433"/>
                </a:cubicBezTo>
                <a:cubicBezTo>
                  <a:pt x="5363" y="2320213"/>
                  <a:pt x="2638" y="2314173"/>
                  <a:pt x="1216" y="2307772"/>
                </a:cubicBezTo>
                <a:cubicBezTo>
                  <a:pt x="-1520" y="2295460"/>
                  <a:pt x="1216" y="2297404"/>
                  <a:pt x="1216" y="2295331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21295" y="3429000"/>
            <a:ext cx="1847461" cy="2512235"/>
          </a:xfrm>
          <a:custGeom>
            <a:avLst/>
            <a:gdLst>
              <a:gd name="connsiteX0" fmla="*/ 236375 w 1847461"/>
              <a:gd name="connsiteY0" fmla="*/ 161730 h 2830285"/>
              <a:gd name="connsiteX1" fmla="*/ 236375 w 1847461"/>
              <a:gd name="connsiteY1" fmla="*/ 161730 h 2830285"/>
              <a:gd name="connsiteX2" fmla="*/ 304800 w 1847461"/>
              <a:gd name="connsiteY2" fmla="*/ 111967 h 2830285"/>
              <a:gd name="connsiteX3" fmla="*/ 348343 w 1847461"/>
              <a:gd name="connsiteY3" fmla="*/ 105747 h 2830285"/>
              <a:gd name="connsiteX4" fmla="*/ 373224 w 1847461"/>
              <a:gd name="connsiteY4" fmla="*/ 93306 h 2830285"/>
              <a:gd name="connsiteX5" fmla="*/ 472751 w 1847461"/>
              <a:gd name="connsiteY5" fmla="*/ 74644 h 2830285"/>
              <a:gd name="connsiteX6" fmla="*/ 522514 w 1847461"/>
              <a:gd name="connsiteY6" fmla="*/ 55983 h 2830285"/>
              <a:gd name="connsiteX7" fmla="*/ 541175 w 1847461"/>
              <a:gd name="connsiteY7" fmla="*/ 49763 h 2830285"/>
              <a:gd name="connsiteX8" fmla="*/ 578498 w 1847461"/>
              <a:gd name="connsiteY8" fmla="*/ 43542 h 2830285"/>
              <a:gd name="connsiteX9" fmla="*/ 634481 w 1847461"/>
              <a:gd name="connsiteY9" fmla="*/ 24881 h 2830285"/>
              <a:gd name="connsiteX10" fmla="*/ 715347 w 1847461"/>
              <a:gd name="connsiteY10" fmla="*/ 0 h 2830285"/>
              <a:gd name="connsiteX11" fmla="*/ 1163216 w 1847461"/>
              <a:gd name="connsiteY11" fmla="*/ 12440 h 2830285"/>
              <a:gd name="connsiteX12" fmla="*/ 1225420 w 1847461"/>
              <a:gd name="connsiteY12" fmla="*/ 18661 h 2830285"/>
              <a:gd name="connsiteX13" fmla="*/ 1244081 w 1847461"/>
              <a:gd name="connsiteY13" fmla="*/ 24881 h 2830285"/>
              <a:gd name="connsiteX14" fmla="*/ 1300065 w 1847461"/>
              <a:gd name="connsiteY14" fmla="*/ 55983 h 2830285"/>
              <a:gd name="connsiteX15" fmla="*/ 1318726 w 1847461"/>
              <a:gd name="connsiteY15" fmla="*/ 62204 h 2830285"/>
              <a:gd name="connsiteX16" fmla="*/ 1362269 w 1847461"/>
              <a:gd name="connsiteY16" fmla="*/ 80865 h 2830285"/>
              <a:gd name="connsiteX17" fmla="*/ 1399592 w 1847461"/>
              <a:gd name="connsiteY17" fmla="*/ 105747 h 2830285"/>
              <a:gd name="connsiteX18" fmla="*/ 1449355 w 1847461"/>
              <a:gd name="connsiteY18" fmla="*/ 124408 h 2830285"/>
              <a:gd name="connsiteX19" fmla="*/ 1511559 w 1847461"/>
              <a:gd name="connsiteY19" fmla="*/ 161730 h 2830285"/>
              <a:gd name="connsiteX20" fmla="*/ 1555102 w 1847461"/>
              <a:gd name="connsiteY20" fmla="*/ 186612 h 2830285"/>
              <a:gd name="connsiteX21" fmla="*/ 1586204 w 1847461"/>
              <a:gd name="connsiteY21" fmla="*/ 205273 h 2830285"/>
              <a:gd name="connsiteX22" fmla="*/ 1604865 w 1847461"/>
              <a:gd name="connsiteY22" fmla="*/ 211493 h 2830285"/>
              <a:gd name="connsiteX23" fmla="*/ 1623526 w 1847461"/>
              <a:gd name="connsiteY23" fmla="*/ 236375 h 2830285"/>
              <a:gd name="connsiteX24" fmla="*/ 1648408 w 1847461"/>
              <a:gd name="connsiteY24" fmla="*/ 255036 h 2830285"/>
              <a:gd name="connsiteX25" fmla="*/ 1679510 w 1847461"/>
              <a:gd name="connsiteY25" fmla="*/ 298579 h 2830285"/>
              <a:gd name="connsiteX26" fmla="*/ 1716832 w 1847461"/>
              <a:gd name="connsiteY26" fmla="*/ 360783 h 2830285"/>
              <a:gd name="connsiteX27" fmla="*/ 1735494 w 1847461"/>
              <a:gd name="connsiteY27" fmla="*/ 410547 h 2830285"/>
              <a:gd name="connsiteX28" fmla="*/ 1760375 w 1847461"/>
              <a:gd name="connsiteY28" fmla="*/ 466530 h 2830285"/>
              <a:gd name="connsiteX29" fmla="*/ 1772816 w 1847461"/>
              <a:gd name="connsiteY29" fmla="*/ 572277 h 2830285"/>
              <a:gd name="connsiteX30" fmla="*/ 1791477 w 1847461"/>
              <a:gd name="connsiteY30" fmla="*/ 970383 h 2830285"/>
              <a:gd name="connsiteX31" fmla="*/ 1797698 w 1847461"/>
              <a:gd name="connsiteY31" fmla="*/ 1032587 h 2830285"/>
              <a:gd name="connsiteX32" fmla="*/ 1803918 w 1847461"/>
              <a:gd name="connsiteY32" fmla="*/ 1063689 h 2830285"/>
              <a:gd name="connsiteX33" fmla="*/ 1816359 w 1847461"/>
              <a:gd name="connsiteY33" fmla="*/ 1138334 h 2830285"/>
              <a:gd name="connsiteX34" fmla="*/ 1835020 w 1847461"/>
              <a:gd name="connsiteY34" fmla="*/ 1300065 h 2830285"/>
              <a:gd name="connsiteX35" fmla="*/ 1847461 w 1847461"/>
              <a:gd name="connsiteY35" fmla="*/ 1859902 h 2830285"/>
              <a:gd name="connsiteX36" fmla="*/ 1835020 w 1847461"/>
              <a:gd name="connsiteY36" fmla="*/ 2457061 h 2830285"/>
              <a:gd name="connsiteX37" fmla="*/ 1816359 w 1847461"/>
              <a:gd name="connsiteY37" fmla="*/ 2500604 h 2830285"/>
              <a:gd name="connsiteX38" fmla="*/ 1754155 w 1847461"/>
              <a:gd name="connsiteY38" fmla="*/ 2600130 h 2830285"/>
              <a:gd name="connsiteX39" fmla="*/ 1704392 w 1847461"/>
              <a:gd name="connsiteY39" fmla="*/ 2674775 h 2830285"/>
              <a:gd name="connsiteX40" fmla="*/ 1691951 w 1847461"/>
              <a:gd name="connsiteY40" fmla="*/ 2693436 h 2830285"/>
              <a:gd name="connsiteX41" fmla="*/ 1648408 w 1847461"/>
              <a:gd name="connsiteY41" fmla="*/ 2736979 h 2830285"/>
              <a:gd name="connsiteX42" fmla="*/ 1629747 w 1847461"/>
              <a:gd name="connsiteY42" fmla="*/ 2749420 h 2830285"/>
              <a:gd name="connsiteX43" fmla="*/ 1586204 w 1847461"/>
              <a:gd name="connsiteY43" fmla="*/ 2786742 h 2830285"/>
              <a:gd name="connsiteX44" fmla="*/ 1555102 w 1847461"/>
              <a:gd name="connsiteY44" fmla="*/ 2792963 h 2830285"/>
              <a:gd name="connsiteX45" fmla="*/ 1536441 w 1847461"/>
              <a:gd name="connsiteY45" fmla="*/ 2811624 h 2830285"/>
              <a:gd name="connsiteX46" fmla="*/ 1511559 w 1847461"/>
              <a:gd name="connsiteY46" fmla="*/ 2817844 h 2830285"/>
              <a:gd name="connsiteX47" fmla="*/ 1461796 w 1847461"/>
              <a:gd name="connsiteY47" fmla="*/ 2830285 h 2830285"/>
              <a:gd name="connsiteX48" fmla="*/ 1113453 w 1847461"/>
              <a:gd name="connsiteY48" fmla="*/ 2817844 h 2830285"/>
              <a:gd name="connsiteX49" fmla="*/ 1094792 w 1847461"/>
              <a:gd name="connsiteY49" fmla="*/ 2799183 h 2830285"/>
              <a:gd name="connsiteX50" fmla="*/ 1069910 w 1847461"/>
              <a:gd name="connsiteY50" fmla="*/ 2792963 h 2830285"/>
              <a:gd name="connsiteX51" fmla="*/ 1007706 w 1847461"/>
              <a:gd name="connsiteY51" fmla="*/ 2780522 h 2830285"/>
              <a:gd name="connsiteX52" fmla="*/ 901959 w 1847461"/>
              <a:gd name="connsiteY52" fmla="*/ 2755640 h 2830285"/>
              <a:gd name="connsiteX53" fmla="*/ 883298 w 1847461"/>
              <a:gd name="connsiteY53" fmla="*/ 2743200 h 2830285"/>
              <a:gd name="connsiteX54" fmla="*/ 808653 w 1847461"/>
              <a:gd name="connsiteY54" fmla="*/ 2718318 h 2830285"/>
              <a:gd name="connsiteX55" fmla="*/ 734008 w 1847461"/>
              <a:gd name="connsiteY55" fmla="*/ 2699657 h 2830285"/>
              <a:gd name="connsiteX56" fmla="*/ 715347 w 1847461"/>
              <a:gd name="connsiteY56" fmla="*/ 2693436 h 2830285"/>
              <a:gd name="connsiteX57" fmla="*/ 646922 w 1847461"/>
              <a:gd name="connsiteY57" fmla="*/ 2662334 h 2830285"/>
              <a:gd name="connsiteX58" fmla="*/ 590938 w 1847461"/>
              <a:gd name="connsiteY58" fmla="*/ 2649893 h 2830285"/>
              <a:gd name="connsiteX59" fmla="*/ 541175 w 1847461"/>
              <a:gd name="connsiteY59" fmla="*/ 2625012 h 2830285"/>
              <a:gd name="connsiteX60" fmla="*/ 497632 w 1847461"/>
              <a:gd name="connsiteY60" fmla="*/ 2606351 h 2830285"/>
              <a:gd name="connsiteX61" fmla="*/ 454090 w 1847461"/>
              <a:gd name="connsiteY61" fmla="*/ 2581469 h 2830285"/>
              <a:gd name="connsiteX62" fmla="*/ 435428 w 1847461"/>
              <a:gd name="connsiteY62" fmla="*/ 2569028 h 2830285"/>
              <a:gd name="connsiteX63" fmla="*/ 416767 w 1847461"/>
              <a:gd name="connsiteY63" fmla="*/ 2562808 h 2830285"/>
              <a:gd name="connsiteX64" fmla="*/ 391885 w 1847461"/>
              <a:gd name="connsiteY64" fmla="*/ 2537926 h 2830285"/>
              <a:gd name="connsiteX65" fmla="*/ 360783 w 1847461"/>
              <a:gd name="connsiteY65" fmla="*/ 2525485 h 2830285"/>
              <a:gd name="connsiteX66" fmla="*/ 342122 w 1847461"/>
              <a:gd name="connsiteY66" fmla="*/ 2506824 h 2830285"/>
              <a:gd name="connsiteX67" fmla="*/ 323461 w 1847461"/>
              <a:gd name="connsiteY67" fmla="*/ 2494383 h 2830285"/>
              <a:gd name="connsiteX68" fmla="*/ 273698 w 1847461"/>
              <a:gd name="connsiteY68" fmla="*/ 2438400 h 2830285"/>
              <a:gd name="connsiteX69" fmla="*/ 236375 w 1847461"/>
              <a:gd name="connsiteY69" fmla="*/ 2394857 h 2830285"/>
              <a:gd name="connsiteX70" fmla="*/ 211494 w 1847461"/>
              <a:gd name="connsiteY70" fmla="*/ 2357534 h 2830285"/>
              <a:gd name="connsiteX71" fmla="*/ 161730 w 1847461"/>
              <a:gd name="connsiteY71" fmla="*/ 2301551 h 2830285"/>
              <a:gd name="connsiteX72" fmla="*/ 124408 w 1847461"/>
              <a:gd name="connsiteY72" fmla="*/ 2245567 h 2830285"/>
              <a:gd name="connsiteX73" fmla="*/ 118187 w 1847461"/>
              <a:gd name="connsiteY73" fmla="*/ 2226906 h 2830285"/>
              <a:gd name="connsiteX74" fmla="*/ 111967 w 1847461"/>
              <a:gd name="connsiteY74" fmla="*/ 2189583 h 2830285"/>
              <a:gd name="connsiteX75" fmla="*/ 93306 w 1847461"/>
              <a:gd name="connsiteY75" fmla="*/ 2158481 h 2830285"/>
              <a:gd name="connsiteX76" fmla="*/ 80865 w 1847461"/>
              <a:gd name="connsiteY76" fmla="*/ 2133600 h 2830285"/>
              <a:gd name="connsiteX77" fmla="*/ 68424 w 1847461"/>
              <a:gd name="connsiteY77" fmla="*/ 2083836 h 2830285"/>
              <a:gd name="connsiteX78" fmla="*/ 62204 w 1847461"/>
              <a:gd name="connsiteY78" fmla="*/ 2040293 h 2830285"/>
              <a:gd name="connsiteX79" fmla="*/ 43543 w 1847461"/>
              <a:gd name="connsiteY79" fmla="*/ 1990530 h 2830285"/>
              <a:gd name="connsiteX80" fmla="*/ 31102 w 1847461"/>
              <a:gd name="connsiteY80" fmla="*/ 1915885 h 2830285"/>
              <a:gd name="connsiteX81" fmla="*/ 24881 w 1847461"/>
              <a:gd name="connsiteY81" fmla="*/ 1816359 h 2830285"/>
              <a:gd name="connsiteX82" fmla="*/ 0 w 1847461"/>
              <a:gd name="connsiteY82" fmla="*/ 1679510 h 2830285"/>
              <a:gd name="connsiteX83" fmla="*/ 6220 w 1847461"/>
              <a:gd name="connsiteY83" fmla="*/ 553616 h 2830285"/>
              <a:gd name="connsiteX84" fmla="*/ 37322 w 1847461"/>
              <a:gd name="connsiteY84" fmla="*/ 478971 h 2830285"/>
              <a:gd name="connsiteX85" fmla="*/ 49763 w 1847461"/>
              <a:gd name="connsiteY85" fmla="*/ 410547 h 2830285"/>
              <a:gd name="connsiteX86" fmla="*/ 55983 w 1847461"/>
              <a:gd name="connsiteY86" fmla="*/ 391885 h 2830285"/>
              <a:gd name="connsiteX87" fmla="*/ 74645 w 1847461"/>
              <a:gd name="connsiteY87" fmla="*/ 367004 h 2830285"/>
              <a:gd name="connsiteX88" fmla="*/ 80865 w 1847461"/>
              <a:gd name="connsiteY88" fmla="*/ 342122 h 2830285"/>
              <a:gd name="connsiteX89" fmla="*/ 93306 w 1847461"/>
              <a:gd name="connsiteY89" fmla="*/ 323461 h 2830285"/>
              <a:gd name="connsiteX90" fmla="*/ 111967 w 1847461"/>
              <a:gd name="connsiteY90" fmla="*/ 286138 h 2830285"/>
              <a:gd name="connsiteX91" fmla="*/ 118187 w 1847461"/>
              <a:gd name="connsiteY91" fmla="*/ 255036 h 2830285"/>
              <a:gd name="connsiteX92" fmla="*/ 143069 w 1847461"/>
              <a:gd name="connsiteY92" fmla="*/ 205273 h 2830285"/>
              <a:gd name="connsiteX93" fmla="*/ 161730 w 1847461"/>
              <a:gd name="connsiteY93" fmla="*/ 186612 h 2830285"/>
              <a:gd name="connsiteX94" fmla="*/ 174171 w 1847461"/>
              <a:gd name="connsiteY94" fmla="*/ 167951 h 2830285"/>
              <a:gd name="connsiteX95" fmla="*/ 236375 w 1847461"/>
              <a:gd name="connsiteY95" fmla="*/ 161730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847461" h="2830285">
                <a:moveTo>
                  <a:pt x="236375" y="161730"/>
                </a:moveTo>
                <a:lnTo>
                  <a:pt x="236375" y="161730"/>
                </a:lnTo>
                <a:cubicBezTo>
                  <a:pt x="253302" y="147222"/>
                  <a:pt x="279146" y="118963"/>
                  <a:pt x="304800" y="111967"/>
                </a:cubicBezTo>
                <a:cubicBezTo>
                  <a:pt x="318945" y="108109"/>
                  <a:pt x="333829" y="107820"/>
                  <a:pt x="348343" y="105747"/>
                </a:cubicBezTo>
                <a:cubicBezTo>
                  <a:pt x="356637" y="101600"/>
                  <a:pt x="364228" y="95555"/>
                  <a:pt x="373224" y="93306"/>
                </a:cubicBezTo>
                <a:cubicBezTo>
                  <a:pt x="508924" y="59379"/>
                  <a:pt x="336224" y="117308"/>
                  <a:pt x="472751" y="74644"/>
                </a:cubicBezTo>
                <a:cubicBezTo>
                  <a:pt x="489660" y="69360"/>
                  <a:pt x="505865" y="62037"/>
                  <a:pt x="522514" y="55983"/>
                </a:cubicBezTo>
                <a:cubicBezTo>
                  <a:pt x="528676" y="53742"/>
                  <a:pt x="534774" y="51185"/>
                  <a:pt x="541175" y="49763"/>
                </a:cubicBezTo>
                <a:cubicBezTo>
                  <a:pt x="553487" y="47027"/>
                  <a:pt x="566057" y="45616"/>
                  <a:pt x="578498" y="43542"/>
                </a:cubicBezTo>
                <a:cubicBezTo>
                  <a:pt x="655140" y="5222"/>
                  <a:pt x="546050" y="57038"/>
                  <a:pt x="634481" y="24881"/>
                </a:cubicBezTo>
                <a:cubicBezTo>
                  <a:pt x="716065" y="-4786"/>
                  <a:pt x="625203" y="12877"/>
                  <a:pt x="715347" y="0"/>
                </a:cubicBezTo>
                <a:lnTo>
                  <a:pt x="1163216" y="12440"/>
                </a:lnTo>
                <a:cubicBezTo>
                  <a:pt x="1184040" y="13202"/>
                  <a:pt x="1204824" y="15492"/>
                  <a:pt x="1225420" y="18661"/>
                </a:cubicBezTo>
                <a:cubicBezTo>
                  <a:pt x="1231901" y="19658"/>
                  <a:pt x="1238054" y="22298"/>
                  <a:pt x="1244081" y="24881"/>
                </a:cubicBezTo>
                <a:cubicBezTo>
                  <a:pt x="1286004" y="42848"/>
                  <a:pt x="1252893" y="32396"/>
                  <a:pt x="1300065" y="55983"/>
                </a:cubicBezTo>
                <a:cubicBezTo>
                  <a:pt x="1305930" y="58915"/>
                  <a:pt x="1312861" y="59272"/>
                  <a:pt x="1318726" y="62204"/>
                </a:cubicBezTo>
                <a:cubicBezTo>
                  <a:pt x="1361681" y="83682"/>
                  <a:pt x="1310487" y="67918"/>
                  <a:pt x="1362269" y="80865"/>
                </a:cubicBezTo>
                <a:cubicBezTo>
                  <a:pt x="1374710" y="89159"/>
                  <a:pt x="1385407" y="101019"/>
                  <a:pt x="1399592" y="105747"/>
                </a:cubicBezTo>
                <a:cubicBezTo>
                  <a:pt x="1428846" y="115498"/>
                  <a:pt x="1412165" y="109532"/>
                  <a:pt x="1449355" y="124408"/>
                </a:cubicBezTo>
                <a:cubicBezTo>
                  <a:pt x="1491508" y="166561"/>
                  <a:pt x="1437804" y="117478"/>
                  <a:pt x="1511559" y="161730"/>
                </a:cubicBezTo>
                <a:cubicBezTo>
                  <a:pt x="1564504" y="193496"/>
                  <a:pt x="1494242" y="171396"/>
                  <a:pt x="1555102" y="186612"/>
                </a:cubicBezTo>
                <a:cubicBezTo>
                  <a:pt x="1565469" y="192832"/>
                  <a:pt x="1575390" y="199866"/>
                  <a:pt x="1586204" y="205273"/>
                </a:cubicBezTo>
                <a:cubicBezTo>
                  <a:pt x="1592069" y="208205"/>
                  <a:pt x="1599828" y="207295"/>
                  <a:pt x="1604865" y="211493"/>
                </a:cubicBezTo>
                <a:cubicBezTo>
                  <a:pt x="1612829" y="218130"/>
                  <a:pt x="1616195" y="229044"/>
                  <a:pt x="1623526" y="236375"/>
                </a:cubicBezTo>
                <a:cubicBezTo>
                  <a:pt x="1630857" y="243706"/>
                  <a:pt x="1640114" y="248816"/>
                  <a:pt x="1648408" y="255036"/>
                </a:cubicBezTo>
                <a:cubicBezTo>
                  <a:pt x="1664936" y="304626"/>
                  <a:pt x="1638186" y="233642"/>
                  <a:pt x="1679510" y="298579"/>
                </a:cubicBezTo>
                <a:cubicBezTo>
                  <a:pt x="1731141" y="379712"/>
                  <a:pt x="1670569" y="314520"/>
                  <a:pt x="1716832" y="360783"/>
                </a:cubicBezTo>
                <a:cubicBezTo>
                  <a:pt x="1722215" y="376931"/>
                  <a:pt x="1728058" y="395675"/>
                  <a:pt x="1735494" y="410547"/>
                </a:cubicBezTo>
                <a:cubicBezTo>
                  <a:pt x="1751342" y="442245"/>
                  <a:pt x="1752351" y="418387"/>
                  <a:pt x="1760375" y="466530"/>
                </a:cubicBezTo>
                <a:cubicBezTo>
                  <a:pt x="1767897" y="511660"/>
                  <a:pt x="1769929" y="518136"/>
                  <a:pt x="1772816" y="572277"/>
                </a:cubicBezTo>
                <a:cubicBezTo>
                  <a:pt x="1779891" y="704936"/>
                  <a:pt x="1784306" y="837729"/>
                  <a:pt x="1791477" y="970383"/>
                </a:cubicBezTo>
                <a:cubicBezTo>
                  <a:pt x="1792602" y="991191"/>
                  <a:pt x="1794944" y="1011932"/>
                  <a:pt x="1797698" y="1032587"/>
                </a:cubicBezTo>
                <a:cubicBezTo>
                  <a:pt x="1799095" y="1043067"/>
                  <a:pt x="1802081" y="1053277"/>
                  <a:pt x="1803918" y="1063689"/>
                </a:cubicBezTo>
                <a:cubicBezTo>
                  <a:pt x="1808302" y="1088530"/>
                  <a:pt x="1813068" y="1113325"/>
                  <a:pt x="1816359" y="1138334"/>
                </a:cubicBezTo>
                <a:cubicBezTo>
                  <a:pt x="1823438" y="1192138"/>
                  <a:pt x="1835020" y="1300065"/>
                  <a:pt x="1835020" y="1300065"/>
                </a:cubicBezTo>
                <a:cubicBezTo>
                  <a:pt x="1839167" y="1486677"/>
                  <a:pt x="1847461" y="1673244"/>
                  <a:pt x="1847461" y="1859902"/>
                </a:cubicBezTo>
                <a:cubicBezTo>
                  <a:pt x="1847461" y="2058998"/>
                  <a:pt x="1840990" y="2258054"/>
                  <a:pt x="1835020" y="2457061"/>
                </a:cubicBezTo>
                <a:cubicBezTo>
                  <a:pt x="1834094" y="2487940"/>
                  <a:pt x="1827327" y="2475927"/>
                  <a:pt x="1816359" y="2500604"/>
                </a:cubicBezTo>
                <a:cubicBezTo>
                  <a:pt x="1778864" y="2584968"/>
                  <a:pt x="1845838" y="2483441"/>
                  <a:pt x="1754155" y="2600130"/>
                </a:cubicBezTo>
                <a:cubicBezTo>
                  <a:pt x="1728072" y="2633327"/>
                  <a:pt x="1732849" y="2630058"/>
                  <a:pt x="1704392" y="2674775"/>
                </a:cubicBezTo>
                <a:cubicBezTo>
                  <a:pt x="1700378" y="2681082"/>
                  <a:pt x="1697789" y="2688766"/>
                  <a:pt x="1691951" y="2693436"/>
                </a:cubicBezTo>
                <a:cubicBezTo>
                  <a:pt x="1567079" y="2793335"/>
                  <a:pt x="1717727" y="2667660"/>
                  <a:pt x="1648408" y="2736979"/>
                </a:cubicBezTo>
                <a:cubicBezTo>
                  <a:pt x="1643122" y="2742265"/>
                  <a:pt x="1635490" y="2744634"/>
                  <a:pt x="1629747" y="2749420"/>
                </a:cubicBezTo>
                <a:cubicBezTo>
                  <a:pt x="1613898" y="2762627"/>
                  <a:pt x="1606168" y="2777869"/>
                  <a:pt x="1586204" y="2786742"/>
                </a:cubicBezTo>
                <a:cubicBezTo>
                  <a:pt x="1576543" y="2791036"/>
                  <a:pt x="1565469" y="2790889"/>
                  <a:pt x="1555102" y="2792963"/>
                </a:cubicBezTo>
                <a:cubicBezTo>
                  <a:pt x="1548882" y="2799183"/>
                  <a:pt x="1544079" y="2807260"/>
                  <a:pt x="1536441" y="2811624"/>
                </a:cubicBezTo>
                <a:cubicBezTo>
                  <a:pt x="1529018" y="2815866"/>
                  <a:pt x="1519779" y="2815495"/>
                  <a:pt x="1511559" y="2817844"/>
                </a:cubicBezTo>
                <a:cubicBezTo>
                  <a:pt x="1466921" y="2830598"/>
                  <a:pt x="1525042" y="2817637"/>
                  <a:pt x="1461796" y="2830285"/>
                </a:cubicBezTo>
                <a:cubicBezTo>
                  <a:pt x="1345682" y="2826138"/>
                  <a:pt x="1229226" y="2827655"/>
                  <a:pt x="1113453" y="2817844"/>
                </a:cubicBezTo>
                <a:cubicBezTo>
                  <a:pt x="1104688" y="2817101"/>
                  <a:pt x="1102430" y="2803547"/>
                  <a:pt x="1094792" y="2799183"/>
                </a:cubicBezTo>
                <a:cubicBezTo>
                  <a:pt x="1087369" y="2794941"/>
                  <a:pt x="1078269" y="2794754"/>
                  <a:pt x="1069910" y="2792963"/>
                </a:cubicBezTo>
                <a:cubicBezTo>
                  <a:pt x="1049234" y="2788533"/>
                  <a:pt x="1028276" y="2785420"/>
                  <a:pt x="1007706" y="2780522"/>
                </a:cubicBezTo>
                <a:cubicBezTo>
                  <a:pt x="888032" y="2752028"/>
                  <a:pt x="983450" y="2769223"/>
                  <a:pt x="901959" y="2755640"/>
                </a:cubicBezTo>
                <a:cubicBezTo>
                  <a:pt x="895739" y="2751493"/>
                  <a:pt x="890239" y="2745976"/>
                  <a:pt x="883298" y="2743200"/>
                </a:cubicBezTo>
                <a:cubicBezTo>
                  <a:pt x="858946" y="2733459"/>
                  <a:pt x="834371" y="2723461"/>
                  <a:pt x="808653" y="2718318"/>
                </a:cubicBezTo>
                <a:cubicBezTo>
                  <a:pt x="768125" y="2710213"/>
                  <a:pt x="780041" y="2713467"/>
                  <a:pt x="734008" y="2699657"/>
                </a:cubicBezTo>
                <a:cubicBezTo>
                  <a:pt x="727728" y="2697773"/>
                  <a:pt x="721339" y="2696099"/>
                  <a:pt x="715347" y="2693436"/>
                </a:cubicBezTo>
                <a:cubicBezTo>
                  <a:pt x="690963" y="2682598"/>
                  <a:pt x="672534" y="2669652"/>
                  <a:pt x="646922" y="2662334"/>
                </a:cubicBezTo>
                <a:cubicBezTo>
                  <a:pt x="628541" y="2657082"/>
                  <a:pt x="609599" y="2654040"/>
                  <a:pt x="590938" y="2649893"/>
                </a:cubicBezTo>
                <a:cubicBezTo>
                  <a:pt x="523339" y="2609334"/>
                  <a:pt x="588050" y="2645101"/>
                  <a:pt x="541175" y="2625012"/>
                </a:cubicBezTo>
                <a:cubicBezTo>
                  <a:pt x="487374" y="2601954"/>
                  <a:pt x="541394" y="2620937"/>
                  <a:pt x="497632" y="2606351"/>
                </a:cubicBezTo>
                <a:cubicBezTo>
                  <a:pt x="462182" y="2570899"/>
                  <a:pt x="497947" y="2600265"/>
                  <a:pt x="454090" y="2581469"/>
                </a:cubicBezTo>
                <a:cubicBezTo>
                  <a:pt x="447218" y="2578524"/>
                  <a:pt x="442115" y="2572371"/>
                  <a:pt x="435428" y="2569028"/>
                </a:cubicBezTo>
                <a:cubicBezTo>
                  <a:pt x="429563" y="2566096"/>
                  <a:pt x="422987" y="2564881"/>
                  <a:pt x="416767" y="2562808"/>
                </a:cubicBezTo>
                <a:cubicBezTo>
                  <a:pt x="408473" y="2554514"/>
                  <a:pt x="401644" y="2544432"/>
                  <a:pt x="391885" y="2537926"/>
                </a:cubicBezTo>
                <a:cubicBezTo>
                  <a:pt x="382594" y="2531732"/>
                  <a:pt x="370252" y="2531403"/>
                  <a:pt x="360783" y="2525485"/>
                </a:cubicBezTo>
                <a:cubicBezTo>
                  <a:pt x="353323" y="2520823"/>
                  <a:pt x="348880" y="2512456"/>
                  <a:pt x="342122" y="2506824"/>
                </a:cubicBezTo>
                <a:cubicBezTo>
                  <a:pt x="336379" y="2502038"/>
                  <a:pt x="329049" y="2499350"/>
                  <a:pt x="323461" y="2494383"/>
                </a:cubicBezTo>
                <a:cubicBezTo>
                  <a:pt x="245681" y="2425246"/>
                  <a:pt x="310841" y="2482972"/>
                  <a:pt x="273698" y="2438400"/>
                </a:cubicBezTo>
                <a:cubicBezTo>
                  <a:pt x="233428" y="2390076"/>
                  <a:pt x="277139" y="2453092"/>
                  <a:pt x="236375" y="2394857"/>
                </a:cubicBezTo>
                <a:cubicBezTo>
                  <a:pt x="227801" y="2382608"/>
                  <a:pt x="222067" y="2368106"/>
                  <a:pt x="211494" y="2357534"/>
                </a:cubicBezTo>
                <a:cubicBezTo>
                  <a:pt x="185372" y="2331414"/>
                  <a:pt x="191116" y="2338284"/>
                  <a:pt x="161730" y="2301551"/>
                </a:cubicBezTo>
                <a:cubicBezTo>
                  <a:pt x="147839" y="2284188"/>
                  <a:pt x="134380" y="2265511"/>
                  <a:pt x="124408" y="2245567"/>
                </a:cubicBezTo>
                <a:cubicBezTo>
                  <a:pt x="121476" y="2239702"/>
                  <a:pt x="120261" y="2233126"/>
                  <a:pt x="118187" y="2226906"/>
                </a:cubicBezTo>
                <a:cubicBezTo>
                  <a:pt x="116114" y="2214465"/>
                  <a:pt x="116277" y="2201436"/>
                  <a:pt x="111967" y="2189583"/>
                </a:cubicBezTo>
                <a:cubicBezTo>
                  <a:pt x="107835" y="2178221"/>
                  <a:pt x="99178" y="2169050"/>
                  <a:pt x="93306" y="2158481"/>
                </a:cubicBezTo>
                <a:cubicBezTo>
                  <a:pt x="88803" y="2150375"/>
                  <a:pt x="85012" y="2141894"/>
                  <a:pt x="80865" y="2133600"/>
                </a:cubicBezTo>
                <a:cubicBezTo>
                  <a:pt x="76718" y="2117012"/>
                  <a:pt x="71777" y="2100602"/>
                  <a:pt x="68424" y="2083836"/>
                </a:cubicBezTo>
                <a:cubicBezTo>
                  <a:pt x="65549" y="2069459"/>
                  <a:pt x="65982" y="2054460"/>
                  <a:pt x="62204" y="2040293"/>
                </a:cubicBezTo>
                <a:cubicBezTo>
                  <a:pt x="57639" y="2023176"/>
                  <a:pt x="49763" y="2007118"/>
                  <a:pt x="43543" y="1990530"/>
                </a:cubicBezTo>
                <a:cubicBezTo>
                  <a:pt x="39396" y="1965648"/>
                  <a:pt x="33789" y="1940966"/>
                  <a:pt x="31102" y="1915885"/>
                </a:cubicBezTo>
                <a:cubicBezTo>
                  <a:pt x="27561" y="1882834"/>
                  <a:pt x="28083" y="1849445"/>
                  <a:pt x="24881" y="1816359"/>
                </a:cubicBezTo>
                <a:cubicBezTo>
                  <a:pt x="16430" y="1729035"/>
                  <a:pt x="18182" y="1743147"/>
                  <a:pt x="0" y="1679510"/>
                </a:cubicBezTo>
                <a:cubicBezTo>
                  <a:pt x="2073" y="1304212"/>
                  <a:pt x="200" y="928871"/>
                  <a:pt x="6220" y="553616"/>
                </a:cubicBezTo>
                <a:cubicBezTo>
                  <a:pt x="6554" y="532800"/>
                  <a:pt x="30303" y="496519"/>
                  <a:pt x="37322" y="478971"/>
                </a:cubicBezTo>
                <a:cubicBezTo>
                  <a:pt x="44700" y="460527"/>
                  <a:pt x="46449" y="427120"/>
                  <a:pt x="49763" y="410547"/>
                </a:cubicBezTo>
                <a:cubicBezTo>
                  <a:pt x="51049" y="404117"/>
                  <a:pt x="52730" y="397578"/>
                  <a:pt x="55983" y="391885"/>
                </a:cubicBezTo>
                <a:cubicBezTo>
                  <a:pt x="61127" y="382884"/>
                  <a:pt x="68424" y="375298"/>
                  <a:pt x="74645" y="367004"/>
                </a:cubicBezTo>
                <a:cubicBezTo>
                  <a:pt x="76718" y="358710"/>
                  <a:pt x="77497" y="349980"/>
                  <a:pt x="80865" y="342122"/>
                </a:cubicBezTo>
                <a:cubicBezTo>
                  <a:pt x="83810" y="335250"/>
                  <a:pt x="89675" y="329996"/>
                  <a:pt x="93306" y="323461"/>
                </a:cubicBezTo>
                <a:cubicBezTo>
                  <a:pt x="100061" y="311302"/>
                  <a:pt x="105747" y="298579"/>
                  <a:pt x="111967" y="286138"/>
                </a:cubicBezTo>
                <a:cubicBezTo>
                  <a:pt x="114040" y="275771"/>
                  <a:pt x="115149" y="265163"/>
                  <a:pt x="118187" y="255036"/>
                </a:cubicBezTo>
                <a:cubicBezTo>
                  <a:pt x="123546" y="237172"/>
                  <a:pt x="131035" y="219714"/>
                  <a:pt x="143069" y="205273"/>
                </a:cubicBezTo>
                <a:cubicBezTo>
                  <a:pt x="148701" y="198515"/>
                  <a:pt x="156098" y="193370"/>
                  <a:pt x="161730" y="186612"/>
                </a:cubicBezTo>
                <a:cubicBezTo>
                  <a:pt x="166516" y="180869"/>
                  <a:pt x="168545" y="172874"/>
                  <a:pt x="174171" y="167951"/>
                </a:cubicBezTo>
                <a:cubicBezTo>
                  <a:pt x="185424" y="158105"/>
                  <a:pt x="226008" y="162767"/>
                  <a:pt x="236375" y="161730"/>
                </a:cubicBez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最小生成树总是采用联接每一割的最短跨越边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下图中顶点集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G={V,U}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的一个割（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采用贪心迭代法，设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，此时最小割为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2" name="椭圆 51"/>
          <p:cNvSpPr/>
          <p:nvPr/>
        </p:nvSpPr>
        <p:spPr bwMode="auto">
          <a:xfrm>
            <a:off x="940225" y="35649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228257" y="4429067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1842319" y="3913605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1870445" y="557396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40225" y="53651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933121" y="397025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570511" y="380793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24399" y="572521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588766" y="457883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5657" y="460188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2744416" y="463303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032115" y="4705308"/>
            <a:ext cx="7200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椭圆 71"/>
          <p:cNvSpPr/>
          <p:nvPr/>
        </p:nvSpPr>
        <p:spPr bwMode="auto">
          <a:xfrm>
            <a:off x="2643974" y="4633032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1987214" y="463303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1" idx="2"/>
          </p:cNvCxnSpPr>
          <p:nvPr/>
        </p:nvCxnSpPr>
        <p:spPr bwMode="auto">
          <a:xfrm flipH="1" flipV="1">
            <a:off x="1870445" y="3991893"/>
            <a:ext cx="1062676" cy="50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>
            <a:off x="1928525" y="5294282"/>
            <a:ext cx="1157633" cy="349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6" name="椭圆 75"/>
          <p:cNvSpPr/>
          <p:nvPr/>
        </p:nvSpPr>
        <p:spPr bwMode="auto">
          <a:xfrm>
            <a:off x="3025516" y="522227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05343" y="3598565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>
            <a:off x="992574" y="4445503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1296858" y="3954227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0" name="直接箭头连接符 89"/>
          <p:cNvCxnSpPr>
            <a:stCxn id="58" idx="2"/>
          </p:cNvCxnSpPr>
          <p:nvPr/>
        </p:nvCxnSpPr>
        <p:spPr bwMode="auto">
          <a:xfrm flipH="1" flipV="1">
            <a:off x="969603" y="5450340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flipH="1" flipV="1">
            <a:off x="1921707" y="3970253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2108602" y="463647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aseline="-25000" dirty="0"/>
          </a:p>
        </p:txBody>
      </p:sp>
      <p:sp>
        <p:nvSpPr>
          <p:cNvPr id="93" name="矩形 92"/>
          <p:cNvSpPr/>
          <p:nvPr/>
        </p:nvSpPr>
        <p:spPr>
          <a:xfrm>
            <a:off x="1254094" y="6093296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4" name="矩形 93"/>
          <p:cNvSpPr/>
          <p:nvPr/>
        </p:nvSpPr>
        <p:spPr>
          <a:xfrm>
            <a:off x="2507341" y="6110991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=G\V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5" name="任意多边形 94"/>
          <p:cNvSpPr/>
          <p:nvPr/>
        </p:nvSpPr>
        <p:spPr bwMode="auto">
          <a:xfrm>
            <a:off x="5148064" y="3501008"/>
            <a:ext cx="2435000" cy="2509461"/>
          </a:xfrm>
          <a:custGeom>
            <a:avLst/>
            <a:gdLst>
              <a:gd name="connsiteX0" fmla="*/ 1530221 w 2435000"/>
              <a:gd name="connsiteY0" fmla="*/ 2569029 h 2581470"/>
              <a:gd name="connsiteX1" fmla="*/ 1530221 w 2435000"/>
              <a:gd name="connsiteY1" fmla="*/ 2569029 h 2581470"/>
              <a:gd name="connsiteX2" fmla="*/ 1418253 w 2435000"/>
              <a:gd name="connsiteY2" fmla="*/ 2569029 h 2581470"/>
              <a:gd name="connsiteX3" fmla="*/ 1399592 w 2435000"/>
              <a:gd name="connsiteY3" fmla="*/ 2581470 h 2581470"/>
              <a:gd name="connsiteX4" fmla="*/ 1287625 w 2435000"/>
              <a:gd name="connsiteY4" fmla="*/ 2575249 h 2581470"/>
              <a:gd name="connsiteX5" fmla="*/ 1219200 w 2435000"/>
              <a:gd name="connsiteY5" fmla="*/ 2556588 h 2581470"/>
              <a:gd name="connsiteX6" fmla="*/ 1163216 w 2435000"/>
              <a:gd name="connsiteY6" fmla="*/ 2537927 h 2581470"/>
              <a:gd name="connsiteX7" fmla="*/ 1113453 w 2435000"/>
              <a:gd name="connsiteY7" fmla="*/ 2513045 h 2581470"/>
              <a:gd name="connsiteX8" fmla="*/ 1094792 w 2435000"/>
              <a:gd name="connsiteY8" fmla="*/ 2506825 h 2581470"/>
              <a:gd name="connsiteX9" fmla="*/ 1069910 w 2435000"/>
              <a:gd name="connsiteY9" fmla="*/ 2494384 h 2581470"/>
              <a:gd name="connsiteX10" fmla="*/ 1026367 w 2435000"/>
              <a:gd name="connsiteY10" fmla="*/ 2488163 h 2581470"/>
              <a:gd name="connsiteX11" fmla="*/ 1001486 w 2435000"/>
              <a:gd name="connsiteY11" fmla="*/ 2469502 h 2581470"/>
              <a:gd name="connsiteX12" fmla="*/ 920621 w 2435000"/>
              <a:gd name="connsiteY12" fmla="*/ 2457061 h 2581470"/>
              <a:gd name="connsiteX13" fmla="*/ 895739 w 2435000"/>
              <a:gd name="connsiteY13" fmla="*/ 2450841 h 2581470"/>
              <a:gd name="connsiteX14" fmla="*/ 808653 w 2435000"/>
              <a:gd name="connsiteY14" fmla="*/ 2432180 h 2581470"/>
              <a:gd name="connsiteX15" fmla="*/ 777551 w 2435000"/>
              <a:gd name="connsiteY15" fmla="*/ 2419739 h 2581470"/>
              <a:gd name="connsiteX16" fmla="*/ 746449 w 2435000"/>
              <a:gd name="connsiteY16" fmla="*/ 2413519 h 2581470"/>
              <a:gd name="connsiteX17" fmla="*/ 696686 w 2435000"/>
              <a:gd name="connsiteY17" fmla="*/ 2401078 h 2581470"/>
              <a:gd name="connsiteX18" fmla="*/ 634482 w 2435000"/>
              <a:gd name="connsiteY18" fmla="*/ 2382417 h 2581470"/>
              <a:gd name="connsiteX19" fmla="*/ 615821 w 2435000"/>
              <a:gd name="connsiteY19" fmla="*/ 2369976 h 2581470"/>
              <a:gd name="connsiteX20" fmla="*/ 566057 w 2435000"/>
              <a:gd name="connsiteY20" fmla="*/ 2351314 h 2581470"/>
              <a:gd name="connsiteX21" fmla="*/ 547396 w 2435000"/>
              <a:gd name="connsiteY21" fmla="*/ 2338874 h 2581470"/>
              <a:gd name="connsiteX22" fmla="*/ 497633 w 2435000"/>
              <a:gd name="connsiteY22" fmla="*/ 2332653 h 2581470"/>
              <a:gd name="connsiteX23" fmla="*/ 472751 w 2435000"/>
              <a:gd name="connsiteY23" fmla="*/ 2326433 h 2581470"/>
              <a:gd name="connsiteX24" fmla="*/ 391886 w 2435000"/>
              <a:gd name="connsiteY24" fmla="*/ 2282890 h 2581470"/>
              <a:gd name="connsiteX25" fmla="*/ 348343 w 2435000"/>
              <a:gd name="connsiteY25" fmla="*/ 2258008 h 2581470"/>
              <a:gd name="connsiteX26" fmla="*/ 329682 w 2435000"/>
              <a:gd name="connsiteY26" fmla="*/ 2251788 h 2581470"/>
              <a:gd name="connsiteX27" fmla="*/ 298580 w 2435000"/>
              <a:gd name="connsiteY27" fmla="*/ 2220686 h 2581470"/>
              <a:gd name="connsiteX28" fmla="*/ 279918 w 2435000"/>
              <a:gd name="connsiteY28" fmla="*/ 2208245 h 2581470"/>
              <a:gd name="connsiteX29" fmla="*/ 242596 w 2435000"/>
              <a:gd name="connsiteY29" fmla="*/ 2164702 h 2581470"/>
              <a:gd name="connsiteX30" fmla="*/ 223935 w 2435000"/>
              <a:gd name="connsiteY30" fmla="*/ 2152261 h 2581470"/>
              <a:gd name="connsiteX31" fmla="*/ 199053 w 2435000"/>
              <a:gd name="connsiteY31" fmla="*/ 2121159 h 2581470"/>
              <a:gd name="connsiteX32" fmla="*/ 167951 w 2435000"/>
              <a:gd name="connsiteY32" fmla="*/ 2058955 h 2581470"/>
              <a:gd name="connsiteX33" fmla="*/ 155510 w 2435000"/>
              <a:gd name="connsiteY33" fmla="*/ 2027853 h 2581470"/>
              <a:gd name="connsiteX34" fmla="*/ 118188 w 2435000"/>
              <a:gd name="connsiteY34" fmla="*/ 1996751 h 2581470"/>
              <a:gd name="connsiteX35" fmla="*/ 99527 w 2435000"/>
              <a:gd name="connsiteY35" fmla="*/ 1959429 h 2581470"/>
              <a:gd name="connsiteX36" fmla="*/ 93306 w 2435000"/>
              <a:gd name="connsiteY36" fmla="*/ 1940768 h 2581470"/>
              <a:gd name="connsiteX37" fmla="*/ 87086 w 2435000"/>
              <a:gd name="connsiteY37" fmla="*/ 1884784 h 2581470"/>
              <a:gd name="connsiteX38" fmla="*/ 80865 w 2435000"/>
              <a:gd name="connsiteY38" fmla="*/ 1866123 h 2581470"/>
              <a:gd name="connsiteX39" fmla="*/ 62204 w 2435000"/>
              <a:gd name="connsiteY39" fmla="*/ 1741714 h 2581470"/>
              <a:gd name="connsiteX40" fmla="*/ 55984 w 2435000"/>
              <a:gd name="connsiteY40" fmla="*/ 1679510 h 2581470"/>
              <a:gd name="connsiteX41" fmla="*/ 31102 w 2435000"/>
              <a:gd name="connsiteY41" fmla="*/ 1561323 h 2581470"/>
              <a:gd name="connsiteX42" fmla="*/ 24882 w 2435000"/>
              <a:gd name="connsiteY42" fmla="*/ 1499119 h 2581470"/>
              <a:gd name="connsiteX43" fmla="*/ 18661 w 2435000"/>
              <a:gd name="connsiteY43" fmla="*/ 1418253 h 2581470"/>
              <a:gd name="connsiteX44" fmla="*/ 6221 w 2435000"/>
              <a:gd name="connsiteY44" fmla="*/ 1399592 h 2581470"/>
              <a:gd name="connsiteX45" fmla="*/ 0 w 2435000"/>
              <a:gd name="connsiteY45" fmla="*/ 1380931 h 2581470"/>
              <a:gd name="connsiteX46" fmla="*/ 12441 w 2435000"/>
              <a:gd name="connsiteY46" fmla="*/ 541176 h 2581470"/>
              <a:gd name="connsiteX47" fmla="*/ 37323 w 2435000"/>
              <a:gd name="connsiteY47" fmla="*/ 429208 h 2581470"/>
              <a:gd name="connsiteX48" fmla="*/ 49763 w 2435000"/>
              <a:gd name="connsiteY48" fmla="*/ 367004 h 2581470"/>
              <a:gd name="connsiteX49" fmla="*/ 55984 w 2435000"/>
              <a:gd name="connsiteY49" fmla="*/ 348343 h 2581470"/>
              <a:gd name="connsiteX50" fmla="*/ 74645 w 2435000"/>
              <a:gd name="connsiteY50" fmla="*/ 329682 h 2581470"/>
              <a:gd name="connsiteX51" fmla="*/ 87086 w 2435000"/>
              <a:gd name="connsiteY51" fmla="*/ 273698 h 2581470"/>
              <a:gd name="connsiteX52" fmla="*/ 124408 w 2435000"/>
              <a:gd name="connsiteY52" fmla="*/ 205274 h 2581470"/>
              <a:gd name="connsiteX53" fmla="*/ 124408 w 2435000"/>
              <a:gd name="connsiteY53" fmla="*/ 205274 h 2581470"/>
              <a:gd name="connsiteX54" fmla="*/ 130629 w 2435000"/>
              <a:gd name="connsiteY54" fmla="*/ 186612 h 2581470"/>
              <a:gd name="connsiteX55" fmla="*/ 167951 w 2435000"/>
              <a:gd name="connsiteY55" fmla="*/ 155510 h 2581470"/>
              <a:gd name="connsiteX56" fmla="*/ 186612 w 2435000"/>
              <a:gd name="connsiteY56" fmla="*/ 136849 h 2581470"/>
              <a:gd name="connsiteX57" fmla="*/ 223935 w 2435000"/>
              <a:gd name="connsiteY57" fmla="*/ 118188 h 2581470"/>
              <a:gd name="connsiteX58" fmla="*/ 379445 w 2435000"/>
              <a:gd name="connsiteY58" fmla="*/ 111968 h 2581470"/>
              <a:gd name="connsiteX59" fmla="*/ 398106 w 2435000"/>
              <a:gd name="connsiteY59" fmla="*/ 105747 h 2581470"/>
              <a:gd name="connsiteX60" fmla="*/ 416767 w 2435000"/>
              <a:gd name="connsiteY60" fmla="*/ 93306 h 2581470"/>
              <a:gd name="connsiteX61" fmla="*/ 478972 w 2435000"/>
              <a:gd name="connsiteY61" fmla="*/ 80865 h 2581470"/>
              <a:gd name="connsiteX62" fmla="*/ 497633 w 2435000"/>
              <a:gd name="connsiteY62" fmla="*/ 62204 h 2581470"/>
              <a:gd name="connsiteX63" fmla="*/ 609600 w 2435000"/>
              <a:gd name="connsiteY63" fmla="*/ 43543 h 2581470"/>
              <a:gd name="connsiteX64" fmla="*/ 628261 w 2435000"/>
              <a:gd name="connsiteY64" fmla="*/ 24882 h 2581470"/>
              <a:gd name="connsiteX65" fmla="*/ 684245 w 2435000"/>
              <a:gd name="connsiteY65" fmla="*/ 6221 h 2581470"/>
              <a:gd name="connsiteX66" fmla="*/ 702906 w 2435000"/>
              <a:gd name="connsiteY66" fmla="*/ 0 h 2581470"/>
              <a:gd name="connsiteX67" fmla="*/ 1181878 w 2435000"/>
              <a:gd name="connsiteY67" fmla="*/ 18661 h 2581470"/>
              <a:gd name="connsiteX68" fmla="*/ 1268963 w 2435000"/>
              <a:gd name="connsiteY68" fmla="*/ 31102 h 2581470"/>
              <a:gd name="connsiteX69" fmla="*/ 1300065 w 2435000"/>
              <a:gd name="connsiteY69" fmla="*/ 43543 h 2581470"/>
              <a:gd name="connsiteX70" fmla="*/ 1331167 w 2435000"/>
              <a:gd name="connsiteY70" fmla="*/ 49763 h 2581470"/>
              <a:gd name="connsiteX71" fmla="*/ 1368490 w 2435000"/>
              <a:gd name="connsiteY71" fmla="*/ 62204 h 2581470"/>
              <a:gd name="connsiteX72" fmla="*/ 1387151 w 2435000"/>
              <a:gd name="connsiteY72" fmla="*/ 68425 h 2581470"/>
              <a:gd name="connsiteX73" fmla="*/ 1486678 w 2435000"/>
              <a:gd name="connsiteY73" fmla="*/ 130629 h 2581470"/>
              <a:gd name="connsiteX74" fmla="*/ 1511559 w 2435000"/>
              <a:gd name="connsiteY74" fmla="*/ 149290 h 2581470"/>
              <a:gd name="connsiteX75" fmla="*/ 1542661 w 2435000"/>
              <a:gd name="connsiteY75" fmla="*/ 155510 h 2581470"/>
              <a:gd name="connsiteX76" fmla="*/ 1579984 w 2435000"/>
              <a:gd name="connsiteY76" fmla="*/ 180392 h 2581470"/>
              <a:gd name="connsiteX77" fmla="*/ 1611086 w 2435000"/>
              <a:gd name="connsiteY77" fmla="*/ 211494 h 2581470"/>
              <a:gd name="connsiteX78" fmla="*/ 1654629 w 2435000"/>
              <a:gd name="connsiteY78" fmla="*/ 230155 h 2581470"/>
              <a:gd name="connsiteX79" fmla="*/ 1691951 w 2435000"/>
              <a:gd name="connsiteY79" fmla="*/ 261257 h 2581470"/>
              <a:gd name="connsiteX80" fmla="*/ 1735494 w 2435000"/>
              <a:gd name="connsiteY80" fmla="*/ 311021 h 2581470"/>
              <a:gd name="connsiteX81" fmla="*/ 1754155 w 2435000"/>
              <a:gd name="connsiteY81" fmla="*/ 329682 h 2581470"/>
              <a:gd name="connsiteX82" fmla="*/ 1779037 w 2435000"/>
              <a:gd name="connsiteY82" fmla="*/ 373225 h 2581470"/>
              <a:gd name="connsiteX83" fmla="*/ 1791478 w 2435000"/>
              <a:gd name="connsiteY83" fmla="*/ 398106 h 2581470"/>
              <a:gd name="connsiteX84" fmla="*/ 1841241 w 2435000"/>
              <a:gd name="connsiteY84" fmla="*/ 454090 h 2581470"/>
              <a:gd name="connsiteX85" fmla="*/ 1878563 w 2435000"/>
              <a:gd name="connsiteY85" fmla="*/ 503853 h 2581470"/>
              <a:gd name="connsiteX86" fmla="*/ 1909665 w 2435000"/>
              <a:gd name="connsiteY86" fmla="*/ 547396 h 2581470"/>
              <a:gd name="connsiteX87" fmla="*/ 1934547 w 2435000"/>
              <a:gd name="connsiteY87" fmla="*/ 572278 h 2581470"/>
              <a:gd name="connsiteX88" fmla="*/ 1965649 w 2435000"/>
              <a:gd name="connsiteY88" fmla="*/ 609600 h 2581470"/>
              <a:gd name="connsiteX89" fmla="*/ 2009192 w 2435000"/>
              <a:gd name="connsiteY89" fmla="*/ 659363 h 2581470"/>
              <a:gd name="connsiteX90" fmla="*/ 2046514 w 2435000"/>
              <a:gd name="connsiteY90" fmla="*/ 690465 h 2581470"/>
              <a:gd name="connsiteX91" fmla="*/ 2052735 w 2435000"/>
              <a:gd name="connsiteY91" fmla="*/ 709127 h 2581470"/>
              <a:gd name="connsiteX92" fmla="*/ 2065176 w 2435000"/>
              <a:gd name="connsiteY92" fmla="*/ 734008 h 2581470"/>
              <a:gd name="connsiteX93" fmla="*/ 2083837 w 2435000"/>
              <a:gd name="connsiteY93" fmla="*/ 746449 h 2581470"/>
              <a:gd name="connsiteX94" fmla="*/ 2102498 w 2435000"/>
              <a:gd name="connsiteY94" fmla="*/ 771331 h 2581470"/>
              <a:gd name="connsiteX95" fmla="*/ 2121159 w 2435000"/>
              <a:gd name="connsiteY95" fmla="*/ 783772 h 2581470"/>
              <a:gd name="connsiteX96" fmla="*/ 2164702 w 2435000"/>
              <a:gd name="connsiteY96" fmla="*/ 827314 h 2581470"/>
              <a:gd name="connsiteX97" fmla="*/ 2170923 w 2435000"/>
              <a:gd name="connsiteY97" fmla="*/ 845976 h 2581470"/>
              <a:gd name="connsiteX98" fmla="*/ 2208245 w 2435000"/>
              <a:gd name="connsiteY98" fmla="*/ 889519 h 2581470"/>
              <a:gd name="connsiteX99" fmla="*/ 2258008 w 2435000"/>
              <a:gd name="connsiteY99" fmla="*/ 939282 h 2581470"/>
              <a:gd name="connsiteX100" fmla="*/ 2289110 w 2435000"/>
              <a:gd name="connsiteY100" fmla="*/ 982825 h 2581470"/>
              <a:gd name="connsiteX101" fmla="*/ 2307772 w 2435000"/>
              <a:gd name="connsiteY101" fmla="*/ 995265 h 2581470"/>
              <a:gd name="connsiteX102" fmla="*/ 2345094 w 2435000"/>
              <a:gd name="connsiteY102" fmla="*/ 1045029 h 2581470"/>
              <a:gd name="connsiteX103" fmla="*/ 2382416 w 2435000"/>
              <a:gd name="connsiteY103" fmla="*/ 1088572 h 2581470"/>
              <a:gd name="connsiteX104" fmla="*/ 2388637 w 2435000"/>
              <a:gd name="connsiteY104" fmla="*/ 1107233 h 2581470"/>
              <a:gd name="connsiteX105" fmla="*/ 2407298 w 2435000"/>
              <a:gd name="connsiteY105" fmla="*/ 1119674 h 2581470"/>
              <a:gd name="connsiteX106" fmla="*/ 2419739 w 2435000"/>
              <a:gd name="connsiteY106" fmla="*/ 1138335 h 2581470"/>
              <a:gd name="connsiteX107" fmla="*/ 2407298 w 2435000"/>
              <a:gd name="connsiteY107" fmla="*/ 1542661 h 2581470"/>
              <a:gd name="connsiteX108" fmla="*/ 2388637 w 2435000"/>
              <a:gd name="connsiteY108" fmla="*/ 1604865 h 2581470"/>
              <a:gd name="connsiteX109" fmla="*/ 2382416 w 2435000"/>
              <a:gd name="connsiteY109" fmla="*/ 1623527 h 2581470"/>
              <a:gd name="connsiteX110" fmla="*/ 2363755 w 2435000"/>
              <a:gd name="connsiteY110" fmla="*/ 1635968 h 2581470"/>
              <a:gd name="connsiteX111" fmla="*/ 2295331 w 2435000"/>
              <a:gd name="connsiteY111" fmla="*/ 1741714 h 2581470"/>
              <a:gd name="connsiteX112" fmla="*/ 2251788 w 2435000"/>
              <a:gd name="connsiteY112" fmla="*/ 1785257 h 2581470"/>
              <a:gd name="connsiteX113" fmla="*/ 2220686 w 2435000"/>
              <a:gd name="connsiteY113" fmla="*/ 1822580 h 2581470"/>
              <a:gd name="connsiteX114" fmla="*/ 2208245 w 2435000"/>
              <a:gd name="connsiteY114" fmla="*/ 1853682 h 2581470"/>
              <a:gd name="connsiteX115" fmla="*/ 2177143 w 2435000"/>
              <a:gd name="connsiteY115" fmla="*/ 1884784 h 2581470"/>
              <a:gd name="connsiteX116" fmla="*/ 2139821 w 2435000"/>
              <a:gd name="connsiteY116" fmla="*/ 1940768 h 2581470"/>
              <a:gd name="connsiteX117" fmla="*/ 2121159 w 2435000"/>
              <a:gd name="connsiteY117" fmla="*/ 1959429 h 2581470"/>
              <a:gd name="connsiteX118" fmla="*/ 2114939 w 2435000"/>
              <a:gd name="connsiteY118" fmla="*/ 1978090 h 2581470"/>
              <a:gd name="connsiteX119" fmla="*/ 2065176 w 2435000"/>
              <a:gd name="connsiteY119" fmla="*/ 2040294 h 2581470"/>
              <a:gd name="connsiteX120" fmla="*/ 2040294 w 2435000"/>
              <a:gd name="connsiteY120" fmla="*/ 2071396 h 2581470"/>
              <a:gd name="connsiteX121" fmla="*/ 2027853 w 2435000"/>
              <a:gd name="connsiteY121" fmla="*/ 2096278 h 2581470"/>
              <a:gd name="connsiteX122" fmla="*/ 1990531 w 2435000"/>
              <a:gd name="connsiteY122" fmla="*/ 2139821 h 2581470"/>
              <a:gd name="connsiteX123" fmla="*/ 1959429 w 2435000"/>
              <a:gd name="connsiteY123" fmla="*/ 2183363 h 2581470"/>
              <a:gd name="connsiteX124" fmla="*/ 1922106 w 2435000"/>
              <a:gd name="connsiteY124" fmla="*/ 2226906 h 2581470"/>
              <a:gd name="connsiteX125" fmla="*/ 1884784 w 2435000"/>
              <a:gd name="connsiteY125" fmla="*/ 2264229 h 2581470"/>
              <a:gd name="connsiteX126" fmla="*/ 1847461 w 2435000"/>
              <a:gd name="connsiteY126" fmla="*/ 2313992 h 2581470"/>
              <a:gd name="connsiteX127" fmla="*/ 1828800 w 2435000"/>
              <a:gd name="connsiteY127" fmla="*/ 2338874 h 2581470"/>
              <a:gd name="connsiteX128" fmla="*/ 1810139 w 2435000"/>
              <a:gd name="connsiteY128" fmla="*/ 2357535 h 2581470"/>
              <a:gd name="connsiteX129" fmla="*/ 1797698 w 2435000"/>
              <a:gd name="connsiteY129" fmla="*/ 2376196 h 2581470"/>
              <a:gd name="connsiteX130" fmla="*/ 1779037 w 2435000"/>
              <a:gd name="connsiteY130" fmla="*/ 2382417 h 2581470"/>
              <a:gd name="connsiteX131" fmla="*/ 1729274 w 2435000"/>
              <a:gd name="connsiteY131" fmla="*/ 2425959 h 2581470"/>
              <a:gd name="connsiteX132" fmla="*/ 1691951 w 2435000"/>
              <a:gd name="connsiteY132" fmla="*/ 2450841 h 2581470"/>
              <a:gd name="connsiteX133" fmla="*/ 1635967 w 2435000"/>
              <a:gd name="connsiteY133" fmla="*/ 2475723 h 2581470"/>
              <a:gd name="connsiteX134" fmla="*/ 1598645 w 2435000"/>
              <a:gd name="connsiteY134" fmla="*/ 2500604 h 2581470"/>
              <a:gd name="connsiteX135" fmla="*/ 1555102 w 2435000"/>
              <a:gd name="connsiteY135" fmla="*/ 2519265 h 2581470"/>
              <a:gd name="connsiteX136" fmla="*/ 1530221 w 2435000"/>
              <a:gd name="connsiteY136" fmla="*/ 2569029 h 258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435000" h="2581470">
                <a:moveTo>
                  <a:pt x="1530221" y="2569029"/>
                </a:moveTo>
                <a:lnTo>
                  <a:pt x="1530221" y="2569029"/>
                </a:lnTo>
                <a:cubicBezTo>
                  <a:pt x="1486182" y="2564625"/>
                  <a:pt x="1460776" y="2557431"/>
                  <a:pt x="1418253" y="2569029"/>
                </a:cubicBezTo>
                <a:cubicBezTo>
                  <a:pt x="1411040" y="2570996"/>
                  <a:pt x="1405812" y="2577323"/>
                  <a:pt x="1399592" y="2581470"/>
                </a:cubicBezTo>
                <a:cubicBezTo>
                  <a:pt x="1362270" y="2579396"/>
                  <a:pt x="1324759" y="2579534"/>
                  <a:pt x="1287625" y="2575249"/>
                </a:cubicBezTo>
                <a:cubicBezTo>
                  <a:pt x="1266168" y="2572773"/>
                  <a:pt x="1240788" y="2563784"/>
                  <a:pt x="1219200" y="2556588"/>
                </a:cubicBezTo>
                <a:cubicBezTo>
                  <a:pt x="1173741" y="2526281"/>
                  <a:pt x="1235419" y="2563714"/>
                  <a:pt x="1163216" y="2537927"/>
                </a:cubicBezTo>
                <a:cubicBezTo>
                  <a:pt x="1145751" y="2531689"/>
                  <a:pt x="1131047" y="2518909"/>
                  <a:pt x="1113453" y="2513045"/>
                </a:cubicBezTo>
                <a:cubicBezTo>
                  <a:pt x="1107233" y="2510972"/>
                  <a:pt x="1100819" y="2509408"/>
                  <a:pt x="1094792" y="2506825"/>
                </a:cubicBezTo>
                <a:cubicBezTo>
                  <a:pt x="1086269" y="2503172"/>
                  <a:pt x="1078856" y="2496824"/>
                  <a:pt x="1069910" y="2494384"/>
                </a:cubicBezTo>
                <a:cubicBezTo>
                  <a:pt x="1055765" y="2490526"/>
                  <a:pt x="1040881" y="2490237"/>
                  <a:pt x="1026367" y="2488163"/>
                </a:cubicBezTo>
                <a:cubicBezTo>
                  <a:pt x="1018073" y="2481943"/>
                  <a:pt x="1010960" y="2473712"/>
                  <a:pt x="1001486" y="2469502"/>
                </a:cubicBezTo>
                <a:cubicBezTo>
                  <a:pt x="990074" y="2464430"/>
                  <a:pt x="923824" y="2457595"/>
                  <a:pt x="920621" y="2457061"/>
                </a:cubicBezTo>
                <a:cubicBezTo>
                  <a:pt x="912188" y="2455655"/>
                  <a:pt x="904085" y="2452696"/>
                  <a:pt x="895739" y="2450841"/>
                </a:cubicBezTo>
                <a:cubicBezTo>
                  <a:pt x="866758" y="2444401"/>
                  <a:pt x="837363" y="2439735"/>
                  <a:pt x="808653" y="2432180"/>
                </a:cubicBezTo>
                <a:cubicBezTo>
                  <a:pt x="797855" y="2429338"/>
                  <a:pt x="788246" y="2422947"/>
                  <a:pt x="777551" y="2419739"/>
                </a:cubicBezTo>
                <a:cubicBezTo>
                  <a:pt x="767424" y="2416701"/>
                  <a:pt x="756751" y="2415896"/>
                  <a:pt x="746449" y="2413519"/>
                </a:cubicBezTo>
                <a:cubicBezTo>
                  <a:pt x="729789" y="2409674"/>
                  <a:pt x="713274" y="2405225"/>
                  <a:pt x="696686" y="2401078"/>
                </a:cubicBezTo>
                <a:cubicBezTo>
                  <a:pt x="654693" y="2373082"/>
                  <a:pt x="707259" y="2404250"/>
                  <a:pt x="634482" y="2382417"/>
                </a:cubicBezTo>
                <a:cubicBezTo>
                  <a:pt x="627321" y="2380269"/>
                  <a:pt x="622312" y="2373685"/>
                  <a:pt x="615821" y="2369976"/>
                </a:cubicBezTo>
                <a:cubicBezTo>
                  <a:pt x="590522" y="2355519"/>
                  <a:pt x="593270" y="2358118"/>
                  <a:pt x="566057" y="2351314"/>
                </a:cubicBezTo>
                <a:cubicBezTo>
                  <a:pt x="559837" y="2347167"/>
                  <a:pt x="554608" y="2340841"/>
                  <a:pt x="547396" y="2338874"/>
                </a:cubicBezTo>
                <a:cubicBezTo>
                  <a:pt x="531268" y="2334476"/>
                  <a:pt x="514122" y="2335401"/>
                  <a:pt x="497633" y="2332653"/>
                </a:cubicBezTo>
                <a:cubicBezTo>
                  <a:pt x="489200" y="2331247"/>
                  <a:pt x="481045" y="2328506"/>
                  <a:pt x="472751" y="2326433"/>
                </a:cubicBezTo>
                <a:cubicBezTo>
                  <a:pt x="416120" y="2269802"/>
                  <a:pt x="518560" y="2367342"/>
                  <a:pt x="391886" y="2282890"/>
                </a:cubicBezTo>
                <a:cubicBezTo>
                  <a:pt x="373145" y="2270395"/>
                  <a:pt x="370441" y="2267479"/>
                  <a:pt x="348343" y="2258008"/>
                </a:cubicBezTo>
                <a:cubicBezTo>
                  <a:pt x="342316" y="2255425"/>
                  <a:pt x="335902" y="2253861"/>
                  <a:pt x="329682" y="2251788"/>
                </a:cubicBezTo>
                <a:cubicBezTo>
                  <a:pt x="279915" y="2218609"/>
                  <a:pt x="340053" y="2262158"/>
                  <a:pt x="298580" y="2220686"/>
                </a:cubicBezTo>
                <a:cubicBezTo>
                  <a:pt x="293293" y="2215400"/>
                  <a:pt x="286139" y="2212392"/>
                  <a:pt x="279918" y="2208245"/>
                </a:cubicBezTo>
                <a:cubicBezTo>
                  <a:pt x="266189" y="2189939"/>
                  <a:pt x="259925" y="2179143"/>
                  <a:pt x="242596" y="2164702"/>
                </a:cubicBezTo>
                <a:cubicBezTo>
                  <a:pt x="236853" y="2159916"/>
                  <a:pt x="230155" y="2156408"/>
                  <a:pt x="223935" y="2152261"/>
                </a:cubicBezTo>
                <a:cubicBezTo>
                  <a:pt x="203596" y="2091251"/>
                  <a:pt x="236571" y="2177436"/>
                  <a:pt x="199053" y="2121159"/>
                </a:cubicBezTo>
                <a:cubicBezTo>
                  <a:pt x="186194" y="2101870"/>
                  <a:pt x="176561" y="2080479"/>
                  <a:pt x="167951" y="2058955"/>
                </a:cubicBezTo>
                <a:cubicBezTo>
                  <a:pt x="163804" y="2048588"/>
                  <a:pt x="162485" y="2036572"/>
                  <a:pt x="155510" y="2027853"/>
                </a:cubicBezTo>
                <a:cubicBezTo>
                  <a:pt x="145394" y="2015207"/>
                  <a:pt x="130629" y="2007118"/>
                  <a:pt x="118188" y="1996751"/>
                </a:cubicBezTo>
                <a:cubicBezTo>
                  <a:pt x="102551" y="1949846"/>
                  <a:pt x="123644" y="2007662"/>
                  <a:pt x="99527" y="1959429"/>
                </a:cubicBezTo>
                <a:cubicBezTo>
                  <a:pt x="96595" y="1953564"/>
                  <a:pt x="95380" y="1946988"/>
                  <a:pt x="93306" y="1940768"/>
                </a:cubicBezTo>
                <a:cubicBezTo>
                  <a:pt x="91233" y="1922107"/>
                  <a:pt x="90173" y="1903305"/>
                  <a:pt x="87086" y="1884784"/>
                </a:cubicBezTo>
                <a:cubicBezTo>
                  <a:pt x="86008" y="1878316"/>
                  <a:pt x="81732" y="1872622"/>
                  <a:pt x="80865" y="1866123"/>
                </a:cubicBezTo>
                <a:cubicBezTo>
                  <a:pt x="63400" y="1735138"/>
                  <a:pt x="87429" y="1842614"/>
                  <a:pt x="62204" y="1741714"/>
                </a:cubicBezTo>
                <a:cubicBezTo>
                  <a:pt x="60131" y="1720979"/>
                  <a:pt x="59075" y="1700118"/>
                  <a:pt x="55984" y="1679510"/>
                </a:cubicBezTo>
                <a:cubicBezTo>
                  <a:pt x="52248" y="1654602"/>
                  <a:pt x="36871" y="1587284"/>
                  <a:pt x="31102" y="1561323"/>
                </a:cubicBezTo>
                <a:cubicBezTo>
                  <a:pt x="29029" y="1540588"/>
                  <a:pt x="26687" y="1519879"/>
                  <a:pt x="24882" y="1499119"/>
                </a:cubicBezTo>
                <a:cubicBezTo>
                  <a:pt x="22540" y="1472186"/>
                  <a:pt x="23643" y="1444825"/>
                  <a:pt x="18661" y="1418253"/>
                </a:cubicBezTo>
                <a:cubicBezTo>
                  <a:pt x="17283" y="1410905"/>
                  <a:pt x="9564" y="1406279"/>
                  <a:pt x="6221" y="1399592"/>
                </a:cubicBezTo>
                <a:cubicBezTo>
                  <a:pt x="3289" y="1393727"/>
                  <a:pt x="2074" y="1387151"/>
                  <a:pt x="0" y="1380931"/>
                </a:cubicBezTo>
                <a:cubicBezTo>
                  <a:pt x="4147" y="1101013"/>
                  <a:pt x="6690" y="821066"/>
                  <a:pt x="12441" y="541176"/>
                </a:cubicBezTo>
                <a:cubicBezTo>
                  <a:pt x="14180" y="456548"/>
                  <a:pt x="13714" y="494130"/>
                  <a:pt x="37323" y="429208"/>
                </a:cubicBezTo>
                <a:cubicBezTo>
                  <a:pt x="44405" y="409734"/>
                  <a:pt x="45379" y="386730"/>
                  <a:pt x="49763" y="367004"/>
                </a:cubicBezTo>
                <a:cubicBezTo>
                  <a:pt x="51185" y="360603"/>
                  <a:pt x="52347" y="353799"/>
                  <a:pt x="55984" y="348343"/>
                </a:cubicBezTo>
                <a:cubicBezTo>
                  <a:pt x="60864" y="341024"/>
                  <a:pt x="68425" y="335902"/>
                  <a:pt x="74645" y="329682"/>
                </a:cubicBezTo>
                <a:cubicBezTo>
                  <a:pt x="98137" y="259201"/>
                  <a:pt x="54233" y="394153"/>
                  <a:pt x="87086" y="273698"/>
                </a:cubicBezTo>
                <a:cubicBezTo>
                  <a:pt x="95391" y="243247"/>
                  <a:pt x="106307" y="232425"/>
                  <a:pt x="124408" y="205274"/>
                </a:cubicBezTo>
                <a:lnTo>
                  <a:pt x="124408" y="205274"/>
                </a:lnTo>
                <a:cubicBezTo>
                  <a:pt x="126482" y="199053"/>
                  <a:pt x="126992" y="192068"/>
                  <a:pt x="130629" y="186612"/>
                </a:cubicBezTo>
                <a:cubicBezTo>
                  <a:pt x="144258" y="166169"/>
                  <a:pt x="150740" y="169853"/>
                  <a:pt x="167951" y="155510"/>
                </a:cubicBezTo>
                <a:cubicBezTo>
                  <a:pt x="174709" y="149878"/>
                  <a:pt x="179854" y="142481"/>
                  <a:pt x="186612" y="136849"/>
                </a:cubicBezTo>
                <a:cubicBezTo>
                  <a:pt x="195360" y="129559"/>
                  <a:pt x="211661" y="119065"/>
                  <a:pt x="223935" y="118188"/>
                </a:cubicBezTo>
                <a:cubicBezTo>
                  <a:pt x="275681" y="114492"/>
                  <a:pt x="327608" y="114041"/>
                  <a:pt x="379445" y="111968"/>
                </a:cubicBezTo>
                <a:cubicBezTo>
                  <a:pt x="385665" y="109894"/>
                  <a:pt x="392241" y="108679"/>
                  <a:pt x="398106" y="105747"/>
                </a:cubicBezTo>
                <a:cubicBezTo>
                  <a:pt x="404793" y="102404"/>
                  <a:pt x="409895" y="96251"/>
                  <a:pt x="416767" y="93306"/>
                </a:cubicBezTo>
                <a:cubicBezTo>
                  <a:pt x="428573" y="88246"/>
                  <a:pt x="470558" y="82267"/>
                  <a:pt x="478972" y="80865"/>
                </a:cubicBezTo>
                <a:cubicBezTo>
                  <a:pt x="485192" y="74645"/>
                  <a:pt x="489625" y="65844"/>
                  <a:pt x="497633" y="62204"/>
                </a:cubicBezTo>
                <a:cubicBezTo>
                  <a:pt x="527241" y="48746"/>
                  <a:pt x="579584" y="46544"/>
                  <a:pt x="609600" y="43543"/>
                </a:cubicBezTo>
                <a:cubicBezTo>
                  <a:pt x="615820" y="37323"/>
                  <a:pt x="621103" y="29995"/>
                  <a:pt x="628261" y="24882"/>
                </a:cubicBezTo>
                <a:cubicBezTo>
                  <a:pt x="650549" y="8962"/>
                  <a:pt x="657790" y="12835"/>
                  <a:pt x="684245" y="6221"/>
                </a:cubicBezTo>
                <a:cubicBezTo>
                  <a:pt x="690606" y="4631"/>
                  <a:pt x="696686" y="2074"/>
                  <a:pt x="702906" y="0"/>
                </a:cubicBezTo>
                <a:lnTo>
                  <a:pt x="1181878" y="18661"/>
                </a:lnTo>
                <a:cubicBezTo>
                  <a:pt x="1220377" y="20452"/>
                  <a:pt x="1235212" y="24352"/>
                  <a:pt x="1268963" y="31102"/>
                </a:cubicBezTo>
                <a:cubicBezTo>
                  <a:pt x="1279330" y="35249"/>
                  <a:pt x="1289370" y="40335"/>
                  <a:pt x="1300065" y="43543"/>
                </a:cubicBezTo>
                <a:cubicBezTo>
                  <a:pt x="1310192" y="46581"/>
                  <a:pt x="1320967" y="46981"/>
                  <a:pt x="1331167" y="49763"/>
                </a:cubicBezTo>
                <a:cubicBezTo>
                  <a:pt x="1343819" y="53213"/>
                  <a:pt x="1356049" y="58057"/>
                  <a:pt x="1368490" y="62204"/>
                </a:cubicBezTo>
                <a:cubicBezTo>
                  <a:pt x="1374710" y="64278"/>
                  <a:pt x="1381529" y="65052"/>
                  <a:pt x="1387151" y="68425"/>
                </a:cubicBezTo>
                <a:cubicBezTo>
                  <a:pt x="1410568" y="82475"/>
                  <a:pt x="1461148" y="111482"/>
                  <a:pt x="1486678" y="130629"/>
                </a:cubicBezTo>
                <a:cubicBezTo>
                  <a:pt x="1494972" y="136849"/>
                  <a:pt x="1502085" y="145080"/>
                  <a:pt x="1511559" y="149290"/>
                </a:cubicBezTo>
                <a:cubicBezTo>
                  <a:pt x="1521220" y="153584"/>
                  <a:pt x="1532294" y="153437"/>
                  <a:pt x="1542661" y="155510"/>
                </a:cubicBezTo>
                <a:cubicBezTo>
                  <a:pt x="1555102" y="163804"/>
                  <a:pt x="1569411" y="169819"/>
                  <a:pt x="1579984" y="180392"/>
                </a:cubicBezTo>
                <a:cubicBezTo>
                  <a:pt x="1590351" y="190759"/>
                  <a:pt x="1599513" y="202493"/>
                  <a:pt x="1611086" y="211494"/>
                </a:cubicBezTo>
                <a:cubicBezTo>
                  <a:pt x="1622618" y="220464"/>
                  <a:pt x="1640757" y="225531"/>
                  <a:pt x="1654629" y="230155"/>
                </a:cubicBezTo>
                <a:cubicBezTo>
                  <a:pt x="1719326" y="294855"/>
                  <a:pt x="1631341" y="209307"/>
                  <a:pt x="1691951" y="261257"/>
                </a:cubicBezTo>
                <a:cubicBezTo>
                  <a:pt x="1724952" y="289543"/>
                  <a:pt x="1709099" y="280226"/>
                  <a:pt x="1735494" y="311021"/>
                </a:cubicBezTo>
                <a:cubicBezTo>
                  <a:pt x="1741219" y="317700"/>
                  <a:pt x="1747935" y="323462"/>
                  <a:pt x="1754155" y="329682"/>
                </a:cubicBezTo>
                <a:cubicBezTo>
                  <a:pt x="1766204" y="377871"/>
                  <a:pt x="1750530" y="333315"/>
                  <a:pt x="1779037" y="373225"/>
                </a:cubicBezTo>
                <a:cubicBezTo>
                  <a:pt x="1784427" y="380770"/>
                  <a:pt x="1786160" y="390510"/>
                  <a:pt x="1791478" y="398106"/>
                </a:cubicBezTo>
                <a:cubicBezTo>
                  <a:pt x="1847228" y="477749"/>
                  <a:pt x="1800799" y="404661"/>
                  <a:pt x="1841241" y="454090"/>
                </a:cubicBezTo>
                <a:cubicBezTo>
                  <a:pt x="1854371" y="470138"/>
                  <a:pt x="1867061" y="486601"/>
                  <a:pt x="1878563" y="503853"/>
                </a:cubicBezTo>
                <a:cubicBezTo>
                  <a:pt x="1887851" y="517784"/>
                  <a:pt x="1898867" y="535055"/>
                  <a:pt x="1909665" y="547396"/>
                </a:cubicBezTo>
                <a:cubicBezTo>
                  <a:pt x="1917389" y="556223"/>
                  <a:pt x="1927509" y="562894"/>
                  <a:pt x="1934547" y="572278"/>
                </a:cubicBezTo>
                <a:cubicBezTo>
                  <a:pt x="1966116" y="614369"/>
                  <a:pt x="1926547" y="583531"/>
                  <a:pt x="1965649" y="609600"/>
                </a:cubicBezTo>
                <a:cubicBezTo>
                  <a:pt x="1994678" y="653143"/>
                  <a:pt x="1978090" y="638629"/>
                  <a:pt x="2009192" y="659363"/>
                </a:cubicBezTo>
                <a:cubicBezTo>
                  <a:pt x="2052228" y="723919"/>
                  <a:pt x="1983379" y="627330"/>
                  <a:pt x="2046514" y="690465"/>
                </a:cubicBezTo>
                <a:cubicBezTo>
                  <a:pt x="2051151" y="695102"/>
                  <a:pt x="2050152" y="703100"/>
                  <a:pt x="2052735" y="709127"/>
                </a:cubicBezTo>
                <a:cubicBezTo>
                  <a:pt x="2056388" y="717650"/>
                  <a:pt x="2059240" y="726885"/>
                  <a:pt x="2065176" y="734008"/>
                </a:cubicBezTo>
                <a:cubicBezTo>
                  <a:pt x="2069962" y="739751"/>
                  <a:pt x="2078551" y="741163"/>
                  <a:pt x="2083837" y="746449"/>
                </a:cubicBezTo>
                <a:cubicBezTo>
                  <a:pt x="2091168" y="753780"/>
                  <a:pt x="2095167" y="764000"/>
                  <a:pt x="2102498" y="771331"/>
                </a:cubicBezTo>
                <a:cubicBezTo>
                  <a:pt x="2107784" y="776617"/>
                  <a:pt x="2115873" y="778486"/>
                  <a:pt x="2121159" y="783772"/>
                </a:cubicBezTo>
                <a:cubicBezTo>
                  <a:pt x="2179217" y="841828"/>
                  <a:pt x="2098352" y="777551"/>
                  <a:pt x="2164702" y="827314"/>
                </a:cubicBezTo>
                <a:cubicBezTo>
                  <a:pt x="2166776" y="833535"/>
                  <a:pt x="2167163" y="840604"/>
                  <a:pt x="2170923" y="845976"/>
                </a:cubicBezTo>
                <a:cubicBezTo>
                  <a:pt x="2181885" y="861637"/>
                  <a:pt x="2195202" y="875544"/>
                  <a:pt x="2208245" y="889519"/>
                </a:cubicBezTo>
                <a:cubicBezTo>
                  <a:pt x="2224251" y="906669"/>
                  <a:pt x="2244995" y="919764"/>
                  <a:pt x="2258008" y="939282"/>
                </a:cubicBezTo>
                <a:cubicBezTo>
                  <a:pt x="2265070" y="949875"/>
                  <a:pt x="2281398" y="975113"/>
                  <a:pt x="2289110" y="982825"/>
                </a:cubicBezTo>
                <a:cubicBezTo>
                  <a:pt x="2294396" y="988111"/>
                  <a:pt x="2302486" y="989979"/>
                  <a:pt x="2307772" y="995265"/>
                </a:cubicBezTo>
                <a:cubicBezTo>
                  <a:pt x="2327640" y="1015133"/>
                  <a:pt x="2330741" y="1024935"/>
                  <a:pt x="2345094" y="1045029"/>
                </a:cubicBezTo>
                <a:cubicBezTo>
                  <a:pt x="2365043" y="1072957"/>
                  <a:pt x="2359810" y="1065965"/>
                  <a:pt x="2382416" y="1088572"/>
                </a:cubicBezTo>
                <a:cubicBezTo>
                  <a:pt x="2384490" y="1094792"/>
                  <a:pt x="2384541" y="1102113"/>
                  <a:pt x="2388637" y="1107233"/>
                </a:cubicBezTo>
                <a:cubicBezTo>
                  <a:pt x="2393307" y="1113071"/>
                  <a:pt x="2402012" y="1114388"/>
                  <a:pt x="2407298" y="1119674"/>
                </a:cubicBezTo>
                <a:cubicBezTo>
                  <a:pt x="2412584" y="1124960"/>
                  <a:pt x="2415592" y="1132115"/>
                  <a:pt x="2419739" y="1138335"/>
                </a:cubicBezTo>
                <a:cubicBezTo>
                  <a:pt x="2450143" y="1290365"/>
                  <a:pt x="2429354" y="1173214"/>
                  <a:pt x="2407298" y="1542661"/>
                </a:cubicBezTo>
                <a:cubicBezTo>
                  <a:pt x="2403463" y="1606894"/>
                  <a:pt x="2407456" y="1567229"/>
                  <a:pt x="2388637" y="1604865"/>
                </a:cubicBezTo>
                <a:cubicBezTo>
                  <a:pt x="2385704" y="1610730"/>
                  <a:pt x="2386512" y="1618407"/>
                  <a:pt x="2382416" y="1623527"/>
                </a:cubicBezTo>
                <a:cubicBezTo>
                  <a:pt x="2377746" y="1629365"/>
                  <a:pt x="2369975" y="1631821"/>
                  <a:pt x="2363755" y="1635968"/>
                </a:cubicBezTo>
                <a:cubicBezTo>
                  <a:pt x="2346370" y="1688125"/>
                  <a:pt x="2360718" y="1651178"/>
                  <a:pt x="2295331" y="1741714"/>
                </a:cubicBezTo>
                <a:cubicBezTo>
                  <a:pt x="2272459" y="1773383"/>
                  <a:pt x="2282955" y="1761883"/>
                  <a:pt x="2251788" y="1785257"/>
                </a:cubicBezTo>
                <a:cubicBezTo>
                  <a:pt x="2235619" y="1833763"/>
                  <a:pt x="2261358" y="1768350"/>
                  <a:pt x="2220686" y="1822580"/>
                </a:cubicBezTo>
                <a:cubicBezTo>
                  <a:pt x="2213986" y="1831513"/>
                  <a:pt x="2213239" y="1843695"/>
                  <a:pt x="2208245" y="1853682"/>
                </a:cubicBezTo>
                <a:cubicBezTo>
                  <a:pt x="2197878" y="1874416"/>
                  <a:pt x="2195804" y="1872343"/>
                  <a:pt x="2177143" y="1884784"/>
                </a:cubicBezTo>
                <a:cubicBezTo>
                  <a:pt x="2163224" y="1907982"/>
                  <a:pt x="2157096" y="1920614"/>
                  <a:pt x="2139821" y="1940768"/>
                </a:cubicBezTo>
                <a:cubicBezTo>
                  <a:pt x="2134096" y="1947447"/>
                  <a:pt x="2127380" y="1953209"/>
                  <a:pt x="2121159" y="1959429"/>
                </a:cubicBezTo>
                <a:cubicBezTo>
                  <a:pt x="2119086" y="1965649"/>
                  <a:pt x="2118312" y="1972468"/>
                  <a:pt x="2114939" y="1978090"/>
                </a:cubicBezTo>
                <a:cubicBezTo>
                  <a:pt x="2093210" y="2014305"/>
                  <a:pt x="2089305" y="2016165"/>
                  <a:pt x="2065176" y="2040294"/>
                </a:cubicBezTo>
                <a:cubicBezTo>
                  <a:pt x="2050322" y="2084850"/>
                  <a:pt x="2071558" y="2033879"/>
                  <a:pt x="2040294" y="2071396"/>
                </a:cubicBezTo>
                <a:cubicBezTo>
                  <a:pt x="2034358" y="2078520"/>
                  <a:pt x="2032454" y="2088227"/>
                  <a:pt x="2027853" y="2096278"/>
                </a:cubicBezTo>
                <a:cubicBezTo>
                  <a:pt x="2015222" y="2118381"/>
                  <a:pt x="2010788" y="2119564"/>
                  <a:pt x="1990531" y="2139821"/>
                </a:cubicBezTo>
                <a:cubicBezTo>
                  <a:pt x="1977300" y="2179511"/>
                  <a:pt x="1994851" y="2136133"/>
                  <a:pt x="1959429" y="2183363"/>
                </a:cubicBezTo>
                <a:cubicBezTo>
                  <a:pt x="1906077" y="2254500"/>
                  <a:pt x="1994963" y="2161335"/>
                  <a:pt x="1922106" y="2226906"/>
                </a:cubicBezTo>
                <a:cubicBezTo>
                  <a:pt x="1909029" y="2238676"/>
                  <a:pt x="1884784" y="2264229"/>
                  <a:pt x="1884784" y="2264229"/>
                </a:cubicBezTo>
                <a:cubicBezTo>
                  <a:pt x="1873721" y="2308478"/>
                  <a:pt x="1887758" y="2273695"/>
                  <a:pt x="1847461" y="2313992"/>
                </a:cubicBezTo>
                <a:cubicBezTo>
                  <a:pt x="1840130" y="2321323"/>
                  <a:pt x="1835547" y="2331002"/>
                  <a:pt x="1828800" y="2338874"/>
                </a:cubicBezTo>
                <a:cubicBezTo>
                  <a:pt x="1823075" y="2345553"/>
                  <a:pt x="1815771" y="2350777"/>
                  <a:pt x="1810139" y="2357535"/>
                </a:cubicBezTo>
                <a:cubicBezTo>
                  <a:pt x="1805353" y="2363278"/>
                  <a:pt x="1803536" y="2371526"/>
                  <a:pt x="1797698" y="2376196"/>
                </a:cubicBezTo>
                <a:cubicBezTo>
                  <a:pt x="1792578" y="2380292"/>
                  <a:pt x="1785257" y="2380343"/>
                  <a:pt x="1779037" y="2382417"/>
                </a:cubicBezTo>
                <a:cubicBezTo>
                  <a:pt x="1743786" y="2435292"/>
                  <a:pt x="1801848" y="2353385"/>
                  <a:pt x="1729274" y="2425959"/>
                </a:cubicBezTo>
                <a:cubicBezTo>
                  <a:pt x="1705976" y="2449257"/>
                  <a:pt x="1718958" y="2441839"/>
                  <a:pt x="1691951" y="2450841"/>
                </a:cubicBezTo>
                <a:cubicBezTo>
                  <a:pt x="1650622" y="2492170"/>
                  <a:pt x="1701680" y="2448343"/>
                  <a:pt x="1635967" y="2475723"/>
                </a:cubicBezTo>
                <a:cubicBezTo>
                  <a:pt x="1622165" y="2481474"/>
                  <a:pt x="1612018" y="2493917"/>
                  <a:pt x="1598645" y="2500604"/>
                </a:cubicBezTo>
                <a:cubicBezTo>
                  <a:pt x="1567898" y="2515977"/>
                  <a:pt x="1582560" y="2510113"/>
                  <a:pt x="1555102" y="2519265"/>
                </a:cubicBezTo>
                <a:lnTo>
                  <a:pt x="1530221" y="2569029"/>
                </a:ln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任意多边形 95"/>
          <p:cNvSpPr/>
          <p:nvPr/>
        </p:nvSpPr>
        <p:spPr bwMode="auto">
          <a:xfrm>
            <a:off x="7094377" y="3501008"/>
            <a:ext cx="1574714" cy="2589447"/>
          </a:xfrm>
          <a:custGeom>
            <a:avLst/>
            <a:gdLst>
              <a:gd name="connsiteX0" fmla="*/ 478972 w 1574714"/>
              <a:gd name="connsiteY0" fmla="*/ 1212979 h 2830285"/>
              <a:gd name="connsiteX1" fmla="*/ 478972 w 1574714"/>
              <a:gd name="connsiteY1" fmla="*/ 1212979 h 2830285"/>
              <a:gd name="connsiteX2" fmla="*/ 422988 w 1574714"/>
              <a:gd name="connsiteY2" fmla="*/ 1119673 h 2830285"/>
              <a:gd name="connsiteX3" fmla="*/ 410547 w 1574714"/>
              <a:gd name="connsiteY3" fmla="*/ 1101012 h 2830285"/>
              <a:gd name="connsiteX4" fmla="*/ 398106 w 1574714"/>
              <a:gd name="connsiteY4" fmla="*/ 1063689 h 2830285"/>
              <a:gd name="connsiteX5" fmla="*/ 391886 w 1574714"/>
              <a:gd name="connsiteY5" fmla="*/ 1038808 h 2830285"/>
              <a:gd name="connsiteX6" fmla="*/ 373225 w 1574714"/>
              <a:gd name="connsiteY6" fmla="*/ 1013926 h 2830285"/>
              <a:gd name="connsiteX7" fmla="*/ 360784 w 1574714"/>
              <a:gd name="connsiteY7" fmla="*/ 995265 h 2830285"/>
              <a:gd name="connsiteX8" fmla="*/ 311021 w 1574714"/>
              <a:gd name="connsiteY8" fmla="*/ 970383 h 2830285"/>
              <a:gd name="connsiteX9" fmla="*/ 292359 w 1574714"/>
              <a:gd name="connsiteY9" fmla="*/ 951722 h 2830285"/>
              <a:gd name="connsiteX10" fmla="*/ 248816 w 1574714"/>
              <a:gd name="connsiteY10" fmla="*/ 939281 h 2830285"/>
              <a:gd name="connsiteX11" fmla="*/ 230155 w 1574714"/>
              <a:gd name="connsiteY11" fmla="*/ 926841 h 2830285"/>
              <a:gd name="connsiteX12" fmla="*/ 211494 w 1574714"/>
              <a:gd name="connsiteY12" fmla="*/ 908179 h 2830285"/>
              <a:gd name="connsiteX13" fmla="*/ 192833 w 1574714"/>
              <a:gd name="connsiteY13" fmla="*/ 901959 h 2830285"/>
              <a:gd name="connsiteX14" fmla="*/ 155510 w 1574714"/>
              <a:gd name="connsiteY14" fmla="*/ 864636 h 2830285"/>
              <a:gd name="connsiteX15" fmla="*/ 136849 w 1574714"/>
              <a:gd name="connsiteY15" fmla="*/ 839755 h 2830285"/>
              <a:gd name="connsiteX16" fmla="*/ 105747 w 1574714"/>
              <a:gd name="connsiteY16" fmla="*/ 802432 h 2830285"/>
              <a:gd name="connsiteX17" fmla="*/ 99527 w 1574714"/>
              <a:gd name="connsiteY17" fmla="*/ 771330 h 2830285"/>
              <a:gd name="connsiteX18" fmla="*/ 80865 w 1574714"/>
              <a:gd name="connsiteY18" fmla="*/ 752669 h 2830285"/>
              <a:gd name="connsiteX19" fmla="*/ 49763 w 1574714"/>
              <a:gd name="connsiteY19" fmla="*/ 709126 h 2830285"/>
              <a:gd name="connsiteX20" fmla="*/ 37323 w 1574714"/>
              <a:gd name="connsiteY20" fmla="*/ 678024 h 2830285"/>
              <a:gd name="connsiteX21" fmla="*/ 37323 w 1574714"/>
              <a:gd name="connsiteY21" fmla="*/ 572277 h 2830285"/>
              <a:gd name="connsiteX22" fmla="*/ 55984 w 1574714"/>
              <a:gd name="connsiteY22" fmla="*/ 541175 h 2830285"/>
              <a:gd name="connsiteX23" fmla="*/ 62204 w 1574714"/>
              <a:gd name="connsiteY23" fmla="*/ 516294 h 2830285"/>
              <a:gd name="connsiteX24" fmla="*/ 80865 w 1574714"/>
              <a:gd name="connsiteY24" fmla="*/ 503853 h 2830285"/>
              <a:gd name="connsiteX25" fmla="*/ 93306 w 1574714"/>
              <a:gd name="connsiteY25" fmla="*/ 485192 h 2830285"/>
              <a:gd name="connsiteX26" fmla="*/ 118188 w 1574714"/>
              <a:gd name="connsiteY26" fmla="*/ 416767 h 2830285"/>
              <a:gd name="connsiteX27" fmla="*/ 124408 w 1574714"/>
              <a:gd name="connsiteY27" fmla="*/ 391885 h 2830285"/>
              <a:gd name="connsiteX28" fmla="*/ 136849 w 1574714"/>
              <a:gd name="connsiteY28" fmla="*/ 329681 h 2830285"/>
              <a:gd name="connsiteX29" fmla="*/ 155510 w 1574714"/>
              <a:gd name="connsiteY29" fmla="*/ 311020 h 2830285"/>
              <a:gd name="connsiteX30" fmla="*/ 167951 w 1574714"/>
              <a:gd name="connsiteY30" fmla="*/ 273698 h 2830285"/>
              <a:gd name="connsiteX31" fmla="*/ 174172 w 1574714"/>
              <a:gd name="connsiteY31" fmla="*/ 248816 h 2830285"/>
              <a:gd name="connsiteX32" fmla="*/ 192833 w 1574714"/>
              <a:gd name="connsiteY32" fmla="*/ 230155 h 2830285"/>
              <a:gd name="connsiteX33" fmla="*/ 205274 w 1574714"/>
              <a:gd name="connsiteY33" fmla="*/ 192832 h 2830285"/>
              <a:gd name="connsiteX34" fmla="*/ 211494 w 1574714"/>
              <a:gd name="connsiteY34" fmla="*/ 167951 h 2830285"/>
              <a:gd name="connsiteX35" fmla="*/ 242596 w 1574714"/>
              <a:gd name="connsiteY35" fmla="*/ 130628 h 2830285"/>
              <a:gd name="connsiteX36" fmla="*/ 261257 w 1574714"/>
              <a:gd name="connsiteY36" fmla="*/ 93306 h 2830285"/>
              <a:gd name="connsiteX37" fmla="*/ 279918 w 1574714"/>
              <a:gd name="connsiteY37" fmla="*/ 74645 h 2830285"/>
              <a:gd name="connsiteX38" fmla="*/ 311021 w 1574714"/>
              <a:gd name="connsiteY38" fmla="*/ 37322 h 2830285"/>
              <a:gd name="connsiteX39" fmla="*/ 335902 w 1574714"/>
              <a:gd name="connsiteY39" fmla="*/ 31102 h 2830285"/>
              <a:gd name="connsiteX40" fmla="*/ 373225 w 1574714"/>
              <a:gd name="connsiteY40" fmla="*/ 12441 h 2830285"/>
              <a:gd name="connsiteX41" fmla="*/ 416767 w 1574714"/>
              <a:gd name="connsiteY41" fmla="*/ 6220 h 2830285"/>
              <a:gd name="connsiteX42" fmla="*/ 441649 w 1574714"/>
              <a:gd name="connsiteY42" fmla="*/ 0 h 2830285"/>
              <a:gd name="connsiteX43" fmla="*/ 926841 w 1574714"/>
              <a:gd name="connsiteY43" fmla="*/ 6220 h 2830285"/>
              <a:gd name="connsiteX44" fmla="*/ 982825 w 1574714"/>
              <a:gd name="connsiteY44" fmla="*/ 18661 h 2830285"/>
              <a:gd name="connsiteX45" fmla="*/ 1051249 w 1574714"/>
              <a:gd name="connsiteY45" fmla="*/ 31102 h 2830285"/>
              <a:gd name="connsiteX46" fmla="*/ 1150776 w 1574714"/>
              <a:gd name="connsiteY46" fmla="*/ 37322 h 2830285"/>
              <a:gd name="connsiteX47" fmla="*/ 1175657 w 1574714"/>
              <a:gd name="connsiteY47" fmla="*/ 49763 h 2830285"/>
              <a:gd name="connsiteX48" fmla="*/ 1206759 w 1574714"/>
              <a:gd name="connsiteY48" fmla="*/ 55983 h 2830285"/>
              <a:gd name="connsiteX49" fmla="*/ 1250302 w 1574714"/>
              <a:gd name="connsiteY49" fmla="*/ 68424 h 2830285"/>
              <a:gd name="connsiteX50" fmla="*/ 1293845 w 1574714"/>
              <a:gd name="connsiteY50" fmla="*/ 93306 h 2830285"/>
              <a:gd name="connsiteX51" fmla="*/ 1312506 w 1574714"/>
              <a:gd name="connsiteY51" fmla="*/ 105747 h 2830285"/>
              <a:gd name="connsiteX52" fmla="*/ 1343608 w 1574714"/>
              <a:gd name="connsiteY52" fmla="*/ 118187 h 2830285"/>
              <a:gd name="connsiteX53" fmla="*/ 1356049 w 1574714"/>
              <a:gd name="connsiteY53" fmla="*/ 136849 h 2830285"/>
              <a:gd name="connsiteX54" fmla="*/ 1368490 w 1574714"/>
              <a:gd name="connsiteY54" fmla="*/ 161730 h 2830285"/>
              <a:gd name="connsiteX55" fmla="*/ 1387151 w 1574714"/>
              <a:gd name="connsiteY55" fmla="*/ 174171 h 2830285"/>
              <a:gd name="connsiteX56" fmla="*/ 1393372 w 1574714"/>
              <a:gd name="connsiteY56" fmla="*/ 192832 h 2830285"/>
              <a:gd name="connsiteX57" fmla="*/ 1399592 w 1574714"/>
              <a:gd name="connsiteY57" fmla="*/ 223934 h 2830285"/>
              <a:gd name="connsiteX58" fmla="*/ 1418253 w 1574714"/>
              <a:gd name="connsiteY58" fmla="*/ 236375 h 2830285"/>
              <a:gd name="connsiteX59" fmla="*/ 1430694 w 1574714"/>
              <a:gd name="connsiteY59" fmla="*/ 286138 h 2830285"/>
              <a:gd name="connsiteX60" fmla="*/ 1436914 w 1574714"/>
              <a:gd name="connsiteY60" fmla="*/ 311020 h 2830285"/>
              <a:gd name="connsiteX61" fmla="*/ 1449355 w 1574714"/>
              <a:gd name="connsiteY61" fmla="*/ 348343 h 2830285"/>
              <a:gd name="connsiteX62" fmla="*/ 1461796 w 1574714"/>
              <a:gd name="connsiteY62" fmla="*/ 404326 h 2830285"/>
              <a:gd name="connsiteX63" fmla="*/ 1468016 w 1574714"/>
              <a:gd name="connsiteY63" fmla="*/ 478971 h 2830285"/>
              <a:gd name="connsiteX64" fmla="*/ 1480457 w 1574714"/>
              <a:gd name="connsiteY64" fmla="*/ 547396 h 2830285"/>
              <a:gd name="connsiteX65" fmla="*/ 1486678 w 1574714"/>
              <a:gd name="connsiteY65" fmla="*/ 970383 h 2830285"/>
              <a:gd name="connsiteX66" fmla="*/ 1474237 w 1574714"/>
              <a:gd name="connsiteY66" fmla="*/ 1206759 h 2830285"/>
              <a:gd name="connsiteX67" fmla="*/ 1468016 w 1574714"/>
              <a:gd name="connsiteY67" fmla="*/ 1231641 h 2830285"/>
              <a:gd name="connsiteX68" fmla="*/ 1449355 w 1574714"/>
              <a:gd name="connsiteY68" fmla="*/ 1262743 h 2830285"/>
              <a:gd name="connsiteX69" fmla="*/ 1436914 w 1574714"/>
              <a:gd name="connsiteY69" fmla="*/ 1380930 h 2830285"/>
              <a:gd name="connsiteX70" fmla="*/ 1443135 w 1574714"/>
              <a:gd name="connsiteY70" fmla="*/ 1505338 h 2830285"/>
              <a:gd name="connsiteX71" fmla="*/ 1449355 w 1574714"/>
              <a:gd name="connsiteY71" fmla="*/ 1524000 h 2830285"/>
              <a:gd name="connsiteX72" fmla="*/ 1461796 w 1574714"/>
              <a:gd name="connsiteY72" fmla="*/ 1555102 h 2830285"/>
              <a:gd name="connsiteX73" fmla="*/ 1480457 w 1574714"/>
              <a:gd name="connsiteY73" fmla="*/ 1579983 h 2830285"/>
              <a:gd name="connsiteX74" fmla="*/ 1492898 w 1574714"/>
              <a:gd name="connsiteY74" fmla="*/ 1604865 h 2830285"/>
              <a:gd name="connsiteX75" fmla="*/ 1499118 w 1574714"/>
              <a:gd name="connsiteY75" fmla="*/ 1635967 h 2830285"/>
              <a:gd name="connsiteX76" fmla="*/ 1517780 w 1574714"/>
              <a:gd name="connsiteY76" fmla="*/ 1660849 h 2830285"/>
              <a:gd name="connsiteX77" fmla="*/ 1524000 w 1574714"/>
              <a:gd name="connsiteY77" fmla="*/ 1710612 h 2830285"/>
              <a:gd name="connsiteX78" fmla="*/ 1530221 w 1574714"/>
              <a:gd name="connsiteY78" fmla="*/ 1747934 h 2830285"/>
              <a:gd name="connsiteX79" fmla="*/ 1542661 w 1574714"/>
              <a:gd name="connsiteY79" fmla="*/ 2040294 h 2830285"/>
              <a:gd name="connsiteX80" fmla="*/ 1573763 w 1574714"/>
              <a:gd name="connsiteY80" fmla="*/ 2233126 h 2830285"/>
              <a:gd name="connsiteX81" fmla="*/ 1561323 w 1574714"/>
              <a:gd name="connsiteY81" fmla="*/ 2637453 h 2830285"/>
              <a:gd name="connsiteX82" fmla="*/ 1542661 w 1574714"/>
              <a:gd name="connsiteY82" fmla="*/ 2680996 h 2830285"/>
              <a:gd name="connsiteX83" fmla="*/ 1505339 w 1574714"/>
              <a:gd name="connsiteY83" fmla="*/ 2718318 h 2830285"/>
              <a:gd name="connsiteX84" fmla="*/ 1474237 w 1574714"/>
              <a:gd name="connsiteY84" fmla="*/ 2761861 h 2830285"/>
              <a:gd name="connsiteX85" fmla="*/ 1455576 w 1574714"/>
              <a:gd name="connsiteY85" fmla="*/ 2786743 h 2830285"/>
              <a:gd name="connsiteX86" fmla="*/ 1412033 w 1574714"/>
              <a:gd name="connsiteY86" fmla="*/ 2792963 h 2830285"/>
              <a:gd name="connsiteX87" fmla="*/ 1306286 w 1574714"/>
              <a:gd name="connsiteY87" fmla="*/ 2830285 h 2830285"/>
              <a:gd name="connsiteX88" fmla="*/ 1107233 w 1574714"/>
              <a:gd name="connsiteY88" fmla="*/ 2824065 h 2830285"/>
              <a:gd name="connsiteX89" fmla="*/ 1076131 w 1574714"/>
              <a:gd name="connsiteY89" fmla="*/ 2811624 h 2830285"/>
              <a:gd name="connsiteX90" fmla="*/ 995265 w 1574714"/>
              <a:gd name="connsiteY90" fmla="*/ 2792963 h 2830285"/>
              <a:gd name="connsiteX91" fmla="*/ 957943 w 1574714"/>
              <a:gd name="connsiteY91" fmla="*/ 2768081 h 2830285"/>
              <a:gd name="connsiteX92" fmla="*/ 870857 w 1574714"/>
              <a:gd name="connsiteY92" fmla="*/ 2736979 h 2830285"/>
              <a:gd name="connsiteX93" fmla="*/ 845976 w 1574714"/>
              <a:gd name="connsiteY93" fmla="*/ 2724538 h 2830285"/>
              <a:gd name="connsiteX94" fmla="*/ 796212 w 1574714"/>
              <a:gd name="connsiteY94" fmla="*/ 2712098 h 2830285"/>
              <a:gd name="connsiteX95" fmla="*/ 783772 w 1574714"/>
              <a:gd name="connsiteY95" fmla="*/ 2693436 h 2830285"/>
              <a:gd name="connsiteX96" fmla="*/ 746449 w 1574714"/>
              <a:gd name="connsiteY96" fmla="*/ 2680996 h 2830285"/>
              <a:gd name="connsiteX97" fmla="*/ 727788 w 1574714"/>
              <a:gd name="connsiteY97" fmla="*/ 2662334 h 2830285"/>
              <a:gd name="connsiteX98" fmla="*/ 702906 w 1574714"/>
              <a:gd name="connsiteY98" fmla="*/ 2643673 h 2830285"/>
              <a:gd name="connsiteX99" fmla="*/ 665584 w 1574714"/>
              <a:gd name="connsiteY99" fmla="*/ 2593910 h 2830285"/>
              <a:gd name="connsiteX100" fmla="*/ 653143 w 1574714"/>
              <a:gd name="connsiteY100" fmla="*/ 2575249 h 2830285"/>
              <a:gd name="connsiteX101" fmla="*/ 615821 w 1574714"/>
              <a:gd name="connsiteY101" fmla="*/ 2537926 h 2830285"/>
              <a:gd name="connsiteX102" fmla="*/ 566057 w 1574714"/>
              <a:gd name="connsiteY102" fmla="*/ 2494383 h 2830285"/>
              <a:gd name="connsiteX103" fmla="*/ 547396 w 1574714"/>
              <a:gd name="connsiteY103" fmla="*/ 2488163 h 2830285"/>
              <a:gd name="connsiteX104" fmla="*/ 528735 w 1574714"/>
              <a:gd name="connsiteY104" fmla="*/ 2475722 h 2830285"/>
              <a:gd name="connsiteX105" fmla="*/ 478972 w 1574714"/>
              <a:gd name="connsiteY105" fmla="*/ 2457061 h 2830285"/>
              <a:gd name="connsiteX106" fmla="*/ 435429 w 1574714"/>
              <a:gd name="connsiteY106" fmla="*/ 2438400 h 2830285"/>
              <a:gd name="connsiteX107" fmla="*/ 416767 w 1574714"/>
              <a:gd name="connsiteY107" fmla="*/ 2432179 h 2830285"/>
              <a:gd name="connsiteX108" fmla="*/ 391886 w 1574714"/>
              <a:gd name="connsiteY108" fmla="*/ 2419738 h 2830285"/>
              <a:gd name="connsiteX109" fmla="*/ 323461 w 1574714"/>
              <a:gd name="connsiteY109" fmla="*/ 2407298 h 2830285"/>
              <a:gd name="connsiteX110" fmla="*/ 298580 w 1574714"/>
              <a:gd name="connsiteY110" fmla="*/ 2401077 h 2830285"/>
              <a:gd name="connsiteX111" fmla="*/ 68425 w 1574714"/>
              <a:gd name="connsiteY111" fmla="*/ 2388636 h 2830285"/>
              <a:gd name="connsiteX112" fmla="*/ 37323 w 1574714"/>
              <a:gd name="connsiteY112" fmla="*/ 2382416 h 2830285"/>
              <a:gd name="connsiteX113" fmla="*/ 18661 w 1574714"/>
              <a:gd name="connsiteY113" fmla="*/ 2363755 h 2830285"/>
              <a:gd name="connsiteX114" fmla="*/ 0 w 1574714"/>
              <a:gd name="connsiteY114" fmla="*/ 2351314 h 2830285"/>
              <a:gd name="connsiteX115" fmla="*/ 12441 w 1574714"/>
              <a:gd name="connsiteY115" fmla="*/ 2258008 h 2830285"/>
              <a:gd name="connsiteX116" fmla="*/ 24882 w 1574714"/>
              <a:gd name="connsiteY116" fmla="*/ 2220685 h 2830285"/>
              <a:gd name="connsiteX117" fmla="*/ 43543 w 1574714"/>
              <a:gd name="connsiteY117" fmla="*/ 2202024 h 2830285"/>
              <a:gd name="connsiteX118" fmla="*/ 68425 w 1574714"/>
              <a:gd name="connsiteY118" fmla="*/ 2170922 h 2830285"/>
              <a:gd name="connsiteX119" fmla="*/ 80865 w 1574714"/>
              <a:gd name="connsiteY119" fmla="*/ 2152261 h 2830285"/>
              <a:gd name="connsiteX120" fmla="*/ 87086 w 1574714"/>
              <a:gd name="connsiteY120" fmla="*/ 2133600 h 2830285"/>
              <a:gd name="connsiteX121" fmla="*/ 111967 w 1574714"/>
              <a:gd name="connsiteY121" fmla="*/ 2121159 h 2830285"/>
              <a:gd name="connsiteX122" fmla="*/ 124408 w 1574714"/>
              <a:gd name="connsiteY122" fmla="*/ 2090057 h 2830285"/>
              <a:gd name="connsiteX123" fmla="*/ 167951 w 1574714"/>
              <a:gd name="connsiteY123" fmla="*/ 2046514 h 2830285"/>
              <a:gd name="connsiteX124" fmla="*/ 186612 w 1574714"/>
              <a:gd name="connsiteY124" fmla="*/ 2027853 h 2830285"/>
              <a:gd name="connsiteX125" fmla="*/ 211494 w 1574714"/>
              <a:gd name="connsiteY125" fmla="*/ 1990530 h 2830285"/>
              <a:gd name="connsiteX126" fmla="*/ 230155 w 1574714"/>
              <a:gd name="connsiteY126" fmla="*/ 1971869 h 2830285"/>
              <a:gd name="connsiteX127" fmla="*/ 261257 w 1574714"/>
              <a:gd name="connsiteY127" fmla="*/ 1934547 h 2830285"/>
              <a:gd name="connsiteX128" fmla="*/ 273698 w 1574714"/>
              <a:gd name="connsiteY128" fmla="*/ 1915885 h 2830285"/>
              <a:gd name="connsiteX129" fmla="*/ 286139 w 1574714"/>
              <a:gd name="connsiteY129" fmla="*/ 1878563 h 2830285"/>
              <a:gd name="connsiteX130" fmla="*/ 304800 w 1574714"/>
              <a:gd name="connsiteY130" fmla="*/ 1866122 h 2830285"/>
              <a:gd name="connsiteX131" fmla="*/ 335902 w 1574714"/>
              <a:gd name="connsiteY131" fmla="*/ 1822579 h 2830285"/>
              <a:gd name="connsiteX132" fmla="*/ 385665 w 1574714"/>
              <a:gd name="connsiteY132" fmla="*/ 1760375 h 2830285"/>
              <a:gd name="connsiteX133" fmla="*/ 410547 w 1574714"/>
              <a:gd name="connsiteY133" fmla="*/ 1723053 h 2830285"/>
              <a:gd name="connsiteX134" fmla="*/ 435429 w 1574714"/>
              <a:gd name="connsiteY134" fmla="*/ 1685730 h 2830285"/>
              <a:gd name="connsiteX135" fmla="*/ 454090 w 1574714"/>
              <a:gd name="connsiteY135" fmla="*/ 1635967 h 2830285"/>
              <a:gd name="connsiteX136" fmla="*/ 460310 w 1574714"/>
              <a:gd name="connsiteY136" fmla="*/ 1611085 h 2830285"/>
              <a:gd name="connsiteX137" fmla="*/ 466531 w 1574714"/>
              <a:gd name="connsiteY137" fmla="*/ 1592424 h 2830285"/>
              <a:gd name="connsiteX138" fmla="*/ 472751 w 1574714"/>
              <a:gd name="connsiteY138" fmla="*/ 1492898 h 2830285"/>
              <a:gd name="connsiteX139" fmla="*/ 485192 w 1574714"/>
              <a:gd name="connsiteY139" fmla="*/ 1474236 h 2830285"/>
              <a:gd name="connsiteX140" fmla="*/ 491412 w 1574714"/>
              <a:gd name="connsiteY140" fmla="*/ 1455575 h 2830285"/>
              <a:gd name="connsiteX141" fmla="*/ 478972 w 1574714"/>
              <a:gd name="connsiteY141" fmla="*/ 1212979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74714" h="2830285">
                <a:moveTo>
                  <a:pt x="478972" y="1212979"/>
                </a:moveTo>
                <a:lnTo>
                  <a:pt x="478972" y="1212979"/>
                </a:lnTo>
                <a:cubicBezTo>
                  <a:pt x="460311" y="1181877"/>
                  <a:pt x="441902" y="1150622"/>
                  <a:pt x="422988" y="1119673"/>
                </a:cubicBezTo>
                <a:cubicBezTo>
                  <a:pt x="419090" y="1113294"/>
                  <a:pt x="413583" y="1107844"/>
                  <a:pt x="410547" y="1101012"/>
                </a:cubicBezTo>
                <a:cubicBezTo>
                  <a:pt x="405221" y="1089028"/>
                  <a:pt x="401286" y="1076411"/>
                  <a:pt x="398106" y="1063689"/>
                </a:cubicBezTo>
                <a:cubicBezTo>
                  <a:pt x="396033" y="1055395"/>
                  <a:pt x="395709" y="1046454"/>
                  <a:pt x="391886" y="1038808"/>
                </a:cubicBezTo>
                <a:cubicBezTo>
                  <a:pt x="387250" y="1029535"/>
                  <a:pt x="379251" y="1022362"/>
                  <a:pt x="373225" y="1013926"/>
                </a:cubicBezTo>
                <a:cubicBezTo>
                  <a:pt x="368880" y="1007843"/>
                  <a:pt x="366070" y="1000551"/>
                  <a:pt x="360784" y="995265"/>
                </a:cubicBezTo>
                <a:cubicBezTo>
                  <a:pt x="348360" y="982841"/>
                  <a:pt x="325872" y="976323"/>
                  <a:pt x="311021" y="970383"/>
                </a:cubicBezTo>
                <a:cubicBezTo>
                  <a:pt x="304800" y="964163"/>
                  <a:pt x="299679" y="956602"/>
                  <a:pt x="292359" y="951722"/>
                </a:cubicBezTo>
                <a:cubicBezTo>
                  <a:pt x="287007" y="948154"/>
                  <a:pt x="252131" y="940110"/>
                  <a:pt x="248816" y="939281"/>
                </a:cubicBezTo>
                <a:cubicBezTo>
                  <a:pt x="242596" y="935134"/>
                  <a:pt x="235898" y="931627"/>
                  <a:pt x="230155" y="926841"/>
                </a:cubicBezTo>
                <a:cubicBezTo>
                  <a:pt x="223397" y="921209"/>
                  <a:pt x="218814" y="913059"/>
                  <a:pt x="211494" y="908179"/>
                </a:cubicBezTo>
                <a:cubicBezTo>
                  <a:pt x="206038" y="904542"/>
                  <a:pt x="199053" y="904032"/>
                  <a:pt x="192833" y="901959"/>
                </a:cubicBezTo>
                <a:cubicBezTo>
                  <a:pt x="131853" y="820651"/>
                  <a:pt x="210081" y="919205"/>
                  <a:pt x="155510" y="864636"/>
                </a:cubicBezTo>
                <a:cubicBezTo>
                  <a:pt x="148179" y="857305"/>
                  <a:pt x="143596" y="847626"/>
                  <a:pt x="136849" y="839755"/>
                </a:cubicBezTo>
                <a:cubicBezTo>
                  <a:pt x="100930" y="797850"/>
                  <a:pt x="133242" y="843675"/>
                  <a:pt x="105747" y="802432"/>
                </a:cubicBezTo>
                <a:cubicBezTo>
                  <a:pt x="103674" y="792065"/>
                  <a:pt x="104255" y="780786"/>
                  <a:pt x="99527" y="771330"/>
                </a:cubicBezTo>
                <a:cubicBezTo>
                  <a:pt x="95593" y="763462"/>
                  <a:pt x="85978" y="759828"/>
                  <a:pt x="80865" y="752669"/>
                </a:cubicBezTo>
                <a:cubicBezTo>
                  <a:pt x="39928" y="695356"/>
                  <a:pt x="98285" y="757646"/>
                  <a:pt x="49763" y="709126"/>
                </a:cubicBezTo>
                <a:cubicBezTo>
                  <a:pt x="45616" y="698759"/>
                  <a:pt x="40031" y="688856"/>
                  <a:pt x="37323" y="678024"/>
                </a:cubicBezTo>
                <a:cubicBezTo>
                  <a:pt x="28964" y="644587"/>
                  <a:pt x="28493" y="605388"/>
                  <a:pt x="37323" y="572277"/>
                </a:cubicBezTo>
                <a:cubicBezTo>
                  <a:pt x="40438" y="560595"/>
                  <a:pt x="49764" y="551542"/>
                  <a:pt x="55984" y="541175"/>
                </a:cubicBezTo>
                <a:cubicBezTo>
                  <a:pt x="58057" y="532881"/>
                  <a:pt x="57462" y="523407"/>
                  <a:pt x="62204" y="516294"/>
                </a:cubicBezTo>
                <a:cubicBezTo>
                  <a:pt x="66351" y="510074"/>
                  <a:pt x="75579" y="509139"/>
                  <a:pt x="80865" y="503853"/>
                </a:cubicBezTo>
                <a:cubicBezTo>
                  <a:pt x="86151" y="498567"/>
                  <a:pt x="89159" y="491412"/>
                  <a:pt x="93306" y="485192"/>
                </a:cubicBezTo>
                <a:cubicBezTo>
                  <a:pt x="107571" y="371085"/>
                  <a:pt x="84048" y="476514"/>
                  <a:pt x="118188" y="416767"/>
                </a:cubicBezTo>
                <a:cubicBezTo>
                  <a:pt x="122430" y="409344"/>
                  <a:pt x="122731" y="400268"/>
                  <a:pt x="124408" y="391885"/>
                </a:cubicBezTo>
                <a:cubicBezTo>
                  <a:pt x="124902" y="389416"/>
                  <a:pt x="132405" y="337458"/>
                  <a:pt x="136849" y="329681"/>
                </a:cubicBezTo>
                <a:cubicBezTo>
                  <a:pt x="141213" y="322043"/>
                  <a:pt x="149290" y="317240"/>
                  <a:pt x="155510" y="311020"/>
                </a:cubicBezTo>
                <a:cubicBezTo>
                  <a:pt x="159657" y="298579"/>
                  <a:pt x="164770" y="286420"/>
                  <a:pt x="167951" y="273698"/>
                </a:cubicBezTo>
                <a:cubicBezTo>
                  <a:pt x="170025" y="265404"/>
                  <a:pt x="169930" y="256239"/>
                  <a:pt x="174172" y="248816"/>
                </a:cubicBezTo>
                <a:cubicBezTo>
                  <a:pt x="178537" y="241178"/>
                  <a:pt x="186613" y="236375"/>
                  <a:pt x="192833" y="230155"/>
                </a:cubicBezTo>
                <a:cubicBezTo>
                  <a:pt x="196980" y="217714"/>
                  <a:pt x="202094" y="205554"/>
                  <a:pt x="205274" y="192832"/>
                </a:cubicBezTo>
                <a:cubicBezTo>
                  <a:pt x="207347" y="184538"/>
                  <a:pt x="208126" y="175809"/>
                  <a:pt x="211494" y="167951"/>
                </a:cubicBezTo>
                <a:cubicBezTo>
                  <a:pt x="217990" y="152794"/>
                  <a:pt x="231386" y="141838"/>
                  <a:pt x="242596" y="130628"/>
                </a:cubicBezTo>
                <a:cubicBezTo>
                  <a:pt x="248830" y="111924"/>
                  <a:pt x="247858" y="109385"/>
                  <a:pt x="261257" y="93306"/>
                </a:cubicBezTo>
                <a:cubicBezTo>
                  <a:pt x="266889" y="86548"/>
                  <a:pt x="274286" y="81403"/>
                  <a:pt x="279918" y="74645"/>
                </a:cubicBezTo>
                <a:cubicBezTo>
                  <a:pt x="291631" y="60590"/>
                  <a:pt x="293671" y="47236"/>
                  <a:pt x="311021" y="37322"/>
                </a:cubicBezTo>
                <a:cubicBezTo>
                  <a:pt x="318444" y="33081"/>
                  <a:pt x="327608" y="33175"/>
                  <a:pt x="335902" y="31102"/>
                </a:cubicBezTo>
                <a:cubicBezTo>
                  <a:pt x="348343" y="24882"/>
                  <a:pt x="359931" y="16532"/>
                  <a:pt x="373225" y="12441"/>
                </a:cubicBezTo>
                <a:cubicBezTo>
                  <a:pt x="387238" y="8129"/>
                  <a:pt x="402342" y="8843"/>
                  <a:pt x="416767" y="6220"/>
                </a:cubicBezTo>
                <a:cubicBezTo>
                  <a:pt x="425178" y="4691"/>
                  <a:pt x="433355" y="2073"/>
                  <a:pt x="441649" y="0"/>
                </a:cubicBezTo>
                <a:cubicBezTo>
                  <a:pt x="603380" y="2073"/>
                  <a:pt x="765193" y="646"/>
                  <a:pt x="926841" y="6220"/>
                </a:cubicBezTo>
                <a:cubicBezTo>
                  <a:pt x="945946" y="6879"/>
                  <a:pt x="964080" y="14912"/>
                  <a:pt x="982825" y="18661"/>
                </a:cubicBezTo>
                <a:cubicBezTo>
                  <a:pt x="1005557" y="23207"/>
                  <a:pt x="1028209" y="28542"/>
                  <a:pt x="1051249" y="31102"/>
                </a:cubicBezTo>
                <a:cubicBezTo>
                  <a:pt x="1084286" y="34773"/>
                  <a:pt x="1117600" y="35249"/>
                  <a:pt x="1150776" y="37322"/>
                </a:cubicBezTo>
                <a:cubicBezTo>
                  <a:pt x="1159070" y="41469"/>
                  <a:pt x="1166860" y="46831"/>
                  <a:pt x="1175657" y="49763"/>
                </a:cubicBezTo>
                <a:cubicBezTo>
                  <a:pt x="1185687" y="53106"/>
                  <a:pt x="1196438" y="53689"/>
                  <a:pt x="1206759" y="55983"/>
                </a:cubicBezTo>
                <a:cubicBezTo>
                  <a:pt x="1230185" y="61189"/>
                  <a:pt x="1229526" y="61499"/>
                  <a:pt x="1250302" y="68424"/>
                </a:cubicBezTo>
                <a:cubicBezTo>
                  <a:pt x="1285753" y="103875"/>
                  <a:pt x="1249986" y="74509"/>
                  <a:pt x="1293845" y="93306"/>
                </a:cubicBezTo>
                <a:cubicBezTo>
                  <a:pt x="1300716" y="96251"/>
                  <a:pt x="1305819" y="102404"/>
                  <a:pt x="1312506" y="105747"/>
                </a:cubicBezTo>
                <a:cubicBezTo>
                  <a:pt x="1322493" y="110740"/>
                  <a:pt x="1333241" y="114040"/>
                  <a:pt x="1343608" y="118187"/>
                </a:cubicBezTo>
                <a:cubicBezTo>
                  <a:pt x="1347755" y="124408"/>
                  <a:pt x="1352340" y="130358"/>
                  <a:pt x="1356049" y="136849"/>
                </a:cubicBezTo>
                <a:cubicBezTo>
                  <a:pt x="1360650" y="144900"/>
                  <a:pt x="1362554" y="154607"/>
                  <a:pt x="1368490" y="161730"/>
                </a:cubicBezTo>
                <a:cubicBezTo>
                  <a:pt x="1373276" y="167473"/>
                  <a:pt x="1380931" y="170024"/>
                  <a:pt x="1387151" y="174171"/>
                </a:cubicBezTo>
                <a:cubicBezTo>
                  <a:pt x="1389225" y="180391"/>
                  <a:pt x="1391782" y="186471"/>
                  <a:pt x="1393372" y="192832"/>
                </a:cubicBezTo>
                <a:cubicBezTo>
                  <a:pt x="1395936" y="203089"/>
                  <a:pt x="1394347" y="214754"/>
                  <a:pt x="1399592" y="223934"/>
                </a:cubicBezTo>
                <a:cubicBezTo>
                  <a:pt x="1403301" y="230425"/>
                  <a:pt x="1412033" y="232228"/>
                  <a:pt x="1418253" y="236375"/>
                </a:cubicBezTo>
                <a:cubicBezTo>
                  <a:pt x="1430903" y="299621"/>
                  <a:pt x="1417941" y="241499"/>
                  <a:pt x="1430694" y="286138"/>
                </a:cubicBezTo>
                <a:cubicBezTo>
                  <a:pt x="1433043" y="294358"/>
                  <a:pt x="1434457" y="302831"/>
                  <a:pt x="1436914" y="311020"/>
                </a:cubicBezTo>
                <a:cubicBezTo>
                  <a:pt x="1440682" y="323581"/>
                  <a:pt x="1446510" y="335541"/>
                  <a:pt x="1449355" y="348343"/>
                </a:cubicBezTo>
                <a:lnTo>
                  <a:pt x="1461796" y="404326"/>
                </a:lnTo>
                <a:cubicBezTo>
                  <a:pt x="1463869" y="429208"/>
                  <a:pt x="1465259" y="454156"/>
                  <a:pt x="1468016" y="478971"/>
                </a:cubicBezTo>
                <a:cubicBezTo>
                  <a:pt x="1470004" y="496867"/>
                  <a:pt x="1476769" y="528953"/>
                  <a:pt x="1480457" y="547396"/>
                </a:cubicBezTo>
                <a:cubicBezTo>
                  <a:pt x="1482531" y="688392"/>
                  <a:pt x="1486678" y="829372"/>
                  <a:pt x="1486678" y="970383"/>
                </a:cubicBezTo>
                <a:cubicBezTo>
                  <a:pt x="1486678" y="1040259"/>
                  <a:pt x="1488025" y="1130924"/>
                  <a:pt x="1474237" y="1206759"/>
                </a:cubicBezTo>
                <a:cubicBezTo>
                  <a:pt x="1472708" y="1215170"/>
                  <a:pt x="1471488" y="1223829"/>
                  <a:pt x="1468016" y="1231641"/>
                </a:cubicBezTo>
                <a:cubicBezTo>
                  <a:pt x="1463106" y="1242689"/>
                  <a:pt x="1455575" y="1252376"/>
                  <a:pt x="1449355" y="1262743"/>
                </a:cubicBezTo>
                <a:cubicBezTo>
                  <a:pt x="1445940" y="1290063"/>
                  <a:pt x="1436914" y="1357739"/>
                  <a:pt x="1436914" y="1380930"/>
                </a:cubicBezTo>
                <a:cubicBezTo>
                  <a:pt x="1436914" y="1422451"/>
                  <a:pt x="1439538" y="1463973"/>
                  <a:pt x="1443135" y="1505338"/>
                </a:cubicBezTo>
                <a:cubicBezTo>
                  <a:pt x="1443703" y="1511870"/>
                  <a:pt x="1447053" y="1517860"/>
                  <a:pt x="1449355" y="1524000"/>
                </a:cubicBezTo>
                <a:cubicBezTo>
                  <a:pt x="1453276" y="1534455"/>
                  <a:pt x="1456373" y="1545341"/>
                  <a:pt x="1461796" y="1555102"/>
                </a:cubicBezTo>
                <a:cubicBezTo>
                  <a:pt x="1466831" y="1564164"/>
                  <a:pt x="1474962" y="1571192"/>
                  <a:pt x="1480457" y="1579983"/>
                </a:cubicBezTo>
                <a:cubicBezTo>
                  <a:pt x="1485372" y="1587846"/>
                  <a:pt x="1488751" y="1596571"/>
                  <a:pt x="1492898" y="1604865"/>
                </a:cubicBezTo>
                <a:cubicBezTo>
                  <a:pt x="1494971" y="1615232"/>
                  <a:pt x="1494824" y="1626306"/>
                  <a:pt x="1499118" y="1635967"/>
                </a:cubicBezTo>
                <a:cubicBezTo>
                  <a:pt x="1503329" y="1645441"/>
                  <a:pt x="1514501" y="1651013"/>
                  <a:pt x="1517780" y="1660849"/>
                </a:cubicBezTo>
                <a:cubicBezTo>
                  <a:pt x="1523066" y="1676708"/>
                  <a:pt x="1521636" y="1694063"/>
                  <a:pt x="1524000" y="1710612"/>
                </a:cubicBezTo>
                <a:cubicBezTo>
                  <a:pt x="1525784" y="1723098"/>
                  <a:pt x="1528147" y="1735493"/>
                  <a:pt x="1530221" y="1747934"/>
                </a:cubicBezTo>
                <a:cubicBezTo>
                  <a:pt x="1534368" y="1845387"/>
                  <a:pt x="1533942" y="1943143"/>
                  <a:pt x="1542661" y="2040294"/>
                </a:cubicBezTo>
                <a:cubicBezTo>
                  <a:pt x="1548481" y="2105141"/>
                  <a:pt x="1571729" y="2168050"/>
                  <a:pt x="1573763" y="2233126"/>
                </a:cubicBezTo>
                <a:cubicBezTo>
                  <a:pt x="1577975" y="2367900"/>
                  <a:pt x="1567180" y="2502741"/>
                  <a:pt x="1561323" y="2637453"/>
                </a:cubicBezTo>
                <a:cubicBezTo>
                  <a:pt x="1560604" y="2653988"/>
                  <a:pt x="1553446" y="2668862"/>
                  <a:pt x="1542661" y="2680996"/>
                </a:cubicBezTo>
                <a:cubicBezTo>
                  <a:pt x="1530972" y="2694146"/>
                  <a:pt x="1505339" y="2718318"/>
                  <a:pt x="1505339" y="2718318"/>
                </a:cubicBezTo>
                <a:cubicBezTo>
                  <a:pt x="1480843" y="2779556"/>
                  <a:pt x="1508400" y="2727697"/>
                  <a:pt x="1474237" y="2761861"/>
                </a:cubicBezTo>
                <a:cubicBezTo>
                  <a:pt x="1466906" y="2769192"/>
                  <a:pt x="1464849" y="2782107"/>
                  <a:pt x="1455576" y="2786743"/>
                </a:cubicBezTo>
                <a:cubicBezTo>
                  <a:pt x="1442462" y="2793300"/>
                  <a:pt x="1426547" y="2790890"/>
                  <a:pt x="1412033" y="2792963"/>
                </a:cubicBezTo>
                <a:cubicBezTo>
                  <a:pt x="1327629" y="2828131"/>
                  <a:pt x="1363820" y="2818779"/>
                  <a:pt x="1306286" y="2830285"/>
                </a:cubicBezTo>
                <a:cubicBezTo>
                  <a:pt x="1239935" y="2828212"/>
                  <a:pt x="1173399" y="2829430"/>
                  <a:pt x="1107233" y="2824065"/>
                </a:cubicBezTo>
                <a:cubicBezTo>
                  <a:pt x="1096104" y="2823163"/>
                  <a:pt x="1086803" y="2814908"/>
                  <a:pt x="1076131" y="2811624"/>
                </a:cubicBezTo>
                <a:cubicBezTo>
                  <a:pt x="1048261" y="2803048"/>
                  <a:pt x="1023254" y="2798560"/>
                  <a:pt x="995265" y="2792963"/>
                </a:cubicBezTo>
                <a:cubicBezTo>
                  <a:pt x="971059" y="2756652"/>
                  <a:pt x="998110" y="2788164"/>
                  <a:pt x="957943" y="2768081"/>
                </a:cubicBezTo>
                <a:cubicBezTo>
                  <a:pt x="883943" y="2731081"/>
                  <a:pt x="960915" y="2748237"/>
                  <a:pt x="870857" y="2736979"/>
                </a:cubicBezTo>
                <a:cubicBezTo>
                  <a:pt x="862563" y="2732832"/>
                  <a:pt x="854773" y="2727470"/>
                  <a:pt x="845976" y="2724538"/>
                </a:cubicBezTo>
                <a:cubicBezTo>
                  <a:pt x="829755" y="2719131"/>
                  <a:pt x="811505" y="2719745"/>
                  <a:pt x="796212" y="2712098"/>
                </a:cubicBezTo>
                <a:cubicBezTo>
                  <a:pt x="789525" y="2708755"/>
                  <a:pt x="790112" y="2697398"/>
                  <a:pt x="783772" y="2693436"/>
                </a:cubicBezTo>
                <a:cubicBezTo>
                  <a:pt x="772651" y="2686486"/>
                  <a:pt x="746449" y="2680996"/>
                  <a:pt x="746449" y="2680996"/>
                </a:cubicBezTo>
                <a:cubicBezTo>
                  <a:pt x="740229" y="2674775"/>
                  <a:pt x="734467" y="2668059"/>
                  <a:pt x="727788" y="2662334"/>
                </a:cubicBezTo>
                <a:cubicBezTo>
                  <a:pt x="719917" y="2655587"/>
                  <a:pt x="709880" y="2651344"/>
                  <a:pt x="702906" y="2643673"/>
                </a:cubicBezTo>
                <a:cubicBezTo>
                  <a:pt x="688958" y="2628331"/>
                  <a:pt x="677086" y="2611162"/>
                  <a:pt x="665584" y="2593910"/>
                </a:cubicBezTo>
                <a:cubicBezTo>
                  <a:pt x="661437" y="2587690"/>
                  <a:pt x="658110" y="2580837"/>
                  <a:pt x="653143" y="2575249"/>
                </a:cubicBezTo>
                <a:cubicBezTo>
                  <a:pt x="641454" y="2562099"/>
                  <a:pt x="628262" y="2550367"/>
                  <a:pt x="615821" y="2537926"/>
                </a:cubicBezTo>
                <a:cubicBezTo>
                  <a:pt x="599517" y="2521622"/>
                  <a:pt x="586301" y="2507036"/>
                  <a:pt x="566057" y="2494383"/>
                </a:cubicBezTo>
                <a:cubicBezTo>
                  <a:pt x="560497" y="2490908"/>
                  <a:pt x="553616" y="2490236"/>
                  <a:pt x="547396" y="2488163"/>
                </a:cubicBezTo>
                <a:cubicBezTo>
                  <a:pt x="541176" y="2484016"/>
                  <a:pt x="535422" y="2479065"/>
                  <a:pt x="528735" y="2475722"/>
                </a:cubicBezTo>
                <a:cubicBezTo>
                  <a:pt x="495519" y="2459114"/>
                  <a:pt x="505893" y="2467829"/>
                  <a:pt x="478972" y="2457061"/>
                </a:cubicBezTo>
                <a:cubicBezTo>
                  <a:pt x="464310" y="2451196"/>
                  <a:pt x="450091" y="2444265"/>
                  <a:pt x="435429" y="2438400"/>
                </a:cubicBezTo>
                <a:cubicBezTo>
                  <a:pt x="429341" y="2435965"/>
                  <a:pt x="422794" y="2434762"/>
                  <a:pt x="416767" y="2432179"/>
                </a:cubicBezTo>
                <a:cubicBezTo>
                  <a:pt x="408244" y="2428526"/>
                  <a:pt x="400683" y="2422670"/>
                  <a:pt x="391886" y="2419738"/>
                </a:cubicBezTo>
                <a:cubicBezTo>
                  <a:pt x="381879" y="2416402"/>
                  <a:pt x="331294" y="2408865"/>
                  <a:pt x="323461" y="2407298"/>
                </a:cubicBezTo>
                <a:cubicBezTo>
                  <a:pt x="315078" y="2405621"/>
                  <a:pt x="307030" y="2402377"/>
                  <a:pt x="298580" y="2401077"/>
                </a:cubicBezTo>
                <a:cubicBezTo>
                  <a:pt x="226008" y="2389912"/>
                  <a:pt x="134039" y="2390980"/>
                  <a:pt x="68425" y="2388636"/>
                </a:cubicBezTo>
                <a:cubicBezTo>
                  <a:pt x="58058" y="2386563"/>
                  <a:pt x="46780" y="2387144"/>
                  <a:pt x="37323" y="2382416"/>
                </a:cubicBezTo>
                <a:cubicBezTo>
                  <a:pt x="29455" y="2378482"/>
                  <a:pt x="25419" y="2369387"/>
                  <a:pt x="18661" y="2363755"/>
                </a:cubicBezTo>
                <a:cubicBezTo>
                  <a:pt x="12918" y="2358969"/>
                  <a:pt x="6220" y="2355461"/>
                  <a:pt x="0" y="2351314"/>
                </a:cubicBezTo>
                <a:cubicBezTo>
                  <a:pt x="4147" y="2320212"/>
                  <a:pt x="6570" y="2288831"/>
                  <a:pt x="12441" y="2258008"/>
                </a:cubicBezTo>
                <a:cubicBezTo>
                  <a:pt x="14895" y="2245126"/>
                  <a:pt x="15609" y="2229958"/>
                  <a:pt x="24882" y="2220685"/>
                </a:cubicBezTo>
                <a:lnTo>
                  <a:pt x="43543" y="2202024"/>
                </a:lnTo>
                <a:cubicBezTo>
                  <a:pt x="55652" y="2165694"/>
                  <a:pt x="40288" y="2199059"/>
                  <a:pt x="68425" y="2170922"/>
                </a:cubicBezTo>
                <a:cubicBezTo>
                  <a:pt x="73711" y="2165636"/>
                  <a:pt x="77522" y="2158948"/>
                  <a:pt x="80865" y="2152261"/>
                </a:cubicBezTo>
                <a:cubicBezTo>
                  <a:pt x="83797" y="2146396"/>
                  <a:pt x="82450" y="2138236"/>
                  <a:pt x="87086" y="2133600"/>
                </a:cubicBezTo>
                <a:cubicBezTo>
                  <a:pt x="93643" y="2127043"/>
                  <a:pt x="103673" y="2125306"/>
                  <a:pt x="111967" y="2121159"/>
                </a:cubicBezTo>
                <a:cubicBezTo>
                  <a:pt x="116114" y="2110792"/>
                  <a:pt x="117708" y="2098990"/>
                  <a:pt x="124408" y="2090057"/>
                </a:cubicBezTo>
                <a:cubicBezTo>
                  <a:pt x="136724" y="2073636"/>
                  <a:pt x="153437" y="2061028"/>
                  <a:pt x="167951" y="2046514"/>
                </a:cubicBezTo>
                <a:cubicBezTo>
                  <a:pt x="174171" y="2040294"/>
                  <a:pt x="181732" y="2035172"/>
                  <a:pt x="186612" y="2027853"/>
                </a:cubicBezTo>
                <a:cubicBezTo>
                  <a:pt x="194906" y="2015412"/>
                  <a:pt x="200921" y="2001103"/>
                  <a:pt x="211494" y="1990530"/>
                </a:cubicBezTo>
                <a:cubicBezTo>
                  <a:pt x="217714" y="1984310"/>
                  <a:pt x="225042" y="1979027"/>
                  <a:pt x="230155" y="1971869"/>
                </a:cubicBezTo>
                <a:cubicBezTo>
                  <a:pt x="258853" y="1931692"/>
                  <a:pt x="224470" y="1959071"/>
                  <a:pt x="261257" y="1934547"/>
                </a:cubicBezTo>
                <a:cubicBezTo>
                  <a:pt x="265404" y="1928326"/>
                  <a:pt x="270662" y="1922717"/>
                  <a:pt x="273698" y="1915885"/>
                </a:cubicBezTo>
                <a:cubicBezTo>
                  <a:pt x="279024" y="1903902"/>
                  <a:pt x="275228" y="1885837"/>
                  <a:pt x="286139" y="1878563"/>
                </a:cubicBezTo>
                <a:lnTo>
                  <a:pt x="304800" y="1866122"/>
                </a:lnTo>
                <a:cubicBezTo>
                  <a:pt x="331807" y="1812110"/>
                  <a:pt x="300598" y="1867970"/>
                  <a:pt x="335902" y="1822579"/>
                </a:cubicBezTo>
                <a:cubicBezTo>
                  <a:pt x="390830" y="1751957"/>
                  <a:pt x="331746" y="1814296"/>
                  <a:pt x="385665" y="1760375"/>
                </a:cubicBezTo>
                <a:cubicBezTo>
                  <a:pt x="400458" y="1716001"/>
                  <a:pt x="379482" y="1769652"/>
                  <a:pt x="410547" y="1723053"/>
                </a:cubicBezTo>
                <a:cubicBezTo>
                  <a:pt x="446556" y="1669039"/>
                  <a:pt x="375895" y="1745264"/>
                  <a:pt x="435429" y="1685730"/>
                </a:cubicBezTo>
                <a:cubicBezTo>
                  <a:pt x="451395" y="1621862"/>
                  <a:pt x="429693" y="1701026"/>
                  <a:pt x="454090" y="1635967"/>
                </a:cubicBezTo>
                <a:cubicBezTo>
                  <a:pt x="457092" y="1627962"/>
                  <a:pt x="457961" y="1619305"/>
                  <a:pt x="460310" y="1611085"/>
                </a:cubicBezTo>
                <a:cubicBezTo>
                  <a:pt x="462111" y="1604780"/>
                  <a:pt x="464457" y="1598644"/>
                  <a:pt x="466531" y="1592424"/>
                </a:cubicBezTo>
                <a:cubicBezTo>
                  <a:pt x="468604" y="1559249"/>
                  <a:pt x="467567" y="1525731"/>
                  <a:pt x="472751" y="1492898"/>
                </a:cubicBezTo>
                <a:cubicBezTo>
                  <a:pt x="473917" y="1485513"/>
                  <a:pt x="481849" y="1480923"/>
                  <a:pt x="485192" y="1474236"/>
                </a:cubicBezTo>
                <a:cubicBezTo>
                  <a:pt x="488124" y="1468371"/>
                  <a:pt x="489339" y="1461795"/>
                  <a:pt x="491412" y="1455575"/>
                </a:cubicBezTo>
                <a:cubicBezTo>
                  <a:pt x="502514" y="1333462"/>
                  <a:pt x="481045" y="1253411"/>
                  <a:pt x="478972" y="1212979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17767" y="602128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8" name="矩形 97"/>
          <p:cNvSpPr/>
          <p:nvPr/>
        </p:nvSpPr>
        <p:spPr>
          <a:xfrm>
            <a:off x="7310612" y="602128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5732046" y="36478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020078" y="4511918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634140" y="3996456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662266" y="565681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5732046" y="54480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743579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77903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5797164" y="3681416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5784395" y="4528354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>
            <a:off x="6088679" y="4037078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stCxn id="102" idx="2"/>
          </p:cNvCxnSpPr>
          <p:nvPr/>
        </p:nvCxnSpPr>
        <p:spPr bwMode="auto">
          <a:xfrm flipH="1" flipV="1">
            <a:off x="5761424" y="5533191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 flipV="1">
            <a:off x="6713528" y="4053104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6814169" y="4806599"/>
            <a:ext cx="702288" cy="83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5" name="椭圆 114"/>
          <p:cNvSpPr/>
          <p:nvPr/>
        </p:nvSpPr>
        <p:spPr bwMode="auto">
          <a:xfrm>
            <a:off x="7540434" y="402156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177824" y="385924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8031712" y="577652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8196079" y="463014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632829" y="527358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右箭头 119"/>
          <p:cNvSpPr/>
          <p:nvPr/>
        </p:nvSpPr>
        <p:spPr bwMode="auto">
          <a:xfrm>
            <a:off x="4275327" y="4333108"/>
            <a:ext cx="576064" cy="471823"/>
          </a:xfrm>
          <a:prstGeom prst="rightArrow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29121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59832" y="2132856"/>
            <a:ext cx="3013617" cy="3218009"/>
            <a:chOff x="3065006" y="1242808"/>
            <a:chExt cx="3013617" cy="3131922"/>
          </a:xfrm>
        </p:grpSpPr>
        <p:sp>
          <p:nvSpPr>
            <p:cNvPr id="5" name="矩形 4"/>
            <p:cNvSpPr/>
            <p:nvPr/>
          </p:nvSpPr>
          <p:spPr bwMode="auto">
            <a:xfrm>
              <a:off x="3065006" y="1242808"/>
              <a:ext cx="2992798" cy="310434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>
              <a:off x="4939947" y="3095713"/>
              <a:ext cx="1138676" cy="1279017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99242" y="2051590"/>
            <a:ext cx="3362272" cy="3230964"/>
            <a:chOff x="5379552" y="1049560"/>
            <a:chExt cx="3362272" cy="3230964"/>
          </a:xfrm>
        </p:grpSpPr>
        <p:sp>
          <p:nvSpPr>
            <p:cNvPr id="8" name="矩形 7"/>
            <p:cNvSpPr/>
            <p:nvPr/>
          </p:nvSpPr>
          <p:spPr bwMode="auto">
            <a:xfrm rot="5400000">
              <a:off x="4568498" y="2544680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734821" y="1138160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flipV="1">
              <a:off x="6198552" y="1772981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8751325">
              <a:off x="5263766" y="2111683"/>
              <a:ext cx="3230964" cy="110671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rot="16200000">
              <a:off x="5106614" y="3296302"/>
              <a:ext cx="897014" cy="351138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55855" y="2141647"/>
            <a:ext cx="3008320" cy="3062226"/>
            <a:chOff x="5736165" y="1139617"/>
            <a:chExt cx="3008320" cy="3062226"/>
          </a:xfrm>
        </p:grpSpPr>
        <p:sp>
          <p:nvSpPr>
            <p:cNvPr id="14" name="矩形 13"/>
            <p:cNvSpPr/>
            <p:nvPr/>
          </p:nvSpPr>
          <p:spPr bwMode="auto">
            <a:xfrm rot="5400000">
              <a:off x="4571159" y="2546137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737482" y="1139617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 bwMode="auto">
            <a:xfrm flipV="1">
              <a:off x="6201213" y="1774438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59833" y="2143012"/>
            <a:ext cx="3008320" cy="2001764"/>
            <a:chOff x="5740143" y="1140982"/>
            <a:chExt cx="3008320" cy="2001764"/>
          </a:xfrm>
        </p:grpSpPr>
        <p:sp>
          <p:nvSpPr>
            <p:cNvPr id="18" name="矩形 17"/>
            <p:cNvSpPr/>
            <p:nvPr/>
          </p:nvSpPr>
          <p:spPr bwMode="auto">
            <a:xfrm rot="5400000">
              <a:off x="5105367" y="2017271"/>
              <a:ext cx="1760251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741460" y="1140982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64509" y="2377735"/>
            <a:ext cx="1801582" cy="1762376"/>
            <a:chOff x="5722746" y="1402216"/>
            <a:chExt cx="1801582" cy="1762376"/>
          </a:xfrm>
        </p:grpSpPr>
        <p:sp>
          <p:nvSpPr>
            <p:cNvPr id="21" name="矩形 20"/>
            <p:cNvSpPr/>
            <p:nvPr/>
          </p:nvSpPr>
          <p:spPr bwMode="auto">
            <a:xfrm rot="5400000">
              <a:off x="5099928" y="2027159"/>
              <a:ext cx="1760251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724128" y="1402216"/>
              <a:ext cx="1800200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3" name="椭圆 22"/>
          <p:cNvSpPr/>
          <p:nvPr/>
        </p:nvSpPr>
        <p:spPr bwMode="auto">
          <a:xfrm>
            <a:off x="2971188" y="2284161"/>
            <a:ext cx="648072" cy="1882461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965759" y="2331718"/>
            <a:ext cx="648072" cy="669193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11582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64818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115826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88320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388320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4818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388320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>
            <a:stCxn id="25" idx="4"/>
            <a:endCxn id="27" idx="0"/>
          </p:cNvCxnSpPr>
          <p:nvPr/>
        </p:nvCxnSpPr>
        <p:spPr bwMode="auto">
          <a:xfrm>
            <a:off x="3295826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椭圆 32"/>
          <p:cNvSpPr/>
          <p:nvPr/>
        </p:nvSpPr>
        <p:spPr bwMode="auto">
          <a:xfrm>
            <a:off x="311582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stCxn id="27" idx="4"/>
            <a:endCxn id="33" idx="0"/>
          </p:cNvCxnSpPr>
          <p:nvPr/>
        </p:nvCxnSpPr>
        <p:spPr bwMode="auto">
          <a:xfrm>
            <a:off x="3295826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>
            <a:stCxn id="29" idx="3"/>
            <a:endCxn id="33" idx="7"/>
          </p:cNvCxnSpPr>
          <p:nvPr/>
        </p:nvCxnSpPr>
        <p:spPr bwMode="auto">
          <a:xfrm flipH="1">
            <a:off x="3423105" y="279409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>
            <a:stCxn id="28" idx="3"/>
            <a:endCxn id="33" idx="7"/>
          </p:cNvCxnSpPr>
          <p:nvPr/>
        </p:nvCxnSpPr>
        <p:spPr bwMode="auto">
          <a:xfrm flipH="1">
            <a:off x="3423105" y="393365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568320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568320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>
            <a:stCxn id="33" idx="6"/>
            <a:endCxn id="31" idx="2"/>
          </p:cNvCxnSpPr>
          <p:nvPr/>
        </p:nvCxnSpPr>
        <p:spPr bwMode="auto">
          <a:xfrm>
            <a:off x="3475826" y="491627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>
            <a:stCxn id="25" idx="6"/>
            <a:endCxn id="29" idx="2"/>
          </p:cNvCxnSpPr>
          <p:nvPr/>
        </p:nvCxnSpPr>
        <p:spPr bwMode="auto">
          <a:xfrm>
            <a:off x="3475826" y="266681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9" idx="6"/>
            <a:endCxn id="26" idx="2"/>
          </p:cNvCxnSpPr>
          <p:nvPr/>
        </p:nvCxnSpPr>
        <p:spPr bwMode="auto">
          <a:xfrm>
            <a:off x="4748320" y="266681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748320" y="491627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" name="直接连接符 42"/>
          <p:cNvCxnSpPr>
            <a:stCxn id="30" idx="1"/>
            <a:endCxn id="28" idx="5"/>
          </p:cNvCxnSpPr>
          <p:nvPr/>
        </p:nvCxnSpPr>
        <p:spPr bwMode="auto">
          <a:xfrm flipH="1" flipV="1">
            <a:off x="4695599" y="393365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4" name="直接连接符 43"/>
          <p:cNvCxnSpPr>
            <a:stCxn id="26" idx="3"/>
            <a:endCxn id="28" idx="7"/>
          </p:cNvCxnSpPr>
          <p:nvPr/>
        </p:nvCxnSpPr>
        <p:spPr bwMode="auto">
          <a:xfrm flipH="1">
            <a:off x="4695599" y="279409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26" idx="4"/>
            <a:endCxn id="30" idx="0"/>
          </p:cNvCxnSpPr>
          <p:nvPr/>
        </p:nvCxnSpPr>
        <p:spPr bwMode="auto">
          <a:xfrm>
            <a:off x="5828186" y="284681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6" name="弧形 45"/>
          <p:cNvSpPr/>
          <p:nvPr/>
        </p:nvSpPr>
        <p:spPr bwMode="auto">
          <a:xfrm>
            <a:off x="3295826" y="232167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 bwMode="auto">
          <a:xfrm flipV="1">
            <a:off x="3308573" y="493014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 bwMode="auto">
          <a:xfrm>
            <a:off x="3151148" y="41888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39514" y="31018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0210" y="30685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660814" y="3636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053575" y="41784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7328" y="51017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15478" y="21328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114478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3295825" y="284681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155759" y="30560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3114927" y="36259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>
            <a:endCxn id="29" idx="2"/>
          </p:cNvCxnSpPr>
          <p:nvPr/>
        </p:nvCxnSpPr>
        <p:spPr bwMode="auto">
          <a:xfrm>
            <a:off x="3475866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3749907" y="252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393560" y="248865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4748320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963642" y="25179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5655039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>
            <a:stCxn id="61" idx="3"/>
            <a:endCxn id="33" idx="7"/>
          </p:cNvCxnSpPr>
          <p:nvPr/>
        </p:nvCxnSpPr>
        <p:spPr bwMode="auto">
          <a:xfrm flipH="1">
            <a:off x="3423105" y="279593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800648" y="357454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119744" y="473160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>
            <a:stCxn id="28" idx="3"/>
            <a:endCxn id="67" idx="7"/>
          </p:cNvCxnSpPr>
          <p:nvPr/>
        </p:nvCxnSpPr>
        <p:spPr bwMode="auto">
          <a:xfrm flipH="1">
            <a:off x="3427023" y="393365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9" name="矩形 68"/>
          <p:cNvSpPr/>
          <p:nvPr/>
        </p:nvSpPr>
        <p:spPr bwMode="auto">
          <a:xfrm>
            <a:off x="3829656" y="41956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4391448" y="36277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>
            <a:endCxn id="73" idx="2"/>
          </p:cNvCxnSpPr>
          <p:nvPr/>
        </p:nvCxnSpPr>
        <p:spPr bwMode="auto">
          <a:xfrm flipV="1">
            <a:off x="3477858" y="491680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4417328" y="42697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4383456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>
            <a:stCxn id="30" idx="2"/>
          </p:cNvCxnSpPr>
          <p:nvPr/>
        </p:nvCxnSpPr>
        <p:spPr bwMode="auto">
          <a:xfrm flipH="1">
            <a:off x="4742183" y="491627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5" name="矩形 74"/>
          <p:cNvSpPr/>
          <p:nvPr/>
        </p:nvSpPr>
        <p:spPr bwMode="auto">
          <a:xfrm>
            <a:off x="4998898" y="475707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650522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852503" y="47410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</p:spTree>
    <p:extLst>
      <p:ext uri="{BB962C8B-B14F-4D97-AF65-F5344CB8AC3E}">
        <p14:creationId xmlns:p14="http://schemas.microsoft.com/office/powerpoint/2010/main" val="22383459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55" grpId="0" animBg="1"/>
      <p:bldP spid="58" grpId="0" animBg="1"/>
      <p:bldP spid="61" grpId="0" animBg="1"/>
      <p:bldP spid="64" grpId="0" animBg="1"/>
      <p:bldP spid="67" grpId="0" animBg="1"/>
      <p:bldP spid="70" grpId="0" animBg="1"/>
      <p:bldP spid="73" grpId="0" animBg="1"/>
      <p:bldP spid="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320825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574061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3208251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4480745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4480745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574061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4480745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>
            <a:stCxn id="100" idx="4"/>
            <a:endCxn id="102" idx="0"/>
          </p:cNvCxnSpPr>
          <p:nvPr/>
        </p:nvCxnSpPr>
        <p:spPr bwMode="auto">
          <a:xfrm>
            <a:off x="3388251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椭圆 107"/>
          <p:cNvSpPr/>
          <p:nvPr/>
        </p:nvSpPr>
        <p:spPr bwMode="auto">
          <a:xfrm>
            <a:off x="320825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/>
          <p:cNvCxnSpPr>
            <a:stCxn id="102" idx="4"/>
            <a:endCxn id="108" idx="0"/>
          </p:cNvCxnSpPr>
          <p:nvPr/>
        </p:nvCxnSpPr>
        <p:spPr bwMode="auto">
          <a:xfrm>
            <a:off x="3388251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04" idx="3"/>
            <a:endCxn id="108" idx="7"/>
          </p:cNvCxnSpPr>
          <p:nvPr/>
        </p:nvCxnSpPr>
        <p:spPr bwMode="auto">
          <a:xfrm flipH="1">
            <a:off x="3515530" y="278092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1" name="直接连接符 110"/>
          <p:cNvCxnSpPr>
            <a:stCxn id="103" idx="3"/>
            <a:endCxn id="108" idx="7"/>
          </p:cNvCxnSpPr>
          <p:nvPr/>
        </p:nvCxnSpPr>
        <p:spPr bwMode="auto">
          <a:xfrm flipH="1">
            <a:off x="3515530" y="392048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4660745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4660745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4" name="直接连接符 113"/>
          <p:cNvCxnSpPr>
            <a:stCxn id="108" idx="6"/>
            <a:endCxn id="106" idx="2"/>
          </p:cNvCxnSpPr>
          <p:nvPr/>
        </p:nvCxnSpPr>
        <p:spPr bwMode="auto">
          <a:xfrm>
            <a:off x="3568251" y="490310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00" idx="6"/>
            <a:endCxn id="104" idx="2"/>
          </p:cNvCxnSpPr>
          <p:nvPr/>
        </p:nvCxnSpPr>
        <p:spPr bwMode="auto">
          <a:xfrm>
            <a:off x="3568251" y="265364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6" name="直接连接符 115"/>
          <p:cNvCxnSpPr>
            <a:stCxn id="104" idx="6"/>
            <a:endCxn id="101" idx="2"/>
          </p:cNvCxnSpPr>
          <p:nvPr/>
        </p:nvCxnSpPr>
        <p:spPr bwMode="auto">
          <a:xfrm>
            <a:off x="4840745" y="265364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4840745" y="490310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105" idx="1"/>
            <a:endCxn id="103" idx="5"/>
          </p:cNvCxnSpPr>
          <p:nvPr/>
        </p:nvCxnSpPr>
        <p:spPr bwMode="auto">
          <a:xfrm flipH="1" flipV="1">
            <a:off x="4788024" y="392048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9" name="直接连接符 118"/>
          <p:cNvCxnSpPr>
            <a:stCxn id="101" idx="3"/>
            <a:endCxn id="103" idx="7"/>
          </p:cNvCxnSpPr>
          <p:nvPr/>
        </p:nvCxnSpPr>
        <p:spPr bwMode="auto">
          <a:xfrm flipH="1">
            <a:off x="4788024" y="278092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0" name="直接连接符 119"/>
          <p:cNvCxnSpPr>
            <a:stCxn id="101" idx="4"/>
            <a:endCxn id="105" idx="0"/>
          </p:cNvCxnSpPr>
          <p:nvPr/>
        </p:nvCxnSpPr>
        <p:spPr bwMode="auto">
          <a:xfrm>
            <a:off x="5920611" y="283364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1" name="弧形 120"/>
          <p:cNvSpPr/>
          <p:nvPr/>
        </p:nvSpPr>
        <p:spPr bwMode="auto">
          <a:xfrm>
            <a:off x="3388251" y="230851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弧形 121"/>
          <p:cNvSpPr/>
          <p:nvPr/>
        </p:nvSpPr>
        <p:spPr bwMode="auto">
          <a:xfrm flipV="1">
            <a:off x="3400998" y="491697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 bwMode="auto">
          <a:xfrm>
            <a:off x="3243573" y="4175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531939" y="308865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5162635" y="30553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753239" y="36237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146000" y="41652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9753" y="50885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507903" y="211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3206903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3388250" y="283364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2" name="矩形 131"/>
          <p:cNvSpPr/>
          <p:nvPr/>
        </p:nvSpPr>
        <p:spPr bwMode="auto">
          <a:xfrm>
            <a:off x="3248184" y="30428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3207352" y="36127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/>
          <p:cNvCxnSpPr>
            <a:endCxn id="104" idx="2"/>
          </p:cNvCxnSpPr>
          <p:nvPr/>
        </p:nvCxnSpPr>
        <p:spPr bwMode="auto">
          <a:xfrm>
            <a:off x="3568291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3842332" y="25095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4485985" y="24754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>
            <a:off x="4840745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5056067" y="25047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5747464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连接符 139"/>
          <p:cNvCxnSpPr>
            <a:stCxn id="136" idx="3"/>
            <a:endCxn id="108" idx="7"/>
          </p:cNvCxnSpPr>
          <p:nvPr/>
        </p:nvCxnSpPr>
        <p:spPr bwMode="auto">
          <a:xfrm flipH="1">
            <a:off x="3515530" y="278277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1" name="矩形 140"/>
          <p:cNvSpPr/>
          <p:nvPr/>
        </p:nvSpPr>
        <p:spPr bwMode="auto">
          <a:xfrm>
            <a:off x="3893073" y="35613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3212169" y="471844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>
            <a:stCxn id="103" idx="3"/>
            <a:endCxn id="142" idx="7"/>
          </p:cNvCxnSpPr>
          <p:nvPr/>
        </p:nvCxnSpPr>
        <p:spPr bwMode="auto">
          <a:xfrm flipH="1">
            <a:off x="3519448" y="392048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4" name="矩形 143"/>
          <p:cNvSpPr/>
          <p:nvPr/>
        </p:nvSpPr>
        <p:spPr bwMode="auto">
          <a:xfrm>
            <a:off x="3922081" y="418248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483873" y="361460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>
            <a:endCxn id="148" idx="2"/>
          </p:cNvCxnSpPr>
          <p:nvPr/>
        </p:nvCxnSpPr>
        <p:spPr bwMode="auto">
          <a:xfrm flipV="1">
            <a:off x="3570283" y="490364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7" name="矩形 146"/>
          <p:cNvSpPr/>
          <p:nvPr/>
        </p:nvSpPr>
        <p:spPr bwMode="auto">
          <a:xfrm>
            <a:off x="4509753" y="42565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4475881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/>
          <p:cNvCxnSpPr>
            <a:stCxn id="105" idx="2"/>
          </p:cNvCxnSpPr>
          <p:nvPr/>
        </p:nvCxnSpPr>
        <p:spPr bwMode="auto">
          <a:xfrm flipH="1">
            <a:off x="4834608" y="4903106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5091323" y="47439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5742947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44928" y="47278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4846455" y="22950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6079519" y="230474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2898623" y="34393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4881442" y="365593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4800594" y="452793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107464" y="45187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951847" y="45399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34313" y="229152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280934" y="23427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808812" y="21672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905313" y="366215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2910201" y="49193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054041" y="26267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284176" y="33918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3229339" y="50838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114754" y="48407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652580" y="333721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217895" y="36779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297712" y="455634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5789849" y="50784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664134" y="44890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496069" y="463463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768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  <p:bldP spid="136" grpId="0" animBg="1"/>
      <p:bldP spid="139" grpId="0" animBg="1"/>
      <p:bldP spid="142" grpId="0" animBg="1"/>
      <p:bldP spid="145" grpId="0" animBg="1"/>
      <p:bldP spid="148" grpId="0" animBg="1"/>
      <p:bldP spid="151" grpId="0" animBg="1"/>
      <p:bldP spid="156" grpId="0"/>
      <p:bldP spid="157" grpId="0"/>
      <p:bldP spid="153" grpId="0"/>
      <p:bldP spid="154" grpId="0"/>
      <p:bldP spid="155" grpId="0"/>
      <p:bldP spid="158" grpId="0"/>
      <p:bldP spid="159" grpId="0"/>
      <p:bldP spid="161" grpId="0"/>
      <p:bldP spid="162" grpId="0"/>
      <p:bldP spid="162" grpId="1"/>
      <p:bldP spid="163" grpId="0"/>
      <p:bldP spid="164" grpId="0"/>
      <p:bldP spid="164" grpId="1"/>
      <p:bldP spid="165" grpId="0"/>
      <p:bldP spid="166" grpId="0"/>
      <p:bldP spid="166" grpId="1"/>
      <p:bldP spid="167" grpId="0"/>
      <p:bldP spid="168" grpId="0"/>
      <p:bldP spid="168" grpId="1"/>
      <p:bldP spid="169" grpId="0"/>
      <p:bldP spid="169" grpId="1"/>
      <p:bldP spid="170" grpId="0"/>
      <p:bldP spid="171" grpId="0"/>
      <p:bldP spid="172" grpId="0"/>
      <p:bldP spid="172" grpId="1"/>
      <p:bldP spid="173" grpId="0"/>
      <p:bldP spid="173" grpId="1"/>
      <p:bldP spid="1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precede[0]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查找最小割边加入节点加入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加入后，各顶点割边是否权重是否更新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136" name="矩形 135"/>
          <p:cNvSpPr/>
          <p:nvPr/>
        </p:nvSpPr>
        <p:spPr>
          <a:xfrm>
            <a:off x="6576176" y="5774419"/>
            <a:ext cx="232429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76777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pred[0] = 0;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91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 animBg="1"/>
      <p:bldP spid="46" grpId="0" animBg="1"/>
      <p:bldP spid="49" grpId="0" animBg="1"/>
      <p:bldP spid="52" grpId="0" animBg="1"/>
      <p:bldP spid="55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69" grpId="1"/>
      <p:bldP spid="70" grpId="0"/>
      <p:bldP spid="71" grpId="0"/>
      <p:bldP spid="71" grpId="1"/>
      <p:bldP spid="72" grpId="0"/>
      <p:bldP spid="73" grpId="0"/>
      <p:bldP spid="73" grpId="1"/>
      <p:bldP spid="74" grpId="0"/>
      <p:bldP spid="75" grpId="0"/>
      <p:bldP spid="75" grpId="1"/>
      <p:bldP spid="76" grpId="0"/>
      <p:bldP spid="76" grpId="1"/>
      <p:bldP spid="77" grpId="0"/>
      <p:bldP spid="78" grpId="0"/>
      <p:bldP spid="79" grpId="0"/>
      <p:bldP spid="79" grpId="1"/>
      <p:bldP spid="80" grpId="0"/>
      <p:bldP spid="80" grpId="1"/>
      <p:bldP spid="8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）正确性证明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反证：假设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(U:G\U)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的最小跨越边，而最小生成树未采用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则必有另一跨越边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联接该割（可能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，但不同时成立）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同时存在，则构成环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实现相同的功能，相同的边数，但代价比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小，所以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27074" y="3862311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1455662" y="3862312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675337" y="3861047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3503925" y="3861048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787861" y="3861046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616449" y="3861047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948101" y="3861045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76689" y="3861046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818616" y="410422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105912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5" name="椭圆 74"/>
          <p:cNvSpPr/>
          <p:nvPr/>
        </p:nvSpPr>
        <p:spPr bwMode="auto">
          <a:xfrm>
            <a:off x="1631942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921" y="484266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0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1311369" y="4836805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V=G\U</a:t>
            </a:r>
            <a:endParaRPr lang="zh-CN" altLang="en-US" sz="2000" baseline="-25000" dirty="0"/>
          </a:p>
        </p:txBody>
      </p:sp>
      <p:sp>
        <p:nvSpPr>
          <p:cNvPr id="82" name="椭圆 81"/>
          <p:cNvSpPr/>
          <p:nvPr/>
        </p:nvSpPr>
        <p:spPr bwMode="auto">
          <a:xfrm>
            <a:off x="2860811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3107385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1" name="椭圆 110"/>
          <p:cNvSpPr/>
          <p:nvPr/>
        </p:nvSpPr>
        <p:spPr bwMode="auto">
          <a:xfrm>
            <a:off x="2850156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3663482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7659">
            <a:off x="2747344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 bwMode="auto">
          <a:xfrm flipH="1">
            <a:off x="3971481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3684484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4970788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5217362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3" name="椭圆 122"/>
          <p:cNvSpPr/>
          <p:nvPr/>
        </p:nvSpPr>
        <p:spPr bwMode="auto">
          <a:xfrm>
            <a:off x="4960133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5773459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任意多边形 124"/>
          <p:cNvSpPr/>
          <p:nvPr/>
        </p:nvSpPr>
        <p:spPr bwMode="auto">
          <a:xfrm rot="167659">
            <a:off x="4857321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 flipH="1">
            <a:off x="6081458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5260027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7" name="椭圆 126"/>
          <p:cNvSpPr/>
          <p:nvPr/>
        </p:nvSpPr>
        <p:spPr bwMode="auto">
          <a:xfrm>
            <a:off x="5794461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149673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7139018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7952344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任意多边形 140"/>
          <p:cNvSpPr/>
          <p:nvPr/>
        </p:nvSpPr>
        <p:spPr bwMode="auto">
          <a:xfrm rot="167659">
            <a:off x="7036206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/>
        </p:nvSpPr>
        <p:spPr bwMode="auto">
          <a:xfrm flipH="1">
            <a:off x="8260343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/>
          <p:cNvCxnSpPr/>
          <p:nvPr/>
        </p:nvCxnSpPr>
        <p:spPr bwMode="auto">
          <a:xfrm>
            <a:off x="743891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4" name="椭圆 143"/>
          <p:cNvSpPr/>
          <p:nvPr/>
        </p:nvSpPr>
        <p:spPr bwMode="auto">
          <a:xfrm>
            <a:off x="7973346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32312" y="546276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000" baseline="-25000" dirty="0"/>
          </a:p>
        </p:txBody>
      </p:sp>
      <p:sp>
        <p:nvSpPr>
          <p:cNvPr id="146" name="矩形 145"/>
          <p:cNvSpPr/>
          <p:nvPr/>
        </p:nvSpPr>
        <p:spPr>
          <a:xfrm>
            <a:off x="3224205" y="5462767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2000" baseline="-25000" dirty="0"/>
          </a:p>
        </p:txBody>
      </p:sp>
      <p:sp>
        <p:nvSpPr>
          <p:cNvPr id="147" name="矩形 146"/>
          <p:cNvSpPr/>
          <p:nvPr/>
        </p:nvSpPr>
        <p:spPr>
          <a:xfrm>
            <a:off x="5322619" y="540248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000" baseline="-25000" dirty="0"/>
          </a:p>
        </p:txBody>
      </p:sp>
      <p:sp>
        <p:nvSpPr>
          <p:cNvPr id="148" name="矩形 147"/>
          <p:cNvSpPr/>
          <p:nvPr/>
        </p:nvSpPr>
        <p:spPr>
          <a:xfrm>
            <a:off x="7463369" y="5402488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385554627"/>
      </p:ext>
    </p:extLst>
  </p:cSld>
  <p:clrMapOvr>
    <a:masterClrMapping/>
  </p:clrMapOvr>
  <p:transition advTm="157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以下图的最小生成树的总代价为：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897150" y="2314441"/>
            <a:ext cx="81638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897150" y="3171691"/>
            <a:ext cx="9430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897150" y="4028941"/>
            <a:ext cx="70368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897150" y="4886191"/>
            <a:ext cx="70368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182775" y="237873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182775" y="323598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182775" y="4093234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182775" y="495048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等腰三角形 22"/>
          <p:cNvSpPr/>
          <p:nvPr/>
        </p:nvSpPr>
        <p:spPr bwMode="auto">
          <a:xfrm>
            <a:off x="7290949" y="4107932"/>
            <a:ext cx="1138676" cy="131417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5472002" y="255805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8004362" y="255805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472002" y="369761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6744496" y="369761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744496" y="255805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8004362" y="4807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6744496" y="4807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2" idx="4"/>
            <a:endCxn id="44" idx="0"/>
          </p:cNvCxnSpPr>
          <p:nvPr/>
        </p:nvCxnSpPr>
        <p:spPr bwMode="auto">
          <a:xfrm>
            <a:off x="5652002" y="2918055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5472002" y="4807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>
            <a:stCxn id="44" idx="4"/>
            <a:endCxn id="50" idx="0"/>
          </p:cNvCxnSpPr>
          <p:nvPr/>
        </p:nvCxnSpPr>
        <p:spPr bwMode="auto">
          <a:xfrm>
            <a:off x="5652002" y="4057613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连接符 51"/>
          <p:cNvCxnSpPr>
            <a:stCxn id="46" idx="3"/>
            <a:endCxn id="50" idx="7"/>
          </p:cNvCxnSpPr>
          <p:nvPr/>
        </p:nvCxnSpPr>
        <p:spPr bwMode="auto">
          <a:xfrm flipH="1">
            <a:off x="5779281" y="2865334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直接连接符 52"/>
          <p:cNvCxnSpPr>
            <a:stCxn id="45" idx="3"/>
            <a:endCxn id="50" idx="7"/>
          </p:cNvCxnSpPr>
          <p:nvPr/>
        </p:nvCxnSpPr>
        <p:spPr bwMode="auto">
          <a:xfrm flipH="1">
            <a:off x="5779281" y="4004892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6924496" y="2918055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924496" y="4057613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>
            <a:stCxn id="50" idx="6"/>
            <a:endCxn id="48" idx="2"/>
          </p:cNvCxnSpPr>
          <p:nvPr/>
        </p:nvCxnSpPr>
        <p:spPr bwMode="auto">
          <a:xfrm>
            <a:off x="5832002" y="498751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>
            <a:stCxn id="42" idx="6"/>
            <a:endCxn id="46" idx="2"/>
          </p:cNvCxnSpPr>
          <p:nvPr/>
        </p:nvCxnSpPr>
        <p:spPr bwMode="auto">
          <a:xfrm>
            <a:off x="5832002" y="2738055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>
            <a:stCxn id="46" idx="6"/>
            <a:endCxn id="43" idx="2"/>
          </p:cNvCxnSpPr>
          <p:nvPr/>
        </p:nvCxnSpPr>
        <p:spPr bwMode="auto">
          <a:xfrm>
            <a:off x="7104496" y="2738055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7104496" y="498751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直接连接符 59"/>
          <p:cNvCxnSpPr>
            <a:stCxn id="47" idx="1"/>
            <a:endCxn id="45" idx="5"/>
          </p:cNvCxnSpPr>
          <p:nvPr/>
        </p:nvCxnSpPr>
        <p:spPr bwMode="auto">
          <a:xfrm flipH="1" flipV="1">
            <a:off x="7051775" y="4004892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>
            <a:stCxn id="43" idx="3"/>
            <a:endCxn id="45" idx="7"/>
          </p:cNvCxnSpPr>
          <p:nvPr/>
        </p:nvCxnSpPr>
        <p:spPr bwMode="auto">
          <a:xfrm flipH="1">
            <a:off x="7051775" y="2865334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2" name="直接连接符 61"/>
          <p:cNvCxnSpPr>
            <a:stCxn id="43" idx="4"/>
            <a:endCxn id="47" idx="0"/>
          </p:cNvCxnSpPr>
          <p:nvPr/>
        </p:nvCxnSpPr>
        <p:spPr bwMode="auto">
          <a:xfrm>
            <a:off x="8184362" y="2918055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3" name="弧形 62"/>
          <p:cNvSpPr/>
          <p:nvPr/>
        </p:nvSpPr>
        <p:spPr bwMode="auto">
          <a:xfrm>
            <a:off x="5652002" y="2392918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弧形 63"/>
          <p:cNvSpPr/>
          <p:nvPr/>
        </p:nvSpPr>
        <p:spPr bwMode="auto">
          <a:xfrm flipV="1">
            <a:off x="5664749" y="5001382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 bwMode="auto">
          <a:xfrm>
            <a:off x="5507324" y="42600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795690" y="317306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426386" y="31397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16990" y="370810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409751" y="42496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773504" y="51729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771654" y="22040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470654" y="255805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511935" y="31273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5471103" y="36971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106083" y="25939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6749736" y="255989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319818" y="258917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8011215" y="255805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156824" y="3645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5475920" y="480284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185832" y="426689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747624" y="369900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773504" y="43409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6739632" y="48080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355074" y="48283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8006698" y="48080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208679" y="48122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42042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81" grpId="0" animBg="1"/>
      <p:bldP spid="84" grpId="0" animBg="1"/>
      <p:bldP spid="87" grpId="0" animBg="1"/>
      <p:bldP spid="90" grpId="0" animBg="1"/>
      <p:bldP spid="9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827088" y="1196752"/>
            <a:ext cx="70572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图的基本概念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图的存储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57839965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椭圆 191"/>
          <p:cNvSpPr/>
          <p:nvPr/>
        </p:nvSpPr>
        <p:spPr bwMode="auto">
          <a:xfrm rot="3758963">
            <a:off x="834373" y="4103032"/>
            <a:ext cx="2211967" cy="1778803"/>
          </a:xfrm>
          <a:prstGeom prst="ellipse">
            <a:avLst/>
          </a:prstGeom>
          <a:solidFill>
            <a:srgbClr val="99FF33">
              <a:alpha val="3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椭圆 189"/>
          <p:cNvSpPr/>
          <p:nvPr/>
        </p:nvSpPr>
        <p:spPr bwMode="auto">
          <a:xfrm rot="20881226">
            <a:off x="2972636" y="5407531"/>
            <a:ext cx="4513468" cy="1051107"/>
          </a:xfrm>
          <a:prstGeom prst="ellipse">
            <a:avLst/>
          </a:prstGeom>
          <a:solidFill>
            <a:srgbClr val="99FF33">
              <a:alpha val="3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路径：由边连接的顶点路径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环路：起点和终点相同的路径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3020118" y="287950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529613" y="5513867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63888" y="2800007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149624" y="628770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292080" y="4653136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031772" y="364502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451555" y="5169058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998120" y="580189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734196" y="6338621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796136" y="2756605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094464" y="544185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35696" y="575719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590008" y="482999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331640" y="414727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372200" y="3894178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492781" y="522920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584481" y="354804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894940" y="309330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100392" y="384176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571013" y="428677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371245" y="378904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329467" y="428346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7" name="直接连接符 26"/>
          <p:cNvCxnSpPr>
            <a:stCxn id="3" idx="4"/>
            <a:endCxn id="10" idx="0"/>
          </p:cNvCxnSpPr>
          <p:nvPr/>
        </p:nvCxnSpPr>
        <p:spPr bwMode="auto">
          <a:xfrm>
            <a:off x="3092126" y="3023520"/>
            <a:ext cx="11654" cy="6215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3" idx="6"/>
            <a:endCxn id="7" idx="2"/>
          </p:cNvCxnSpPr>
          <p:nvPr/>
        </p:nvCxnSpPr>
        <p:spPr bwMode="auto">
          <a:xfrm flipV="1">
            <a:off x="3164134" y="2872015"/>
            <a:ext cx="399754" cy="794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>
            <a:stCxn id="7" idx="5"/>
            <a:endCxn id="22" idx="1"/>
          </p:cNvCxnSpPr>
          <p:nvPr/>
        </p:nvCxnSpPr>
        <p:spPr bwMode="auto">
          <a:xfrm>
            <a:off x="3686813" y="2922932"/>
            <a:ext cx="229218" cy="1914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2" idx="3"/>
            <a:endCxn id="21" idx="7"/>
          </p:cNvCxnSpPr>
          <p:nvPr/>
        </p:nvCxnSpPr>
        <p:spPr bwMode="auto">
          <a:xfrm flipH="1">
            <a:off x="3707406" y="3216234"/>
            <a:ext cx="208625" cy="3528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10" idx="6"/>
            <a:endCxn id="21" idx="3"/>
          </p:cNvCxnSpPr>
          <p:nvPr/>
        </p:nvCxnSpPr>
        <p:spPr bwMode="auto">
          <a:xfrm flipV="1">
            <a:off x="3175788" y="3670965"/>
            <a:ext cx="429784" cy="4606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>
            <a:stCxn id="22" idx="5"/>
            <a:endCxn id="25" idx="1"/>
          </p:cNvCxnSpPr>
          <p:nvPr/>
        </p:nvCxnSpPr>
        <p:spPr bwMode="auto">
          <a:xfrm>
            <a:off x="4017865" y="3216234"/>
            <a:ext cx="374471" cy="5938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>
            <a:stCxn id="25" idx="4"/>
            <a:endCxn id="26" idx="0"/>
          </p:cNvCxnSpPr>
          <p:nvPr/>
        </p:nvCxnSpPr>
        <p:spPr bwMode="auto">
          <a:xfrm flipH="1">
            <a:off x="4401475" y="3933056"/>
            <a:ext cx="41778" cy="3504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3" name="直接连接符 62"/>
          <p:cNvCxnSpPr>
            <a:stCxn id="26" idx="2"/>
            <a:endCxn id="24" idx="6"/>
          </p:cNvCxnSpPr>
          <p:nvPr/>
        </p:nvCxnSpPr>
        <p:spPr bwMode="auto">
          <a:xfrm flipH="1">
            <a:off x="3715029" y="4355477"/>
            <a:ext cx="614438" cy="33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6" name="直接连接符 65"/>
          <p:cNvCxnSpPr>
            <a:stCxn id="20" idx="0"/>
            <a:endCxn id="24" idx="4"/>
          </p:cNvCxnSpPr>
          <p:nvPr/>
        </p:nvCxnSpPr>
        <p:spPr bwMode="auto">
          <a:xfrm flipV="1">
            <a:off x="3564789" y="4430788"/>
            <a:ext cx="78232" cy="7984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>
            <a:stCxn id="24" idx="5"/>
            <a:endCxn id="11" idx="1"/>
          </p:cNvCxnSpPr>
          <p:nvPr/>
        </p:nvCxnSpPr>
        <p:spPr bwMode="auto">
          <a:xfrm>
            <a:off x="3693938" y="4409697"/>
            <a:ext cx="778708" cy="78045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4" name="直接连接符 73"/>
          <p:cNvCxnSpPr>
            <a:stCxn id="12" idx="6"/>
            <a:endCxn id="5" idx="2"/>
          </p:cNvCxnSpPr>
          <p:nvPr/>
        </p:nvCxnSpPr>
        <p:spPr bwMode="auto">
          <a:xfrm flipV="1">
            <a:off x="4142136" y="5585875"/>
            <a:ext cx="1387477" cy="2880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>
            <a:stCxn id="5" idx="6"/>
            <a:endCxn id="15" idx="2"/>
          </p:cNvCxnSpPr>
          <p:nvPr/>
        </p:nvCxnSpPr>
        <p:spPr bwMode="auto">
          <a:xfrm flipV="1">
            <a:off x="5673629" y="5513867"/>
            <a:ext cx="1420835" cy="7200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>
            <a:stCxn id="13" idx="7"/>
            <a:endCxn id="5" idx="4"/>
          </p:cNvCxnSpPr>
          <p:nvPr/>
        </p:nvCxnSpPr>
        <p:spPr bwMode="auto">
          <a:xfrm flipV="1">
            <a:off x="4857121" y="5657883"/>
            <a:ext cx="744500" cy="7018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5" name="直接连接符 84"/>
          <p:cNvCxnSpPr>
            <a:stCxn id="8" idx="6"/>
            <a:endCxn id="5" idx="3"/>
          </p:cNvCxnSpPr>
          <p:nvPr/>
        </p:nvCxnSpPr>
        <p:spPr bwMode="auto">
          <a:xfrm flipV="1">
            <a:off x="3293640" y="5636792"/>
            <a:ext cx="2257064" cy="7229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0" name="直接连接符 89"/>
          <p:cNvCxnSpPr>
            <a:stCxn id="8" idx="7"/>
            <a:endCxn id="12" idx="3"/>
          </p:cNvCxnSpPr>
          <p:nvPr/>
        </p:nvCxnSpPr>
        <p:spPr bwMode="auto">
          <a:xfrm flipV="1">
            <a:off x="3272549" y="5924824"/>
            <a:ext cx="746662" cy="38397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" idx="6"/>
            <a:endCxn id="13" idx="2"/>
          </p:cNvCxnSpPr>
          <p:nvPr/>
        </p:nvCxnSpPr>
        <p:spPr bwMode="auto">
          <a:xfrm>
            <a:off x="3293640" y="6359712"/>
            <a:ext cx="1440556" cy="5091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18" idx="5"/>
            <a:endCxn id="17" idx="1"/>
          </p:cNvCxnSpPr>
          <p:nvPr/>
        </p:nvCxnSpPr>
        <p:spPr bwMode="auto">
          <a:xfrm>
            <a:off x="1454565" y="4270197"/>
            <a:ext cx="1156534" cy="5808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16" idx="7"/>
            <a:endCxn id="17" idx="3"/>
          </p:cNvCxnSpPr>
          <p:nvPr/>
        </p:nvCxnSpPr>
        <p:spPr bwMode="auto">
          <a:xfrm flipV="1">
            <a:off x="1958621" y="4952919"/>
            <a:ext cx="652478" cy="8253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5" name="直接连接符 104"/>
          <p:cNvCxnSpPr>
            <a:stCxn id="16" idx="0"/>
            <a:endCxn id="18" idx="4"/>
          </p:cNvCxnSpPr>
          <p:nvPr/>
        </p:nvCxnSpPr>
        <p:spPr bwMode="auto">
          <a:xfrm flipH="1" flipV="1">
            <a:off x="1403648" y="4291288"/>
            <a:ext cx="504056" cy="14659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8" name="直接连接符 107"/>
          <p:cNvCxnSpPr>
            <a:endCxn id="9" idx="1"/>
          </p:cNvCxnSpPr>
          <p:nvPr/>
        </p:nvCxnSpPr>
        <p:spPr bwMode="auto">
          <a:xfrm>
            <a:off x="4443253" y="4370475"/>
            <a:ext cx="869918" cy="30375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4" idx="4"/>
            <a:endCxn id="9" idx="0"/>
          </p:cNvCxnSpPr>
          <p:nvPr/>
        </p:nvCxnSpPr>
        <p:spPr bwMode="auto">
          <a:xfrm flipH="1">
            <a:off x="5364088" y="2900621"/>
            <a:ext cx="504056" cy="175251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4" idx="5"/>
            <a:endCxn id="19" idx="1"/>
          </p:cNvCxnSpPr>
          <p:nvPr/>
        </p:nvCxnSpPr>
        <p:spPr bwMode="auto">
          <a:xfrm>
            <a:off x="5919061" y="2879530"/>
            <a:ext cx="474230" cy="10357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23" idx="2"/>
            <a:endCxn id="19" idx="6"/>
          </p:cNvCxnSpPr>
          <p:nvPr/>
        </p:nvCxnSpPr>
        <p:spPr bwMode="auto">
          <a:xfrm flipH="1">
            <a:off x="6516216" y="3913777"/>
            <a:ext cx="1584176" cy="5240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1" name="直接连接符 120"/>
          <p:cNvCxnSpPr>
            <a:stCxn id="14" idx="2"/>
            <a:endCxn id="22" idx="6"/>
          </p:cNvCxnSpPr>
          <p:nvPr/>
        </p:nvCxnSpPr>
        <p:spPr bwMode="auto">
          <a:xfrm flipH="1">
            <a:off x="4038956" y="2828613"/>
            <a:ext cx="1757180" cy="3367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9" name="矩形 128"/>
          <p:cNvSpPr/>
          <p:nvPr/>
        </p:nvSpPr>
        <p:spPr>
          <a:xfrm>
            <a:off x="6686741" y="272709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(edge)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 flipH="1">
            <a:off x="6228184" y="3030216"/>
            <a:ext cx="469714" cy="3624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5" name="矩形 134"/>
          <p:cNvSpPr/>
          <p:nvPr/>
        </p:nvSpPr>
        <p:spPr>
          <a:xfrm>
            <a:off x="6047077" y="5017960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为邻接顶点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H="1">
            <a:off x="7007021" y="3135350"/>
            <a:ext cx="90372" cy="59503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39" name="直接连接符 138"/>
          <p:cNvCxnSpPr>
            <a:endCxn id="21" idx="1"/>
          </p:cNvCxnSpPr>
          <p:nvPr/>
        </p:nvCxnSpPr>
        <p:spPr bwMode="auto">
          <a:xfrm>
            <a:off x="3135906" y="2984605"/>
            <a:ext cx="469666" cy="58452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1" name="直接连接符 140"/>
          <p:cNvCxnSpPr>
            <a:stCxn id="10" idx="6"/>
            <a:endCxn id="21" idx="3"/>
          </p:cNvCxnSpPr>
          <p:nvPr/>
        </p:nvCxnSpPr>
        <p:spPr bwMode="auto">
          <a:xfrm flipV="1">
            <a:off x="3175788" y="3670965"/>
            <a:ext cx="429784" cy="4606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1" name="直接连接符 150"/>
          <p:cNvCxnSpPr>
            <a:stCxn id="3" idx="4"/>
            <a:endCxn id="10" idx="0"/>
          </p:cNvCxnSpPr>
          <p:nvPr/>
        </p:nvCxnSpPr>
        <p:spPr bwMode="auto">
          <a:xfrm>
            <a:off x="3092126" y="3023520"/>
            <a:ext cx="11654" cy="621504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4" name="直接连接符 153"/>
          <p:cNvCxnSpPr>
            <a:stCxn id="3" idx="6"/>
            <a:endCxn id="7" idx="2"/>
          </p:cNvCxnSpPr>
          <p:nvPr/>
        </p:nvCxnSpPr>
        <p:spPr bwMode="auto">
          <a:xfrm flipV="1">
            <a:off x="3164134" y="2872015"/>
            <a:ext cx="399754" cy="7949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7" name="直接连接符 156"/>
          <p:cNvCxnSpPr>
            <a:stCxn id="7" idx="5"/>
            <a:endCxn id="22" idx="1"/>
          </p:cNvCxnSpPr>
          <p:nvPr/>
        </p:nvCxnSpPr>
        <p:spPr bwMode="auto">
          <a:xfrm>
            <a:off x="3686813" y="2922932"/>
            <a:ext cx="229218" cy="191468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1" name="直接连接符 160"/>
          <p:cNvCxnSpPr>
            <a:stCxn id="22" idx="3"/>
            <a:endCxn id="21" idx="7"/>
          </p:cNvCxnSpPr>
          <p:nvPr/>
        </p:nvCxnSpPr>
        <p:spPr bwMode="auto">
          <a:xfrm flipH="1">
            <a:off x="3707406" y="3216234"/>
            <a:ext cx="208625" cy="35289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4" name="直接连接符 163"/>
          <p:cNvCxnSpPr>
            <a:stCxn id="23" idx="2"/>
            <a:endCxn id="19" idx="6"/>
          </p:cNvCxnSpPr>
          <p:nvPr/>
        </p:nvCxnSpPr>
        <p:spPr bwMode="auto">
          <a:xfrm flipH="1">
            <a:off x="6516216" y="3913777"/>
            <a:ext cx="1584176" cy="52409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7" name="直接连接符 166"/>
          <p:cNvCxnSpPr>
            <a:stCxn id="19" idx="1"/>
            <a:endCxn id="14" idx="5"/>
          </p:cNvCxnSpPr>
          <p:nvPr/>
        </p:nvCxnSpPr>
        <p:spPr bwMode="auto">
          <a:xfrm flipH="1" flipV="1">
            <a:off x="5919061" y="2879530"/>
            <a:ext cx="474230" cy="1035739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0" name="直接连接符 169"/>
          <p:cNvCxnSpPr>
            <a:stCxn id="9" idx="0"/>
            <a:endCxn id="14" idx="4"/>
          </p:cNvCxnSpPr>
          <p:nvPr/>
        </p:nvCxnSpPr>
        <p:spPr bwMode="auto">
          <a:xfrm flipV="1">
            <a:off x="5364088" y="2900621"/>
            <a:ext cx="504056" cy="1752515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3" name="直接连接符 172"/>
          <p:cNvCxnSpPr>
            <a:stCxn id="26" idx="6"/>
            <a:endCxn id="9" idx="1"/>
          </p:cNvCxnSpPr>
          <p:nvPr/>
        </p:nvCxnSpPr>
        <p:spPr bwMode="auto">
          <a:xfrm>
            <a:off x="4473483" y="4355477"/>
            <a:ext cx="839688" cy="318750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7" name="直接连接符 176"/>
          <p:cNvCxnSpPr>
            <a:stCxn id="24" idx="6"/>
            <a:endCxn id="26" idx="2"/>
          </p:cNvCxnSpPr>
          <p:nvPr/>
        </p:nvCxnSpPr>
        <p:spPr bwMode="auto">
          <a:xfrm flipV="1">
            <a:off x="3715029" y="4355477"/>
            <a:ext cx="614438" cy="3303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0" name="直接连接符 179"/>
          <p:cNvCxnSpPr>
            <a:stCxn id="24" idx="5"/>
            <a:endCxn id="11" idx="1"/>
          </p:cNvCxnSpPr>
          <p:nvPr/>
        </p:nvCxnSpPr>
        <p:spPr bwMode="auto">
          <a:xfrm>
            <a:off x="3693938" y="4409697"/>
            <a:ext cx="778708" cy="780452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83" name="矩形 182"/>
          <p:cNvSpPr/>
          <p:nvPr/>
        </p:nvSpPr>
        <p:spPr>
          <a:xfrm>
            <a:off x="1385025" y="3052659"/>
            <a:ext cx="13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(cycle)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6708973" y="4262422"/>
            <a:ext cx="135537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7" name="直接连接符 186"/>
          <p:cNvCxnSpPr/>
          <p:nvPr/>
        </p:nvCxnSpPr>
        <p:spPr bwMode="auto">
          <a:xfrm flipH="1" flipV="1">
            <a:off x="5624136" y="4198979"/>
            <a:ext cx="1062605" cy="21071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9" name="矩形 188"/>
          <p:cNvSpPr/>
          <p:nvPr/>
        </p:nvSpPr>
        <p:spPr>
          <a:xfrm>
            <a:off x="1621650" y="6171802"/>
            <a:ext cx="152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(degree)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的顶点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943926" y="6219834"/>
            <a:ext cx="3292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(connected Component)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-142671" y="4764538"/>
            <a:ext cx="2050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(connected Component)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3829" y="563137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892669" y="565246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7758755"/>
      </p:ext>
    </p:extLst>
  </p:cSld>
  <p:clrMapOvr>
    <a:masterClrMapping/>
  </p:clrMapOvr>
  <p:transition advTm="157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69919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351466" y="1138395"/>
            <a:ext cx="8496944" cy="156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(digraph)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：顶点对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&lt;x, y&gt;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是有序的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与无向图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undigraph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：顶点对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是无序的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带权网络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(network)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：每条边有指定的权重，记作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G(V, 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950998" y="3635236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924407" y="3266663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374777" y="6154451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505099" y="5216838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493121" y="6318251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6365526" y="3108185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7472807" y="5208464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2314610" y="5592646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2422625" y="5020172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4091993" y="3652508"/>
            <a:ext cx="327487" cy="328682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8669782" y="4193349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3654470" y="6221197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4940635" y="4140620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4320314" y="5157547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7" name="直接连接符 96"/>
          <p:cNvCxnSpPr>
            <a:stCxn id="57" idx="4"/>
            <a:endCxn id="62" idx="0"/>
          </p:cNvCxnSpPr>
          <p:nvPr/>
        </p:nvCxnSpPr>
        <p:spPr bwMode="auto">
          <a:xfrm>
            <a:off x="1114798" y="3962836"/>
            <a:ext cx="554101" cy="12540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8" name="直接连接符 97"/>
          <p:cNvCxnSpPr>
            <a:stCxn id="57" idx="7"/>
            <a:endCxn id="59" idx="2"/>
          </p:cNvCxnSpPr>
          <p:nvPr/>
        </p:nvCxnSpPr>
        <p:spPr bwMode="auto">
          <a:xfrm flipV="1">
            <a:off x="1230622" y="3430463"/>
            <a:ext cx="693785" cy="25274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9" name="直接连接符 98"/>
          <p:cNvCxnSpPr>
            <a:stCxn id="59" idx="6"/>
            <a:endCxn id="90" idx="2"/>
          </p:cNvCxnSpPr>
          <p:nvPr/>
        </p:nvCxnSpPr>
        <p:spPr bwMode="auto">
          <a:xfrm>
            <a:off x="2252007" y="3430463"/>
            <a:ext cx="1839986" cy="38638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0" name="直接连接符 99"/>
          <p:cNvCxnSpPr>
            <a:stCxn id="90" idx="3"/>
            <a:endCxn id="89" idx="7"/>
          </p:cNvCxnSpPr>
          <p:nvPr/>
        </p:nvCxnSpPr>
        <p:spPr bwMode="auto">
          <a:xfrm flipH="1">
            <a:off x="2702249" y="3933056"/>
            <a:ext cx="1437703" cy="11350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1" name="直接连接符 100"/>
          <p:cNvCxnSpPr>
            <a:stCxn id="62" idx="6"/>
            <a:endCxn id="89" idx="2"/>
          </p:cNvCxnSpPr>
          <p:nvPr/>
        </p:nvCxnSpPr>
        <p:spPr bwMode="auto">
          <a:xfrm flipV="1">
            <a:off x="1832699" y="5183972"/>
            <a:ext cx="589926" cy="1966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2" name="直接连接符 101"/>
          <p:cNvCxnSpPr>
            <a:stCxn id="90" idx="4"/>
            <a:endCxn id="94" idx="1"/>
          </p:cNvCxnSpPr>
          <p:nvPr/>
        </p:nvCxnSpPr>
        <p:spPr bwMode="auto">
          <a:xfrm>
            <a:off x="4255737" y="3981190"/>
            <a:ext cx="732874" cy="20740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3" name="直接连接符 102"/>
          <p:cNvCxnSpPr>
            <a:endCxn id="96" idx="0"/>
          </p:cNvCxnSpPr>
          <p:nvPr/>
        </p:nvCxnSpPr>
        <p:spPr bwMode="auto">
          <a:xfrm flipH="1">
            <a:off x="4484114" y="4380630"/>
            <a:ext cx="488368" cy="77691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4" name="直接连接符 103"/>
          <p:cNvCxnSpPr>
            <a:stCxn id="96" idx="3"/>
            <a:endCxn id="93" idx="7"/>
          </p:cNvCxnSpPr>
          <p:nvPr/>
        </p:nvCxnSpPr>
        <p:spPr bwMode="auto">
          <a:xfrm flipH="1">
            <a:off x="3934094" y="5437171"/>
            <a:ext cx="434196" cy="8320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连接符 104"/>
          <p:cNvCxnSpPr>
            <a:stCxn id="87" idx="5"/>
            <a:endCxn id="93" idx="1"/>
          </p:cNvCxnSpPr>
          <p:nvPr/>
        </p:nvCxnSpPr>
        <p:spPr bwMode="auto">
          <a:xfrm>
            <a:off x="2594234" y="5872270"/>
            <a:ext cx="1108212" cy="3969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连接符 105"/>
          <p:cNvCxnSpPr>
            <a:stCxn id="93" idx="2"/>
            <a:endCxn id="65" idx="6"/>
          </p:cNvCxnSpPr>
          <p:nvPr/>
        </p:nvCxnSpPr>
        <p:spPr bwMode="auto">
          <a:xfrm flipH="1">
            <a:off x="1820721" y="6384997"/>
            <a:ext cx="1833749" cy="9705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6" name="直接连接符 115"/>
          <p:cNvCxnSpPr>
            <a:stCxn id="96" idx="5"/>
            <a:endCxn id="61" idx="1"/>
          </p:cNvCxnSpPr>
          <p:nvPr/>
        </p:nvCxnSpPr>
        <p:spPr bwMode="auto">
          <a:xfrm>
            <a:off x="4599938" y="5437171"/>
            <a:ext cx="1822815" cy="76525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7" name="直接连接符 116"/>
          <p:cNvCxnSpPr>
            <a:stCxn id="81" idx="4"/>
            <a:endCxn id="61" idx="0"/>
          </p:cNvCxnSpPr>
          <p:nvPr/>
        </p:nvCxnSpPr>
        <p:spPr bwMode="auto">
          <a:xfrm>
            <a:off x="6529326" y="3435785"/>
            <a:ext cx="9251" cy="27186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8" name="直接连接符 117"/>
          <p:cNvCxnSpPr>
            <a:stCxn id="81" idx="5"/>
            <a:endCxn id="86" idx="1"/>
          </p:cNvCxnSpPr>
          <p:nvPr/>
        </p:nvCxnSpPr>
        <p:spPr bwMode="auto">
          <a:xfrm>
            <a:off x="6645150" y="3387809"/>
            <a:ext cx="875633" cy="186863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9" name="直接连接符 118"/>
          <p:cNvCxnSpPr>
            <a:stCxn id="91" idx="3"/>
            <a:endCxn id="86" idx="7"/>
          </p:cNvCxnSpPr>
          <p:nvPr/>
        </p:nvCxnSpPr>
        <p:spPr bwMode="auto">
          <a:xfrm flipH="1">
            <a:off x="7752431" y="4472973"/>
            <a:ext cx="965327" cy="78346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0" name="直接连接符 119"/>
          <p:cNvCxnSpPr>
            <a:stCxn id="81" idx="2"/>
            <a:endCxn id="90" idx="6"/>
          </p:cNvCxnSpPr>
          <p:nvPr/>
        </p:nvCxnSpPr>
        <p:spPr bwMode="auto">
          <a:xfrm flipH="1">
            <a:off x="4419480" y="3271985"/>
            <a:ext cx="1946046" cy="544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1" name="矩形 120"/>
          <p:cNvSpPr/>
          <p:nvPr/>
        </p:nvSpPr>
        <p:spPr>
          <a:xfrm>
            <a:off x="2131299" y="2914904"/>
            <a:ext cx="56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indegree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outdegree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 bwMode="auto">
          <a:xfrm flipV="1">
            <a:off x="8063308" y="5014575"/>
            <a:ext cx="206058" cy="63845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sp>
        <p:nvSpPr>
          <p:cNvPr id="123" name="矩形 122"/>
          <p:cNvSpPr/>
          <p:nvPr/>
        </p:nvSpPr>
        <p:spPr>
          <a:xfrm>
            <a:off x="7069897" y="5677706"/>
            <a:ext cx="20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有向环路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(directed cycle)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 bwMode="auto">
          <a:xfrm>
            <a:off x="3773435" y="3372359"/>
            <a:ext cx="307491" cy="31085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125" name="直接连接符 124"/>
          <p:cNvCxnSpPr>
            <a:stCxn id="57" idx="5"/>
            <a:endCxn id="89" idx="1"/>
          </p:cNvCxnSpPr>
          <p:nvPr/>
        </p:nvCxnSpPr>
        <p:spPr bwMode="auto">
          <a:xfrm>
            <a:off x="1230622" y="3914860"/>
            <a:ext cx="1239979" cy="11532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1" name="直接连接符 130"/>
          <p:cNvCxnSpPr>
            <a:stCxn id="91" idx="1"/>
            <a:endCxn id="81" idx="6"/>
          </p:cNvCxnSpPr>
          <p:nvPr/>
        </p:nvCxnSpPr>
        <p:spPr bwMode="auto">
          <a:xfrm flipH="1" flipV="1">
            <a:off x="6693126" y="3271985"/>
            <a:ext cx="2024632" cy="969340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>
            <a:stCxn id="96" idx="7"/>
          </p:cNvCxnSpPr>
          <p:nvPr/>
        </p:nvCxnSpPr>
        <p:spPr bwMode="auto">
          <a:xfrm flipV="1">
            <a:off x="4599938" y="4456840"/>
            <a:ext cx="461173" cy="74868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0" name="直接连接符 189"/>
          <p:cNvCxnSpPr>
            <a:stCxn id="93" idx="0"/>
            <a:endCxn id="87" idx="6"/>
          </p:cNvCxnSpPr>
          <p:nvPr/>
        </p:nvCxnSpPr>
        <p:spPr bwMode="auto">
          <a:xfrm flipH="1" flipV="1">
            <a:off x="2642210" y="5756446"/>
            <a:ext cx="1176060" cy="46475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7" name="直接连接符 196"/>
          <p:cNvCxnSpPr>
            <a:stCxn id="94" idx="0"/>
            <a:endCxn id="90" idx="5"/>
          </p:cNvCxnSpPr>
          <p:nvPr/>
        </p:nvCxnSpPr>
        <p:spPr bwMode="auto">
          <a:xfrm flipH="1" flipV="1">
            <a:off x="4371521" y="3933056"/>
            <a:ext cx="732914" cy="2075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20" name="直接连接符 219"/>
          <p:cNvCxnSpPr>
            <a:stCxn id="81" idx="6"/>
            <a:endCxn id="91" idx="1"/>
          </p:cNvCxnSpPr>
          <p:nvPr/>
        </p:nvCxnSpPr>
        <p:spPr bwMode="auto">
          <a:xfrm>
            <a:off x="6693126" y="3271985"/>
            <a:ext cx="2024632" cy="9693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26" name="直接连接符 225"/>
          <p:cNvCxnSpPr>
            <a:stCxn id="86" idx="1"/>
            <a:endCxn id="81" idx="5"/>
          </p:cNvCxnSpPr>
          <p:nvPr/>
        </p:nvCxnSpPr>
        <p:spPr bwMode="auto">
          <a:xfrm flipH="1" flipV="1">
            <a:off x="6645150" y="3387809"/>
            <a:ext cx="875633" cy="1868631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9" name="直接连接符 228"/>
          <p:cNvCxnSpPr>
            <a:stCxn id="86" idx="7"/>
            <a:endCxn id="91" idx="3"/>
          </p:cNvCxnSpPr>
          <p:nvPr/>
        </p:nvCxnSpPr>
        <p:spPr bwMode="auto">
          <a:xfrm flipV="1">
            <a:off x="7752431" y="4472973"/>
            <a:ext cx="965327" cy="783467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5" name="直接连接符 234"/>
          <p:cNvCxnSpPr>
            <a:stCxn id="65" idx="6"/>
            <a:endCxn id="93" idx="2"/>
          </p:cNvCxnSpPr>
          <p:nvPr/>
        </p:nvCxnSpPr>
        <p:spPr bwMode="auto">
          <a:xfrm flipV="1">
            <a:off x="1820721" y="6384997"/>
            <a:ext cx="1833749" cy="97054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8" name="直接连接符 237"/>
          <p:cNvCxnSpPr>
            <a:stCxn id="93" idx="7"/>
            <a:endCxn id="96" idx="3"/>
          </p:cNvCxnSpPr>
          <p:nvPr/>
        </p:nvCxnSpPr>
        <p:spPr bwMode="auto">
          <a:xfrm flipV="1">
            <a:off x="3934094" y="5437171"/>
            <a:ext cx="434196" cy="832002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1" name="直接连接符 240"/>
          <p:cNvCxnSpPr>
            <a:stCxn id="96" idx="0"/>
            <a:endCxn id="94" idx="3"/>
          </p:cNvCxnSpPr>
          <p:nvPr/>
        </p:nvCxnSpPr>
        <p:spPr bwMode="auto">
          <a:xfrm flipV="1">
            <a:off x="4484114" y="4420244"/>
            <a:ext cx="504497" cy="737303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4" name="直接连接符 243"/>
          <p:cNvCxnSpPr>
            <a:stCxn id="94" idx="1"/>
          </p:cNvCxnSpPr>
          <p:nvPr/>
        </p:nvCxnSpPr>
        <p:spPr bwMode="auto">
          <a:xfrm flipH="1" flipV="1">
            <a:off x="4260891" y="3960340"/>
            <a:ext cx="727720" cy="228256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8" name="直接连接符 247"/>
          <p:cNvCxnSpPr>
            <a:stCxn id="90" idx="2"/>
          </p:cNvCxnSpPr>
          <p:nvPr/>
        </p:nvCxnSpPr>
        <p:spPr bwMode="auto">
          <a:xfrm flipH="1" flipV="1">
            <a:off x="2262961" y="3420850"/>
            <a:ext cx="1829032" cy="395999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0" name="直接连接符 249"/>
          <p:cNvCxnSpPr>
            <a:stCxn id="59" idx="2"/>
            <a:endCxn id="57" idx="7"/>
          </p:cNvCxnSpPr>
          <p:nvPr/>
        </p:nvCxnSpPr>
        <p:spPr bwMode="auto">
          <a:xfrm flipH="1">
            <a:off x="1230622" y="3430463"/>
            <a:ext cx="693785" cy="252749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53" name="矩形 252"/>
          <p:cNvSpPr/>
          <p:nvPr/>
        </p:nvSpPr>
        <p:spPr>
          <a:xfrm>
            <a:off x="485766" y="5585541"/>
            <a:ext cx="1452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4" name="直接连接符 253"/>
          <p:cNvCxnSpPr/>
          <p:nvPr/>
        </p:nvCxnSpPr>
        <p:spPr bwMode="auto">
          <a:xfrm>
            <a:off x="1802872" y="6018788"/>
            <a:ext cx="570670" cy="4261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854459" y="3343119"/>
            <a:ext cx="7342163" cy="3472009"/>
            <a:chOff x="854459" y="3343119"/>
            <a:chExt cx="7342163" cy="3472009"/>
          </a:xfrm>
        </p:grpSpPr>
        <p:grpSp>
          <p:nvGrpSpPr>
            <p:cNvPr id="4" name="组合 3"/>
            <p:cNvGrpSpPr/>
            <p:nvPr/>
          </p:nvGrpSpPr>
          <p:grpSpPr>
            <a:xfrm>
              <a:off x="854459" y="3343119"/>
              <a:ext cx="7342163" cy="2985077"/>
              <a:chOff x="854459" y="3343119"/>
              <a:chExt cx="7342163" cy="298507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51936" y="3584925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949856" y="4249551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54459" y="4500602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3.9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734846" y="4879047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865132" y="417248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717794" y="3643668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08647" y="3505621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4.4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609123" y="3702446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1.9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270484" y="408766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932036" y="4658528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2.5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132854" y="4554336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</a:t>
                </a:r>
                <a:endParaRPr lang="zh-CN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669885" y="5498974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049427" y="5612137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675893" y="5989642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136601" y="578411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921102" y="4520949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24871" y="4064885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661588" y="3343119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5.4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699370" y="445684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2373542" y="6476574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4.4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6087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351466" y="1138395"/>
            <a:ext cx="8496944" cy="456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简单路径：若路径上各顶点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均不互相重复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则称这样的路径为简单路径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连通图与连通分量：在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是连通的。如果图中任意一对顶点都是连通的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则称此图是连通图。非连通图的极大连通子图叫做连通分量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强连通图与强连通分量：在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若对于每一对顶点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都存在一条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和从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则称此图是强连通图。非强连通图的极大强连通子图叫做强连通分量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467661564"/>
      </p:ext>
    </p:extLst>
  </p:cSld>
  <p:clrMapOvr>
    <a:masterClrMapping/>
  </p:clrMapOvr>
  <p:transition advTm="157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2367"/>
              </p:ext>
            </p:extLst>
          </p:nvPr>
        </p:nvGraphicFramePr>
        <p:xfrm>
          <a:off x="365323" y="1880848"/>
          <a:ext cx="4212468" cy="421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011267951"/>
                    </a:ext>
                  </a:extLst>
                </a:gridCol>
              </a:tblGrid>
              <a:tr h="6382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手机、电脑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光纤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处理器、寄存器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杆、梁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经济学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股份、货币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街道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社交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朋友关系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36101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神经突触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00141"/>
              </p:ext>
            </p:extLst>
          </p:nvPr>
        </p:nvGraphicFramePr>
        <p:xfrm>
          <a:off x="4668564" y="1880846"/>
          <a:ext cx="4212468" cy="421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011267951"/>
                    </a:ext>
                  </a:extLst>
                </a:gridCol>
              </a:tblGrid>
              <a:tr h="638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优先级关系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呼叫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传染病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感染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45491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36470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图的应用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72148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62726"/>
              </p:ext>
            </p:extLst>
          </p:nvPr>
        </p:nvGraphicFramePr>
        <p:xfrm>
          <a:off x="395536" y="1844827"/>
          <a:ext cx="5788265" cy="4392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201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4359064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无向图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是否存在从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的通路？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的最短路径是什么？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图中是否存在环路？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欧拉环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是否存在一环路经过每条边仅一次？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哈密尔顿环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是否存在一环路经过每个顶点仅一次？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连通性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是否存在连通所有顶点的路径？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36101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平面性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图是否无交叉边？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二分性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是否可以去掉一节点后图不再连通？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07527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图的同构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两个不同的邻接表是否代表同一个图？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687879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最小生成树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在带权网络上求解权重之和最小的生成树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357871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无向图的经典问题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526145" y="1722765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662049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526145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8390145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6" idx="4"/>
            <a:endCxn id="8" idx="0"/>
          </p:cNvCxnSpPr>
          <p:nvPr/>
        </p:nvCxnSpPr>
        <p:spPr bwMode="auto">
          <a:xfrm>
            <a:off x="7742145" y="2154765"/>
            <a:ext cx="0" cy="41293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8" idx="2"/>
            <a:endCxn id="7" idx="6"/>
          </p:cNvCxnSpPr>
          <p:nvPr/>
        </p:nvCxnSpPr>
        <p:spPr bwMode="auto">
          <a:xfrm flipH="1">
            <a:off x="7094049" y="2783697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6" name="直接箭头连接符 15"/>
          <p:cNvCxnSpPr>
            <a:stCxn id="6" idx="3"/>
            <a:endCxn id="7" idx="7"/>
          </p:cNvCxnSpPr>
          <p:nvPr/>
        </p:nvCxnSpPr>
        <p:spPr bwMode="auto">
          <a:xfrm flipH="1">
            <a:off x="7030784" y="2091500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7958145" y="2729785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7958145" y="2855729"/>
            <a:ext cx="481512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" name="弧形 17"/>
          <p:cNvSpPr/>
          <p:nvPr/>
        </p:nvSpPr>
        <p:spPr bwMode="auto">
          <a:xfrm rot="16718451">
            <a:off x="6712737" y="2089892"/>
            <a:ext cx="1410743" cy="1099625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 bwMode="auto">
          <a:xfrm rot="16529192" flipV="1">
            <a:off x="7407563" y="1766074"/>
            <a:ext cx="998327" cy="1366600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 bwMode="auto">
          <a:xfrm rot="16200000" flipH="1">
            <a:off x="7296010" y="2155718"/>
            <a:ext cx="872220" cy="1711728"/>
          </a:xfrm>
          <a:prstGeom prst="arc">
            <a:avLst>
              <a:gd name="adj1" fmla="val 16200000"/>
              <a:gd name="adj2" fmla="val 5512687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326679" y="35145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欧拉环</a:t>
            </a:r>
          </a:p>
        </p:txBody>
      </p:sp>
      <p:sp>
        <p:nvSpPr>
          <p:cNvPr id="27" name="椭圆 26"/>
          <p:cNvSpPr/>
          <p:nvPr/>
        </p:nvSpPr>
        <p:spPr bwMode="auto">
          <a:xfrm>
            <a:off x="7577562" y="39542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713466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577562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8441562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7" idx="4"/>
            <a:endCxn id="29" idx="0"/>
          </p:cNvCxnSpPr>
          <p:nvPr/>
        </p:nvCxnSpPr>
        <p:spPr bwMode="auto">
          <a:xfrm>
            <a:off x="7793562" y="4386248"/>
            <a:ext cx="0" cy="41293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2" name="直接箭头连接符 31"/>
          <p:cNvCxnSpPr>
            <a:stCxn id="29" idx="2"/>
            <a:endCxn id="28" idx="6"/>
          </p:cNvCxnSpPr>
          <p:nvPr/>
        </p:nvCxnSpPr>
        <p:spPr bwMode="auto">
          <a:xfrm flipH="1">
            <a:off x="7145466" y="5015180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3" name="直接箭头连接符 32"/>
          <p:cNvCxnSpPr>
            <a:stCxn id="27" idx="3"/>
            <a:endCxn id="28" idx="7"/>
          </p:cNvCxnSpPr>
          <p:nvPr/>
        </p:nvCxnSpPr>
        <p:spPr bwMode="auto">
          <a:xfrm flipH="1">
            <a:off x="7082201" y="4322983"/>
            <a:ext cx="558626" cy="5394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8009562" y="4961268"/>
            <a:ext cx="432096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8009562" y="5087212"/>
            <a:ext cx="48151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sp>
        <p:nvSpPr>
          <p:cNvPr id="36" name="弧形 35"/>
          <p:cNvSpPr/>
          <p:nvPr/>
        </p:nvSpPr>
        <p:spPr bwMode="auto">
          <a:xfrm rot="16718451">
            <a:off x="6764154" y="4321375"/>
            <a:ext cx="1410743" cy="1099625"/>
          </a:xfrm>
          <a:prstGeom prst="arc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 bwMode="auto">
          <a:xfrm rot="16529192" flipV="1">
            <a:off x="7458980" y="3997557"/>
            <a:ext cx="998327" cy="1366600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 bwMode="auto">
          <a:xfrm rot="16200000" flipH="1">
            <a:off x="7347427" y="4387201"/>
            <a:ext cx="872220" cy="1711728"/>
          </a:xfrm>
          <a:prstGeom prst="arc">
            <a:avLst>
              <a:gd name="adj1" fmla="val 16200000"/>
              <a:gd name="adj2" fmla="val 5512687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147263" y="574599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哈密尔顿环</a:t>
            </a:r>
          </a:p>
        </p:txBody>
      </p:sp>
    </p:spTree>
    <p:extLst>
      <p:ext uri="{BB962C8B-B14F-4D97-AF65-F5344CB8AC3E}">
        <p14:creationId xmlns:p14="http://schemas.microsoft.com/office/powerpoint/2010/main" val="645994388"/>
      </p:ext>
    </p:extLst>
  </p:cSld>
  <p:clrMapOvr>
    <a:masterClrMapping/>
  </p:clrMapOvr>
  <p:transition advTm="157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24520</TotalTime>
  <Words>7642</Words>
  <Application>Microsoft Office PowerPoint</Application>
  <PresentationFormat>全屏显示(4:3)</PresentationFormat>
  <Paragraphs>1699</Paragraphs>
  <Slides>50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黑体</vt:lpstr>
      <vt:lpstr>隶书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回顾：数据结构分类</vt:lpstr>
      <vt:lpstr>图的基本概念：逻辑结构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图的存储表示</vt:lpstr>
      <vt:lpstr>图的存储表示</vt:lpstr>
      <vt:lpstr>图的存储表示</vt:lpstr>
      <vt:lpstr>图的基本接口实现</vt:lpstr>
      <vt:lpstr>图的基本接口实现</vt:lpstr>
      <vt:lpstr>图的基本接口实现</vt:lpstr>
      <vt:lpstr>图的基本接口实现</vt:lpstr>
      <vt:lpstr>图的基本接口实现</vt:lpstr>
      <vt:lpstr>图的基本接口实现</vt:lpstr>
      <vt:lpstr>图的存储表示</vt:lpstr>
      <vt:lpstr>图的遍历</vt:lpstr>
      <vt:lpstr>图的遍历</vt:lpstr>
      <vt:lpstr>广度优先搜索</vt:lpstr>
      <vt:lpstr>广度优先搜索</vt:lpstr>
      <vt:lpstr>广度优先搜索</vt:lpstr>
      <vt:lpstr>广度优先搜索</vt:lpstr>
      <vt:lpstr>广度优先搜索</vt:lpstr>
      <vt:lpstr>深度优先搜索</vt:lpstr>
      <vt:lpstr>PowerPoint 演示文稿</vt:lpstr>
      <vt:lpstr>深度优先搜索</vt:lpstr>
      <vt:lpstr>深度优先搜索</vt:lpstr>
      <vt:lpstr>深度优先搜索</vt:lpstr>
      <vt:lpstr>深度优先搜索</vt:lpstr>
      <vt:lpstr>PowerPoint 演示文稿</vt:lpstr>
      <vt:lpstr>深度优先搜索</vt:lpstr>
      <vt:lpstr>深度优先搜索</vt:lpstr>
      <vt:lpstr>深度优先搜索</vt:lpstr>
      <vt:lpstr>深度优先搜索</vt:lpstr>
      <vt:lpstr>深度优先搜索</vt:lpstr>
      <vt:lpstr>PowerPoint 演示文稿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PowerPoint 演示文稿</vt:lpstr>
      <vt:lpstr>总结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Haobo</cp:lastModifiedBy>
  <cp:revision>2411</cp:revision>
  <dcterms:created xsi:type="dcterms:W3CDTF">2011-01-31T10:16:12Z</dcterms:created>
  <dcterms:modified xsi:type="dcterms:W3CDTF">2022-01-01T16:51:22Z</dcterms:modified>
</cp:coreProperties>
</file>