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06" r:id="rId2"/>
    <p:sldId id="308" r:id="rId3"/>
    <p:sldId id="258" r:id="rId4"/>
    <p:sldId id="309" r:id="rId5"/>
    <p:sldId id="311" r:id="rId6"/>
    <p:sldId id="315" r:id="rId7"/>
    <p:sldId id="312" r:id="rId8"/>
    <p:sldId id="310" r:id="rId9"/>
    <p:sldId id="313" r:id="rId10"/>
    <p:sldId id="314" r:id="rId11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6F9"/>
    <a:srgbClr val="FAFAFC"/>
    <a:srgbClr val="9E7B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76" y="200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B9567-E316-4F98-A1D3-96235779063B}" type="datetimeFigureOut">
              <a:rPr lang="zh-CN" altLang="en-US" smtClean="0"/>
              <a:pPr/>
              <a:t>2022/5/16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72CD8-8591-4F3C-87BB-F67CE7A96C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851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897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95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2022/5/16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2022/5/16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2022/5/16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两栏内容"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911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两栏内容"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911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两栏内容"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9119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内容与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 userDrawn="1"/>
        </p:nvSpPr>
        <p:spPr>
          <a:xfrm>
            <a:off x="0" y="0"/>
            <a:ext cx="9144000" cy="8489395"/>
          </a:xfrm>
          <a:prstGeom prst="rect">
            <a:avLst/>
          </a:prstGeom>
          <a:blipFill dpi="0" rotWithShape="1">
            <a:blip r:embed="rId2" cstate="print">
              <a:alphaModFix amt="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955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内容与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 userDrawn="1"/>
        </p:nvSpPr>
        <p:spPr>
          <a:xfrm>
            <a:off x="0" y="0"/>
            <a:ext cx="9144000" cy="8489395"/>
          </a:xfrm>
          <a:prstGeom prst="rect">
            <a:avLst/>
          </a:prstGeom>
          <a:blipFill dpi="0" rotWithShape="1">
            <a:blip r:embed="rId2" cstate="print">
              <a:alphaModFix amt="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562732" y="625404"/>
            <a:ext cx="8290358" cy="0"/>
          </a:xfrm>
          <a:prstGeom prst="line">
            <a:avLst/>
          </a:prstGeom>
          <a:ln w="12700">
            <a:solidFill>
              <a:srgbClr val="0051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1"/>
          <p:cNvGrpSpPr/>
          <p:nvPr userDrawn="1"/>
        </p:nvGrpSpPr>
        <p:grpSpPr>
          <a:xfrm>
            <a:off x="8431708" y="180780"/>
            <a:ext cx="421382" cy="444624"/>
            <a:chOff x="4197350" y="2182813"/>
            <a:chExt cx="608013" cy="641350"/>
          </a:xfrm>
          <a:solidFill>
            <a:srgbClr val="005188"/>
          </a:solidFill>
        </p:grpSpPr>
        <p:sp>
          <p:nvSpPr>
            <p:cNvPr id="13" name="Freeform 166"/>
            <p:cNvSpPr/>
            <p:nvPr/>
          </p:nvSpPr>
          <p:spPr bwMode="auto">
            <a:xfrm>
              <a:off x="4229100" y="2211388"/>
              <a:ext cx="39688" cy="157163"/>
            </a:xfrm>
            <a:custGeom>
              <a:avLst/>
              <a:gdLst/>
              <a:ahLst/>
              <a:cxnLst>
                <a:cxn ang="0">
                  <a:pos x="63" y="2"/>
                </a:cxn>
                <a:cxn ang="0">
                  <a:pos x="63" y="2"/>
                </a:cxn>
                <a:cxn ang="0">
                  <a:pos x="58" y="14"/>
                </a:cxn>
                <a:cxn ang="0">
                  <a:pos x="54" y="25"/>
                </a:cxn>
                <a:cxn ang="0">
                  <a:pos x="47" y="49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27" y="122"/>
                </a:cxn>
                <a:cxn ang="0">
                  <a:pos x="21" y="149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6" y="222"/>
                </a:cxn>
                <a:cxn ang="0">
                  <a:pos x="3" y="243"/>
                </a:cxn>
                <a:cxn ang="0">
                  <a:pos x="1" y="263"/>
                </a:cxn>
                <a:cxn ang="0">
                  <a:pos x="0" y="283"/>
                </a:cxn>
                <a:cxn ang="0">
                  <a:pos x="0" y="283"/>
                </a:cxn>
                <a:cxn ang="0">
                  <a:pos x="1" y="290"/>
                </a:cxn>
                <a:cxn ang="0">
                  <a:pos x="2" y="292"/>
                </a:cxn>
                <a:cxn ang="0">
                  <a:pos x="3" y="294"/>
                </a:cxn>
                <a:cxn ang="0">
                  <a:pos x="6" y="296"/>
                </a:cxn>
                <a:cxn ang="0">
                  <a:pos x="8" y="296"/>
                </a:cxn>
                <a:cxn ang="0">
                  <a:pos x="11" y="296"/>
                </a:cxn>
                <a:cxn ang="0">
                  <a:pos x="14" y="294"/>
                </a:cxn>
                <a:cxn ang="0">
                  <a:pos x="14" y="294"/>
                </a:cxn>
                <a:cxn ang="0">
                  <a:pos x="15" y="293"/>
                </a:cxn>
                <a:cxn ang="0">
                  <a:pos x="16" y="291"/>
                </a:cxn>
                <a:cxn ang="0">
                  <a:pos x="15" y="287"/>
                </a:cxn>
                <a:cxn ang="0">
                  <a:pos x="14" y="285"/>
                </a:cxn>
                <a:cxn ang="0">
                  <a:pos x="12" y="285"/>
                </a:cxn>
                <a:cxn ang="0">
                  <a:pos x="11" y="284"/>
                </a:cxn>
                <a:cxn ang="0">
                  <a:pos x="9" y="285"/>
                </a:cxn>
                <a:cxn ang="0">
                  <a:pos x="9" y="285"/>
                </a:cxn>
                <a:cxn ang="0">
                  <a:pos x="11" y="282"/>
                </a:cxn>
                <a:cxn ang="0">
                  <a:pos x="12" y="276"/>
                </a:cxn>
                <a:cxn ang="0">
                  <a:pos x="14" y="259"/>
                </a:cxn>
                <a:cxn ang="0">
                  <a:pos x="14" y="232"/>
                </a:cxn>
                <a:cxn ang="0">
                  <a:pos x="14" y="232"/>
                </a:cxn>
                <a:cxn ang="0">
                  <a:pos x="17" y="212"/>
                </a:cxn>
                <a:cxn ang="0">
                  <a:pos x="21" y="193"/>
                </a:cxn>
                <a:cxn ang="0">
                  <a:pos x="29" y="155"/>
                </a:cxn>
                <a:cxn ang="0">
                  <a:pos x="29" y="155"/>
                </a:cxn>
                <a:cxn ang="0">
                  <a:pos x="38" y="119"/>
                </a:cxn>
                <a:cxn ang="0">
                  <a:pos x="48" y="83"/>
                </a:cxn>
                <a:cxn ang="0">
                  <a:pos x="48" y="83"/>
                </a:cxn>
                <a:cxn ang="0">
                  <a:pos x="58" y="45"/>
                </a:cxn>
                <a:cxn ang="0">
                  <a:pos x="64" y="25"/>
                </a:cxn>
                <a:cxn ang="0">
                  <a:pos x="68" y="16"/>
                </a:cxn>
                <a:cxn ang="0">
                  <a:pos x="72" y="8"/>
                </a:cxn>
                <a:cxn ang="0">
                  <a:pos x="72" y="8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1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3" y="2"/>
                </a:cxn>
              </a:cxnLst>
              <a:rect l="0" t="0" r="r" b="b"/>
              <a:pathLst>
                <a:path w="73" h="296">
                  <a:moveTo>
                    <a:pt x="63" y="2"/>
                  </a:moveTo>
                  <a:lnTo>
                    <a:pt x="63" y="2"/>
                  </a:lnTo>
                  <a:lnTo>
                    <a:pt x="58" y="14"/>
                  </a:lnTo>
                  <a:lnTo>
                    <a:pt x="54" y="25"/>
                  </a:lnTo>
                  <a:lnTo>
                    <a:pt x="47" y="49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7" y="122"/>
                  </a:lnTo>
                  <a:lnTo>
                    <a:pt x="21" y="149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6" y="222"/>
                  </a:lnTo>
                  <a:lnTo>
                    <a:pt x="3" y="243"/>
                  </a:lnTo>
                  <a:lnTo>
                    <a:pt x="1" y="263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" y="290"/>
                  </a:lnTo>
                  <a:lnTo>
                    <a:pt x="2" y="292"/>
                  </a:lnTo>
                  <a:lnTo>
                    <a:pt x="3" y="294"/>
                  </a:lnTo>
                  <a:lnTo>
                    <a:pt x="6" y="296"/>
                  </a:lnTo>
                  <a:lnTo>
                    <a:pt x="8" y="296"/>
                  </a:lnTo>
                  <a:lnTo>
                    <a:pt x="11" y="296"/>
                  </a:lnTo>
                  <a:lnTo>
                    <a:pt x="14" y="294"/>
                  </a:lnTo>
                  <a:lnTo>
                    <a:pt x="14" y="294"/>
                  </a:lnTo>
                  <a:lnTo>
                    <a:pt x="15" y="293"/>
                  </a:lnTo>
                  <a:lnTo>
                    <a:pt x="16" y="291"/>
                  </a:lnTo>
                  <a:lnTo>
                    <a:pt x="15" y="287"/>
                  </a:lnTo>
                  <a:lnTo>
                    <a:pt x="14" y="285"/>
                  </a:lnTo>
                  <a:lnTo>
                    <a:pt x="12" y="285"/>
                  </a:lnTo>
                  <a:lnTo>
                    <a:pt x="11" y="284"/>
                  </a:lnTo>
                  <a:lnTo>
                    <a:pt x="9" y="285"/>
                  </a:lnTo>
                  <a:lnTo>
                    <a:pt x="9" y="285"/>
                  </a:lnTo>
                  <a:lnTo>
                    <a:pt x="11" y="282"/>
                  </a:lnTo>
                  <a:lnTo>
                    <a:pt x="12" y="276"/>
                  </a:lnTo>
                  <a:lnTo>
                    <a:pt x="14" y="259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7" y="212"/>
                  </a:lnTo>
                  <a:lnTo>
                    <a:pt x="21" y="193"/>
                  </a:lnTo>
                  <a:lnTo>
                    <a:pt x="29" y="155"/>
                  </a:lnTo>
                  <a:lnTo>
                    <a:pt x="29" y="155"/>
                  </a:lnTo>
                  <a:lnTo>
                    <a:pt x="38" y="119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8" y="45"/>
                  </a:lnTo>
                  <a:lnTo>
                    <a:pt x="64" y="25"/>
                  </a:lnTo>
                  <a:lnTo>
                    <a:pt x="68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4" name="Freeform 167"/>
            <p:cNvSpPr/>
            <p:nvPr/>
          </p:nvSpPr>
          <p:spPr bwMode="auto">
            <a:xfrm>
              <a:off x="4251325" y="2206625"/>
              <a:ext cx="39688" cy="1778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1" y="40"/>
                </a:cxn>
                <a:cxn ang="0">
                  <a:pos x="44" y="59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3" y="101"/>
                </a:cxn>
                <a:cxn ang="0">
                  <a:pos x="29" y="124"/>
                </a:cxn>
                <a:cxn ang="0">
                  <a:pos x="20" y="170"/>
                </a:cxn>
                <a:cxn ang="0">
                  <a:pos x="20" y="170"/>
                </a:cxn>
                <a:cxn ang="0">
                  <a:pos x="5" y="249"/>
                </a:cxn>
                <a:cxn ang="0">
                  <a:pos x="5" y="249"/>
                </a:cxn>
                <a:cxn ang="0">
                  <a:pos x="2" y="270"/>
                </a:cxn>
                <a:cxn ang="0">
                  <a:pos x="1" y="290"/>
                </a:cxn>
                <a:cxn ang="0">
                  <a:pos x="0" y="311"/>
                </a:cxn>
                <a:cxn ang="0">
                  <a:pos x="0" y="332"/>
                </a:cxn>
                <a:cxn ang="0">
                  <a:pos x="0" y="332"/>
                </a:cxn>
                <a:cxn ang="0">
                  <a:pos x="0" y="334"/>
                </a:cxn>
                <a:cxn ang="0">
                  <a:pos x="1" y="336"/>
                </a:cxn>
                <a:cxn ang="0">
                  <a:pos x="3" y="336"/>
                </a:cxn>
                <a:cxn ang="0">
                  <a:pos x="5" y="337"/>
                </a:cxn>
                <a:cxn ang="0">
                  <a:pos x="6" y="336"/>
                </a:cxn>
                <a:cxn ang="0">
                  <a:pos x="8" y="336"/>
                </a:cxn>
                <a:cxn ang="0">
                  <a:pos x="9" y="334"/>
                </a:cxn>
                <a:cxn ang="0">
                  <a:pos x="9" y="332"/>
                </a:cxn>
                <a:cxn ang="0">
                  <a:pos x="9" y="332"/>
                </a:cxn>
                <a:cxn ang="0">
                  <a:pos x="9" y="310"/>
                </a:cxn>
                <a:cxn ang="0">
                  <a:pos x="10" y="288"/>
                </a:cxn>
                <a:cxn ang="0">
                  <a:pos x="12" y="265"/>
                </a:cxn>
                <a:cxn ang="0">
                  <a:pos x="16" y="244"/>
                </a:cxn>
                <a:cxn ang="0">
                  <a:pos x="16" y="244"/>
                </a:cxn>
                <a:cxn ang="0">
                  <a:pos x="32" y="164"/>
                </a:cxn>
                <a:cxn ang="0">
                  <a:pos x="32" y="164"/>
                </a:cxn>
                <a:cxn ang="0">
                  <a:pos x="39" y="122"/>
                </a:cxn>
                <a:cxn ang="0">
                  <a:pos x="47" y="81"/>
                </a:cxn>
                <a:cxn ang="0">
                  <a:pos x="47" y="81"/>
                </a:cxn>
                <a:cxn ang="0">
                  <a:pos x="52" y="61"/>
                </a:cxn>
                <a:cxn ang="0">
                  <a:pos x="60" y="43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1"/>
                </a:cxn>
                <a:cxn ang="0">
                  <a:pos x="67" y="2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6" h="337">
                  <a:moveTo>
                    <a:pt x="66" y="3"/>
                  </a:moveTo>
                  <a:lnTo>
                    <a:pt x="66" y="3"/>
                  </a:lnTo>
                  <a:lnTo>
                    <a:pt x="51" y="40"/>
                  </a:lnTo>
                  <a:lnTo>
                    <a:pt x="44" y="59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3" y="101"/>
                  </a:lnTo>
                  <a:lnTo>
                    <a:pt x="29" y="124"/>
                  </a:lnTo>
                  <a:lnTo>
                    <a:pt x="20" y="170"/>
                  </a:lnTo>
                  <a:lnTo>
                    <a:pt x="20" y="170"/>
                  </a:lnTo>
                  <a:lnTo>
                    <a:pt x="5" y="249"/>
                  </a:lnTo>
                  <a:lnTo>
                    <a:pt x="5" y="249"/>
                  </a:lnTo>
                  <a:lnTo>
                    <a:pt x="2" y="270"/>
                  </a:lnTo>
                  <a:lnTo>
                    <a:pt x="1" y="290"/>
                  </a:lnTo>
                  <a:lnTo>
                    <a:pt x="0" y="311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0" y="334"/>
                  </a:lnTo>
                  <a:lnTo>
                    <a:pt x="1" y="336"/>
                  </a:lnTo>
                  <a:lnTo>
                    <a:pt x="3" y="336"/>
                  </a:lnTo>
                  <a:lnTo>
                    <a:pt x="5" y="337"/>
                  </a:lnTo>
                  <a:lnTo>
                    <a:pt x="6" y="336"/>
                  </a:lnTo>
                  <a:lnTo>
                    <a:pt x="8" y="336"/>
                  </a:lnTo>
                  <a:lnTo>
                    <a:pt x="9" y="334"/>
                  </a:lnTo>
                  <a:lnTo>
                    <a:pt x="9" y="332"/>
                  </a:lnTo>
                  <a:lnTo>
                    <a:pt x="9" y="332"/>
                  </a:lnTo>
                  <a:lnTo>
                    <a:pt x="9" y="310"/>
                  </a:lnTo>
                  <a:lnTo>
                    <a:pt x="10" y="288"/>
                  </a:lnTo>
                  <a:lnTo>
                    <a:pt x="12" y="265"/>
                  </a:lnTo>
                  <a:lnTo>
                    <a:pt x="16" y="244"/>
                  </a:lnTo>
                  <a:lnTo>
                    <a:pt x="16" y="244"/>
                  </a:lnTo>
                  <a:lnTo>
                    <a:pt x="32" y="164"/>
                  </a:lnTo>
                  <a:lnTo>
                    <a:pt x="32" y="164"/>
                  </a:lnTo>
                  <a:lnTo>
                    <a:pt x="39" y="122"/>
                  </a:lnTo>
                  <a:lnTo>
                    <a:pt x="47" y="81"/>
                  </a:lnTo>
                  <a:lnTo>
                    <a:pt x="47" y="81"/>
                  </a:lnTo>
                  <a:lnTo>
                    <a:pt x="52" y="61"/>
                  </a:lnTo>
                  <a:lnTo>
                    <a:pt x="60" y="43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1"/>
                  </a:lnTo>
                  <a:lnTo>
                    <a:pt x="67" y="2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5" name="Freeform 168"/>
            <p:cNvSpPr/>
            <p:nvPr/>
          </p:nvSpPr>
          <p:spPr bwMode="auto">
            <a:xfrm>
              <a:off x="4271963" y="2197100"/>
              <a:ext cx="55563" cy="195263"/>
            </a:xfrm>
            <a:custGeom>
              <a:avLst/>
              <a:gdLst/>
              <a:ahLst/>
              <a:cxnLst>
                <a:cxn ang="0">
                  <a:pos x="98" y="2"/>
                </a:cxn>
                <a:cxn ang="0">
                  <a:pos x="98" y="2"/>
                </a:cxn>
                <a:cxn ang="0">
                  <a:pos x="84" y="26"/>
                </a:cxn>
                <a:cxn ang="0">
                  <a:pos x="71" y="51"/>
                </a:cxn>
                <a:cxn ang="0">
                  <a:pos x="61" y="77"/>
                </a:cxn>
                <a:cxn ang="0">
                  <a:pos x="51" y="103"/>
                </a:cxn>
                <a:cxn ang="0">
                  <a:pos x="42" y="128"/>
                </a:cxn>
                <a:cxn ang="0">
                  <a:pos x="34" y="155"/>
                </a:cxn>
                <a:cxn ang="0">
                  <a:pos x="27" y="182"/>
                </a:cxn>
                <a:cxn ang="0">
                  <a:pos x="21" y="209"/>
                </a:cxn>
                <a:cxn ang="0">
                  <a:pos x="21" y="209"/>
                </a:cxn>
                <a:cxn ang="0">
                  <a:pos x="14" y="234"/>
                </a:cxn>
                <a:cxn ang="0">
                  <a:pos x="9" y="259"/>
                </a:cxn>
                <a:cxn ang="0">
                  <a:pos x="6" y="283"/>
                </a:cxn>
                <a:cxn ang="0">
                  <a:pos x="3" y="308"/>
                </a:cxn>
                <a:cxn ang="0">
                  <a:pos x="3" y="308"/>
                </a:cxn>
                <a:cxn ang="0">
                  <a:pos x="1" y="323"/>
                </a:cxn>
                <a:cxn ang="0">
                  <a:pos x="0" y="340"/>
                </a:cxn>
                <a:cxn ang="0">
                  <a:pos x="0" y="349"/>
                </a:cxn>
                <a:cxn ang="0">
                  <a:pos x="1" y="356"/>
                </a:cxn>
                <a:cxn ang="0">
                  <a:pos x="4" y="363"/>
                </a:cxn>
                <a:cxn ang="0">
                  <a:pos x="6" y="366"/>
                </a:cxn>
                <a:cxn ang="0">
                  <a:pos x="8" y="368"/>
                </a:cxn>
                <a:cxn ang="0">
                  <a:pos x="8" y="368"/>
                </a:cxn>
                <a:cxn ang="0">
                  <a:pos x="11" y="370"/>
                </a:cxn>
                <a:cxn ang="0">
                  <a:pos x="13" y="369"/>
                </a:cxn>
                <a:cxn ang="0">
                  <a:pos x="15" y="368"/>
                </a:cxn>
                <a:cxn ang="0">
                  <a:pos x="16" y="365"/>
                </a:cxn>
                <a:cxn ang="0">
                  <a:pos x="16" y="361"/>
                </a:cxn>
                <a:cxn ang="0">
                  <a:pos x="16" y="361"/>
                </a:cxn>
                <a:cxn ang="0">
                  <a:pos x="16" y="359"/>
                </a:cxn>
                <a:cxn ang="0">
                  <a:pos x="15" y="357"/>
                </a:cxn>
                <a:cxn ang="0">
                  <a:pos x="13" y="356"/>
                </a:cxn>
                <a:cxn ang="0">
                  <a:pos x="11" y="356"/>
                </a:cxn>
                <a:cxn ang="0">
                  <a:pos x="11" y="356"/>
                </a:cxn>
                <a:cxn ang="0">
                  <a:pos x="10" y="349"/>
                </a:cxn>
                <a:cxn ang="0">
                  <a:pos x="10" y="339"/>
                </a:cxn>
                <a:cxn ang="0">
                  <a:pos x="11" y="324"/>
                </a:cxn>
                <a:cxn ang="0">
                  <a:pos x="11" y="324"/>
                </a:cxn>
                <a:cxn ang="0">
                  <a:pos x="12" y="304"/>
                </a:cxn>
                <a:cxn ang="0">
                  <a:pos x="14" y="283"/>
                </a:cxn>
                <a:cxn ang="0">
                  <a:pos x="14" y="283"/>
                </a:cxn>
                <a:cxn ang="0">
                  <a:pos x="19" y="259"/>
                </a:cxn>
                <a:cxn ang="0">
                  <a:pos x="24" y="235"/>
                </a:cxn>
                <a:cxn ang="0">
                  <a:pos x="35" y="185"/>
                </a:cxn>
                <a:cxn ang="0">
                  <a:pos x="35" y="185"/>
                </a:cxn>
                <a:cxn ang="0">
                  <a:pos x="47" y="143"/>
                </a:cxn>
                <a:cxn ang="0">
                  <a:pos x="61" y="102"/>
                </a:cxn>
                <a:cxn ang="0">
                  <a:pos x="61" y="102"/>
                </a:cxn>
                <a:cxn ang="0">
                  <a:pos x="70" y="77"/>
                </a:cxn>
                <a:cxn ang="0">
                  <a:pos x="80" y="53"/>
                </a:cxn>
                <a:cxn ang="0">
                  <a:pos x="93" y="30"/>
                </a:cxn>
                <a:cxn ang="0">
                  <a:pos x="106" y="8"/>
                </a:cxn>
                <a:cxn ang="0">
                  <a:pos x="106" y="8"/>
                </a:cxn>
                <a:cxn ang="0">
                  <a:pos x="106" y="6"/>
                </a:cxn>
                <a:cxn ang="0">
                  <a:pos x="106" y="3"/>
                </a:cxn>
                <a:cxn ang="0">
                  <a:pos x="105" y="2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8" y="2"/>
                </a:cxn>
                <a:cxn ang="0">
                  <a:pos x="98" y="2"/>
                </a:cxn>
              </a:cxnLst>
              <a:rect l="0" t="0" r="r" b="b"/>
              <a:pathLst>
                <a:path w="106" h="370">
                  <a:moveTo>
                    <a:pt x="98" y="2"/>
                  </a:moveTo>
                  <a:lnTo>
                    <a:pt x="98" y="2"/>
                  </a:lnTo>
                  <a:lnTo>
                    <a:pt x="84" y="26"/>
                  </a:lnTo>
                  <a:lnTo>
                    <a:pt x="71" y="51"/>
                  </a:lnTo>
                  <a:lnTo>
                    <a:pt x="61" y="77"/>
                  </a:lnTo>
                  <a:lnTo>
                    <a:pt x="51" y="103"/>
                  </a:lnTo>
                  <a:lnTo>
                    <a:pt x="42" y="128"/>
                  </a:lnTo>
                  <a:lnTo>
                    <a:pt x="34" y="155"/>
                  </a:lnTo>
                  <a:lnTo>
                    <a:pt x="27" y="182"/>
                  </a:lnTo>
                  <a:lnTo>
                    <a:pt x="21" y="209"/>
                  </a:lnTo>
                  <a:lnTo>
                    <a:pt x="21" y="209"/>
                  </a:lnTo>
                  <a:lnTo>
                    <a:pt x="14" y="234"/>
                  </a:lnTo>
                  <a:lnTo>
                    <a:pt x="9" y="259"/>
                  </a:lnTo>
                  <a:lnTo>
                    <a:pt x="6" y="283"/>
                  </a:lnTo>
                  <a:lnTo>
                    <a:pt x="3" y="308"/>
                  </a:lnTo>
                  <a:lnTo>
                    <a:pt x="3" y="308"/>
                  </a:lnTo>
                  <a:lnTo>
                    <a:pt x="1" y="323"/>
                  </a:lnTo>
                  <a:lnTo>
                    <a:pt x="0" y="340"/>
                  </a:lnTo>
                  <a:lnTo>
                    <a:pt x="0" y="349"/>
                  </a:lnTo>
                  <a:lnTo>
                    <a:pt x="1" y="356"/>
                  </a:lnTo>
                  <a:lnTo>
                    <a:pt x="4" y="363"/>
                  </a:lnTo>
                  <a:lnTo>
                    <a:pt x="6" y="366"/>
                  </a:lnTo>
                  <a:lnTo>
                    <a:pt x="8" y="368"/>
                  </a:lnTo>
                  <a:lnTo>
                    <a:pt x="8" y="368"/>
                  </a:lnTo>
                  <a:lnTo>
                    <a:pt x="11" y="370"/>
                  </a:lnTo>
                  <a:lnTo>
                    <a:pt x="13" y="369"/>
                  </a:lnTo>
                  <a:lnTo>
                    <a:pt x="15" y="368"/>
                  </a:lnTo>
                  <a:lnTo>
                    <a:pt x="16" y="365"/>
                  </a:lnTo>
                  <a:lnTo>
                    <a:pt x="16" y="361"/>
                  </a:lnTo>
                  <a:lnTo>
                    <a:pt x="16" y="361"/>
                  </a:lnTo>
                  <a:lnTo>
                    <a:pt x="16" y="359"/>
                  </a:lnTo>
                  <a:lnTo>
                    <a:pt x="15" y="357"/>
                  </a:lnTo>
                  <a:lnTo>
                    <a:pt x="13" y="356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0" y="349"/>
                  </a:lnTo>
                  <a:lnTo>
                    <a:pt x="10" y="339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2" y="304"/>
                  </a:lnTo>
                  <a:lnTo>
                    <a:pt x="14" y="283"/>
                  </a:lnTo>
                  <a:lnTo>
                    <a:pt x="14" y="283"/>
                  </a:lnTo>
                  <a:lnTo>
                    <a:pt x="19" y="259"/>
                  </a:lnTo>
                  <a:lnTo>
                    <a:pt x="24" y="23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47" y="143"/>
                  </a:lnTo>
                  <a:lnTo>
                    <a:pt x="61" y="102"/>
                  </a:lnTo>
                  <a:lnTo>
                    <a:pt x="61" y="102"/>
                  </a:lnTo>
                  <a:lnTo>
                    <a:pt x="70" y="77"/>
                  </a:lnTo>
                  <a:lnTo>
                    <a:pt x="80" y="53"/>
                  </a:lnTo>
                  <a:lnTo>
                    <a:pt x="93" y="30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6" y="6"/>
                  </a:lnTo>
                  <a:lnTo>
                    <a:pt x="106" y="3"/>
                  </a:lnTo>
                  <a:lnTo>
                    <a:pt x="105" y="2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8" y="2"/>
                  </a:lnTo>
                  <a:lnTo>
                    <a:pt x="9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6" name="Freeform 169"/>
            <p:cNvSpPr/>
            <p:nvPr/>
          </p:nvSpPr>
          <p:spPr bwMode="auto">
            <a:xfrm>
              <a:off x="4305300" y="2198688"/>
              <a:ext cx="39688" cy="146050"/>
            </a:xfrm>
            <a:custGeom>
              <a:avLst/>
              <a:gdLst/>
              <a:ahLst/>
              <a:cxnLst>
                <a:cxn ang="0">
                  <a:pos x="68" y="2"/>
                </a:cxn>
                <a:cxn ang="0">
                  <a:pos x="68" y="2"/>
                </a:cxn>
                <a:cxn ang="0">
                  <a:pos x="62" y="10"/>
                </a:cxn>
                <a:cxn ang="0">
                  <a:pos x="57" y="20"/>
                </a:cxn>
                <a:cxn ang="0">
                  <a:pos x="54" y="31"/>
                </a:cxn>
                <a:cxn ang="0">
                  <a:pos x="53" y="41"/>
                </a:cxn>
                <a:cxn ang="0">
                  <a:pos x="53" y="41"/>
                </a:cxn>
                <a:cxn ang="0">
                  <a:pos x="51" y="51"/>
                </a:cxn>
                <a:cxn ang="0">
                  <a:pos x="49" y="60"/>
                </a:cxn>
                <a:cxn ang="0">
                  <a:pos x="42" y="80"/>
                </a:cxn>
                <a:cxn ang="0">
                  <a:pos x="37" y="101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14" y="191"/>
                </a:cxn>
                <a:cxn ang="0">
                  <a:pos x="7" y="227"/>
                </a:cxn>
                <a:cxn ang="0">
                  <a:pos x="3" y="244"/>
                </a:cxn>
                <a:cxn ang="0">
                  <a:pos x="1" y="263"/>
                </a:cxn>
                <a:cxn ang="0">
                  <a:pos x="1" y="263"/>
                </a:cxn>
                <a:cxn ang="0">
                  <a:pos x="0" y="265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3"/>
                </a:cxn>
                <a:cxn ang="0">
                  <a:pos x="3" y="274"/>
                </a:cxn>
                <a:cxn ang="0">
                  <a:pos x="4" y="274"/>
                </a:cxn>
                <a:cxn ang="0">
                  <a:pos x="7" y="273"/>
                </a:cxn>
                <a:cxn ang="0">
                  <a:pos x="8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1" y="254"/>
                </a:cxn>
                <a:cxn ang="0">
                  <a:pos x="14" y="237"/>
                </a:cxn>
                <a:cxn ang="0">
                  <a:pos x="22" y="204"/>
                </a:cxn>
                <a:cxn ang="0">
                  <a:pos x="37" y="139"/>
                </a:cxn>
                <a:cxn ang="0">
                  <a:pos x="37" y="139"/>
                </a:cxn>
                <a:cxn ang="0">
                  <a:pos x="45" y="106"/>
                </a:cxn>
                <a:cxn ang="0">
                  <a:pos x="54" y="73"/>
                </a:cxn>
                <a:cxn ang="0">
                  <a:pos x="54" y="73"/>
                </a:cxn>
                <a:cxn ang="0">
                  <a:pos x="58" y="56"/>
                </a:cxn>
                <a:cxn ang="0">
                  <a:pos x="61" y="39"/>
                </a:cxn>
                <a:cxn ang="0">
                  <a:pos x="64" y="31"/>
                </a:cxn>
                <a:cxn ang="0">
                  <a:pos x="66" y="22"/>
                </a:cxn>
                <a:cxn ang="0">
                  <a:pos x="70" y="14"/>
                </a:cxn>
                <a:cxn ang="0">
                  <a:pos x="74" y="8"/>
                </a:cxn>
                <a:cxn ang="0">
                  <a:pos x="74" y="8"/>
                </a:cxn>
                <a:cxn ang="0">
                  <a:pos x="75" y="6"/>
                </a:cxn>
                <a:cxn ang="0">
                  <a:pos x="75" y="5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8" y="2"/>
                </a:cxn>
                <a:cxn ang="0">
                  <a:pos x="68" y="2"/>
                </a:cxn>
              </a:cxnLst>
              <a:rect l="0" t="0" r="r" b="b"/>
              <a:pathLst>
                <a:path w="75" h="274">
                  <a:moveTo>
                    <a:pt x="68" y="2"/>
                  </a:moveTo>
                  <a:lnTo>
                    <a:pt x="68" y="2"/>
                  </a:lnTo>
                  <a:lnTo>
                    <a:pt x="62" y="10"/>
                  </a:lnTo>
                  <a:lnTo>
                    <a:pt x="57" y="20"/>
                  </a:lnTo>
                  <a:lnTo>
                    <a:pt x="54" y="3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1" y="51"/>
                  </a:lnTo>
                  <a:lnTo>
                    <a:pt x="49" y="60"/>
                  </a:lnTo>
                  <a:lnTo>
                    <a:pt x="42" y="80"/>
                  </a:lnTo>
                  <a:lnTo>
                    <a:pt x="37" y="101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14" y="191"/>
                  </a:lnTo>
                  <a:lnTo>
                    <a:pt x="7" y="227"/>
                  </a:lnTo>
                  <a:lnTo>
                    <a:pt x="3" y="244"/>
                  </a:lnTo>
                  <a:lnTo>
                    <a:pt x="1" y="263"/>
                  </a:lnTo>
                  <a:lnTo>
                    <a:pt x="1" y="263"/>
                  </a:lnTo>
                  <a:lnTo>
                    <a:pt x="0" y="265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3"/>
                  </a:lnTo>
                  <a:lnTo>
                    <a:pt x="3" y="274"/>
                  </a:lnTo>
                  <a:lnTo>
                    <a:pt x="4" y="274"/>
                  </a:lnTo>
                  <a:lnTo>
                    <a:pt x="7" y="273"/>
                  </a:lnTo>
                  <a:lnTo>
                    <a:pt x="8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1" y="254"/>
                  </a:lnTo>
                  <a:lnTo>
                    <a:pt x="14" y="237"/>
                  </a:lnTo>
                  <a:lnTo>
                    <a:pt x="22" y="204"/>
                  </a:lnTo>
                  <a:lnTo>
                    <a:pt x="37" y="139"/>
                  </a:lnTo>
                  <a:lnTo>
                    <a:pt x="37" y="139"/>
                  </a:lnTo>
                  <a:lnTo>
                    <a:pt x="45" y="106"/>
                  </a:lnTo>
                  <a:lnTo>
                    <a:pt x="54" y="73"/>
                  </a:lnTo>
                  <a:lnTo>
                    <a:pt x="54" y="73"/>
                  </a:lnTo>
                  <a:lnTo>
                    <a:pt x="58" y="56"/>
                  </a:lnTo>
                  <a:lnTo>
                    <a:pt x="61" y="39"/>
                  </a:lnTo>
                  <a:lnTo>
                    <a:pt x="64" y="31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5" y="6"/>
                  </a:lnTo>
                  <a:lnTo>
                    <a:pt x="75" y="5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8" y="2"/>
                  </a:lnTo>
                  <a:lnTo>
                    <a:pt x="6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7" name="Freeform 170"/>
            <p:cNvSpPr/>
            <p:nvPr/>
          </p:nvSpPr>
          <p:spPr bwMode="auto">
            <a:xfrm>
              <a:off x="4338638" y="2201863"/>
              <a:ext cx="31750" cy="112713"/>
            </a:xfrm>
            <a:custGeom>
              <a:avLst/>
              <a:gdLst/>
              <a:ahLst/>
              <a:cxnLst>
                <a:cxn ang="0">
                  <a:pos x="52" y="4"/>
                </a:cxn>
                <a:cxn ang="0">
                  <a:pos x="52" y="4"/>
                </a:cxn>
                <a:cxn ang="0">
                  <a:pos x="51" y="10"/>
                </a:cxn>
                <a:cxn ang="0">
                  <a:pos x="48" y="16"/>
                </a:cxn>
                <a:cxn ang="0">
                  <a:pos x="43" y="29"/>
                </a:cxn>
                <a:cxn ang="0">
                  <a:pos x="38" y="41"/>
                </a:cxn>
                <a:cxn ang="0">
                  <a:pos x="36" y="47"/>
                </a:cxn>
                <a:cxn ang="0">
                  <a:pos x="34" y="54"/>
                </a:cxn>
                <a:cxn ang="0">
                  <a:pos x="34" y="54"/>
                </a:cxn>
                <a:cxn ang="0">
                  <a:pos x="25" y="103"/>
                </a:cxn>
                <a:cxn ang="0">
                  <a:pos x="25" y="103"/>
                </a:cxn>
                <a:cxn ang="0">
                  <a:pos x="23" y="116"/>
                </a:cxn>
                <a:cxn ang="0">
                  <a:pos x="19" y="129"/>
                </a:cxn>
                <a:cxn ang="0">
                  <a:pos x="10" y="156"/>
                </a:cxn>
                <a:cxn ang="0">
                  <a:pos x="3" y="181"/>
                </a:cxn>
                <a:cxn ang="0">
                  <a:pos x="1" y="195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0" y="210"/>
                </a:cxn>
                <a:cxn ang="0">
                  <a:pos x="1" y="211"/>
                </a:cxn>
                <a:cxn ang="0">
                  <a:pos x="2" y="212"/>
                </a:cxn>
                <a:cxn ang="0">
                  <a:pos x="4" y="212"/>
                </a:cxn>
                <a:cxn ang="0">
                  <a:pos x="6" y="212"/>
                </a:cxn>
                <a:cxn ang="0">
                  <a:pos x="7" y="211"/>
                </a:cxn>
                <a:cxn ang="0">
                  <a:pos x="8" y="210"/>
                </a:cxn>
                <a:cxn ang="0">
                  <a:pos x="9" y="208"/>
                </a:cxn>
                <a:cxn ang="0">
                  <a:pos x="9" y="208"/>
                </a:cxn>
                <a:cxn ang="0">
                  <a:pos x="10" y="200"/>
                </a:cxn>
                <a:cxn ang="0">
                  <a:pos x="11" y="192"/>
                </a:cxn>
                <a:cxn ang="0">
                  <a:pos x="15" y="176"/>
                </a:cxn>
                <a:cxn ang="0">
                  <a:pos x="26" y="144"/>
                </a:cxn>
                <a:cxn ang="0">
                  <a:pos x="26" y="144"/>
                </a:cxn>
                <a:cxn ang="0">
                  <a:pos x="29" y="131"/>
                </a:cxn>
                <a:cxn ang="0">
                  <a:pos x="32" y="117"/>
                </a:cxn>
                <a:cxn ang="0">
                  <a:pos x="37" y="91"/>
                </a:cxn>
                <a:cxn ang="0">
                  <a:pos x="37" y="91"/>
                </a:cxn>
                <a:cxn ang="0">
                  <a:pos x="41" y="67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50" y="33"/>
                </a:cxn>
                <a:cxn ang="0">
                  <a:pos x="55" y="23"/>
                </a:cxn>
                <a:cxn ang="0">
                  <a:pos x="59" y="14"/>
                </a:cxn>
                <a:cxn ang="0">
                  <a:pos x="60" y="9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4" y="1"/>
                </a:cxn>
                <a:cxn ang="0">
                  <a:pos x="53" y="3"/>
                </a:cxn>
                <a:cxn ang="0">
                  <a:pos x="52" y="4"/>
                </a:cxn>
                <a:cxn ang="0">
                  <a:pos x="52" y="4"/>
                </a:cxn>
              </a:cxnLst>
              <a:rect l="0" t="0" r="r" b="b"/>
              <a:pathLst>
                <a:path w="61" h="212">
                  <a:moveTo>
                    <a:pt x="52" y="4"/>
                  </a:moveTo>
                  <a:lnTo>
                    <a:pt x="52" y="4"/>
                  </a:lnTo>
                  <a:lnTo>
                    <a:pt x="51" y="10"/>
                  </a:lnTo>
                  <a:lnTo>
                    <a:pt x="48" y="16"/>
                  </a:lnTo>
                  <a:lnTo>
                    <a:pt x="43" y="29"/>
                  </a:lnTo>
                  <a:lnTo>
                    <a:pt x="38" y="41"/>
                  </a:lnTo>
                  <a:lnTo>
                    <a:pt x="36" y="47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16"/>
                  </a:lnTo>
                  <a:lnTo>
                    <a:pt x="19" y="129"/>
                  </a:lnTo>
                  <a:lnTo>
                    <a:pt x="10" y="156"/>
                  </a:lnTo>
                  <a:lnTo>
                    <a:pt x="3" y="181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1" y="211"/>
                  </a:lnTo>
                  <a:lnTo>
                    <a:pt x="2" y="212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7" y="211"/>
                  </a:lnTo>
                  <a:lnTo>
                    <a:pt x="8" y="210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10" y="200"/>
                  </a:lnTo>
                  <a:lnTo>
                    <a:pt x="11" y="192"/>
                  </a:lnTo>
                  <a:lnTo>
                    <a:pt x="15" y="176"/>
                  </a:lnTo>
                  <a:lnTo>
                    <a:pt x="26" y="144"/>
                  </a:lnTo>
                  <a:lnTo>
                    <a:pt x="26" y="144"/>
                  </a:lnTo>
                  <a:lnTo>
                    <a:pt x="29" y="131"/>
                  </a:lnTo>
                  <a:lnTo>
                    <a:pt x="32" y="117"/>
                  </a:lnTo>
                  <a:lnTo>
                    <a:pt x="37" y="91"/>
                  </a:lnTo>
                  <a:lnTo>
                    <a:pt x="37" y="91"/>
                  </a:lnTo>
                  <a:lnTo>
                    <a:pt x="41" y="67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50" y="33"/>
                  </a:lnTo>
                  <a:lnTo>
                    <a:pt x="55" y="23"/>
                  </a:lnTo>
                  <a:lnTo>
                    <a:pt x="59" y="14"/>
                  </a:lnTo>
                  <a:lnTo>
                    <a:pt x="60" y="9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3" y="3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8" name="Freeform 171"/>
            <p:cNvSpPr/>
            <p:nvPr/>
          </p:nvSpPr>
          <p:spPr bwMode="auto">
            <a:xfrm>
              <a:off x="4357688" y="2209800"/>
              <a:ext cx="36513" cy="90488"/>
            </a:xfrm>
            <a:custGeom>
              <a:avLst/>
              <a:gdLst/>
              <a:ahLst/>
              <a:cxnLst>
                <a:cxn ang="0">
                  <a:pos x="60" y="1"/>
                </a:cxn>
                <a:cxn ang="0">
                  <a:pos x="60" y="1"/>
                </a:cxn>
                <a:cxn ang="0">
                  <a:pos x="51" y="10"/>
                </a:cxn>
                <a:cxn ang="0">
                  <a:pos x="43" y="22"/>
                </a:cxn>
                <a:cxn ang="0">
                  <a:pos x="37" y="34"/>
                </a:cxn>
                <a:cxn ang="0">
                  <a:pos x="33" y="48"/>
                </a:cxn>
                <a:cxn ang="0">
                  <a:pos x="29" y="61"/>
                </a:cxn>
                <a:cxn ang="0">
                  <a:pos x="25" y="75"/>
                </a:cxn>
                <a:cxn ang="0">
                  <a:pos x="20" y="100"/>
                </a:cxn>
                <a:cxn ang="0">
                  <a:pos x="20" y="100"/>
                </a:cxn>
                <a:cxn ang="0">
                  <a:pos x="15" y="115"/>
                </a:cxn>
                <a:cxn ang="0">
                  <a:pos x="6" y="135"/>
                </a:cxn>
                <a:cxn ang="0">
                  <a:pos x="3" y="147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" y="166"/>
                </a:cxn>
                <a:cxn ang="0">
                  <a:pos x="3" y="170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1"/>
                </a:cxn>
                <a:cxn ang="0">
                  <a:pos x="9" y="169"/>
                </a:cxn>
                <a:cxn ang="0">
                  <a:pos x="10" y="167"/>
                </a:cxn>
                <a:cxn ang="0">
                  <a:pos x="11" y="165"/>
                </a:cxn>
                <a:cxn ang="0">
                  <a:pos x="10" y="164"/>
                </a:cxn>
                <a:cxn ang="0">
                  <a:pos x="9" y="162"/>
                </a:cxn>
                <a:cxn ang="0">
                  <a:pos x="9" y="162"/>
                </a:cxn>
                <a:cxn ang="0">
                  <a:pos x="10" y="159"/>
                </a:cxn>
                <a:cxn ang="0">
                  <a:pos x="14" y="152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19"/>
                </a:cxn>
                <a:cxn ang="0">
                  <a:pos x="29" y="100"/>
                </a:cxn>
                <a:cxn ang="0">
                  <a:pos x="29" y="100"/>
                </a:cxn>
                <a:cxn ang="0">
                  <a:pos x="34" y="76"/>
                </a:cxn>
                <a:cxn ang="0">
                  <a:pos x="38" y="63"/>
                </a:cxn>
                <a:cxn ang="0">
                  <a:pos x="41" y="51"/>
                </a:cxn>
                <a:cxn ang="0">
                  <a:pos x="47" y="38"/>
                </a:cxn>
                <a:cxn ang="0">
                  <a:pos x="52" y="27"/>
                </a:cxn>
                <a:cxn ang="0">
                  <a:pos x="58" y="17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8" y="4"/>
                </a:cxn>
                <a:cxn ang="0">
                  <a:pos x="67" y="3"/>
                </a:cxn>
                <a:cxn ang="0">
                  <a:pos x="66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60" y="1"/>
                </a:cxn>
              </a:cxnLst>
              <a:rect l="0" t="0" r="r" b="b"/>
              <a:pathLst>
                <a:path w="68" h="171">
                  <a:moveTo>
                    <a:pt x="60" y="1"/>
                  </a:moveTo>
                  <a:lnTo>
                    <a:pt x="60" y="1"/>
                  </a:lnTo>
                  <a:lnTo>
                    <a:pt x="51" y="10"/>
                  </a:lnTo>
                  <a:lnTo>
                    <a:pt x="43" y="22"/>
                  </a:lnTo>
                  <a:lnTo>
                    <a:pt x="37" y="34"/>
                  </a:lnTo>
                  <a:lnTo>
                    <a:pt x="33" y="48"/>
                  </a:lnTo>
                  <a:lnTo>
                    <a:pt x="29" y="61"/>
                  </a:lnTo>
                  <a:lnTo>
                    <a:pt x="25" y="75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5" y="115"/>
                  </a:lnTo>
                  <a:lnTo>
                    <a:pt x="6" y="135"/>
                  </a:lnTo>
                  <a:lnTo>
                    <a:pt x="3" y="147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1" y="166"/>
                  </a:lnTo>
                  <a:lnTo>
                    <a:pt x="3" y="170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1"/>
                  </a:lnTo>
                  <a:lnTo>
                    <a:pt x="9" y="169"/>
                  </a:lnTo>
                  <a:lnTo>
                    <a:pt x="10" y="167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9" y="162"/>
                  </a:lnTo>
                  <a:lnTo>
                    <a:pt x="9" y="162"/>
                  </a:lnTo>
                  <a:lnTo>
                    <a:pt x="10" y="159"/>
                  </a:lnTo>
                  <a:lnTo>
                    <a:pt x="14" y="152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19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4" y="76"/>
                  </a:lnTo>
                  <a:lnTo>
                    <a:pt x="38" y="63"/>
                  </a:lnTo>
                  <a:lnTo>
                    <a:pt x="41" y="51"/>
                  </a:lnTo>
                  <a:lnTo>
                    <a:pt x="47" y="38"/>
                  </a:lnTo>
                  <a:lnTo>
                    <a:pt x="52" y="27"/>
                  </a:lnTo>
                  <a:lnTo>
                    <a:pt x="58" y="17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9" name="Freeform 172"/>
            <p:cNvSpPr/>
            <p:nvPr/>
          </p:nvSpPr>
          <p:spPr bwMode="auto">
            <a:xfrm>
              <a:off x="4383088" y="2219325"/>
              <a:ext cx="33338" cy="6350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0" y="2"/>
                </a:cxn>
                <a:cxn ang="0">
                  <a:pos x="46" y="5"/>
                </a:cxn>
                <a:cxn ang="0">
                  <a:pos x="42" y="8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13" y="70"/>
                </a:cxn>
                <a:cxn ang="0">
                  <a:pos x="6" y="91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8"/>
                </a:cxn>
                <a:cxn ang="0">
                  <a:pos x="4" y="118"/>
                </a:cxn>
                <a:cxn ang="0">
                  <a:pos x="6" y="119"/>
                </a:cxn>
                <a:cxn ang="0">
                  <a:pos x="7" y="118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3" y="100"/>
                </a:cxn>
                <a:cxn ang="0">
                  <a:pos x="17" y="84"/>
                </a:cxn>
                <a:cxn ang="0">
                  <a:pos x="23" y="70"/>
                </a:cxn>
                <a:cxn ang="0">
                  <a:pos x="30" y="56"/>
                </a:cxn>
                <a:cxn ang="0">
                  <a:pos x="30" y="56"/>
                </a:cxn>
                <a:cxn ang="0">
                  <a:pos x="34" y="42"/>
                </a:cxn>
                <a:cxn ang="0">
                  <a:pos x="39" y="29"/>
                </a:cxn>
                <a:cxn ang="0">
                  <a:pos x="42" y="22"/>
                </a:cxn>
                <a:cxn ang="0">
                  <a:pos x="46" y="17"/>
                </a:cxn>
                <a:cxn ang="0">
                  <a:pos x="51" y="12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60" y="8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1" y="3"/>
                </a:cxn>
                <a:cxn ang="0">
                  <a:pos x="61" y="2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2" h="119">
                  <a:moveTo>
                    <a:pt x="55" y="0"/>
                  </a:moveTo>
                  <a:lnTo>
                    <a:pt x="55" y="0"/>
                  </a:lnTo>
                  <a:lnTo>
                    <a:pt x="50" y="2"/>
                  </a:lnTo>
                  <a:lnTo>
                    <a:pt x="46" y="5"/>
                  </a:lnTo>
                  <a:lnTo>
                    <a:pt x="42" y="8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13" y="70"/>
                  </a:lnTo>
                  <a:lnTo>
                    <a:pt x="6" y="91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8"/>
                  </a:lnTo>
                  <a:lnTo>
                    <a:pt x="4" y="118"/>
                  </a:lnTo>
                  <a:lnTo>
                    <a:pt x="6" y="119"/>
                  </a:lnTo>
                  <a:lnTo>
                    <a:pt x="7" y="118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3" y="100"/>
                  </a:lnTo>
                  <a:lnTo>
                    <a:pt x="17" y="84"/>
                  </a:lnTo>
                  <a:lnTo>
                    <a:pt x="23" y="7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4" y="42"/>
                  </a:lnTo>
                  <a:lnTo>
                    <a:pt x="39" y="29"/>
                  </a:lnTo>
                  <a:lnTo>
                    <a:pt x="42" y="22"/>
                  </a:lnTo>
                  <a:lnTo>
                    <a:pt x="46" y="17"/>
                  </a:lnTo>
                  <a:lnTo>
                    <a:pt x="51" y="12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60" y="8"/>
                  </a:lnTo>
                  <a:lnTo>
                    <a:pt x="61" y="7"/>
                  </a:lnTo>
                  <a:lnTo>
                    <a:pt x="62" y="5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0" name="Freeform 173"/>
            <p:cNvSpPr/>
            <p:nvPr/>
          </p:nvSpPr>
          <p:spPr bwMode="auto">
            <a:xfrm>
              <a:off x="4403725" y="2228850"/>
              <a:ext cx="17463" cy="52388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24" y="2"/>
                </a:cxn>
                <a:cxn ang="0">
                  <a:pos x="22" y="6"/>
                </a:cxn>
                <a:cxn ang="0">
                  <a:pos x="17" y="12"/>
                </a:cxn>
                <a:cxn ang="0">
                  <a:pos x="15" y="20"/>
                </a:cxn>
                <a:cxn ang="0">
                  <a:pos x="14" y="27"/>
                </a:cxn>
                <a:cxn ang="0">
                  <a:pos x="14" y="27"/>
                </a:cxn>
                <a:cxn ang="0">
                  <a:pos x="12" y="45"/>
                </a:cxn>
                <a:cxn ang="0">
                  <a:pos x="10" y="61"/>
                </a:cxn>
                <a:cxn ang="0">
                  <a:pos x="6" y="78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1" y="100"/>
                </a:cxn>
                <a:cxn ang="0">
                  <a:pos x="3" y="100"/>
                </a:cxn>
                <a:cxn ang="0">
                  <a:pos x="6" y="100"/>
                </a:cxn>
                <a:cxn ang="0">
                  <a:pos x="8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13" y="85"/>
                </a:cxn>
                <a:cxn ang="0">
                  <a:pos x="15" y="80"/>
                </a:cxn>
                <a:cxn ang="0">
                  <a:pos x="18" y="75"/>
                </a:cxn>
                <a:cxn ang="0">
                  <a:pos x="18" y="75"/>
                </a:cxn>
                <a:cxn ang="0">
                  <a:pos x="19" y="72"/>
                </a:cxn>
                <a:cxn ang="0">
                  <a:pos x="21" y="69"/>
                </a:cxn>
                <a:cxn ang="0">
                  <a:pos x="21" y="62"/>
                </a:cxn>
                <a:cxn ang="0">
                  <a:pos x="22" y="49"/>
                </a:cxn>
                <a:cxn ang="0">
                  <a:pos x="22" y="49"/>
                </a:cxn>
                <a:cxn ang="0">
                  <a:pos x="23" y="28"/>
                </a:cxn>
                <a:cxn ang="0">
                  <a:pos x="24" y="22"/>
                </a:cxn>
                <a:cxn ang="0">
                  <a:pos x="25" y="17"/>
                </a:cxn>
                <a:cxn ang="0">
                  <a:pos x="27" y="13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31" y="9"/>
                </a:cxn>
                <a:cxn ang="0">
                  <a:pos x="32" y="8"/>
                </a:cxn>
                <a:cxn ang="0">
                  <a:pos x="33" y="3"/>
                </a:cxn>
                <a:cxn ang="0">
                  <a:pos x="32" y="2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7" y="1"/>
                </a:cxn>
              </a:cxnLst>
              <a:rect l="0" t="0" r="r" b="b"/>
              <a:pathLst>
                <a:path w="33" h="100">
                  <a:moveTo>
                    <a:pt x="27" y="1"/>
                  </a:moveTo>
                  <a:lnTo>
                    <a:pt x="27" y="1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7" y="12"/>
                  </a:lnTo>
                  <a:lnTo>
                    <a:pt x="15" y="20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45"/>
                  </a:lnTo>
                  <a:lnTo>
                    <a:pt x="10" y="61"/>
                  </a:lnTo>
                  <a:lnTo>
                    <a:pt x="6" y="7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3" y="100"/>
                  </a:lnTo>
                  <a:lnTo>
                    <a:pt x="6" y="100"/>
                  </a:lnTo>
                  <a:lnTo>
                    <a:pt x="8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13" y="85"/>
                  </a:lnTo>
                  <a:lnTo>
                    <a:pt x="15" y="80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9" y="72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3" y="28"/>
                  </a:lnTo>
                  <a:lnTo>
                    <a:pt x="24" y="22"/>
                  </a:lnTo>
                  <a:lnTo>
                    <a:pt x="25" y="17"/>
                  </a:lnTo>
                  <a:lnTo>
                    <a:pt x="27" y="13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1" y="9"/>
                  </a:lnTo>
                  <a:lnTo>
                    <a:pt x="32" y="8"/>
                  </a:lnTo>
                  <a:lnTo>
                    <a:pt x="33" y="3"/>
                  </a:lnTo>
                  <a:lnTo>
                    <a:pt x="32" y="2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1" name="Freeform 174"/>
            <p:cNvSpPr/>
            <p:nvPr/>
          </p:nvSpPr>
          <p:spPr bwMode="auto">
            <a:xfrm>
              <a:off x="4340225" y="2436813"/>
              <a:ext cx="4763" cy="428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80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6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80">
                  <a:moveTo>
                    <a:pt x="0" y="5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80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2" name="Freeform 175"/>
            <p:cNvSpPr/>
            <p:nvPr/>
          </p:nvSpPr>
          <p:spPr bwMode="auto">
            <a:xfrm>
              <a:off x="4370388" y="2460625"/>
              <a:ext cx="11113" cy="6508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9" y="9"/>
                </a:cxn>
                <a:cxn ang="0">
                  <a:pos x="7" y="15"/>
                </a:cxn>
                <a:cxn ang="0">
                  <a:pos x="3" y="29"/>
                </a:cxn>
                <a:cxn ang="0">
                  <a:pos x="1" y="44"/>
                </a:cxn>
                <a:cxn ang="0">
                  <a:pos x="0" y="59"/>
                </a:cxn>
                <a:cxn ang="0">
                  <a:pos x="1" y="90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3" y="120"/>
                </a:cxn>
                <a:cxn ang="0">
                  <a:pos x="4" y="122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9" y="123"/>
                </a:cxn>
                <a:cxn ang="0">
                  <a:pos x="10" y="122"/>
                </a:cxn>
                <a:cxn ang="0">
                  <a:pos x="11" y="120"/>
                </a:cxn>
                <a:cxn ang="0">
                  <a:pos x="11" y="118"/>
                </a:cxn>
                <a:cxn ang="0">
                  <a:pos x="11" y="118"/>
                </a:cxn>
                <a:cxn ang="0">
                  <a:pos x="10" y="91"/>
                </a:cxn>
                <a:cxn ang="0">
                  <a:pos x="10" y="61"/>
                </a:cxn>
                <a:cxn ang="0">
                  <a:pos x="10" y="47"/>
                </a:cxn>
                <a:cxn ang="0">
                  <a:pos x="12" y="32"/>
                </a:cxn>
                <a:cxn ang="0">
                  <a:pos x="15" y="19"/>
                </a:cxn>
                <a:cxn ang="0">
                  <a:pos x="17" y="13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2" y="5"/>
                </a:cxn>
                <a:cxn ang="0">
                  <a:pos x="20" y="3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22" h="123">
                  <a:moveTo>
                    <a:pt x="12" y="2"/>
                  </a:moveTo>
                  <a:lnTo>
                    <a:pt x="12" y="2"/>
                  </a:lnTo>
                  <a:lnTo>
                    <a:pt x="9" y="9"/>
                  </a:lnTo>
                  <a:lnTo>
                    <a:pt x="7" y="15"/>
                  </a:lnTo>
                  <a:lnTo>
                    <a:pt x="3" y="29"/>
                  </a:lnTo>
                  <a:lnTo>
                    <a:pt x="1" y="44"/>
                  </a:lnTo>
                  <a:lnTo>
                    <a:pt x="0" y="59"/>
                  </a:lnTo>
                  <a:lnTo>
                    <a:pt x="1" y="90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" y="120"/>
                  </a:lnTo>
                  <a:lnTo>
                    <a:pt x="4" y="122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10" y="122"/>
                  </a:lnTo>
                  <a:lnTo>
                    <a:pt x="11" y="120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0" y="91"/>
                  </a:lnTo>
                  <a:lnTo>
                    <a:pt x="10" y="61"/>
                  </a:lnTo>
                  <a:lnTo>
                    <a:pt x="10" y="47"/>
                  </a:lnTo>
                  <a:lnTo>
                    <a:pt x="12" y="32"/>
                  </a:lnTo>
                  <a:lnTo>
                    <a:pt x="15" y="19"/>
                  </a:lnTo>
                  <a:lnTo>
                    <a:pt x="17" y="13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3" name="Freeform 176"/>
            <p:cNvSpPr/>
            <p:nvPr/>
          </p:nvSpPr>
          <p:spPr bwMode="auto">
            <a:xfrm>
              <a:off x="4395788" y="2492375"/>
              <a:ext cx="7938" cy="55563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29"/>
                </a:cxn>
                <a:cxn ang="0">
                  <a:pos x="2" y="53"/>
                </a:cxn>
                <a:cxn ang="0">
                  <a:pos x="1" y="7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5"/>
                </a:cxn>
                <a:cxn ang="0">
                  <a:pos x="9" y="104"/>
                </a:cxn>
                <a:cxn ang="0">
                  <a:pos x="10" y="102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1" y="77"/>
                </a:cxn>
                <a:cxn ang="0">
                  <a:pos x="13" y="53"/>
                </a:cxn>
                <a:cxn ang="0">
                  <a:pos x="14" y="29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05">
                  <a:moveTo>
                    <a:pt x="6" y="5"/>
                  </a:moveTo>
                  <a:lnTo>
                    <a:pt x="6" y="5"/>
                  </a:lnTo>
                  <a:lnTo>
                    <a:pt x="5" y="29"/>
                  </a:lnTo>
                  <a:lnTo>
                    <a:pt x="2" y="53"/>
                  </a:lnTo>
                  <a:lnTo>
                    <a:pt x="1" y="7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5"/>
                  </a:lnTo>
                  <a:lnTo>
                    <a:pt x="9" y="104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1" y="77"/>
                  </a:lnTo>
                  <a:lnTo>
                    <a:pt x="13" y="53"/>
                  </a:lnTo>
                  <a:lnTo>
                    <a:pt x="14" y="29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4" name="Freeform 177"/>
            <p:cNvSpPr/>
            <p:nvPr/>
          </p:nvSpPr>
          <p:spPr bwMode="auto">
            <a:xfrm>
              <a:off x="4424363" y="2520950"/>
              <a:ext cx="4763" cy="714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6"/>
                </a:cxn>
                <a:cxn ang="0">
                  <a:pos x="3" y="136"/>
                </a:cxn>
                <a:cxn ang="0">
                  <a:pos x="4" y="137"/>
                </a:cxn>
                <a:cxn ang="0">
                  <a:pos x="6" y="136"/>
                </a:cxn>
                <a:cxn ang="0">
                  <a:pos x="7" y="136"/>
                </a:cxn>
                <a:cxn ang="0">
                  <a:pos x="8" y="134"/>
                </a:cxn>
                <a:cxn ang="0">
                  <a:pos x="9" y="132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" h="137">
                  <a:moveTo>
                    <a:pt x="0" y="4"/>
                  </a:move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6"/>
                  </a:lnTo>
                  <a:lnTo>
                    <a:pt x="3" y="136"/>
                  </a:lnTo>
                  <a:lnTo>
                    <a:pt x="4" y="137"/>
                  </a:lnTo>
                  <a:lnTo>
                    <a:pt x="6" y="136"/>
                  </a:lnTo>
                  <a:lnTo>
                    <a:pt x="7" y="136"/>
                  </a:lnTo>
                  <a:lnTo>
                    <a:pt x="8" y="134"/>
                  </a:lnTo>
                  <a:lnTo>
                    <a:pt x="9" y="132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5" name="Freeform 178"/>
            <p:cNvSpPr/>
            <p:nvPr/>
          </p:nvSpPr>
          <p:spPr bwMode="auto">
            <a:xfrm>
              <a:off x="4451350" y="2547938"/>
              <a:ext cx="7938" cy="68263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3"/>
                </a:cxn>
                <a:cxn ang="0">
                  <a:pos x="1" y="47"/>
                </a:cxn>
                <a:cxn ang="0">
                  <a:pos x="0" y="62"/>
                </a:cxn>
                <a:cxn ang="0">
                  <a:pos x="0" y="124"/>
                </a:cxn>
                <a:cxn ang="0">
                  <a:pos x="0" y="124"/>
                </a:cxn>
                <a:cxn ang="0">
                  <a:pos x="1" y="126"/>
                </a:cxn>
                <a:cxn ang="0">
                  <a:pos x="2" y="127"/>
                </a:cxn>
                <a:cxn ang="0">
                  <a:pos x="3" y="128"/>
                </a:cxn>
                <a:cxn ang="0">
                  <a:pos x="5" y="128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9" y="126"/>
                </a:cxn>
                <a:cxn ang="0">
                  <a:pos x="9" y="124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0" y="52"/>
                </a:cxn>
                <a:cxn ang="0">
                  <a:pos x="11" y="37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28">
                  <a:moveTo>
                    <a:pt x="5" y="5"/>
                  </a:moveTo>
                  <a:lnTo>
                    <a:pt x="5" y="5"/>
                  </a:lnTo>
                  <a:lnTo>
                    <a:pt x="2" y="33"/>
                  </a:lnTo>
                  <a:lnTo>
                    <a:pt x="1" y="47"/>
                  </a:lnTo>
                  <a:lnTo>
                    <a:pt x="0" y="6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" y="126"/>
                  </a:lnTo>
                  <a:lnTo>
                    <a:pt x="2" y="127"/>
                  </a:lnTo>
                  <a:lnTo>
                    <a:pt x="3" y="128"/>
                  </a:lnTo>
                  <a:lnTo>
                    <a:pt x="5" y="128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9" y="126"/>
                  </a:lnTo>
                  <a:lnTo>
                    <a:pt x="9" y="124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0" y="52"/>
                  </a:lnTo>
                  <a:lnTo>
                    <a:pt x="11" y="37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6" name="Freeform 179"/>
            <p:cNvSpPr/>
            <p:nvPr/>
          </p:nvSpPr>
          <p:spPr bwMode="auto">
            <a:xfrm>
              <a:off x="4478338" y="2578100"/>
              <a:ext cx="6350" cy="555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4" y="104"/>
                </a:cxn>
                <a:cxn ang="0">
                  <a:pos x="5" y="104"/>
                </a:cxn>
                <a:cxn ang="0">
                  <a:pos x="7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10" y="10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104">
                  <a:moveTo>
                    <a:pt x="0" y="5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4" y="104"/>
                  </a:lnTo>
                  <a:lnTo>
                    <a:pt x="5" y="104"/>
                  </a:lnTo>
                  <a:lnTo>
                    <a:pt x="7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10" y="10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7" name="Freeform 180"/>
            <p:cNvSpPr/>
            <p:nvPr/>
          </p:nvSpPr>
          <p:spPr bwMode="auto">
            <a:xfrm>
              <a:off x="4500563" y="2608263"/>
              <a:ext cx="7938" cy="49213"/>
            </a:xfrm>
            <a:custGeom>
              <a:avLst/>
              <a:gdLst/>
              <a:ahLst/>
              <a:cxnLst>
                <a:cxn ang="0">
                  <a:pos x="15" y="88"/>
                </a:cxn>
                <a:cxn ang="0">
                  <a:pos x="15" y="88"/>
                </a:cxn>
                <a:cxn ang="0">
                  <a:pos x="12" y="79"/>
                </a:cxn>
                <a:cxn ang="0">
                  <a:pos x="10" y="68"/>
                </a:cxn>
                <a:cxn ang="0">
                  <a:pos x="9" y="57"/>
                </a:cxn>
                <a:cxn ang="0">
                  <a:pos x="9" y="47"/>
                </a:cxn>
                <a:cxn ang="0">
                  <a:pos x="9" y="2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26"/>
                </a:cxn>
                <a:cxn ang="0">
                  <a:pos x="0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3" y="8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7" y="93"/>
                </a:cxn>
                <a:cxn ang="0">
                  <a:pos x="8" y="94"/>
                </a:cxn>
                <a:cxn ang="0">
                  <a:pos x="10" y="94"/>
                </a:cxn>
                <a:cxn ang="0">
                  <a:pos x="12" y="94"/>
                </a:cxn>
                <a:cxn ang="0">
                  <a:pos x="13" y="93"/>
                </a:cxn>
                <a:cxn ang="0">
                  <a:pos x="14" y="92"/>
                </a:cxn>
                <a:cxn ang="0">
                  <a:pos x="15" y="90"/>
                </a:cxn>
                <a:cxn ang="0">
                  <a:pos x="15" y="88"/>
                </a:cxn>
                <a:cxn ang="0">
                  <a:pos x="15" y="88"/>
                </a:cxn>
              </a:cxnLst>
              <a:rect l="0" t="0" r="r" b="b"/>
              <a:pathLst>
                <a:path w="15" h="94">
                  <a:moveTo>
                    <a:pt x="15" y="88"/>
                  </a:moveTo>
                  <a:lnTo>
                    <a:pt x="15" y="88"/>
                  </a:lnTo>
                  <a:lnTo>
                    <a:pt x="12" y="79"/>
                  </a:lnTo>
                  <a:lnTo>
                    <a:pt x="10" y="68"/>
                  </a:lnTo>
                  <a:lnTo>
                    <a:pt x="9" y="57"/>
                  </a:lnTo>
                  <a:lnTo>
                    <a:pt x="9" y="47"/>
                  </a:lnTo>
                  <a:lnTo>
                    <a:pt x="9" y="2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6"/>
                  </a:lnTo>
                  <a:lnTo>
                    <a:pt x="0" y="48"/>
                  </a:lnTo>
                  <a:lnTo>
                    <a:pt x="0" y="59"/>
                  </a:lnTo>
                  <a:lnTo>
                    <a:pt x="1" y="69"/>
                  </a:lnTo>
                  <a:lnTo>
                    <a:pt x="3" y="8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7" y="93"/>
                  </a:lnTo>
                  <a:lnTo>
                    <a:pt x="8" y="94"/>
                  </a:lnTo>
                  <a:lnTo>
                    <a:pt x="10" y="94"/>
                  </a:lnTo>
                  <a:lnTo>
                    <a:pt x="12" y="94"/>
                  </a:lnTo>
                  <a:lnTo>
                    <a:pt x="13" y="93"/>
                  </a:lnTo>
                  <a:lnTo>
                    <a:pt x="14" y="92"/>
                  </a:lnTo>
                  <a:lnTo>
                    <a:pt x="15" y="90"/>
                  </a:lnTo>
                  <a:lnTo>
                    <a:pt x="15" y="88"/>
                  </a:lnTo>
                  <a:lnTo>
                    <a:pt x="15" y="8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8" name="Freeform 181"/>
            <p:cNvSpPr/>
            <p:nvPr/>
          </p:nvSpPr>
          <p:spPr bwMode="auto">
            <a:xfrm>
              <a:off x="4529138" y="2622550"/>
              <a:ext cx="7938" cy="6350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18"/>
                </a:cxn>
                <a:cxn ang="0">
                  <a:pos x="3" y="31"/>
                </a:cxn>
                <a:cxn ang="0">
                  <a:pos x="1" y="43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86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7"/>
                </a:cxn>
                <a:cxn ang="0">
                  <a:pos x="3" y="118"/>
                </a:cxn>
                <a:cxn ang="0">
                  <a:pos x="6" y="119"/>
                </a:cxn>
                <a:cxn ang="0">
                  <a:pos x="8" y="118"/>
                </a:cxn>
                <a:cxn ang="0">
                  <a:pos x="9" y="117"/>
                </a:cxn>
                <a:cxn ang="0">
                  <a:pos x="10" y="116"/>
                </a:cxn>
                <a:cxn ang="0">
                  <a:pos x="11" y="114"/>
                </a:cxn>
                <a:cxn ang="0">
                  <a:pos x="11" y="57"/>
                </a:cxn>
                <a:cxn ang="0">
                  <a:pos x="11" y="57"/>
                </a:cxn>
                <a:cxn ang="0">
                  <a:pos x="11" y="43"/>
                </a:cxn>
                <a:cxn ang="0">
                  <a:pos x="13" y="31"/>
                </a:cxn>
                <a:cxn ang="0">
                  <a:pos x="14" y="18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19">
                  <a:moveTo>
                    <a:pt x="6" y="5"/>
                  </a:moveTo>
                  <a:lnTo>
                    <a:pt x="6" y="5"/>
                  </a:lnTo>
                  <a:lnTo>
                    <a:pt x="5" y="18"/>
                  </a:lnTo>
                  <a:lnTo>
                    <a:pt x="3" y="31"/>
                  </a:lnTo>
                  <a:lnTo>
                    <a:pt x="1" y="4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86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8"/>
                  </a:lnTo>
                  <a:lnTo>
                    <a:pt x="6" y="119"/>
                  </a:lnTo>
                  <a:lnTo>
                    <a:pt x="8" y="118"/>
                  </a:lnTo>
                  <a:lnTo>
                    <a:pt x="9" y="117"/>
                  </a:lnTo>
                  <a:lnTo>
                    <a:pt x="10" y="116"/>
                  </a:lnTo>
                  <a:lnTo>
                    <a:pt x="11" y="11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43"/>
                  </a:lnTo>
                  <a:lnTo>
                    <a:pt x="13" y="31"/>
                  </a:lnTo>
                  <a:lnTo>
                    <a:pt x="14" y="18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9" name="Freeform 182"/>
            <p:cNvSpPr/>
            <p:nvPr/>
          </p:nvSpPr>
          <p:spPr bwMode="auto">
            <a:xfrm>
              <a:off x="4551363" y="2652713"/>
              <a:ext cx="4763" cy="55563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53"/>
                </a:cxn>
                <a:cxn ang="0">
                  <a:pos x="0" y="75"/>
                </a:cxn>
                <a:cxn ang="0">
                  <a:pos x="2" y="99"/>
                </a:cxn>
                <a:cxn ang="0">
                  <a:pos x="2" y="99"/>
                </a:cxn>
                <a:cxn ang="0">
                  <a:pos x="2" y="101"/>
                </a:cxn>
                <a:cxn ang="0">
                  <a:pos x="4" y="103"/>
                </a:cxn>
                <a:cxn ang="0">
                  <a:pos x="7" y="104"/>
                </a:cxn>
                <a:cxn ang="0">
                  <a:pos x="9" y="104"/>
                </a:cxn>
                <a:cxn ang="0">
                  <a:pos x="10" y="103"/>
                </a:cxn>
                <a:cxn ang="0">
                  <a:pos x="11" y="101"/>
                </a:cxn>
                <a:cxn ang="0">
                  <a:pos x="11" y="99"/>
                </a:cxn>
                <a:cxn ang="0">
                  <a:pos x="11" y="99"/>
                </a:cxn>
                <a:cxn ang="0">
                  <a:pos x="9" y="75"/>
                </a:cxn>
                <a:cxn ang="0">
                  <a:pos x="9" y="53"/>
                </a:cxn>
                <a:cxn ang="0">
                  <a:pos x="11" y="5"/>
                </a:cxn>
                <a:cxn ang="0">
                  <a:pos x="11" y="5"/>
                </a:cxn>
              </a:cxnLst>
              <a:rect l="0" t="0" r="r" b="b"/>
              <a:pathLst>
                <a:path w="11" h="104">
                  <a:moveTo>
                    <a:pt x="11" y="5"/>
                  </a:move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3"/>
                  </a:lnTo>
                  <a:lnTo>
                    <a:pt x="0" y="75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4" y="103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10" y="103"/>
                  </a:lnTo>
                  <a:lnTo>
                    <a:pt x="11" y="101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9" y="75"/>
                  </a:lnTo>
                  <a:lnTo>
                    <a:pt x="9" y="53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0" name="Freeform 183"/>
            <p:cNvSpPr/>
            <p:nvPr/>
          </p:nvSpPr>
          <p:spPr bwMode="auto">
            <a:xfrm>
              <a:off x="4572000" y="2676525"/>
              <a:ext cx="6350" cy="58738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7"/>
                </a:cxn>
                <a:cxn ang="0">
                  <a:pos x="2" y="83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6" y="111"/>
                </a:cxn>
                <a:cxn ang="0">
                  <a:pos x="7" y="112"/>
                </a:cxn>
                <a:cxn ang="0">
                  <a:pos x="10" y="113"/>
                </a:cxn>
                <a:cxn ang="0">
                  <a:pos x="12" y="113"/>
                </a:cxn>
                <a:cxn ang="0">
                  <a:pos x="13" y="112"/>
                </a:cxn>
                <a:cxn ang="0">
                  <a:pos x="14" y="111"/>
                </a:cxn>
                <a:cxn ang="0">
                  <a:pos x="14" y="109"/>
                </a:cxn>
                <a:cxn ang="0">
                  <a:pos x="14" y="109"/>
                </a:cxn>
                <a:cxn ang="0">
                  <a:pos x="12" y="83"/>
                </a:cxn>
                <a:cxn ang="0">
                  <a:pos x="10" y="57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13">
                  <a:moveTo>
                    <a:pt x="10" y="4"/>
                  </a:moveTo>
                  <a:lnTo>
                    <a:pt x="10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7"/>
                  </a:lnTo>
                  <a:lnTo>
                    <a:pt x="2" y="83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6" y="111"/>
                  </a:lnTo>
                  <a:lnTo>
                    <a:pt x="7" y="112"/>
                  </a:lnTo>
                  <a:lnTo>
                    <a:pt x="10" y="113"/>
                  </a:lnTo>
                  <a:lnTo>
                    <a:pt x="12" y="113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09"/>
                  </a:lnTo>
                  <a:lnTo>
                    <a:pt x="14" y="109"/>
                  </a:lnTo>
                  <a:lnTo>
                    <a:pt x="12" y="83"/>
                  </a:lnTo>
                  <a:lnTo>
                    <a:pt x="10" y="57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1" name="Freeform 184"/>
            <p:cNvSpPr/>
            <p:nvPr/>
          </p:nvSpPr>
          <p:spPr bwMode="auto">
            <a:xfrm>
              <a:off x="4481513" y="2305050"/>
              <a:ext cx="12700" cy="61913"/>
            </a:xfrm>
            <a:custGeom>
              <a:avLst/>
              <a:gdLst/>
              <a:ahLst/>
              <a:cxnLst>
                <a:cxn ang="0">
                  <a:pos x="21" y="109"/>
                </a:cxn>
                <a:cxn ang="0">
                  <a:pos x="21" y="109"/>
                </a:cxn>
                <a:cxn ang="0">
                  <a:pos x="16" y="105"/>
                </a:cxn>
                <a:cxn ang="0">
                  <a:pos x="13" y="101"/>
                </a:cxn>
                <a:cxn ang="0">
                  <a:pos x="11" y="95"/>
                </a:cxn>
                <a:cxn ang="0">
                  <a:pos x="9" y="89"/>
                </a:cxn>
                <a:cxn ang="0">
                  <a:pos x="9" y="76"/>
                </a:cxn>
                <a:cxn ang="0">
                  <a:pos x="9" y="64"/>
                </a:cxn>
                <a:cxn ang="0">
                  <a:pos x="9" y="64"/>
                </a:cxn>
                <a:cxn ang="0">
                  <a:pos x="10" y="3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89"/>
                </a:cxn>
                <a:cxn ang="0">
                  <a:pos x="1" y="95"/>
                </a:cxn>
                <a:cxn ang="0">
                  <a:pos x="3" y="100"/>
                </a:cxn>
                <a:cxn ang="0">
                  <a:pos x="5" y="105"/>
                </a:cxn>
                <a:cxn ang="0">
                  <a:pos x="8" y="110"/>
                </a:cxn>
                <a:cxn ang="0">
                  <a:pos x="12" y="115"/>
                </a:cxn>
                <a:cxn ang="0">
                  <a:pos x="16" y="118"/>
                </a:cxn>
                <a:cxn ang="0">
                  <a:pos x="16" y="118"/>
                </a:cxn>
                <a:cxn ang="0">
                  <a:pos x="18" y="119"/>
                </a:cxn>
                <a:cxn ang="0">
                  <a:pos x="20" y="119"/>
                </a:cxn>
                <a:cxn ang="0">
                  <a:pos x="21" y="118"/>
                </a:cxn>
                <a:cxn ang="0">
                  <a:pos x="22" y="117"/>
                </a:cxn>
                <a:cxn ang="0">
                  <a:pos x="23" y="115"/>
                </a:cxn>
                <a:cxn ang="0">
                  <a:pos x="23" y="112"/>
                </a:cxn>
                <a:cxn ang="0">
                  <a:pos x="22" y="111"/>
                </a:cxn>
                <a:cxn ang="0">
                  <a:pos x="21" y="109"/>
                </a:cxn>
                <a:cxn ang="0">
                  <a:pos x="21" y="109"/>
                </a:cxn>
              </a:cxnLst>
              <a:rect l="0" t="0" r="r" b="b"/>
              <a:pathLst>
                <a:path w="23" h="119">
                  <a:moveTo>
                    <a:pt x="21" y="109"/>
                  </a:moveTo>
                  <a:lnTo>
                    <a:pt x="21" y="109"/>
                  </a:lnTo>
                  <a:lnTo>
                    <a:pt x="16" y="105"/>
                  </a:lnTo>
                  <a:lnTo>
                    <a:pt x="13" y="101"/>
                  </a:lnTo>
                  <a:lnTo>
                    <a:pt x="11" y="95"/>
                  </a:lnTo>
                  <a:lnTo>
                    <a:pt x="9" y="89"/>
                  </a:lnTo>
                  <a:lnTo>
                    <a:pt x="9" y="76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0" y="3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9"/>
                  </a:lnTo>
                  <a:lnTo>
                    <a:pt x="1" y="95"/>
                  </a:lnTo>
                  <a:lnTo>
                    <a:pt x="3" y="100"/>
                  </a:lnTo>
                  <a:lnTo>
                    <a:pt x="5" y="105"/>
                  </a:lnTo>
                  <a:lnTo>
                    <a:pt x="8" y="110"/>
                  </a:lnTo>
                  <a:lnTo>
                    <a:pt x="12" y="115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8" y="119"/>
                  </a:lnTo>
                  <a:lnTo>
                    <a:pt x="20" y="119"/>
                  </a:lnTo>
                  <a:lnTo>
                    <a:pt x="21" y="118"/>
                  </a:lnTo>
                  <a:lnTo>
                    <a:pt x="22" y="117"/>
                  </a:lnTo>
                  <a:lnTo>
                    <a:pt x="23" y="115"/>
                  </a:lnTo>
                  <a:lnTo>
                    <a:pt x="23" y="112"/>
                  </a:lnTo>
                  <a:lnTo>
                    <a:pt x="22" y="111"/>
                  </a:lnTo>
                  <a:lnTo>
                    <a:pt x="21" y="109"/>
                  </a:lnTo>
                  <a:lnTo>
                    <a:pt x="21" y="10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2" name="Freeform 185"/>
            <p:cNvSpPr/>
            <p:nvPr/>
          </p:nvSpPr>
          <p:spPr bwMode="auto">
            <a:xfrm>
              <a:off x="4519613" y="2336800"/>
              <a:ext cx="9525" cy="55563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7" y="15"/>
                </a:cxn>
                <a:cxn ang="0">
                  <a:pos x="4" y="27"/>
                </a:cxn>
                <a:cxn ang="0">
                  <a:pos x="2" y="50"/>
                </a:cxn>
                <a:cxn ang="0">
                  <a:pos x="0" y="75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1"/>
                </a:cxn>
                <a:cxn ang="0">
                  <a:pos x="1" y="102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3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9" y="99"/>
                </a:cxn>
                <a:cxn ang="0">
                  <a:pos x="9" y="99"/>
                </a:cxn>
                <a:cxn ang="0">
                  <a:pos x="10" y="75"/>
                </a:cxn>
                <a:cxn ang="0">
                  <a:pos x="11" y="52"/>
                </a:cxn>
                <a:cxn ang="0">
                  <a:pos x="13" y="29"/>
                </a:cxn>
                <a:cxn ang="0">
                  <a:pos x="16" y="17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7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8" h="104">
                  <a:moveTo>
                    <a:pt x="9" y="3"/>
                  </a:moveTo>
                  <a:lnTo>
                    <a:pt x="9" y="3"/>
                  </a:lnTo>
                  <a:lnTo>
                    <a:pt x="7" y="15"/>
                  </a:lnTo>
                  <a:lnTo>
                    <a:pt x="4" y="27"/>
                  </a:lnTo>
                  <a:lnTo>
                    <a:pt x="2" y="50"/>
                  </a:lnTo>
                  <a:lnTo>
                    <a:pt x="0" y="75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3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9" y="99"/>
                  </a:lnTo>
                  <a:lnTo>
                    <a:pt x="9" y="99"/>
                  </a:lnTo>
                  <a:lnTo>
                    <a:pt x="10" y="75"/>
                  </a:lnTo>
                  <a:lnTo>
                    <a:pt x="11" y="52"/>
                  </a:lnTo>
                  <a:lnTo>
                    <a:pt x="13" y="29"/>
                  </a:lnTo>
                  <a:lnTo>
                    <a:pt x="16" y="1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3" name="Freeform 186"/>
            <p:cNvSpPr/>
            <p:nvPr/>
          </p:nvSpPr>
          <p:spPr bwMode="auto">
            <a:xfrm>
              <a:off x="4543425" y="2370138"/>
              <a:ext cx="7938" cy="71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4"/>
                </a:cxn>
                <a:cxn ang="0">
                  <a:pos x="4" y="36"/>
                </a:cxn>
                <a:cxn ang="0">
                  <a:pos x="3" y="68"/>
                </a:cxn>
                <a:cxn ang="0">
                  <a:pos x="1" y="100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5"/>
                </a:cxn>
                <a:cxn ang="0">
                  <a:pos x="3" y="136"/>
                </a:cxn>
                <a:cxn ang="0">
                  <a:pos x="4" y="136"/>
                </a:cxn>
                <a:cxn ang="0">
                  <a:pos x="7" y="136"/>
                </a:cxn>
                <a:cxn ang="0">
                  <a:pos x="9" y="135"/>
                </a:cxn>
                <a:cxn ang="0">
                  <a:pos x="10" y="134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11" y="100"/>
                </a:cxn>
                <a:cxn ang="0">
                  <a:pos x="13" y="68"/>
                </a:cxn>
                <a:cxn ang="0">
                  <a:pos x="14" y="36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136">
                  <a:moveTo>
                    <a:pt x="5" y="4"/>
                  </a:moveTo>
                  <a:lnTo>
                    <a:pt x="5" y="4"/>
                  </a:lnTo>
                  <a:lnTo>
                    <a:pt x="4" y="36"/>
                  </a:lnTo>
                  <a:lnTo>
                    <a:pt x="3" y="68"/>
                  </a:lnTo>
                  <a:lnTo>
                    <a:pt x="1" y="100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5"/>
                  </a:lnTo>
                  <a:lnTo>
                    <a:pt x="3" y="136"/>
                  </a:lnTo>
                  <a:lnTo>
                    <a:pt x="4" y="136"/>
                  </a:lnTo>
                  <a:lnTo>
                    <a:pt x="7" y="136"/>
                  </a:lnTo>
                  <a:lnTo>
                    <a:pt x="9" y="135"/>
                  </a:lnTo>
                  <a:lnTo>
                    <a:pt x="10" y="134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1" y="100"/>
                  </a:lnTo>
                  <a:lnTo>
                    <a:pt x="13" y="68"/>
                  </a:lnTo>
                  <a:lnTo>
                    <a:pt x="14" y="36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4" name="Freeform 187"/>
            <p:cNvSpPr/>
            <p:nvPr/>
          </p:nvSpPr>
          <p:spPr bwMode="auto">
            <a:xfrm>
              <a:off x="4573588" y="2406650"/>
              <a:ext cx="4763" cy="714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30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5" y="133"/>
                </a:cxn>
                <a:cxn ang="0">
                  <a:pos x="6" y="132"/>
                </a:cxn>
                <a:cxn ang="0">
                  <a:pos x="8" y="131"/>
                </a:cxn>
                <a:cxn ang="0">
                  <a:pos x="9" y="130"/>
                </a:cxn>
                <a:cxn ang="0">
                  <a:pos x="9" y="12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33">
                  <a:moveTo>
                    <a:pt x="0" y="5"/>
                  </a:moveTo>
                  <a:lnTo>
                    <a:pt x="0" y="128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5" y="133"/>
                  </a:lnTo>
                  <a:lnTo>
                    <a:pt x="6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9" y="128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5" name="Freeform 188"/>
            <p:cNvSpPr/>
            <p:nvPr/>
          </p:nvSpPr>
          <p:spPr bwMode="auto">
            <a:xfrm>
              <a:off x="4602163" y="24320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1" y="121"/>
                </a:cxn>
                <a:cxn ang="0">
                  <a:pos x="2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7" y="121"/>
                </a:cxn>
                <a:cxn ang="0">
                  <a:pos x="8" y="120"/>
                </a:cxn>
                <a:cxn ang="0">
                  <a:pos x="9" y="11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1" y="121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7" y="121"/>
                  </a:lnTo>
                  <a:lnTo>
                    <a:pt x="8" y="120"/>
                  </a:lnTo>
                  <a:lnTo>
                    <a:pt x="9" y="118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6" name="Freeform 189"/>
            <p:cNvSpPr/>
            <p:nvPr/>
          </p:nvSpPr>
          <p:spPr bwMode="auto">
            <a:xfrm>
              <a:off x="4624388" y="24574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7" name="Freeform 190"/>
            <p:cNvSpPr/>
            <p:nvPr/>
          </p:nvSpPr>
          <p:spPr bwMode="auto">
            <a:xfrm>
              <a:off x="4651375" y="2482850"/>
              <a:ext cx="7938" cy="73025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0"/>
                </a:cxn>
                <a:cxn ang="0">
                  <a:pos x="1" y="42"/>
                </a:cxn>
                <a:cxn ang="0">
                  <a:pos x="0" y="55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2" y="136"/>
                </a:cxn>
                <a:cxn ang="0">
                  <a:pos x="3" y="137"/>
                </a:cxn>
                <a:cxn ang="0">
                  <a:pos x="5" y="137"/>
                </a:cxn>
                <a:cxn ang="0">
                  <a:pos x="7" y="137"/>
                </a:cxn>
                <a:cxn ang="0">
                  <a:pos x="8" y="136"/>
                </a:cxn>
                <a:cxn ang="0">
                  <a:pos x="9" y="134"/>
                </a:cxn>
                <a:cxn ang="0">
                  <a:pos x="10" y="132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37">
                  <a:moveTo>
                    <a:pt x="5" y="5"/>
                  </a:moveTo>
                  <a:lnTo>
                    <a:pt x="5" y="5"/>
                  </a:lnTo>
                  <a:lnTo>
                    <a:pt x="2" y="30"/>
                  </a:lnTo>
                  <a:lnTo>
                    <a:pt x="1" y="42"/>
                  </a:lnTo>
                  <a:lnTo>
                    <a:pt x="0" y="55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3" y="137"/>
                  </a:lnTo>
                  <a:lnTo>
                    <a:pt x="5" y="137"/>
                  </a:lnTo>
                  <a:lnTo>
                    <a:pt x="7" y="137"/>
                  </a:lnTo>
                  <a:lnTo>
                    <a:pt x="8" y="136"/>
                  </a:lnTo>
                  <a:lnTo>
                    <a:pt x="9" y="134"/>
                  </a:lnTo>
                  <a:lnTo>
                    <a:pt x="10" y="13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47"/>
                  </a:lnTo>
                  <a:lnTo>
                    <a:pt x="11" y="33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8" name="Freeform 191"/>
            <p:cNvSpPr/>
            <p:nvPr/>
          </p:nvSpPr>
          <p:spPr bwMode="auto">
            <a:xfrm>
              <a:off x="4684713" y="2500313"/>
              <a:ext cx="4763" cy="873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3" y="165"/>
                </a:cxn>
                <a:cxn ang="0">
                  <a:pos x="5" y="166"/>
                </a:cxn>
                <a:cxn ang="0">
                  <a:pos x="6" y="165"/>
                </a:cxn>
                <a:cxn ang="0">
                  <a:pos x="8" y="164"/>
                </a:cxn>
                <a:cxn ang="0">
                  <a:pos x="9" y="163"/>
                </a:cxn>
                <a:cxn ang="0">
                  <a:pos x="9" y="161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66">
                  <a:moveTo>
                    <a:pt x="0" y="5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3" y="165"/>
                  </a:lnTo>
                  <a:lnTo>
                    <a:pt x="5" y="166"/>
                  </a:lnTo>
                  <a:lnTo>
                    <a:pt x="6" y="165"/>
                  </a:lnTo>
                  <a:lnTo>
                    <a:pt x="8" y="164"/>
                  </a:lnTo>
                  <a:lnTo>
                    <a:pt x="9" y="163"/>
                  </a:lnTo>
                  <a:lnTo>
                    <a:pt x="9" y="161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9" name="Freeform 192"/>
            <p:cNvSpPr/>
            <p:nvPr/>
          </p:nvSpPr>
          <p:spPr bwMode="auto">
            <a:xfrm>
              <a:off x="4702175" y="2540000"/>
              <a:ext cx="7938" cy="69850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3" y="19"/>
                </a:cxn>
                <a:cxn ang="0">
                  <a:pos x="1" y="34"/>
                </a:cxn>
                <a:cxn ang="0">
                  <a:pos x="0" y="50"/>
                </a:cxn>
                <a:cxn ang="0">
                  <a:pos x="0" y="65"/>
                </a:cxn>
                <a:cxn ang="0">
                  <a:pos x="1" y="96"/>
                </a:cxn>
                <a:cxn ang="0">
                  <a:pos x="1" y="127"/>
                </a:cxn>
                <a:cxn ang="0">
                  <a:pos x="1" y="127"/>
                </a:cxn>
                <a:cxn ang="0">
                  <a:pos x="2" y="129"/>
                </a:cxn>
                <a:cxn ang="0">
                  <a:pos x="3" y="131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7" y="132"/>
                </a:cxn>
                <a:cxn ang="0">
                  <a:pos x="9" y="131"/>
                </a:cxn>
                <a:cxn ang="0">
                  <a:pos x="10" y="129"/>
                </a:cxn>
                <a:cxn ang="0">
                  <a:pos x="10" y="127"/>
                </a:cxn>
                <a:cxn ang="0">
                  <a:pos x="10" y="127"/>
                </a:cxn>
                <a:cxn ang="0">
                  <a:pos x="10" y="97"/>
                </a:cxn>
                <a:cxn ang="0">
                  <a:pos x="9" y="66"/>
                </a:cxn>
                <a:cxn ang="0">
                  <a:pos x="9" y="51"/>
                </a:cxn>
                <a:cxn ang="0">
                  <a:pos x="10" y="36"/>
                </a:cxn>
                <a:cxn ang="0">
                  <a:pos x="12" y="21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15" h="132">
                  <a:moveTo>
                    <a:pt x="6" y="3"/>
                  </a:moveTo>
                  <a:lnTo>
                    <a:pt x="6" y="3"/>
                  </a:lnTo>
                  <a:lnTo>
                    <a:pt x="3" y="19"/>
                  </a:lnTo>
                  <a:lnTo>
                    <a:pt x="1" y="34"/>
                  </a:lnTo>
                  <a:lnTo>
                    <a:pt x="0" y="50"/>
                  </a:lnTo>
                  <a:lnTo>
                    <a:pt x="0" y="65"/>
                  </a:lnTo>
                  <a:lnTo>
                    <a:pt x="1" y="96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2" y="129"/>
                  </a:lnTo>
                  <a:lnTo>
                    <a:pt x="3" y="131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7" y="132"/>
                  </a:lnTo>
                  <a:lnTo>
                    <a:pt x="9" y="131"/>
                  </a:lnTo>
                  <a:lnTo>
                    <a:pt x="10" y="129"/>
                  </a:lnTo>
                  <a:lnTo>
                    <a:pt x="10" y="127"/>
                  </a:lnTo>
                  <a:lnTo>
                    <a:pt x="10" y="127"/>
                  </a:lnTo>
                  <a:lnTo>
                    <a:pt x="10" y="97"/>
                  </a:lnTo>
                  <a:lnTo>
                    <a:pt x="9" y="66"/>
                  </a:lnTo>
                  <a:lnTo>
                    <a:pt x="9" y="51"/>
                  </a:lnTo>
                  <a:lnTo>
                    <a:pt x="10" y="36"/>
                  </a:lnTo>
                  <a:lnTo>
                    <a:pt x="12" y="21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0" name="Freeform 193"/>
            <p:cNvSpPr/>
            <p:nvPr/>
          </p:nvSpPr>
          <p:spPr bwMode="auto">
            <a:xfrm>
              <a:off x="4727575" y="2568575"/>
              <a:ext cx="9525" cy="52388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0" y="3"/>
                </a:cxn>
                <a:cxn ang="0">
                  <a:pos x="3" y="48"/>
                </a:cxn>
                <a:cxn ang="0">
                  <a:pos x="1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1" y="98"/>
                </a:cxn>
                <a:cxn ang="0">
                  <a:pos x="3" y="99"/>
                </a:cxn>
                <a:cxn ang="0">
                  <a:pos x="6" y="99"/>
                </a:cxn>
                <a:cxn ang="0">
                  <a:pos x="7" y="99"/>
                </a:cxn>
                <a:cxn ang="0">
                  <a:pos x="9" y="98"/>
                </a:cxn>
                <a:cxn ang="0">
                  <a:pos x="10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1" y="72"/>
                </a:cxn>
                <a:cxn ang="0">
                  <a:pos x="13" y="50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2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1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9" h="99">
                  <a:moveTo>
                    <a:pt x="10" y="3"/>
                  </a:moveTo>
                  <a:lnTo>
                    <a:pt x="10" y="3"/>
                  </a:lnTo>
                  <a:lnTo>
                    <a:pt x="3" y="48"/>
                  </a:lnTo>
                  <a:lnTo>
                    <a:pt x="1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1" y="98"/>
                  </a:lnTo>
                  <a:lnTo>
                    <a:pt x="3" y="99"/>
                  </a:lnTo>
                  <a:lnTo>
                    <a:pt x="6" y="99"/>
                  </a:lnTo>
                  <a:lnTo>
                    <a:pt x="7" y="99"/>
                  </a:lnTo>
                  <a:lnTo>
                    <a:pt x="9" y="98"/>
                  </a:lnTo>
                  <a:lnTo>
                    <a:pt x="10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1" y="72"/>
                  </a:lnTo>
                  <a:lnTo>
                    <a:pt x="13" y="50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1" name="Freeform 194"/>
            <p:cNvSpPr/>
            <p:nvPr/>
          </p:nvSpPr>
          <p:spPr bwMode="auto">
            <a:xfrm>
              <a:off x="4748213" y="2590800"/>
              <a:ext cx="4763" cy="5715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7"/>
                </a:cxn>
                <a:cxn ang="0">
                  <a:pos x="1" y="109"/>
                </a:cxn>
                <a:cxn ang="0">
                  <a:pos x="3" y="109"/>
                </a:cxn>
                <a:cxn ang="0">
                  <a:pos x="4" y="110"/>
                </a:cxn>
                <a:cxn ang="0">
                  <a:pos x="6" y="109"/>
                </a:cxn>
                <a:cxn ang="0">
                  <a:pos x="7" y="109"/>
                </a:cxn>
                <a:cxn ang="0">
                  <a:pos x="9" y="107"/>
                </a:cxn>
                <a:cxn ang="0">
                  <a:pos x="9" y="10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10">
                  <a:moveTo>
                    <a:pt x="0" y="5"/>
                  </a:moveTo>
                  <a:lnTo>
                    <a:pt x="0" y="104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3" y="109"/>
                  </a:lnTo>
                  <a:lnTo>
                    <a:pt x="4" y="110"/>
                  </a:lnTo>
                  <a:lnTo>
                    <a:pt x="6" y="109"/>
                  </a:lnTo>
                  <a:lnTo>
                    <a:pt x="7" y="109"/>
                  </a:lnTo>
                  <a:lnTo>
                    <a:pt x="9" y="107"/>
                  </a:lnTo>
                  <a:lnTo>
                    <a:pt x="9" y="10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2" name="Freeform 195"/>
            <p:cNvSpPr/>
            <p:nvPr/>
          </p:nvSpPr>
          <p:spPr bwMode="auto">
            <a:xfrm>
              <a:off x="4641850" y="2751138"/>
              <a:ext cx="7938" cy="26988"/>
            </a:xfrm>
            <a:custGeom>
              <a:avLst/>
              <a:gdLst/>
              <a:ahLst/>
              <a:cxnLst>
                <a:cxn ang="0">
                  <a:pos x="15" y="46"/>
                </a:cxn>
                <a:cxn ang="0">
                  <a:pos x="15" y="46"/>
                </a:cxn>
                <a:cxn ang="0">
                  <a:pos x="12" y="36"/>
                </a:cxn>
                <a:cxn ang="0">
                  <a:pos x="11" y="26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7"/>
                </a:cxn>
                <a:cxn ang="0">
                  <a:pos x="2" y="38"/>
                </a:cxn>
                <a:cxn ang="0">
                  <a:pos x="5" y="48"/>
                </a:cxn>
                <a:cxn ang="0">
                  <a:pos x="5" y="48"/>
                </a:cxn>
                <a:cxn ang="0">
                  <a:pos x="6" y="50"/>
                </a:cxn>
                <a:cxn ang="0">
                  <a:pos x="7" y="51"/>
                </a:cxn>
                <a:cxn ang="0">
                  <a:pos x="10" y="51"/>
                </a:cxn>
                <a:cxn ang="0">
                  <a:pos x="11" y="51"/>
                </a:cxn>
                <a:cxn ang="0">
                  <a:pos x="13" y="51"/>
                </a:cxn>
                <a:cxn ang="0">
                  <a:pos x="14" y="49"/>
                </a:cxn>
                <a:cxn ang="0">
                  <a:pos x="15" y="48"/>
                </a:cxn>
                <a:cxn ang="0">
                  <a:pos x="15" y="46"/>
                </a:cxn>
                <a:cxn ang="0">
                  <a:pos x="15" y="46"/>
                </a:cxn>
              </a:cxnLst>
              <a:rect l="0" t="0" r="r" b="b"/>
              <a:pathLst>
                <a:path w="15" h="51">
                  <a:moveTo>
                    <a:pt x="15" y="46"/>
                  </a:moveTo>
                  <a:lnTo>
                    <a:pt x="15" y="46"/>
                  </a:lnTo>
                  <a:lnTo>
                    <a:pt x="12" y="36"/>
                  </a:lnTo>
                  <a:lnTo>
                    <a:pt x="11" y="2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7"/>
                  </a:lnTo>
                  <a:lnTo>
                    <a:pt x="2" y="38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7" y="51"/>
                  </a:lnTo>
                  <a:lnTo>
                    <a:pt x="10" y="51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4" y="49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5" y="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3" name="Freeform 196"/>
            <p:cNvSpPr/>
            <p:nvPr/>
          </p:nvSpPr>
          <p:spPr bwMode="auto">
            <a:xfrm>
              <a:off x="4675188" y="2751138"/>
              <a:ext cx="12700" cy="34925"/>
            </a:xfrm>
            <a:custGeom>
              <a:avLst/>
              <a:gdLst/>
              <a:ahLst/>
              <a:cxnLst>
                <a:cxn ang="0">
                  <a:pos x="18" y="39"/>
                </a:cxn>
                <a:cxn ang="0">
                  <a:pos x="18" y="39"/>
                </a:cxn>
                <a:cxn ang="0">
                  <a:pos x="14" y="31"/>
                </a:cxn>
                <a:cxn ang="0">
                  <a:pos x="12" y="23"/>
                </a:cxn>
                <a:cxn ang="0">
                  <a:pos x="9" y="13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3" y="30"/>
                </a:cxn>
                <a:cxn ang="0">
                  <a:pos x="3" y="30"/>
                </a:cxn>
                <a:cxn ang="0">
                  <a:pos x="6" y="38"/>
                </a:cxn>
                <a:cxn ang="0">
                  <a:pos x="9" y="45"/>
                </a:cxn>
                <a:cxn ang="0">
                  <a:pos x="13" y="54"/>
                </a:cxn>
                <a:cxn ang="0">
                  <a:pos x="14" y="62"/>
                </a:cxn>
                <a:cxn ang="0">
                  <a:pos x="14" y="62"/>
                </a:cxn>
                <a:cxn ang="0">
                  <a:pos x="15" y="64"/>
                </a:cxn>
                <a:cxn ang="0">
                  <a:pos x="16" y="65"/>
                </a:cxn>
                <a:cxn ang="0">
                  <a:pos x="18" y="66"/>
                </a:cxn>
                <a:cxn ang="0">
                  <a:pos x="19" y="66"/>
                </a:cxn>
                <a:cxn ang="0">
                  <a:pos x="21" y="66"/>
                </a:cxn>
                <a:cxn ang="0">
                  <a:pos x="22" y="65"/>
                </a:cxn>
                <a:cxn ang="0">
                  <a:pos x="23" y="64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23" y="56"/>
                </a:cxn>
                <a:cxn ang="0">
                  <a:pos x="22" y="49"/>
                </a:cxn>
                <a:cxn ang="0">
                  <a:pos x="18" y="39"/>
                </a:cxn>
                <a:cxn ang="0">
                  <a:pos x="18" y="39"/>
                </a:cxn>
              </a:cxnLst>
              <a:rect l="0" t="0" r="r" b="b"/>
              <a:pathLst>
                <a:path w="24" h="66">
                  <a:moveTo>
                    <a:pt x="18" y="39"/>
                  </a:moveTo>
                  <a:lnTo>
                    <a:pt x="18" y="39"/>
                  </a:lnTo>
                  <a:lnTo>
                    <a:pt x="14" y="31"/>
                  </a:lnTo>
                  <a:lnTo>
                    <a:pt x="12" y="23"/>
                  </a:lnTo>
                  <a:lnTo>
                    <a:pt x="9" y="13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6" y="38"/>
                  </a:lnTo>
                  <a:lnTo>
                    <a:pt x="9" y="45"/>
                  </a:lnTo>
                  <a:lnTo>
                    <a:pt x="13" y="54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5" y="64"/>
                  </a:lnTo>
                  <a:lnTo>
                    <a:pt x="16" y="65"/>
                  </a:lnTo>
                  <a:lnTo>
                    <a:pt x="18" y="66"/>
                  </a:lnTo>
                  <a:lnTo>
                    <a:pt x="19" y="66"/>
                  </a:lnTo>
                  <a:lnTo>
                    <a:pt x="21" y="66"/>
                  </a:lnTo>
                  <a:lnTo>
                    <a:pt x="22" y="65"/>
                  </a:lnTo>
                  <a:lnTo>
                    <a:pt x="23" y="64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3" y="56"/>
                  </a:lnTo>
                  <a:lnTo>
                    <a:pt x="22" y="49"/>
                  </a:lnTo>
                  <a:lnTo>
                    <a:pt x="18" y="39"/>
                  </a:lnTo>
                  <a:lnTo>
                    <a:pt x="18" y="3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4" name="Freeform 197"/>
            <p:cNvSpPr/>
            <p:nvPr/>
          </p:nvSpPr>
          <p:spPr bwMode="auto">
            <a:xfrm>
              <a:off x="4710113" y="2759075"/>
              <a:ext cx="9525" cy="444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4"/>
                </a:cxn>
                <a:cxn ang="0">
                  <a:pos x="3" y="44"/>
                </a:cxn>
                <a:cxn ang="0">
                  <a:pos x="6" y="63"/>
                </a:cxn>
                <a:cxn ang="0">
                  <a:pos x="10" y="82"/>
                </a:cxn>
                <a:cxn ang="0">
                  <a:pos x="10" y="82"/>
                </a:cxn>
                <a:cxn ang="0">
                  <a:pos x="11" y="84"/>
                </a:cxn>
                <a:cxn ang="0">
                  <a:pos x="12" y="85"/>
                </a:cxn>
                <a:cxn ang="0">
                  <a:pos x="14" y="85"/>
                </a:cxn>
                <a:cxn ang="0">
                  <a:pos x="16" y="85"/>
                </a:cxn>
                <a:cxn ang="0">
                  <a:pos x="17" y="84"/>
                </a:cxn>
                <a:cxn ang="0">
                  <a:pos x="18" y="83"/>
                </a:cxn>
                <a:cxn ang="0">
                  <a:pos x="19" y="82"/>
                </a:cxn>
                <a:cxn ang="0">
                  <a:pos x="19" y="80"/>
                </a:cxn>
                <a:cxn ang="0">
                  <a:pos x="19" y="80"/>
                </a:cxn>
                <a:cxn ang="0">
                  <a:pos x="16" y="61"/>
                </a:cxn>
                <a:cxn ang="0">
                  <a:pos x="13" y="43"/>
                </a:cxn>
                <a:cxn ang="0">
                  <a:pos x="11" y="2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85">
                  <a:moveTo>
                    <a:pt x="10" y="4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4"/>
                  </a:lnTo>
                  <a:lnTo>
                    <a:pt x="3" y="44"/>
                  </a:lnTo>
                  <a:lnTo>
                    <a:pt x="6" y="63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1" y="84"/>
                  </a:lnTo>
                  <a:lnTo>
                    <a:pt x="12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2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6" y="61"/>
                  </a:lnTo>
                  <a:lnTo>
                    <a:pt x="13" y="43"/>
                  </a:lnTo>
                  <a:lnTo>
                    <a:pt x="11" y="2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5" name="Freeform 198"/>
            <p:cNvSpPr/>
            <p:nvPr/>
          </p:nvSpPr>
          <p:spPr bwMode="auto">
            <a:xfrm>
              <a:off x="4416425" y="2370138"/>
              <a:ext cx="15875" cy="106363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4" y="24"/>
                </a:cxn>
                <a:cxn ang="0">
                  <a:pos x="13" y="34"/>
                </a:cxn>
                <a:cxn ang="0">
                  <a:pos x="13" y="45"/>
                </a:cxn>
                <a:cxn ang="0">
                  <a:pos x="13" y="98"/>
                </a:cxn>
                <a:cxn ang="0">
                  <a:pos x="13" y="98"/>
                </a:cxn>
                <a:cxn ang="0">
                  <a:pos x="13" y="124"/>
                </a:cxn>
                <a:cxn ang="0">
                  <a:pos x="12" y="136"/>
                </a:cxn>
                <a:cxn ang="0">
                  <a:pos x="10" y="149"/>
                </a:cxn>
                <a:cxn ang="0">
                  <a:pos x="10" y="149"/>
                </a:cxn>
                <a:cxn ang="0">
                  <a:pos x="4" y="171"/>
                </a:cxn>
                <a:cxn ang="0">
                  <a:pos x="2" y="183"/>
                </a:cxn>
                <a:cxn ang="0">
                  <a:pos x="0" y="194"/>
                </a:cxn>
                <a:cxn ang="0">
                  <a:pos x="0" y="194"/>
                </a:cxn>
                <a:cxn ang="0">
                  <a:pos x="1" y="196"/>
                </a:cxn>
                <a:cxn ang="0">
                  <a:pos x="2" y="197"/>
                </a:cxn>
                <a:cxn ang="0">
                  <a:pos x="3" y="198"/>
                </a:cxn>
                <a:cxn ang="0">
                  <a:pos x="5" y="199"/>
                </a:cxn>
                <a:cxn ang="0">
                  <a:pos x="6" y="198"/>
                </a:cxn>
                <a:cxn ang="0">
                  <a:pos x="8" y="197"/>
                </a:cxn>
                <a:cxn ang="0">
                  <a:pos x="9" y="196"/>
                </a:cxn>
                <a:cxn ang="0">
                  <a:pos x="10" y="194"/>
                </a:cxn>
                <a:cxn ang="0">
                  <a:pos x="10" y="194"/>
                </a:cxn>
                <a:cxn ang="0">
                  <a:pos x="11" y="182"/>
                </a:cxn>
                <a:cxn ang="0">
                  <a:pos x="14" y="169"/>
                </a:cxn>
                <a:cxn ang="0">
                  <a:pos x="20" y="144"/>
                </a:cxn>
                <a:cxn ang="0">
                  <a:pos x="20" y="144"/>
                </a:cxn>
                <a:cxn ang="0">
                  <a:pos x="22" y="135"/>
                </a:cxn>
                <a:cxn ang="0">
                  <a:pos x="22" y="125"/>
                </a:cxn>
                <a:cxn ang="0">
                  <a:pos x="22" y="105"/>
                </a:cxn>
                <a:cxn ang="0">
                  <a:pos x="22" y="105"/>
                </a:cxn>
                <a:cxn ang="0">
                  <a:pos x="22" y="80"/>
                </a:cxn>
                <a:cxn ang="0">
                  <a:pos x="22" y="55"/>
                </a:cxn>
                <a:cxn ang="0">
                  <a:pos x="23" y="31"/>
                </a:cxn>
                <a:cxn ang="0">
                  <a:pos x="25" y="18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2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9" h="199">
                  <a:moveTo>
                    <a:pt x="19" y="3"/>
                  </a:moveTo>
                  <a:lnTo>
                    <a:pt x="19" y="3"/>
                  </a:lnTo>
                  <a:lnTo>
                    <a:pt x="14" y="24"/>
                  </a:lnTo>
                  <a:lnTo>
                    <a:pt x="13" y="34"/>
                  </a:lnTo>
                  <a:lnTo>
                    <a:pt x="13" y="45"/>
                  </a:lnTo>
                  <a:lnTo>
                    <a:pt x="13" y="98"/>
                  </a:lnTo>
                  <a:lnTo>
                    <a:pt x="13" y="98"/>
                  </a:lnTo>
                  <a:lnTo>
                    <a:pt x="13" y="124"/>
                  </a:lnTo>
                  <a:lnTo>
                    <a:pt x="12" y="136"/>
                  </a:lnTo>
                  <a:lnTo>
                    <a:pt x="10" y="149"/>
                  </a:lnTo>
                  <a:lnTo>
                    <a:pt x="10" y="149"/>
                  </a:lnTo>
                  <a:lnTo>
                    <a:pt x="4" y="171"/>
                  </a:lnTo>
                  <a:lnTo>
                    <a:pt x="2" y="183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1" y="196"/>
                  </a:lnTo>
                  <a:lnTo>
                    <a:pt x="2" y="197"/>
                  </a:lnTo>
                  <a:lnTo>
                    <a:pt x="3" y="198"/>
                  </a:lnTo>
                  <a:lnTo>
                    <a:pt x="5" y="199"/>
                  </a:lnTo>
                  <a:lnTo>
                    <a:pt x="6" y="198"/>
                  </a:lnTo>
                  <a:lnTo>
                    <a:pt x="8" y="197"/>
                  </a:lnTo>
                  <a:lnTo>
                    <a:pt x="9" y="196"/>
                  </a:lnTo>
                  <a:lnTo>
                    <a:pt x="10" y="194"/>
                  </a:lnTo>
                  <a:lnTo>
                    <a:pt x="10" y="194"/>
                  </a:lnTo>
                  <a:lnTo>
                    <a:pt x="11" y="182"/>
                  </a:lnTo>
                  <a:lnTo>
                    <a:pt x="14" y="169"/>
                  </a:lnTo>
                  <a:lnTo>
                    <a:pt x="20" y="144"/>
                  </a:lnTo>
                  <a:lnTo>
                    <a:pt x="20" y="144"/>
                  </a:lnTo>
                  <a:lnTo>
                    <a:pt x="22" y="135"/>
                  </a:lnTo>
                  <a:lnTo>
                    <a:pt x="22" y="125"/>
                  </a:lnTo>
                  <a:lnTo>
                    <a:pt x="22" y="105"/>
                  </a:lnTo>
                  <a:lnTo>
                    <a:pt x="22" y="105"/>
                  </a:lnTo>
                  <a:lnTo>
                    <a:pt x="22" y="80"/>
                  </a:lnTo>
                  <a:lnTo>
                    <a:pt x="22" y="55"/>
                  </a:lnTo>
                  <a:lnTo>
                    <a:pt x="23" y="31"/>
                  </a:lnTo>
                  <a:lnTo>
                    <a:pt x="25" y="18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6" name="Freeform 199"/>
            <p:cNvSpPr/>
            <p:nvPr/>
          </p:nvSpPr>
          <p:spPr bwMode="auto">
            <a:xfrm>
              <a:off x="4464050" y="2424113"/>
              <a:ext cx="19050" cy="88900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18" y="42"/>
                </a:cxn>
                <a:cxn ang="0">
                  <a:pos x="11" y="83"/>
                </a:cxn>
                <a:cxn ang="0">
                  <a:pos x="6" y="123"/>
                </a:cxn>
                <a:cxn ang="0">
                  <a:pos x="0" y="162"/>
                </a:cxn>
                <a:cxn ang="0">
                  <a:pos x="0" y="162"/>
                </a:cxn>
                <a:cxn ang="0">
                  <a:pos x="0" y="164"/>
                </a:cxn>
                <a:cxn ang="0">
                  <a:pos x="2" y="166"/>
                </a:cxn>
                <a:cxn ang="0">
                  <a:pos x="3" y="167"/>
                </a:cxn>
                <a:cxn ang="0">
                  <a:pos x="5" y="167"/>
                </a:cxn>
                <a:cxn ang="0">
                  <a:pos x="8" y="166"/>
                </a:cxn>
                <a:cxn ang="0">
                  <a:pos x="10" y="164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5" y="123"/>
                </a:cxn>
                <a:cxn ang="0">
                  <a:pos x="20" y="84"/>
                </a:cxn>
                <a:cxn ang="0">
                  <a:pos x="26" y="45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6" y="4"/>
                </a:cxn>
                <a:cxn ang="0">
                  <a:pos x="35" y="2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6" h="167">
                  <a:moveTo>
                    <a:pt x="26" y="3"/>
                  </a:moveTo>
                  <a:lnTo>
                    <a:pt x="26" y="3"/>
                  </a:lnTo>
                  <a:lnTo>
                    <a:pt x="18" y="42"/>
                  </a:lnTo>
                  <a:lnTo>
                    <a:pt x="11" y="83"/>
                  </a:lnTo>
                  <a:lnTo>
                    <a:pt x="6" y="12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4"/>
                  </a:lnTo>
                  <a:lnTo>
                    <a:pt x="2" y="166"/>
                  </a:lnTo>
                  <a:lnTo>
                    <a:pt x="3" y="167"/>
                  </a:lnTo>
                  <a:lnTo>
                    <a:pt x="5" y="167"/>
                  </a:lnTo>
                  <a:lnTo>
                    <a:pt x="8" y="166"/>
                  </a:lnTo>
                  <a:lnTo>
                    <a:pt x="10" y="164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5" y="123"/>
                  </a:lnTo>
                  <a:lnTo>
                    <a:pt x="20" y="84"/>
                  </a:lnTo>
                  <a:lnTo>
                    <a:pt x="26" y="45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7" name="Freeform 200"/>
            <p:cNvSpPr/>
            <p:nvPr/>
          </p:nvSpPr>
          <p:spPr bwMode="auto">
            <a:xfrm>
              <a:off x="4521200" y="2484438"/>
              <a:ext cx="17463" cy="952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6" y="5"/>
                </a:cxn>
                <a:cxn ang="0">
                  <a:pos x="25" y="26"/>
                </a:cxn>
                <a:cxn ang="0">
                  <a:pos x="23" y="46"/>
                </a:cxn>
                <a:cxn ang="0">
                  <a:pos x="20" y="67"/>
                </a:cxn>
                <a:cxn ang="0">
                  <a:pos x="14" y="88"/>
                </a:cxn>
                <a:cxn ang="0">
                  <a:pos x="14" y="88"/>
                </a:cxn>
                <a:cxn ang="0">
                  <a:pos x="11" y="98"/>
                </a:cxn>
                <a:cxn ang="0">
                  <a:pos x="9" y="109"/>
                </a:cxn>
                <a:cxn ang="0">
                  <a:pos x="6" y="131"/>
                </a:cxn>
                <a:cxn ang="0">
                  <a:pos x="3" y="153"/>
                </a:cxn>
                <a:cxn ang="0">
                  <a:pos x="0" y="174"/>
                </a:cxn>
                <a:cxn ang="0">
                  <a:pos x="0" y="174"/>
                </a:cxn>
                <a:cxn ang="0">
                  <a:pos x="0" y="176"/>
                </a:cxn>
                <a:cxn ang="0">
                  <a:pos x="1" y="177"/>
                </a:cxn>
                <a:cxn ang="0">
                  <a:pos x="4" y="179"/>
                </a:cxn>
                <a:cxn ang="0">
                  <a:pos x="6" y="179"/>
                </a:cxn>
                <a:cxn ang="0">
                  <a:pos x="7" y="179"/>
                </a:cxn>
                <a:cxn ang="0">
                  <a:pos x="8" y="178"/>
                </a:cxn>
                <a:cxn ang="0">
                  <a:pos x="9" y="176"/>
                </a:cxn>
                <a:cxn ang="0">
                  <a:pos x="9" y="176"/>
                </a:cxn>
                <a:cxn ang="0">
                  <a:pos x="12" y="155"/>
                </a:cxn>
                <a:cxn ang="0">
                  <a:pos x="15" y="133"/>
                </a:cxn>
                <a:cxn ang="0">
                  <a:pos x="18" y="111"/>
                </a:cxn>
                <a:cxn ang="0">
                  <a:pos x="24" y="91"/>
                </a:cxn>
                <a:cxn ang="0">
                  <a:pos x="24" y="91"/>
                </a:cxn>
                <a:cxn ang="0">
                  <a:pos x="28" y="69"/>
                </a:cxn>
                <a:cxn ang="0">
                  <a:pos x="32" y="48"/>
                </a:cxn>
                <a:cxn ang="0">
                  <a:pos x="34" y="27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5"/>
                </a:cxn>
                <a:cxn ang="0">
                  <a:pos x="26" y="5"/>
                </a:cxn>
              </a:cxnLst>
              <a:rect l="0" t="0" r="r" b="b"/>
              <a:pathLst>
                <a:path w="35" h="179">
                  <a:moveTo>
                    <a:pt x="26" y="5"/>
                  </a:moveTo>
                  <a:lnTo>
                    <a:pt x="26" y="5"/>
                  </a:lnTo>
                  <a:lnTo>
                    <a:pt x="25" y="26"/>
                  </a:lnTo>
                  <a:lnTo>
                    <a:pt x="23" y="46"/>
                  </a:lnTo>
                  <a:lnTo>
                    <a:pt x="20" y="67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1" y="98"/>
                  </a:lnTo>
                  <a:lnTo>
                    <a:pt x="9" y="109"/>
                  </a:lnTo>
                  <a:lnTo>
                    <a:pt x="6" y="131"/>
                  </a:lnTo>
                  <a:lnTo>
                    <a:pt x="3" y="153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1" y="177"/>
                  </a:lnTo>
                  <a:lnTo>
                    <a:pt x="4" y="179"/>
                  </a:lnTo>
                  <a:lnTo>
                    <a:pt x="6" y="179"/>
                  </a:lnTo>
                  <a:lnTo>
                    <a:pt x="7" y="179"/>
                  </a:lnTo>
                  <a:lnTo>
                    <a:pt x="8" y="178"/>
                  </a:lnTo>
                  <a:lnTo>
                    <a:pt x="9" y="176"/>
                  </a:lnTo>
                  <a:lnTo>
                    <a:pt x="9" y="176"/>
                  </a:lnTo>
                  <a:lnTo>
                    <a:pt x="12" y="155"/>
                  </a:lnTo>
                  <a:lnTo>
                    <a:pt x="15" y="133"/>
                  </a:lnTo>
                  <a:lnTo>
                    <a:pt x="18" y="111"/>
                  </a:lnTo>
                  <a:lnTo>
                    <a:pt x="24" y="91"/>
                  </a:lnTo>
                  <a:lnTo>
                    <a:pt x="24" y="91"/>
                  </a:lnTo>
                  <a:lnTo>
                    <a:pt x="28" y="69"/>
                  </a:lnTo>
                  <a:lnTo>
                    <a:pt x="32" y="48"/>
                  </a:lnTo>
                  <a:lnTo>
                    <a:pt x="34" y="27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5"/>
                  </a:lnTo>
                  <a:lnTo>
                    <a:pt x="2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8" name="Freeform 201"/>
            <p:cNvSpPr/>
            <p:nvPr/>
          </p:nvSpPr>
          <p:spPr bwMode="auto">
            <a:xfrm>
              <a:off x="4570413" y="2508250"/>
              <a:ext cx="12700" cy="41275"/>
            </a:xfrm>
            <a:custGeom>
              <a:avLst/>
              <a:gdLst/>
              <a:ahLst/>
              <a:cxnLst>
                <a:cxn ang="0">
                  <a:pos x="12" y="3"/>
                </a:cxn>
                <a:cxn ang="0">
                  <a:pos x="12" y="3"/>
                </a:cxn>
                <a:cxn ang="0">
                  <a:pos x="8" y="21"/>
                </a:cxn>
                <a:cxn ang="0">
                  <a:pos x="6" y="38"/>
                </a:cxn>
                <a:cxn ang="0">
                  <a:pos x="3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1" y="77"/>
                </a:cxn>
                <a:cxn ang="0">
                  <a:pos x="2" y="78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8"/>
                </a:cxn>
                <a:cxn ang="0">
                  <a:pos x="9" y="76"/>
                </a:cxn>
                <a:cxn ang="0">
                  <a:pos x="9" y="76"/>
                </a:cxn>
                <a:cxn ang="0">
                  <a:pos x="12" y="58"/>
                </a:cxn>
                <a:cxn ang="0">
                  <a:pos x="14" y="40"/>
                </a:cxn>
                <a:cxn ang="0">
                  <a:pos x="17" y="2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4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22" h="79">
                  <a:moveTo>
                    <a:pt x="12" y="3"/>
                  </a:moveTo>
                  <a:lnTo>
                    <a:pt x="12" y="3"/>
                  </a:lnTo>
                  <a:lnTo>
                    <a:pt x="8" y="21"/>
                  </a:lnTo>
                  <a:lnTo>
                    <a:pt x="6" y="38"/>
                  </a:lnTo>
                  <a:lnTo>
                    <a:pt x="3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1" y="77"/>
                  </a:lnTo>
                  <a:lnTo>
                    <a:pt x="2" y="78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12" y="58"/>
                  </a:lnTo>
                  <a:lnTo>
                    <a:pt x="14" y="40"/>
                  </a:lnTo>
                  <a:lnTo>
                    <a:pt x="17" y="2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9" name="Freeform 202"/>
            <p:cNvSpPr/>
            <p:nvPr/>
          </p:nvSpPr>
          <p:spPr bwMode="auto">
            <a:xfrm>
              <a:off x="4603750" y="2557463"/>
              <a:ext cx="15875" cy="4603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28" y="5"/>
                </a:cxn>
                <a:cxn ang="0">
                  <a:pos x="28" y="5"/>
                </a:cxn>
                <a:cxn ang="0">
                  <a:pos x="29" y="3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85">
                  <a:moveTo>
                    <a:pt x="20" y="3"/>
                  </a:moveTo>
                  <a:lnTo>
                    <a:pt x="20" y="3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0" name="Freeform 203"/>
            <p:cNvSpPr/>
            <p:nvPr/>
          </p:nvSpPr>
          <p:spPr bwMode="auto">
            <a:xfrm>
              <a:off x="4687888" y="2668588"/>
              <a:ext cx="15875" cy="619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2"/>
                </a:cxn>
                <a:cxn ang="0">
                  <a:pos x="17" y="19"/>
                </a:cxn>
                <a:cxn ang="0">
                  <a:pos x="12" y="35"/>
                </a:cxn>
                <a:cxn ang="0">
                  <a:pos x="8" y="50"/>
                </a:cxn>
                <a:cxn ang="0">
                  <a:pos x="7" y="58"/>
                </a:cxn>
                <a:cxn ang="0">
                  <a:pos x="6" y="65"/>
                </a:cxn>
                <a:cxn ang="0">
                  <a:pos x="6" y="65"/>
                </a:cxn>
                <a:cxn ang="0">
                  <a:pos x="6" y="76"/>
                </a:cxn>
                <a:cxn ang="0">
                  <a:pos x="5" y="89"/>
                </a:cxn>
                <a:cxn ang="0">
                  <a:pos x="4" y="99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0" y="113"/>
                </a:cxn>
                <a:cxn ang="0">
                  <a:pos x="1" y="116"/>
                </a:cxn>
                <a:cxn ang="0">
                  <a:pos x="3" y="116"/>
                </a:cxn>
                <a:cxn ang="0">
                  <a:pos x="6" y="116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9" y="112"/>
                </a:cxn>
                <a:cxn ang="0">
                  <a:pos x="12" y="102"/>
                </a:cxn>
                <a:cxn ang="0">
                  <a:pos x="14" y="92"/>
                </a:cxn>
                <a:cxn ang="0">
                  <a:pos x="15" y="8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7" y="62"/>
                </a:cxn>
                <a:cxn ang="0">
                  <a:pos x="18" y="54"/>
                </a:cxn>
                <a:cxn ang="0">
                  <a:pos x="22" y="37"/>
                </a:cxn>
                <a:cxn ang="0">
                  <a:pos x="26" y="20"/>
                </a:cxn>
                <a:cxn ang="0">
                  <a:pos x="28" y="1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9" h="116">
                  <a:moveTo>
                    <a:pt x="19" y="4"/>
                  </a:moveTo>
                  <a:lnTo>
                    <a:pt x="19" y="4"/>
                  </a:lnTo>
                  <a:lnTo>
                    <a:pt x="19" y="12"/>
                  </a:lnTo>
                  <a:lnTo>
                    <a:pt x="17" y="19"/>
                  </a:lnTo>
                  <a:lnTo>
                    <a:pt x="12" y="35"/>
                  </a:lnTo>
                  <a:lnTo>
                    <a:pt x="8" y="50"/>
                  </a:lnTo>
                  <a:lnTo>
                    <a:pt x="7" y="58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76"/>
                  </a:lnTo>
                  <a:lnTo>
                    <a:pt x="5" y="89"/>
                  </a:lnTo>
                  <a:lnTo>
                    <a:pt x="4" y="99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3"/>
                  </a:lnTo>
                  <a:lnTo>
                    <a:pt x="1" y="116"/>
                  </a:lnTo>
                  <a:lnTo>
                    <a:pt x="3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12"/>
                  </a:lnTo>
                  <a:lnTo>
                    <a:pt x="12" y="102"/>
                  </a:lnTo>
                  <a:lnTo>
                    <a:pt x="14" y="92"/>
                  </a:lnTo>
                  <a:lnTo>
                    <a:pt x="15" y="8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7" y="62"/>
                  </a:lnTo>
                  <a:lnTo>
                    <a:pt x="18" y="54"/>
                  </a:lnTo>
                  <a:lnTo>
                    <a:pt x="22" y="37"/>
                  </a:lnTo>
                  <a:lnTo>
                    <a:pt x="26" y="20"/>
                  </a:lnTo>
                  <a:lnTo>
                    <a:pt x="28" y="1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1" name="Freeform 204"/>
            <p:cNvSpPr/>
            <p:nvPr/>
          </p:nvSpPr>
          <p:spPr bwMode="auto">
            <a:xfrm>
              <a:off x="4714875" y="2657475"/>
              <a:ext cx="11113" cy="619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32"/>
                </a:cxn>
                <a:cxn ang="0">
                  <a:pos x="6" y="59"/>
                </a:cxn>
                <a:cxn ang="0">
                  <a:pos x="2" y="86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1" y="116"/>
                </a:cxn>
                <a:cxn ang="0">
                  <a:pos x="3" y="117"/>
                </a:cxn>
                <a:cxn ang="0">
                  <a:pos x="4" y="117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5"/>
                </a:cxn>
                <a:cxn ang="0">
                  <a:pos x="9" y="113"/>
                </a:cxn>
                <a:cxn ang="0">
                  <a:pos x="9" y="113"/>
                </a:cxn>
                <a:cxn ang="0">
                  <a:pos x="11" y="86"/>
                </a:cxn>
                <a:cxn ang="0">
                  <a:pos x="15" y="59"/>
                </a:cxn>
                <a:cxn ang="0">
                  <a:pos x="19" y="32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21" h="117">
                  <a:moveTo>
                    <a:pt x="12" y="5"/>
                  </a:moveTo>
                  <a:lnTo>
                    <a:pt x="12" y="5"/>
                  </a:lnTo>
                  <a:lnTo>
                    <a:pt x="10" y="32"/>
                  </a:lnTo>
                  <a:lnTo>
                    <a:pt x="6" y="59"/>
                  </a:lnTo>
                  <a:lnTo>
                    <a:pt x="2" y="8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1" y="116"/>
                  </a:lnTo>
                  <a:lnTo>
                    <a:pt x="3" y="117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5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11" y="86"/>
                  </a:lnTo>
                  <a:lnTo>
                    <a:pt x="15" y="59"/>
                  </a:lnTo>
                  <a:lnTo>
                    <a:pt x="19" y="32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2" name="Freeform 206"/>
            <p:cNvSpPr>
              <a:spLocks noEditPoints="1"/>
            </p:cNvSpPr>
            <p:nvPr/>
          </p:nvSpPr>
          <p:spPr bwMode="auto">
            <a:xfrm>
              <a:off x="4249738" y="2249488"/>
              <a:ext cx="555625" cy="574675"/>
            </a:xfrm>
            <a:custGeom>
              <a:avLst/>
              <a:gdLst/>
              <a:ahLst/>
              <a:cxnLst>
                <a:cxn ang="0">
                  <a:pos x="817" y="1056"/>
                </a:cxn>
                <a:cxn ang="0">
                  <a:pos x="716" y="1035"/>
                </a:cxn>
                <a:cxn ang="0">
                  <a:pos x="659" y="1016"/>
                </a:cxn>
                <a:cxn ang="0">
                  <a:pos x="645" y="1010"/>
                </a:cxn>
                <a:cxn ang="0">
                  <a:pos x="623" y="986"/>
                </a:cxn>
                <a:cxn ang="0">
                  <a:pos x="608" y="970"/>
                </a:cxn>
                <a:cxn ang="0">
                  <a:pos x="577" y="929"/>
                </a:cxn>
                <a:cxn ang="0">
                  <a:pos x="513" y="864"/>
                </a:cxn>
                <a:cxn ang="0">
                  <a:pos x="403" y="767"/>
                </a:cxn>
                <a:cxn ang="0">
                  <a:pos x="307" y="683"/>
                </a:cxn>
                <a:cxn ang="0">
                  <a:pos x="222" y="574"/>
                </a:cxn>
                <a:cxn ang="0">
                  <a:pos x="139" y="472"/>
                </a:cxn>
                <a:cxn ang="0">
                  <a:pos x="97" y="439"/>
                </a:cxn>
                <a:cxn ang="0">
                  <a:pos x="31" y="360"/>
                </a:cxn>
                <a:cxn ang="0">
                  <a:pos x="27" y="300"/>
                </a:cxn>
                <a:cxn ang="0">
                  <a:pos x="84" y="371"/>
                </a:cxn>
                <a:cxn ang="0">
                  <a:pos x="141" y="426"/>
                </a:cxn>
                <a:cxn ang="0">
                  <a:pos x="208" y="491"/>
                </a:cxn>
                <a:cxn ang="0">
                  <a:pos x="305" y="624"/>
                </a:cxn>
                <a:cxn ang="0">
                  <a:pos x="398" y="714"/>
                </a:cxn>
                <a:cxn ang="0">
                  <a:pos x="481" y="790"/>
                </a:cxn>
                <a:cxn ang="0">
                  <a:pos x="571" y="872"/>
                </a:cxn>
                <a:cxn ang="0">
                  <a:pos x="646" y="943"/>
                </a:cxn>
                <a:cxn ang="0">
                  <a:pos x="724" y="871"/>
                </a:cxn>
                <a:cxn ang="0">
                  <a:pos x="843" y="787"/>
                </a:cxn>
                <a:cxn ang="0">
                  <a:pos x="981" y="693"/>
                </a:cxn>
                <a:cxn ang="0">
                  <a:pos x="917" y="620"/>
                </a:cxn>
                <a:cxn ang="0">
                  <a:pos x="751" y="446"/>
                </a:cxn>
                <a:cxn ang="0">
                  <a:pos x="583" y="291"/>
                </a:cxn>
                <a:cxn ang="0">
                  <a:pos x="501" y="195"/>
                </a:cxn>
                <a:cxn ang="0">
                  <a:pos x="431" y="116"/>
                </a:cxn>
                <a:cxn ang="0">
                  <a:pos x="378" y="54"/>
                </a:cxn>
                <a:cxn ang="0">
                  <a:pos x="377" y="0"/>
                </a:cxn>
                <a:cxn ang="0">
                  <a:pos x="496" y="134"/>
                </a:cxn>
                <a:cxn ang="0">
                  <a:pos x="631" y="290"/>
                </a:cxn>
                <a:cxn ang="0">
                  <a:pos x="729" y="380"/>
                </a:cxn>
                <a:cxn ang="0">
                  <a:pos x="900" y="546"/>
                </a:cxn>
                <a:cxn ang="0">
                  <a:pos x="980" y="641"/>
                </a:cxn>
                <a:cxn ang="0">
                  <a:pos x="1020" y="678"/>
                </a:cxn>
                <a:cxn ang="0">
                  <a:pos x="1032" y="689"/>
                </a:cxn>
                <a:cxn ang="0">
                  <a:pos x="1037" y="700"/>
                </a:cxn>
                <a:cxn ang="0">
                  <a:pos x="1051" y="800"/>
                </a:cxn>
                <a:cxn ang="0">
                  <a:pos x="1037" y="911"/>
                </a:cxn>
                <a:cxn ang="0">
                  <a:pos x="1029" y="991"/>
                </a:cxn>
                <a:cxn ang="0">
                  <a:pos x="1023" y="1039"/>
                </a:cxn>
                <a:cxn ang="0">
                  <a:pos x="1016" y="1079"/>
                </a:cxn>
                <a:cxn ang="0">
                  <a:pos x="1002" y="1088"/>
                </a:cxn>
                <a:cxn ang="0">
                  <a:pos x="996" y="1087"/>
                </a:cxn>
                <a:cxn ang="0">
                  <a:pos x="954" y="761"/>
                </a:cxn>
                <a:cxn ang="0">
                  <a:pos x="842" y="830"/>
                </a:cxn>
                <a:cxn ang="0">
                  <a:pos x="729" y="917"/>
                </a:cxn>
                <a:cxn ang="0">
                  <a:pos x="672" y="967"/>
                </a:cxn>
                <a:cxn ang="0">
                  <a:pos x="699" y="991"/>
                </a:cxn>
                <a:cxn ang="0">
                  <a:pos x="772" y="1010"/>
                </a:cxn>
                <a:cxn ang="0">
                  <a:pos x="941" y="1046"/>
                </a:cxn>
                <a:cxn ang="0">
                  <a:pos x="989" y="1039"/>
                </a:cxn>
                <a:cxn ang="0">
                  <a:pos x="990" y="1018"/>
                </a:cxn>
                <a:cxn ang="0">
                  <a:pos x="995" y="957"/>
                </a:cxn>
                <a:cxn ang="0">
                  <a:pos x="1010" y="856"/>
                </a:cxn>
                <a:cxn ang="0">
                  <a:pos x="1010" y="734"/>
                </a:cxn>
              </a:cxnLst>
              <a:rect l="0" t="0" r="r" b="b"/>
              <a:pathLst>
                <a:path w="1051" h="1088">
                  <a:moveTo>
                    <a:pt x="991" y="1088"/>
                  </a:moveTo>
                  <a:lnTo>
                    <a:pt x="991" y="1088"/>
                  </a:lnTo>
                  <a:lnTo>
                    <a:pt x="952" y="1084"/>
                  </a:lnTo>
                  <a:lnTo>
                    <a:pt x="911" y="1078"/>
                  </a:lnTo>
                  <a:lnTo>
                    <a:pt x="866" y="1069"/>
                  </a:lnTo>
                  <a:lnTo>
                    <a:pt x="817" y="1056"/>
                  </a:lnTo>
                  <a:lnTo>
                    <a:pt x="817" y="1056"/>
                  </a:lnTo>
                  <a:lnTo>
                    <a:pt x="773" y="1046"/>
                  </a:lnTo>
                  <a:lnTo>
                    <a:pt x="751" y="1041"/>
                  </a:lnTo>
                  <a:lnTo>
                    <a:pt x="728" y="1037"/>
                  </a:lnTo>
                  <a:lnTo>
                    <a:pt x="728" y="1037"/>
                  </a:lnTo>
                  <a:lnTo>
                    <a:pt x="716" y="1035"/>
                  </a:lnTo>
                  <a:lnTo>
                    <a:pt x="706" y="1031"/>
                  </a:lnTo>
                  <a:lnTo>
                    <a:pt x="686" y="1025"/>
                  </a:lnTo>
                  <a:lnTo>
                    <a:pt x="686" y="1025"/>
                  </a:lnTo>
                  <a:lnTo>
                    <a:pt x="673" y="1020"/>
                  </a:lnTo>
                  <a:lnTo>
                    <a:pt x="659" y="1016"/>
                  </a:lnTo>
                  <a:lnTo>
                    <a:pt x="659" y="1016"/>
                  </a:lnTo>
                  <a:lnTo>
                    <a:pt x="654" y="1015"/>
                  </a:lnTo>
                  <a:lnTo>
                    <a:pt x="651" y="1013"/>
                  </a:lnTo>
                  <a:lnTo>
                    <a:pt x="650" y="1012"/>
                  </a:lnTo>
                  <a:lnTo>
                    <a:pt x="649" y="1011"/>
                  </a:lnTo>
                  <a:lnTo>
                    <a:pt x="649" y="1011"/>
                  </a:lnTo>
                  <a:lnTo>
                    <a:pt x="645" y="1010"/>
                  </a:lnTo>
                  <a:lnTo>
                    <a:pt x="645" y="1010"/>
                  </a:lnTo>
                  <a:lnTo>
                    <a:pt x="640" y="1006"/>
                  </a:lnTo>
                  <a:lnTo>
                    <a:pt x="635" y="1001"/>
                  </a:lnTo>
                  <a:lnTo>
                    <a:pt x="628" y="991"/>
                  </a:lnTo>
                  <a:lnTo>
                    <a:pt x="623" y="986"/>
                  </a:lnTo>
                  <a:lnTo>
                    <a:pt x="623" y="986"/>
                  </a:lnTo>
                  <a:lnTo>
                    <a:pt x="620" y="983"/>
                  </a:lnTo>
                  <a:lnTo>
                    <a:pt x="619" y="982"/>
                  </a:lnTo>
                  <a:lnTo>
                    <a:pt x="619" y="982"/>
                  </a:lnTo>
                  <a:lnTo>
                    <a:pt x="614" y="979"/>
                  </a:lnTo>
                  <a:lnTo>
                    <a:pt x="611" y="976"/>
                  </a:lnTo>
                  <a:lnTo>
                    <a:pt x="608" y="970"/>
                  </a:lnTo>
                  <a:lnTo>
                    <a:pt x="608" y="965"/>
                  </a:lnTo>
                  <a:lnTo>
                    <a:pt x="608" y="963"/>
                  </a:lnTo>
                  <a:lnTo>
                    <a:pt x="606" y="961"/>
                  </a:lnTo>
                  <a:lnTo>
                    <a:pt x="606" y="961"/>
                  </a:lnTo>
                  <a:lnTo>
                    <a:pt x="591" y="946"/>
                  </a:lnTo>
                  <a:lnTo>
                    <a:pt x="577" y="929"/>
                  </a:lnTo>
                  <a:lnTo>
                    <a:pt x="577" y="929"/>
                  </a:lnTo>
                  <a:lnTo>
                    <a:pt x="561" y="912"/>
                  </a:lnTo>
                  <a:lnTo>
                    <a:pt x="546" y="895"/>
                  </a:lnTo>
                  <a:lnTo>
                    <a:pt x="529" y="879"/>
                  </a:lnTo>
                  <a:lnTo>
                    <a:pt x="513" y="864"/>
                  </a:lnTo>
                  <a:lnTo>
                    <a:pt x="513" y="864"/>
                  </a:lnTo>
                  <a:lnTo>
                    <a:pt x="490" y="846"/>
                  </a:lnTo>
                  <a:lnTo>
                    <a:pt x="469" y="827"/>
                  </a:lnTo>
                  <a:lnTo>
                    <a:pt x="428" y="789"/>
                  </a:lnTo>
                  <a:lnTo>
                    <a:pt x="428" y="789"/>
                  </a:lnTo>
                  <a:lnTo>
                    <a:pt x="416" y="777"/>
                  </a:lnTo>
                  <a:lnTo>
                    <a:pt x="403" y="767"/>
                  </a:lnTo>
                  <a:lnTo>
                    <a:pt x="378" y="745"/>
                  </a:lnTo>
                  <a:lnTo>
                    <a:pt x="378" y="745"/>
                  </a:lnTo>
                  <a:lnTo>
                    <a:pt x="356" y="729"/>
                  </a:lnTo>
                  <a:lnTo>
                    <a:pt x="336" y="711"/>
                  </a:lnTo>
                  <a:lnTo>
                    <a:pt x="317" y="693"/>
                  </a:lnTo>
                  <a:lnTo>
                    <a:pt x="307" y="683"/>
                  </a:lnTo>
                  <a:lnTo>
                    <a:pt x="299" y="673"/>
                  </a:lnTo>
                  <a:lnTo>
                    <a:pt x="299" y="673"/>
                  </a:lnTo>
                  <a:lnTo>
                    <a:pt x="271" y="638"/>
                  </a:lnTo>
                  <a:lnTo>
                    <a:pt x="271" y="638"/>
                  </a:lnTo>
                  <a:lnTo>
                    <a:pt x="238" y="596"/>
                  </a:lnTo>
                  <a:lnTo>
                    <a:pt x="222" y="574"/>
                  </a:lnTo>
                  <a:lnTo>
                    <a:pt x="207" y="552"/>
                  </a:lnTo>
                  <a:lnTo>
                    <a:pt x="207" y="552"/>
                  </a:lnTo>
                  <a:lnTo>
                    <a:pt x="194" y="534"/>
                  </a:lnTo>
                  <a:lnTo>
                    <a:pt x="178" y="514"/>
                  </a:lnTo>
                  <a:lnTo>
                    <a:pt x="160" y="493"/>
                  </a:lnTo>
                  <a:lnTo>
                    <a:pt x="139" y="472"/>
                  </a:lnTo>
                  <a:lnTo>
                    <a:pt x="139" y="472"/>
                  </a:lnTo>
                  <a:lnTo>
                    <a:pt x="128" y="461"/>
                  </a:lnTo>
                  <a:lnTo>
                    <a:pt x="115" y="453"/>
                  </a:lnTo>
                  <a:lnTo>
                    <a:pt x="115" y="453"/>
                  </a:lnTo>
                  <a:lnTo>
                    <a:pt x="103" y="444"/>
                  </a:lnTo>
                  <a:lnTo>
                    <a:pt x="97" y="439"/>
                  </a:lnTo>
                  <a:lnTo>
                    <a:pt x="92" y="433"/>
                  </a:lnTo>
                  <a:lnTo>
                    <a:pt x="92" y="433"/>
                  </a:lnTo>
                  <a:lnTo>
                    <a:pt x="74" y="414"/>
                  </a:lnTo>
                  <a:lnTo>
                    <a:pt x="57" y="393"/>
                  </a:lnTo>
                  <a:lnTo>
                    <a:pt x="57" y="393"/>
                  </a:lnTo>
                  <a:lnTo>
                    <a:pt x="31" y="360"/>
                  </a:lnTo>
                  <a:lnTo>
                    <a:pt x="16" y="345"/>
                  </a:lnTo>
                  <a:lnTo>
                    <a:pt x="2" y="329"/>
                  </a:lnTo>
                  <a:lnTo>
                    <a:pt x="2" y="329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27" y="300"/>
                  </a:lnTo>
                  <a:lnTo>
                    <a:pt x="27" y="300"/>
                  </a:lnTo>
                  <a:lnTo>
                    <a:pt x="45" y="322"/>
                  </a:lnTo>
                  <a:lnTo>
                    <a:pt x="45" y="322"/>
                  </a:lnTo>
                  <a:lnTo>
                    <a:pt x="68" y="351"/>
                  </a:lnTo>
                  <a:lnTo>
                    <a:pt x="68" y="351"/>
                  </a:lnTo>
                  <a:lnTo>
                    <a:pt x="84" y="371"/>
                  </a:lnTo>
                  <a:lnTo>
                    <a:pt x="102" y="392"/>
                  </a:lnTo>
                  <a:lnTo>
                    <a:pt x="111" y="401"/>
                  </a:lnTo>
                  <a:lnTo>
                    <a:pt x="120" y="411"/>
                  </a:lnTo>
                  <a:lnTo>
                    <a:pt x="131" y="419"/>
                  </a:lnTo>
                  <a:lnTo>
                    <a:pt x="141" y="426"/>
                  </a:lnTo>
                  <a:lnTo>
                    <a:pt x="141" y="426"/>
                  </a:lnTo>
                  <a:lnTo>
                    <a:pt x="151" y="434"/>
                  </a:lnTo>
                  <a:lnTo>
                    <a:pt x="163" y="444"/>
                  </a:lnTo>
                  <a:lnTo>
                    <a:pt x="174" y="454"/>
                  </a:lnTo>
                  <a:lnTo>
                    <a:pt x="186" y="465"/>
                  </a:lnTo>
                  <a:lnTo>
                    <a:pt x="197" y="478"/>
                  </a:lnTo>
                  <a:lnTo>
                    <a:pt x="208" y="491"/>
                  </a:lnTo>
                  <a:lnTo>
                    <a:pt x="219" y="506"/>
                  </a:lnTo>
                  <a:lnTo>
                    <a:pt x="229" y="521"/>
                  </a:lnTo>
                  <a:lnTo>
                    <a:pt x="229" y="521"/>
                  </a:lnTo>
                  <a:lnTo>
                    <a:pt x="261" y="567"/>
                  </a:lnTo>
                  <a:lnTo>
                    <a:pt x="291" y="607"/>
                  </a:lnTo>
                  <a:lnTo>
                    <a:pt x="305" y="624"/>
                  </a:lnTo>
                  <a:lnTo>
                    <a:pt x="319" y="640"/>
                  </a:lnTo>
                  <a:lnTo>
                    <a:pt x="332" y="654"/>
                  </a:lnTo>
                  <a:lnTo>
                    <a:pt x="346" y="668"/>
                  </a:lnTo>
                  <a:lnTo>
                    <a:pt x="346" y="668"/>
                  </a:lnTo>
                  <a:lnTo>
                    <a:pt x="371" y="692"/>
                  </a:lnTo>
                  <a:lnTo>
                    <a:pt x="398" y="714"/>
                  </a:lnTo>
                  <a:lnTo>
                    <a:pt x="398" y="714"/>
                  </a:lnTo>
                  <a:lnTo>
                    <a:pt x="429" y="741"/>
                  </a:lnTo>
                  <a:lnTo>
                    <a:pt x="445" y="755"/>
                  </a:lnTo>
                  <a:lnTo>
                    <a:pt x="459" y="769"/>
                  </a:lnTo>
                  <a:lnTo>
                    <a:pt x="459" y="769"/>
                  </a:lnTo>
                  <a:lnTo>
                    <a:pt x="481" y="790"/>
                  </a:lnTo>
                  <a:lnTo>
                    <a:pt x="504" y="809"/>
                  </a:lnTo>
                  <a:lnTo>
                    <a:pt x="504" y="809"/>
                  </a:lnTo>
                  <a:lnTo>
                    <a:pt x="526" y="828"/>
                  </a:lnTo>
                  <a:lnTo>
                    <a:pt x="548" y="849"/>
                  </a:lnTo>
                  <a:lnTo>
                    <a:pt x="548" y="849"/>
                  </a:lnTo>
                  <a:lnTo>
                    <a:pt x="571" y="872"/>
                  </a:lnTo>
                  <a:lnTo>
                    <a:pt x="594" y="896"/>
                  </a:lnTo>
                  <a:lnTo>
                    <a:pt x="594" y="896"/>
                  </a:lnTo>
                  <a:lnTo>
                    <a:pt x="615" y="920"/>
                  </a:lnTo>
                  <a:lnTo>
                    <a:pt x="638" y="943"/>
                  </a:lnTo>
                  <a:lnTo>
                    <a:pt x="643" y="948"/>
                  </a:lnTo>
                  <a:lnTo>
                    <a:pt x="646" y="943"/>
                  </a:lnTo>
                  <a:lnTo>
                    <a:pt x="646" y="943"/>
                  </a:lnTo>
                  <a:lnTo>
                    <a:pt x="658" y="929"/>
                  </a:lnTo>
                  <a:lnTo>
                    <a:pt x="669" y="917"/>
                  </a:lnTo>
                  <a:lnTo>
                    <a:pt x="682" y="904"/>
                  </a:lnTo>
                  <a:lnTo>
                    <a:pt x="696" y="893"/>
                  </a:lnTo>
                  <a:lnTo>
                    <a:pt x="724" y="871"/>
                  </a:lnTo>
                  <a:lnTo>
                    <a:pt x="753" y="851"/>
                  </a:lnTo>
                  <a:lnTo>
                    <a:pt x="753" y="851"/>
                  </a:lnTo>
                  <a:lnTo>
                    <a:pt x="784" y="829"/>
                  </a:lnTo>
                  <a:lnTo>
                    <a:pt x="784" y="829"/>
                  </a:lnTo>
                  <a:lnTo>
                    <a:pt x="812" y="807"/>
                  </a:lnTo>
                  <a:lnTo>
                    <a:pt x="843" y="787"/>
                  </a:lnTo>
                  <a:lnTo>
                    <a:pt x="906" y="748"/>
                  </a:lnTo>
                  <a:lnTo>
                    <a:pt x="906" y="748"/>
                  </a:lnTo>
                  <a:lnTo>
                    <a:pt x="944" y="725"/>
                  </a:lnTo>
                  <a:lnTo>
                    <a:pt x="980" y="702"/>
                  </a:lnTo>
                  <a:lnTo>
                    <a:pt x="986" y="698"/>
                  </a:lnTo>
                  <a:lnTo>
                    <a:pt x="981" y="693"/>
                  </a:lnTo>
                  <a:lnTo>
                    <a:pt x="981" y="693"/>
                  </a:lnTo>
                  <a:lnTo>
                    <a:pt x="964" y="676"/>
                  </a:lnTo>
                  <a:lnTo>
                    <a:pt x="949" y="660"/>
                  </a:lnTo>
                  <a:lnTo>
                    <a:pt x="920" y="624"/>
                  </a:lnTo>
                  <a:lnTo>
                    <a:pt x="917" y="620"/>
                  </a:lnTo>
                  <a:lnTo>
                    <a:pt x="917" y="620"/>
                  </a:lnTo>
                  <a:lnTo>
                    <a:pt x="882" y="579"/>
                  </a:lnTo>
                  <a:lnTo>
                    <a:pt x="850" y="543"/>
                  </a:lnTo>
                  <a:lnTo>
                    <a:pt x="819" y="510"/>
                  </a:lnTo>
                  <a:lnTo>
                    <a:pt x="789" y="480"/>
                  </a:lnTo>
                  <a:lnTo>
                    <a:pt x="789" y="480"/>
                  </a:lnTo>
                  <a:lnTo>
                    <a:pt x="751" y="446"/>
                  </a:lnTo>
                  <a:lnTo>
                    <a:pt x="712" y="412"/>
                  </a:lnTo>
                  <a:lnTo>
                    <a:pt x="712" y="412"/>
                  </a:lnTo>
                  <a:lnTo>
                    <a:pt x="668" y="372"/>
                  </a:lnTo>
                  <a:lnTo>
                    <a:pt x="624" y="332"/>
                  </a:lnTo>
                  <a:lnTo>
                    <a:pt x="604" y="313"/>
                  </a:lnTo>
                  <a:lnTo>
                    <a:pt x="583" y="291"/>
                  </a:lnTo>
                  <a:lnTo>
                    <a:pt x="564" y="269"/>
                  </a:lnTo>
                  <a:lnTo>
                    <a:pt x="544" y="246"/>
                  </a:lnTo>
                  <a:lnTo>
                    <a:pt x="544" y="246"/>
                  </a:lnTo>
                  <a:lnTo>
                    <a:pt x="522" y="221"/>
                  </a:lnTo>
                  <a:lnTo>
                    <a:pt x="501" y="195"/>
                  </a:lnTo>
                  <a:lnTo>
                    <a:pt x="501" y="195"/>
                  </a:lnTo>
                  <a:lnTo>
                    <a:pt x="475" y="165"/>
                  </a:lnTo>
                  <a:lnTo>
                    <a:pt x="450" y="135"/>
                  </a:lnTo>
                  <a:lnTo>
                    <a:pt x="450" y="135"/>
                  </a:lnTo>
                  <a:lnTo>
                    <a:pt x="441" y="125"/>
                  </a:lnTo>
                  <a:lnTo>
                    <a:pt x="431" y="116"/>
                  </a:lnTo>
                  <a:lnTo>
                    <a:pt x="431" y="116"/>
                  </a:lnTo>
                  <a:lnTo>
                    <a:pt x="422" y="107"/>
                  </a:lnTo>
                  <a:lnTo>
                    <a:pt x="413" y="98"/>
                  </a:lnTo>
                  <a:lnTo>
                    <a:pt x="413" y="98"/>
                  </a:lnTo>
                  <a:lnTo>
                    <a:pt x="400" y="81"/>
                  </a:lnTo>
                  <a:lnTo>
                    <a:pt x="389" y="67"/>
                  </a:lnTo>
                  <a:lnTo>
                    <a:pt x="378" y="54"/>
                  </a:lnTo>
                  <a:lnTo>
                    <a:pt x="366" y="44"/>
                  </a:lnTo>
                  <a:lnTo>
                    <a:pt x="366" y="44"/>
                  </a:lnTo>
                  <a:lnTo>
                    <a:pt x="355" y="33"/>
                  </a:lnTo>
                  <a:lnTo>
                    <a:pt x="346" y="21"/>
                  </a:lnTo>
                  <a:lnTo>
                    <a:pt x="346" y="21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433" y="64"/>
                  </a:lnTo>
                  <a:lnTo>
                    <a:pt x="433" y="64"/>
                  </a:lnTo>
                  <a:lnTo>
                    <a:pt x="496" y="134"/>
                  </a:lnTo>
                  <a:lnTo>
                    <a:pt x="527" y="170"/>
                  </a:lnTo>
                  <a:lnTo>
                    <a:pt x="558" y="207"/>
                  </a:lnTo>
                  <a:lnTo>
                    <a:pt x="558" y="207"/>
                  </a:lnTo>
                  <a:lnTo>
                    <a:pt x="585" y="239"/>
                  </a:lnTo>
                  <a:lnTo>
                    <a:pt x="614" y="273"/>
                  </a:lnTo>
                  <a:lnTo>
                    <a:pt x="631" y="290"/>
                  </a:lnTo>
                  <a:lnTo>
                    <a:pt x="647" y="307"/>
                  </a:lnTo>
                  <a:lnTo>
                    <a:pt x="665" y="324"/>
                  </a:lnTo>
                  <a:lnTo>
                    <a:pt x="683" y="341"/>
                  </a:lnTo>
                  <a:lnTo>
                    <a:pt x="683" y="341"/>
                  </a:lnTo>
                  <a:lnTo>
                    <a:pt x="729" y="380"/>
                  </a:lnTo>
                  <a:lnTo>
                    <a:pt x="729" y="380"/>
                  </a:lnTo>
                  <a:lnTo>
                    <a:pt x="765" y="411"/>
                  </a:lnTo>
                  <a:lnTo>
                    <a:pt x="801" y="444"/>
                  </a:lnTo>
                  <a:lnTo>
                    <a:pt x="801" y="444"/>
                  </a:lnTo>
                  <a:lnTo>
                    <a:pt x="836" y="477"/>
                  </a:lnTo>
                  <a:lnTo>
                    <a:pt x="869" y="511"/>
                  </a:lnTo>
                  <a:lnTo>
                    <a:pt x="900" y="546"/>
                  </a:lnTo>
                  <a:lnTo>
                    <a:pt x="930" y="581"/>
                  </a:lnTo>
                  <a:lnTo>
                    <a:pt x="930" y="581"/>
                  </a:lnTo>
                  <a:lnTo>
                    <a:pt x="946" y="600"/>
                  </a:lnTo>
                  <a:lnTo>
                    <a:pt x="946" y="600"/>
                  </a:lnTo>
                  <a:lnTo>
                    <a:pt x="962" y="620"/>
                  </a:lnTo>
                  <a:lnTo>
                    <a:pt x="980" y="641"/>
                  </a:lnTo>
                  <a:lnTo>
                    <a:pt x="998" y="661"/>
                  </a:lnTo>
                  <a:lnTo>
                    <a:pt x="1008" y="669"/>
                  </a:lnTo>
                  <a:lnTo>
                    <a:pt x="1018" y="677"/>
                  </a:lnTo>
                  <a:lnTo>
                    <a:pt x="1019" y="678"/>
                  </a:lnTo>
                  <a:lnTo>
                    <a:pt x="1020" y="678"/>
                  </a:lnTo>
                  <a:lnTo>
                    <a:pt x="1020" y="678"/>
                  </a:lnTo>
                  <a:lnTo>
                    <a:pt x="1025" y="680"/>
                  </a:lnTo>
                  <a:lnTo>
                    <a:pt x="1029" y="684"/>
                  </a:lnTo>
                  <a:lnTo>
                    <a:pt x="1029" y="685"/>
                  </a:lnTo>
                  <a:lnTo>
                    <a:pt x="1030" y="686"/>
                  </a:lnTo>
                  <a:lnTo>
                    <a:pt x="1030" y="686"/>
                  </a:lnTo>
                  <a:lnTo>
                    <a:pt x="1032" y="689"/>
                  </a:lnTo>
                  <a:lnTo>
                    <a:pt x="1035" y="692"/>
                  </a:lnTo>
                  <a:lnTo>
                    <a:pt x="1036" y="695"/>
                  </a:lnTo>
                  <a:lnTo>
                    <a:pt x="1037" y="698"/>
                  </a:lnTo>
                  <a:lnTo>
                    <a:pt x="1037" y="699"/>
                  </a:lnTo>
                  <a:lnTo>
                    <a:pt x="1037" y="700"/>
                  </a:lnTo>
                  <a:lnTo>
                    <a:pt x="1037" y="700"/>
                  </a:lnTo>
                  <a:lnTo>
                    <a:pt x="1041" y="711"/>
                  </a:lnTo>
                  <a:lnTo>
                    <a:pt x="1045" y="723"/>
                  </a:lnTo>
                  <a:lnTo>
                    <a:pt x="1047" y="735"/>
                  </a:lnTo>
                  <a:lnTo>
                    <a:pt x="1049" y="748"/>
                  </a:lnTo>
                  <a:lnTo>
                    <a:pt x="1051" y="774"/>
                  </a:lnTo>
                  <a:lnTo>
                    <a:pt x="1051" y="800"/>
                  </a:lnTo>
                  <a:lnTo>
                    <a:pt x="1050" y="826"/>
                  </a:lnTo>
                  <a:lnTo>
                    <a:pt x="1047" y="851"/>
                  </a:lnTo>
                  <a:lnTo>
                    <a:pt x="1044" y="872"/>
                  </a:lnTo>
                  <a:lnTo>
                    <a:pt x="1040" y="892"/>
                  </a:lnTo>
                  <a:lnTo>
                    <a:pt x="1040" y="892"/>
                  </a:lnTo>
                  <a:lnTo>
                    <a:pt x="1037" y="911"/>
                  </a:lnTo>
                  <a:lnTo>
                    <a:pt x="1035" y="929"/>
                  </a:lnTo>
                  <a:lnTo>
                    <a:pt x="1030" y="967"/>
                  </a:lnTo>
                  <a:lnTo>
                    <a:pt x="1030" y="973"/>
                  </a:lnTo>
                  <a:lnTo>
                    <a:pt x="1030" y="973"/>
                  </a:lnTo>
                  <a:lnTo>
                    <a:pt x="1029" y="991"/>
                  </a:lnTo>
                  <a:lnTo>
                    <a:pt x="1029" y="991"/>
                  </a:lnTo>
                  <a:lnTo>
                    <a:pt x="1029" y="1009"/>
                  </a:lnTo>
                  <a:lnTo>
                    <a:pt x="1028" y="1017"/>
                  </a:lnTo>
                  <a:lnTo>
                    <a:pt x="1026" y="1024"/>
                  </a:lnTo>
                  <a:lnTo>
                    <a:pt x="1026" y="1024"/>
                  </a:lnTo>
                  <a:lnTo>
                    <a:pt x="1024" y="1031"/>
                  </a:lnTo>
                  <a:lnTo>
                    <a:pt x="1023" y="1039"/>
                  </a:lnTo>
                  <a:lnTo>
                    <a:pt x="1023" y="1051"/>
                  </a:lnTo>
                  <a:lnTo>
                    <a:pt x="1023" y="1051"/>
                  </a:lnTo>
                  <a:lnTo>
                    <a:pt x="1023" y="1059"/>
                  </a:lnTo>
                  <a:lnTo>
                    <a:pt x="1021" y="1068"/>
                  </a:lnTo>
                  <a:lnTo>
                    <a:pt x="1019" y="1075"/>
                  </a:lnTo>
                  <a:lnTo>
                    <a:pt x="1016" y="1079"/>
                  </a:lnTo>
                  <a:lnTo>
                    <a:pt x="1013" y="1083"/>
                  </a:lnTo>
                  <a:lnTo>
                    <a:pt x="1013" y="1083"/>
                  </a:lnTo>
                  <a:lnTo>
                    <a:pt x="1010" y="1085"/>
                  </a:lnTo>
                  <a:lnTo>
                    <a:pt x="1008" y="1086"/>
                  </a:lnTo>
                  <a:lnTo>
                    <a:pt x="1005" y="1087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998" y="1087"/>
                  </a:lnTo>
                  <a:lnTo>
                    <a:pt x="997" y="1087"/>
                  </a:lnTo>
                  <a:lnTo>
                    <a:pt x="996" y="1087"/>
                  </a:lnTo>
                  <a:lnTo>
                    <a:pt x="996" y="1087"/>
                  </a:lnTo>
                  <a:lnTo>
                    <a:pt x="992" y="1088"/>
                  </a:lnTo>
                  <a:lnTo>
                    <a:pt x="991" y="1088"/>
                  </a:lnTo>
                  <a:close/>
                  <a:moveTo>
                    <a:pt x="1002" y="731"/>
                  </a:moveTo>
                  <a:lnTo>
                    <a:pt x="1002" y="731"/>
                  </a:lnTo>
                  <a:lnTo>
                    <a:pt x="954" y="761"/>
                  </a:lnTo>
                  <a:lnTo>
                    <a:pt x="954" y="761"/>
                  </a:lnTo>
                  <a:lnTo>
                    <a:pt x="918" y="784"/>
                  </a:lnTo>
                  <a:lnTo>
                    <a:pt x="918" y="784"/>
                  </a:lnTo>
                  <a:lnTo>
                    <a:pt x="885" y="803"/>
                  </a:lnTo>
                  <a:lnTo>
                    <a:pt x="885" y="803"/>
                  </a:lnTo>
                  <a:lnTo>
                    <a:pt x="856" y="821"/>
                  </a:lnTo>
                  <a:lnTo>
                    <a:pt x="842" y="830"/>
                  </a:lnTo>
                  <a:lnTo>
                    <a:pt x="829" y="839"/>
                  </a:lnTo>
                  <a:lnTo>
                    <a:pt x="819" y="847"/>
                  </a:lnTo>
                  <a:lnTo>
                    <a:pt x="819" y="847"/>
                  </a:lnTo>
                  <a:lnTo>
                    <a:pt x="773" y="881"/>
                  </a:lnTo>
                  <a:lnTo>
                    <a:pt x="729" y="917"/>
                  </a:lnTo>
                  <a:lnTo>
                    <a:pt x="729" y="917"/>
                  </a:lnTo>
                  <a:lnTo>
                    <a:pt x="717" y="925"/>
                  </a:lnTo>
                  <a:lnTo>
                    <a:pt x="717" y="925"/>
                  </a:lnTo>
                  <a:lnTo>
                    <a:pt x="704" y="936"/>
                  </a:lnTo>
                  <a:lnTo>
                    <a:pt x="691" y="948"/>
                  </a:lnTo>
                  <a:lnTo>
                    <a:pt x="678" y="960"/>
                  </a:lnTo>
                  <a:lnTo>
                    <a:pt x="672" y="967"/>
                  </a:lnTo>
                  <a:lnTo>
                    <a:pt x="668" y="974"/>
                  </a:lnTo>
                  <a:lnTo>
                    <a:pt x="664" y="980"/>
                  </a:lnTo>
                  <a:lnTo>
                    <a:pt x="671" y="982"/>
                  </a:lnTo>
                  <a:lnTo>
                    <a:pt x="671" y="982"/>
                  </a:lnTo>
                  <a:lnTo>
                    <a:pt x="699" y="991"/>
                  </a:lnTo>
                  <a:lnTo>
                    <a:pt x="699" y="991"/>
                  </a:lnTo>
                  <a:lnTo>
                    <a:pt x="718" y="996"/>
                  </a:lnTo>
                  <a:lnTo>
                    <a:pt x="738" y="1003"/>
                  </a:lnTo>
                  <a:lnTo>
                    <a:pt x="738" y="1003"/>
                  </a:lnTo>
                  <a:lnTo>
                    <a:pt x="756" y="1007"/>
                  </a:lnTo>
                  <a:lnTo>
                    <a:pt x="772" y="1010"/>
                  </a:lnTo>
                  <a:lnTo>
                    <a:pt x="772" y="1010"/>
                  </a:lnTo>
                  <a:lnTo>
                    <a:pt x="792" y="1014"/>
                  </a:lnTo>
                  <a:lnTo>
                    <a:pt x="811" y="1018"/>
                  </a:lnTo>
                  <a:lnTo>
                    <a:pt x="811" y="1018"/>
                  </a:lnTo>
                  <a:lnTo>
                    <a:pt x="854" y="1028"/>
                  </a:lnTo>
                  <a:lnTo>
                    <a:pt x="897" y="1039"/>
                  </a:lnTo>
                  <a:lnTo>
                    <a:pt x="941" y="1046"/>
                  </a:lnTo>
                  <a:lnTo>
                    <a:pt x="962" y="1049"/>
                  </a:lnTo>
                  <a:lnTo>
                    <a:pt x="984" y="1051"/>
                  </a:lnTo>
                  <a:lnTo>
                    <a:pt x="991" y="1052"/>
                  </a:lnTo>
                  <a:lnTo>
                    <a:pt x="990" y="1045"/>
                  </a:lnTo>
                  <a:lnTo>
                    <a:pt x="990" y="1045"/>
                  </a:lnTo>
                  <a:lnTo>
                    <a:pt x="989" y="1039"/>
                  </a:lnTo>
                  <a:lnTo>
                    <a:pt x="989" y="1039"/>
                  </a:lnTo>
                  <a:lnTo>
                    <a:pt x="987" y="1032"/>
                  </a:lnTo>
                  <a:lnTo>
                    <a:pt x="987" y="1029"/>
                  </a:lnTo>
                  <a:lnTo>
                    <a:pt x="987" y="1027"/>
                  </a:lnTo>
                  <a:lnTo>
                    <a:pt x="987" y="1027"/>
                  </a:lnTo>
                  <a:lnTo>
                    <a:pt x="990" y="1018"/>
                  </a:lnTo>
                  <a:lnTo>
                    <a:pt x="992" y="1008"/>
                  </a:lnTo>
                  <a:lnTo>
                    <a:pt x="993" y="988"/>
                  </a:lnTo>
                  <a:lnTo>
                    <a:pt x="993" y="988"/>
                  </a:lnTo>
                  <a:lnTo>
                    <a:pt x="994" y="974"/>
                  </a:lnTo>
                  <a:lnTo>
                    <a:pt x="994" y="974"/>
                  </a:lnTo>
                  <a:lnTo>
                    <a:pt x="995" y="957"/>
                  </a:lnTo>
                  <a:lnTo>
                    <a:pt x="995" y="957"/>
                  </a:lnTo>
                  <a:lnTo>
                    <a:pt x="998" y="925"/>
                  </a:lnTo>
                  <a:lnTo>
                    <a:pt x="1000" y="910"/>
                  </a:lnTo>
                  <a:lnTo>
                    <a:pt x="1004" y="893"/>
                  </a:lnTo>
                  <a:lnTo>
                    <a:pt x="1004" y="893"/>
                  </a:lnTo>
                  <a:lnTo>
                    <a:pt x="1010" y="856"/>
                  </a:lnTo>
                  <a:lnTo>
                    <a:pt x="1013" y="835"/>
                  </a:lnTo>
                  <a:lnTo>
                    <a:pt x="1015" y="813"/>
                  </a:lnTo>
                  <a:lnTo>
                    <a:pt x="1016" y="793"/>
                  </a:lnTo>
                  <a:lnTo>
                    <a:pt x="1015" y="772"/>
                  </a:lnTo>
                  <a:lnTo>
                    <a:pt x="1014" y="753"/>
                  </a:lnTo>
                  <a:lnTo>
                    <a:pt x="1010" y="734"/>
                  </a:lnTo>
                  <a:lnTo>
                    <a:pt x="1008" y="726"/>
                  </a:lnTo>
                  <a:lnTo>
                    <a:pt x="1002" y="73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3" name="Freeform 207"/>
            <p:cNvSpPr/>
            <p:nvPr/>
          </p:nvSpPr>
          <p:spPr bwMode="auto">
            <a:xfrm>
              <a:off x="4251325" y="2251075"/>
              <a:ext cx="195263" cy="161925"/>
            </a:xfrm>
            <a:custGeom>
              <a:avLst/>
              <a:gdLst/>
              <a:ahLst/>
              <a:cxnLst>
                <a:cxn ang="0">
                  <a:pos x="15" y="307"/>
                </a:cxn>
                <a:cxn ang="0">
                  <a:pos x="9" y="306"/>
                </a:cxn>
                <a:cxn ang="0">
                  <a:pos x="2" y="298"/>
                </a:cxn>
                <a:cxn ang="0">
                  <a:pos x="0" y="293"/>
                </a:cxn>
                <a:cxn ang="0">
                  <a:pos x="2" y="281"/>
                </a:cxn>
                <a:cxn ang="0">
                  <a:pos x="6" y="275"/>
                </a:cxn>
                <a:cxn ang="0">
                  <a:pos x="12" y="272"/>
                </a:cxn>
                <a:cxn ang="0">
                  <a:pos x="18" y="269"/>
                </a:cxn>
                <a:cxn ang="0">
                  <a:pos x="30" y="259"/>
                </a:cxn>
                <a:cxn ang="0">
                  <a:pos x="48" y="238"/>
                </a:cxn>
                <a:cxn ang="0">
                  <a:pos x="59" y="222"/>
                </a:cxn>
                <a:cxn ang="0">
                  <a:pos x="75" y="201"/>
                </a:cxn>
                <a:cxn ang="0">
                  <a:pos x="94" y="180"/>
                </a:cxn>
                <a:cxn ang="0">
                  <a:pos x="136" y="143"/>
                </a:cxn>
                <a:cxn ang="0">
                  <a:pos x="160" y="124"/>
                </a:cxn>
                <a:cxn ang="0">
                  <a:pos x="174" y="112"/>
                </a:cxn>
                <a:cxn ang="0">
                  <a:pos x="224" y="83"/>
                </a:cxn>
                <a:cxn ang="0">
                  <a:pos x="241" y="73"/>
                </a:cxn>
                <a:cxn ang="0">
                  <a:pos x="259" y="63"/>
                </a:cxn>
                <a:cxn ang="0">
                  <a:pos x="305" y="32"/>
                </a:cxn>
                <a:cxn ang="0">
                  <a:pos x="345" y="3"/>
                </a:cxn>
                <a:cxn ang="0">
                  <a:pos x="354" y="0"/>
                </a:cxn>
                <a:cxn ang="0">
                  <a:pos x="359" y="1"/>
                </a:cxn>
                <a:cxn ang="0">
                  <a:pos x="366" y="8"/>
                </a:cxn>
                <a:cxn ang="0">
                  <a:pos x="368" y="12"/>
                </a:cxn>
                <a:cxn ang="0">
                  <a:pos x="369" y="22"/>
                </a:cxn>
                <a:cxn ang="0">
                  <a:pos x="367" y="29"/>
                </a:cxn>
                <a:cxn ang="0">
                  <a:pos x="362" y="35"/>
                </a:cxn>
                <a:cxn ang="0">
                  <a:pos x="339" y="51"/>
                </a:cxn>
                <a:cxn ang="0">
                  <a:pos x="270" y="96"/>
                </a:cxn>
                <a:cxn ang="0">
                  <a:pos x="240" y="115"/>
                </a:cxn>
                <a:cxn ang="0">
                  <a:pos x="180" y="157"/>
                </a:cxn>
                <a:cxn ang="0">
                  <a:pos x="151" y="179"/>
                </a:cxn>
                <a:cxn ang="0">
                  <a:pos x="109" y="218"/>
                </a:cxn>
                <a:cxn ang="0">
                  <a:pos x="78" y="252"/>
                </a:cxn>
                <a:cxn ang="0">
                  <a:pos x="69" y="264"/>
                </a:cxn>
                <a:cxn ang="0">
                  <a:pos x="47" y="290"/>
                </a:cxn>
                <a:cxn ang="0">
                  <a:pos x="35" y="300"/>
                </a:cxn>
                <a:cxn ang="0">
                  <a:pos x="21" y="306"/>
                </a:cxn>
                <a:cxn ang="0">
                  <a:pos x="15" y="307"/>
                </a:cxn>
              </a:cxnLst>
              <a:rect l="0" t="0" r="r" b="b"/>
              <a:pathLst>
                <a:path w="369" h="307">
                  <a:moveTo>
                    <a:pt x="15" y="307"/>
                  </a:moveTo>
                  <a:lnTo>
                    <a:pt x="15" y="307"/>
                  </a:lnTo>
                  <a:lnTo>
                    <a:pt x="12" y="307"/>
                  </a:lnTo>
                  <a:lnTo>
                    <a:pt x="9" y="306"/>
                  </a:lnTo>
                  <a:lnTo>
                    <a:pt x="5" y="303"/>
                  </a:lnTo>
                  <a:lnTo>
                    <a:pt x="2" y="298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287"/>
                  </a:lnTo>
                  <a:lnTo>
                    <a:pt x="2" y="281"/>
                  </a:lnTo>
                  <a:lnTo>
                    <a:pt x="4" y="277"/>
                  </a:lnTo>
                  <a:lnTo>
                    <a:pt x="6" y="275"/>
                  </a:lnTo>
                  <a:lnTo>
                    <a:pt x="9" y="273"/>
                  </a:lnTo>
                  <a:lnTo>
                    <a:pt x="12" y="272"/>
                  </a:lnTo>
                  <a:lnTo>
                    <a:pt x="12" y="272"/>
                  </a:lnTo>
                  <a:lnTo>
                    <a:pt x="18" y="269"/>
                  </a:lnTo>
                  <a:lnTo>
                    <a:pt x="24" y="265"/>
                  </a:lnTo>
                  <a:lnTo>
                    <a:pt x="30" y="259"/>
                  </a:lnTo>
                  <a:lnTo>
                    <a:pt x="36" y="253"/>
                  </a:lnTo>
                  <a:lnTo>
                    <a:pt x="48" y="23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68" y="210"/>
                  </a:lnTo>
                  <a:lnTo>
                    <a:pt x="75" y="201"/>
                  </a:lnTo>
                  <a:lnTo>
                    <a:pt x="75" y="201"/>
                  </a:lnTo>
                  <a:lnTo>
                    <a:pt x="94" y="180"/>
                  </a:lnTo>
                  <a:lnTo>
                    <a:pt x="114" y="162"/>
                  </a:lnTo>
                  <a:lnTo>
                    <a:pt x="136" y="143"/>
                  </a:lnTo>
                  <a:lnTo>
                    <a:pt x="157" y="126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74" y="112"/>
                  </a:lnTo>
                  <a:lnTo>
                    <a:pt x="190" y="102"/>
                  </a:lnTo>
                  <a:lnTo>
                    <a:pt x="224" y="83"/>
                  </a:lnTo>
                  <a:lnTo>
                    <a:pt x="224" y="83"/>
                  </a:lnTo>
                  <a:lnTo>
                    <a:pt x="241" y="73"/>
                  </a:lnTo>
                  <a:lnTo>
                    <a:pt x="259" y="63"/>
                  </a:lnTo>
                  <a:lnTo>
                    <a:pt x="259" y="63"/>
                  </a:lnTo>
                  <a:lnTo>
                    <a:pt x="283" y="47"/>
                  </a:lnTo>
                  <a:lnTo>
                    <a:pt x="305" y="32"/>
                  </a:lnTo>
                  <a:lnTo>
                    <a:pt x="345" y="3"/>
                  </a:lnTo>
                  <a:lnTo>
                    <a:pt x="345" y="3"/>
                  </a:lnTo>
                  <a:lnTo>
                    <a:pt x="350" y="1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9" y="1"/>
                  </a:lnTo>
                  <a:lnTo>
                    <a:pt x="363" y="4"/>
                  </a:lnTo>
                  <a:lnTo>
                    <a:pt x="366" y="8"/>
                  </a:lnTo>
                  <a:lnTo>
                    <a:pt x="368" y="12"/>
                  </a:lnTo>
                  <a:lnTo>
                    <a:pt x="368" y="12"/>
                  </a:lnTo>
                  <a:lnTo>
                    <a:pt x="369" y="16"/>
                  </a:lnTo>
                  <a:lnTo>
                    <a:pt x="369" y="22"/>
                  </a:lnTo>
                  <a:lnTo>
                    <a:pt x="369" y="25"/>
                  </a:lnTo>
                  <a:lnTo>
                    <a:pt x="367" y="29"/>
                  </a:lnTo>
                  <a:lnTo>
                    <a:pt x="365" y="32"/>
                  </a:lnTo>
                  <a:lnTo>
                    <a:pt x="362" y="35"/>
                  </a:lnTo>
                  <a:lnTo>
                    <a:pt x="362" y="35"/>
                  </a:lnTo>
                  <a:lnTo>
                    <a:pt x="339" y="51"/>
                  </a:lnTo>
                  <a:lnTo>
                    <a:pt x="317" y="67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40" y="115"/>
                  </a:lnTo>
                  <a:lnTo>
                    <a:pt x="210" y="135"/>
                  </a:lnTo>
                  <a:lnTo>
                    <a:pt x="180" y="157"/>
                  </a:lnTo>
                  <a:lnTo>
                    <a:pt x="151" y="179"/>
                  </a:lnTo>
                  <a:lnTo>
                    <a:pt x="151" y="179"/>
                  </a:lnTo>
                  <a:lnTo>
                    <a:pt x="131" y="198"/>
                  </a:lnTo>
                  <a:lnTo>
                    <a:pt x="109" y="218"/>
                  </a:lnTo>
                  <a:lnTo>
                    <a:pt x="88" y="239"/>
                  </a:lnTo>
                  <a:lnTo>
                    <a:pt x="78" y="252"/>
                  </a:lnTo>
                  <a:lnTo>
                    <a:pt x="69" y="264"/>
                  </a:lnTo>
                  <a:lnTo>
                    <a:pt x="69" y="264"/>
                  </a:lnTo>
                  <a:lnTo>
                    <a:pt x="59" y="277"/>
                  </a:lnTo>
                  <a:lnTo>
                    <a:pt x="47" y="290"/>
                  </a:lnTo>
                  <a:lnTo>
                    <a:pt x="42" y="295"/>
                  </a:lnTo>
                  <a:lnTo>
                    <a:pt x="35" y="300"/>
                  </a:lnTo>
                  <a:lnTo>
                    <a:pt x="29" y="304"/>
                  </a:lnTo>
                  <a:lnTo>
                    <a:pt x="21" y="306"/>
                  </a:lnTo>
                  <a:lnTo>
                    <a:pt x="21" y="306"/>
                  </a:lnTo>
                  <a:lnTo>
                    <a:pt x="15" y="307"/>
                  </a:lnTo>
                  <a:lnTo>
                    <a:pt x="15" y="30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4" name="Freeform 208"/>
            <p:cNvSpPr/>
            <p:nvPr/>
          </p:nvSpPr>
          <p:spPr bwMode="auto">
            <a:xfrm>
              <a:off x="4284663" y="2282825"/>
              <a:ext cx="195263" cy="171450"/>
            </a:xfrm>
            <a:custGeom>
              <a:avLst/>
              <a:gdLst/>
              <a:ahLst/>
              <a:cxnLst>
                <a:cxn ang="0">
                  <a:pos x="15" y="323"/>
                </a:cxn>
                <a:cxn ang="0">
                  <a:pos x="6" y="319"/>
                </a:cxn>
                <a:cxn ang="0">
                  <a:pos x="1" y="309"/>
                </a:cxn>
                <a:cxn ang="0">
                  <a:pos x="0" y="306"/>
                </a:cxn>
                <a:cxn ang="0">
                  <a:pos x="0" y="297"/>
                </a:cxn>
                <a:cxn ang="0">
                  <a:pos x="4" y="290"/>
                </a:cxn>
                <a:cxn ang="0">
                  <a:pos x="7" y="287"/>
                </a:cxn>
                <a:cxn ang="0">
                  <a:pos x="15" y="277"/>
                </a:cxn>
                <a:cxn ang="0">
                  <a:pos x="20" y="266"/>
                </a:cxn>
                <a:cxn ang="0">
                  <a:pos x="29" y="253"/>
                </a:cxn>
                <a:cxn ang="0">
                  <a:pos x="48" y="230"/>
                </a:cxn>
                <a:cxn ang="0">
                  <a:pos x="68" y="211"/>
                </a:cxn>
                <a:cxn ang="0">
                  <a:pos x="94" y="190"/>
                </a:cxn>
                <a:cxn ang="0">
                  <a:pos x="126" y="162"/>
                </a:cxn>
                <a:cxn ang="0">
                  <a:pos x="159" y="135"/>
                </a:cxn>
                <a:cxn ang="0">
                  <a:pos x="187" y="111"/>
                </a:cxn>
                <a:cxn ang="0">
                  <a:pos x="236" y="73"/>
                </a:cxn>
                <a:cxn ang="0">
                  <a:pos x="254" y="61"/>
                </a:cxn>
                <a:cxn ang="0">
                  <a:pos x="311" y="23"/>
                </a:cxn>
                <a:cxn ang="0">
                  <a:pos x="344" y="3"/>
                </a:cxn>
                <a:cxn ang="0">
                  <a:pos x="348" y="1"/>
                </a:cxn>
                <a:cxn ang="0">
                  <a:pos x="352" y="0"/>
                </a:cxn>
                <a:cxn ang="0">
                  <a:pos x="358" y="2"/>
                </a:cxn>
                <a:cxn ang="0">
                  <a:pos x="366" y="9"/>
                </a:cxn>
                <a:cxn ang="0">
                  <a:pos x="368" y="14"/>
                </a:cxn>
                <a:cxn ang="0">
                  <a:pos x="369" y="22"/>
                </a:cxn>
                <a:cxn ang="0">
                  <a:pos x="366" y="29"/>
                </a:cxn>
                <a:cxn ang="0">
                  <a:pos x="361" y="35"/>
                </a:cxn>
                <a:cxn ang="0">
                  <a:pos x="325" y="57"/>
                </a:cxn>
                <a:cxn ang="0">
                  <a:pos x="271" y="92"/>
                </a:cxn>
                <a:cxn ang="0">
                  <a:pos x="250" y="107"/>
                </a:cxn>
                <a:cxn ang="0">
                  <a:pos x="190" y="157"/>
                </a:cxn>
                <a:cxn ang="0">
                  <a:pos x="164" y="179"/>
                </a:cxn>
                <a:cxn ang="0">
                  <a:pos x="134" y="203"/>
                </a:cxn>
                <a:cxn ang="0">
                  <a:pos x="102" y="229"/>
                </a:cxn>
                <a:cxn ang="0">
                  <a:pos x="72" y="258"/>
                </a:cxn>
                <a:cxn ang="0">
                  <a:pos x="66" y="264"/>
                </a:cxn>
                <a:cxn ang="0">
                  <a:pos x="51" y="286"/>
                </a:cxn>
                <a:cxn ang="0">
                  <a:pos x="46" y="295"/>
                </a:cxn>
                <a:cxn ang="0">
                  <a:pos x="33" y="312"/>
                </a:cxn>
                <a:cxn ang="0">
                  <a:pos x="24" y="319"/>
                </a:cxn>
                <a:cxn ang="0">
                  <a:pos x="15" y="323"/>
                </a:cxn>
              </a:cxnLst>
              <a:rect l="0" t="0" r="r" b="b"/>
              <a:pathLst>
                <a:path w="369" h="323">
                  <a:moveTo>
                    <a:pt x="15" y="323"/>
                  </a:moveTo>
                  <a:lnTo>
                    <a:pt x="15" y="323"/>
                  </a:lnTo>
                  <a:lnTo>
                    <a:pt x="10" y="322"/>
                  </a:lnTo>
                  <a:lnTo>
                    <a:pt x="6" y="319"/>
                  </a:lnTo>
                  <a:lnTo>
                    <a:pt x="3" y="315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0" y="306"/>
                  </a:lnTo>
                  <a:lnTo>
                    <a:pt x="0" y="300"/>
                  </a:lnTo>
                  <a:lnTo>
                    <a:pt x="0" y="297"/>
                  </a:lnTo>
                  <a:lnTo>
                    <a:pt x="2" y="294"/>
                  </a:lnTo>
                  <a:lnTo>
                    <a:pt x="4" y="290"/>
                  </a:lnTo>
                  <a:lnTo>
                    <a:pt x="7" y="287"/>
                  </a:lnTo>
                  <a:lnTo>
                    <a:pt x="7" y="287"/>
                  </a:lnTo>
                  <a:lnTo>
                    <a:pt x="11" y="283"/>
                  </a:lnTo>
                  <a:lnTo>
                    <a:pt x="15" y="277"/>
                  </a:lnTo>
                  <a:lnTo>
                    <a:pt x="20" y="266"/>
                  </a:lnTo>
                  <a:lnTo>
                    <a:pt x="20" y="266"/>
                  </a:lnTo>
                  <a:lnTo>
                    <a:pt x="24" y="259"/>
                  </a:lnTo>
                  <a:lnTo>
                    <a:pt x="29" y="253"/>
                  </a:lnTo>
                  <a:lnTo>
                    <a:pt x="29" y="253"/>
                  </a:lnTo>
                  <a:lnTo>
                    <a:pt x="48" y="230"/>
                  </a:lnTo>
                  <a:lnTo>
                    <a:pt x="59" y="221"/>
                  </a:lnTo>
                  <a:lnTo>
                    <a:pt x="68" y="211"/>
                  </a:lnTo>
                  <a:lnTo>
                    <a:pt x="68" y="211"/>
                  </a:lnTo>
                  <a:lnTo>
                    <a:pt x="94" y="190"/>
                  </a:lnTo>
                  <a:lnTo>
                    <a:pt x="94" y="190"/>
                  </a:lnTo>
                  <a:lnTo>
                    <a:pt x="126" y="162"/>
                  </a:lnTo>
                  <a:lnTo>
                    <a:pt x="159" y="135"/>
                  </a:lnTo>
                  <a:lnTo>
                    <a:pt x="159" y="135"/>
                  </a:lnTo>
                  <a:lnTo>
                    <a:pt x="187" y="111"/>
                  </a:lnTo>
                  <a:lnTo>
                    <a:pt x="187" y="111"/>
                  </a:lnTo>
                  <a:lnTo>
                    <a:pt x="220" y="85"/>
                  </a:lnTo>
                  <a:lnTo>
                    <a:pt x="236" y="73"/>
                  </a:lnTo>
                  <a:lnTo>
                    <a:pt x="254" y="61"/>
                  </a:lnTo>
                  <a:lnTo>
                    <a:pt x="254" y="61"/>
                  </a:lnTo>
                  <a:lnTo>
                    <a:pt x="282" y="41"/>
                  </a:lnTo>
                  <a:lnTo>
                    <a:pt x="311" y="23"/>
                  </a:lnTo>
                  <a:lnTo>
                    <a:pt x="311" y="23"/>
                  </a:lnTo>
                  <a:lnTo>
                    <a:pt x="344" y="3"/>
                  </a:lnTo>
                  <a:lnTo>
                    <a:pt x="344" y="3"/>
                  </a:lnTo>
                  <a:lnTo>
                    <a:pt x="348" y="1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5" y="1"/>
                  </a:lnTo>
                  <a:lnTo>
                    <a:pt x="358" y="2"/>
                  </a:lnTo>
                  <a:lnTo>
                    <a:pt x="363" y="5"/>
                  </a:lnTo>
                  <a:lnTo>
                    <a:pt x="366" y="9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69" y="17"/>
                  </a:lnTo>
                  <a:lnTo>
                    <a:pt x="369" y="22"/>
                  </a:lnTo>
                  <a:lnTo>
                    <a:pt x="368" y="25"/>
                  </a:lnTo>
                  <a:lnTo>
                    <a:pt x="366" y="29"/>
                  </a:lnTo>
                  <a:lnTo>
                    <a:pt x="364" y="32"/>
                  </a:lnTo>
                  <a:lnTo>
                    <a:pt x="361" y="35"/>
                  </a:lnTo>
                  <a:lnTo>
                    <a:pt x="361" y="35"/>
                  </a:lnTo>
                  <a:lnTo>
                    <a:pt x="325" y="57"/>
                  </a:lnTo>
                  <a:lnTo>
                    <a:pt x="325" y="57"/>
                  </a:lnTo>
                  <a:lnTo>
                    <a:pt x="271" y="92"/>
                  </a:lnTo>
                  <a:lnTo>
                    <a:pt x="271" y="92"/>
                  </a:lnTo>
                  <a:lnTo>
                    <a:pt x="250" y="107"/>
                  </a:lnTo>
                  <a:lnTo>
                    <a:pt x="229" y="123"/>
                  </a:lnTo>
                  <a:lnTo>
                    <a:pt x="190" y="157"/>
                  </a:lnTo>
                  <a:lnTo>
                    <a:pt x="190" y="157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34" y="203"/>
                  </a:lnTo>
                  <a:lnTo>
                    <a:pt x="134" y="203"/>
                  </a:lnTo>
                  <a:lnTo>
                    <a:pt x="102" y="229"/>
                  </a:lnTo>
                  <a:lnTo>
                    <a:pt x="86" y="242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66" y="264"/>
                  </a:lnTo>
                  <a:lnTo>
                    <a:pt x="61" y="271"/>
                  </a:lnTo>
                  <a:lnTo>
                    <a:pt x="51" y="286"/>
                  </a:lnTo>
                  <a:lnTo>
                    <a:pt x="51" y="286"/>
                  </a:lnTo>
                  <a:lnTo>
                    <a:pt x="46" y="295"/>
                  </a:lnTo>
                  <a:lnTo>
                    <a:pt x="40" y="303"/>
                  </a:lnTo>
                  <a:lnTo>
                    <a:pt x="33" y="312"/>
                  </a:lnTo>
                  <a:lnTo>
                    <a:pt x="24" y="319"/>
                  </a:lnTo>
                  <a:lnTo>
                    <a:pt x="24" y="319"/>
                  </a:lnTo>
                  <a:lnTo>
                    <a:pt x="19" y="322"/>
                  </a:lnTo>
                  <a:lnTo>
                    <a:pt x="15" y="323"/>
                  </a:lnTo>
                  <a:lnTo>
                    <a:pt x="15" y="32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5" name="Freeform 209"/>
            <p:cNvSpPr/>
            <p:nvPr/>
          </p:nvSpPr>
          <p:spPr bwMode="auto">
            <a:xfrm>
              <a:off x="4446588" y="2346325"/>
              <a:ext cx="285750" cy="307975"/>
            </a:xfrm>
            <a:custGeom>
              <a:avLst/>
              <a:gdLst/>
              <a:ahLst/>
              <a:cxnLst>
                <a:cxn ang="0">
                  <a:pos x="524" y="583"/>
                </a:cxn>
                <a:cxn ang="0">
                  <a:pos x="515" y="580"/>
                </a:cxn>
                <a:cxn ang="0">
                  <a:pos x="501" y="571"/>
                </a:cxn>
                <a:cxn ang="0">
                  <a:pos x="476" y="549"/>
                </a:cxn>
                <a:cxn ang="0">
                  <a:pos x="437" y="513"/>
                </a:cxn>
                <a:cxn ang="0">
                  <a:pos x="414" y="488"/>
                </a:cxn>
                <a:cxn ang="0">
                  <a:pos x="388" y="460"/>
                </a:cxn>
                <a:cxn ang="0">
                  <a:pos x="339" y="409"/>
                </a:cxn>
                <a:cxn ang="0">
                  <a:pos x="300" y="361"/>
                </a:cxn>
                <a:cxn ang="0">
                  <a:pos x="288" y="344"/>
                </a:cxn>
                <a:cxn ang="0">
                  <a:pos x="246" y="293"/>
                </a:cxn>
                <a:cxn ang="0">
                  <a:pos x="202" y="245"/>
                </a:cxn>
                <a:cxn ang="0">
                  <a:pos x="167" y="208"/>
                </a:cxn>
                <a:cxn ang="0">
                  <a:pos x="134" y="170"/>
                </a:cxn>
                <a:cxn ang="0">
                  <a:pos x="121" y="153"/>
                </a:cxn>
                <a:cxn ang="0">
                  <a:pos x="95" y="121"/>
                </a:cxn>
                <a:cxn ang="0">
                  <a:pos x="54" y="76"/>
                </a:cxn>
                <a:cxn ang="0">
                  <a:pos x="24" y="48"/>
                </a:cxn>
                <a:cxn ang="0">
                  <a:pos x="8" y="36"/>
                </a:cxn>
                <a:cxn ang="0">
                  <a:pos x="3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4" y="8"/>
                </a:cxn>
                <a:cxn ang="0">
                  <a:pos x="12" y="1"/>
                </a:cxn>
                <a:cxn ang="0">
                  <a:pos x="16" y="0"/>
                </a:cxn>
                <a:cxn ang="0">
                  <a:pos x="25" y="3"/>
                </a:cxn>
                <a:cxn ang="0">
                  <a:pos x="41" y="15"/>
                </a:cxn>
                <a:cxn ang="0">
                  <a:pos x="70" y="41"/>
                </a:cxn>
                <a:cxn ang="0">
                  <a:pos x="110" y="84"/>
                </a:cxn>
                <a:cxn ang="0">
                  <a:pos x="136" y="115"/>
                </a:cxn>
                <a:cxn ang="0">
                  <a:pos x="206" y="198"/>
                </a:cxn>
                <a:cxn ang="0">
                  <a:pos x="290" y="291"/>
                </a:cxn>
                <a:cxn ang="0">
                  <a:pos x="303" y="306"/>
                </a:cxn>
                <a:cxn ang="0">
                  <a:pos x="341" y="353"/>
                </a:cxn>
                <a:cxn ang="0">
                  <a:pos x="371" y="390"/>
                </a:cxn>
                <a:cxn ang="0">
                  <a:pos x="403" y="425"/>
                </a:cxn>
                <a:cxn ang="0">
                  <a:pos x="433" y="457"/>
                </a:cxn>
                <a:cxn ang="0">
                  <a:pos x="457" y="482"/>
                </a:cxn>
                <a:cxn ang="0">
                  <a:pos x="493" y="518"/>
                </a:cxn>
                <a:cxn ang="0">
                  <a:pos x="519" y="540"/>
                </a:cxn>
                <a:cxn ang="0">
                  <a:pos x="532" y="549"/>
                </a:cxn>
                <a:cxn ang="0">
                  <a:pos x="539" y="554"/>
                </a:cxn>
                <a:cxn ang="0">
                  <a:pos x="541" y="560"/>
                </a:cxn>
                <a:cxn ang="0">
                  <a:pos x="541" y="570"/>
                </a:cxn>
                <a:cxn ang="0">
                  <a:pos x="539" y="575"/>
                </a:cxn>
                <a:cxn ang="0">
                  <a:pos x="530" y="582"/>
                </a:cxn>
                <a:cxn ang="0">
                  <a:pos x="524" y="583"/>
                </a:cxn>
              </a:cxnLst>
              <a:rect l="0" t="0" r="r" b="b"/>
              <a:pathLst>
                <a:path w="541" h="583">
                  <a:moveTo>
                    <a:pt x="524" y="583"/>
                  </a:moveTo>
                  <a:lnTo>
                    <a:pt x="524" y="583"/>
                  </a:lnTo>
                  <a:lnTo>
                    <a:pt x="520" y="582"/>
                  </a:lnTo>
                  <a:lnTo>
                    <a:pt x="515" y="580"/>
                  </a:lnTo>
                  <a:lnTo>
                    <a:pt x="515" y="580"/>
                  </a:lnTo>
                  <a:lnTo>
                    <a:pt x="501" y="571"/>
                  </a:lnTo>
                  <a:lnTo>
                    <a:pt x="488" y="560"/>
                  </a:lnTo>
                  <a:lnTo>
                    <a:pt x="476" y="549"/>
                  </a:lnTo>
                  <a:lnTo>
                    <a:pt x="462" y="538"/>
                  </a:lnTo>
                  <a:lnTo>
                    <a:pt x="437" y="513"/>
                  </a:lnTo>
                  <a:lnTo>
                    <a:pt x="414" y="488"/>
                  </a:lnTo>
                  <a:lnTo>
                    <a:pt x="414" y="488"/>
                  </a:lnTo>
                  <a:lnTo>
                    <a:pt x="388" y="460"/>
                  </a:lnTo>
                  <a:lnTo>
                    <a:pt x="388" y="460"/>
                  </a:lnTo>
                  <a:lnTo>
                    <a:pt x="365" y="437"/>
                  </a:lnTo>
                  <a:lnTo>
                    <a:pt x="339" y="409"/>
                  </a:lnTo>
                  <a:lnTo>
                    <a:pt x="313" y="377"/>
                  </a:lnTo>
                  <a:lnTo>
                    <a:pt x="300" y="361"/>
                  </a:lnTo>
                  <a:lnTo>
                    <a:pt x="288" y="344"/>
                  </a:lnTo>
                  <a:lnTo>
                    <a:pt x="288" y="344"/>
                  </a:lnTo>
                  <a:lnTo>
                    <a:pt x="268" y="319"/>
                  </a:lnTo>
                  <a:lnTo>
                    <a:pt x="246" y="293"/>
                  </a:lnTo>
                  <a:lnTo>
                    <a:pt x="224" y="269"/>
                  </a:lnTo>
                  <a:lnTo>
                    <a:pt x="202" y="245"/>
                  </a:lnTo>
                  <a:lnTo>
                    <a:pt x="202" y="245"/>
                  </a:lnTo>
                  <a:lnTo>
                    <a:pt x="167" y="208"/>
                  </a:lnTo>
                  <a:lnTo>
                    <a:pt x="150" y="189"/>
                  </a:lnTo>
                  <a:lnTo>
                    <a:pt x="134" y="170"/>
                  </a:lnTo>
                  <a:lnTo>
                    <a:pt x="134" y="170"/>
                  </a:lnTo>
                  <a:lnTo>
                    <a:pt x="121" y="153"/>
                  </a:lnTo>
                  <a:lnTo>
                    <a:pt x="121" y="153"/>
                  </a:lnTo>
                  <a:lnTo>
                    <a:pt x="95" y="121"/>
                  </a:lnTo>
                  <a:lnTo>
                    <a:pt x="69" y="90"/>
                  </a:lnTo>
                  <a:lnTo>
                    <a:pt x="54" y="76"/>
                  </a:lnTo>
                  <a:lnTo>
                    <a:pt x="40" y="61"/>
                  </a:lnTo>
                  <a:lnTo>
                    <a:pt x="24" y="48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5" y="32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4" y="8"/>
                  </a:lnTo>
                  <a:lnTo>
                    <a:pt x="7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41" y="15"/>
                  </a:lnTo>
                  <a:lnTo>
                    <a:pt x="55" y="28"/>
                  </a:lnTo>
                  <a:lnTo>
                    <a:pt x="70" y="41"/>
                  </a:lnTo>
                  <a:lnTo>
                    <a:pt x="83" y="55"/>
                  </a:lnTo>
                  <a:lnTo>
                    <a:pt x="110" y="84"/>
                  </a:lnTo>
                  <a:lnTo>
                    <a:pt x="136" y="115"/>
                  </a:lnTo>
                  <a:lnTo>
                    <a:pt x="136" y="115"/>
                  </a:lnTo>
                  <a:lnTo>
                    <a:pt x="170" y="156"/>
                  </a:lnTo>
                  <a:lnTo>
                    <a:pt x="206" y="198"/>
                  </a:lnTo>
                  <a:lnTo>
                    <a:pt x="246" y="242"/>
                  </a:lnTo>
                  <a:lnTo>
                    <a:pt x="290" y="291"/>
                  </a:lnTo>
                  <a:lnTo>
                    <a:pt x="290" y="291"/>
                  </a:lnTo>
                  <a:lnTo>
                    <a:pt x="303" y="306"/>
                  </a:lnTo>
                  <a:lnTo>
                    <a:pt x="317" y="322"/>
                  </a:lnTo>
                  <a:lnTo>
                    <a:pt x="341" y="353"/>
                  </a:lnTo>
                  <a:lnTo>
                    <a:pt x="341" y="353"/>
                  </a:lnTo>
                  <a:lnTo>
                    <a:pt x="371" y="390"/>
                  </a:lnTo>
                  <a:lnTo>
                    <a:pt x="387" y="407"/>
                  </a:lnTo>
                  <a:lnTo>
                    <a:pt x="403" y="425"/>
                  </a:lnTo>
                  <a:lnTo>
                    <a:pt x="403" y="425"/>
                  </a:lnTo>
                  <a:lnTo>
                    <a:pt x="433" y="457"/>
                  </a:lnTo>
                  <a:lnTo>
                    <a:pt x="433" y="457"/>
                  </a:lnTo>
                  <a:lnTo>
                    <a:pt x="457" y="482"/>
                  </a:lnTo>
                  <a:lnTo>
                    <a:pt x="481" y="507"/>
                  </a:lnTo>
                  <a:lnTo>
                    <a:pt x="493" y="518"/>
                  </a:lnTo>
                  <a:lnTo>
                    <a:pt x="507" y="529"/>
                  </a:lnTo>
                  <a:lnTo>
                    <a:pt x="519" y="540"/>
                  </a:lnTo>
                  <a:lnTo>
                    <a:pt x="532" y="549"/>
                  </a:lnTo>
                  <a:lnTo>
                    <a:pt x="532" y="549"/>
                  </a:lnTo>
                  <a:lnTo>
                    <a:pt x="537" y="552"/>
                  </a:lnTo>
                  <a:lnTo>
                    <a:pt x="539" y="554"/>
                  </a:lnTo>
                  <a:lnTo>
                    <a:pt x="540" y="557"/>
                  </a:lnTo>
                  <a:lnTo>
                    <a:pt x="541" y="560"/>
                  </a:lnTo>
                  <a:lnTo>
                    <a:pt x="541" y="565"/>
                  </a:lnTo>
                  <a:lnTo>
                    <a:pt x="541" y="570"/>
                  </a:lnTo>
                  <a:lnTo>
                    <a:pt x="541" y="570"/>
                  </a:lnTo>
                  <a:lnTo>
                    <a:pt x="539" y="575"/>
                  </a:lnTo>
                  <a:lnTo>
                    <a:pt x="534" y="579"/>
                  </a:lnTo>
                  <a:lnTo>
                    <a:pt x="530" y="582"/>
                  </a:lnTo>
                  <a:lnTo>
                    <a:pt x="527" y="583"/>
                  </a:lnTo>
                  <a:lnTo>
                    <a:pt x="524" y="583"/>
                  </a:lnTo>
                  <a:lnTo>
                    <a:pt x="524" y="58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6" name="Freeform 210"/>
            <p:cNvSpPr/>
            <p:nvPr/>
          </p:nvSpPr>
          <p:spPr bwMode="auto">
            <a:xfrm>
              <a:off x="4349750" y="2435225"/>
              <a:ext cx="273050" cy="288925"/>
            </a:xfrm>
            <a:custGeom>
              <a:avLst/>
              <a:gdLst/>
              <a:ahLst/>
              <a:cxnLst>
                <a:cxn ang="0">
                  <a:pos x="493" y="546"/>
                </a:cxn>
                <a:cxn ang="0">
                  <a:pos x="481" y="537"/>
                </a:cxn>
                <a:cxn ang="0">
                  <a:pos x="475" y="524"/>
                </a:cxn>
                <a:cxn ang="0">
                  <a:pos x="457" y="505"/>
                </a:cxn>
                <a:cxn ang="0">
                  <a:pos x="444" y="490"/>
                </a:cxn>
                <a:cxn ang="0">
                  <a:pos x="436" y="479"/>
                </a:cxn>
                <a:cxn ang="0">
                  <a:pos x="411" y="452"/>
                </a:cxn>
                <a:cxn ang="0">
                  <a:pos x="402" y="443"/>
                </a:cxn>
                <a:cxn ang="0">
                  <a:pos x="387" y="420"/>
                </a:cxn>
                <a:cxn ang="0">
                  <a:pos x="376" y="410"/>
                </a:cxn>
                <a:cxn ang="0">
                  <a:pos x="345" y="378"/>
                </a:cxn>
                <a:cxn ang="0">
                  <a:pos x="321" y="352"/>
                </a:cxn>
                <a:cxn ang="0">
                  <a:pos x="280" y="313"/>
                </a:cxn>
                <a:cxn ang="0">
                  <a:pos x="252" y="285"/>
                </a:cxn>
                <a:cxn ang="0">
                  <a:pos x="151" y="183"/>
                </a:cxn>
                <a:cxn ang="0">
                  <a:pos x="106" y="136"/>
                </a:cxn>
                <a:cxn ang="0">
                  <a:pos x="64" y="92"/>
                </a:cxn>
                <a:cxn ang="0">
                  <a:pos x="33" y="58"/>
                </a:cxn>
                <a:cxn ang="0">
                  <a:pos x="13" y="39"/>
                </a:cxn>
                <a:cxn ang="0">
                  <a:pos x="3" y="26"/>
                </a:cxn>
                <a:cxn ang="0">
                  <a:pos x="0" y="14"/>
                </a:cxn>
                <a:cxn ang="0">
                  <a:pos x="5" y="6"/>
                </a:cxn>
                <a:cxn ang="0">
                  <a:pos x="19" y="0"/>
                </a:cxn>
                <a:cxn ang="0">
                  <a:pos x="26" y="2"/>
                </a:cxn>
                <a:cxn ang="0">
                  <a:pos x="34" y="8"/>
                </a:cxn>
                <a:cxn ang="0">
                  <a:pos x="72" y="47"/>
                </a:cxn>
                <a:cxn ang="0">
                  <a:pos x="94" y="67"/>
                </a:cxn>
                <a:cxn ang="0">
                  <a:pos x="151" y="133"/>
                </a:cxn>
                <a:cxn ang="0">
                  <a:pos x="191" y="176"/>
                </a:cxn>
                <a:cxn ang="0">
                  <a:pos x="275" y="260"/>
                </a:cxn>
                <a:cxn ang="0">
                  <a:pos x="311" y="293"/>
                </a:cxn>
                <a:cxn ang="0">
                  <a:pos x="364" y="343"/>
                </a:cxn>
                <a:cxn ang="0">
                  <a:pos x="407" y="387"/>
                </a:cxn>
                <a:cxn ang="0">
                  <a:pos x="423" y="411"/>
                </a:cxn>
                <a:cxn ang="0">
                  <a:pos x="440" y="429"/>
                </a:cxn>
                <a:cxn ang="0">
                  <a:pos x="452" y="440"/>
                </a:cxn>
                <a:cxn ang="0">
                  <a:pos x="460" y="452"/>
                </a:cxn>
                <a:cxn ang="0">
                  <a:pos x="481" y="478"/>
                </a:cxn>
                <a:cxn ang="0">
                  <a:pos x="496" y="493"/>
                </a:cxn>
                <a:cxn ang="0">
                  <a:pos x="508" y="510"/>
                </a:cxn>
                <a:cxn ang="0">
                  <a:pos x="512" y="513"/>
                </a:cxn>
                <a:cxn ang="0">
                  <a:pos x="515" y="524"/>
                </a:cxn>
                <a:cxn ang="0">
                  <a:pos x="515" y="533"/>
                </a:cxn>
                <a:cxn ang="0">
                  <a:pos x="510" y="542"/>
                </a:cxn>
                <a:cxn ang="0">
                  <a:pos x="499" y="546"/>
                </a:cxn>
              </a:cxnLst>
              <a:rect l="0" t="0" r="r" b="b"/>
              <a:pathLst>
                <a:path w="515" h="546">
                  <a:moveTo>
                    <a:pt x="499" y="546"/>
                  </a:moveTo>
                  <a:lnTo>
                    <a:pt x="499" y="546"/>
                  </a:lnTo>
                  <a:lnTo>
                    <a:pt x="493" y="546"/>
                  </a:lnTo>
                  <a:lnTo>
                    <a:pt x="488" y="543"/>
                  </a:lnTo>
                  <a:lnTo>
                    <a:pt x="483" y="540"/>
                  </a:lnTo>
                  <a:lnTo>
                    <a:pt x="481" y="537"/>
                  </a:lnTo>
                  <a:lnTo>
                    <a:pt x="480" y="534"/>
                  </a:lnTo>
                  <a:lnTo>
                    <a:pt x="480" y="534"/>
                  </a:lnTo>
                  <a:lnTo>
                    <a:pt x="475" y="524"/>
                  </a:lnTo>
                  <a:lnTo>
                    <a:pt x="470" y="517"/>
                  </a:lnTo>
                  <a:lnTo>
                    <a:pt x="463" y="511"/>
                  </a:lnTo>
                  <a:lnTo>
                    <a:pt x="457" y="505"/>
                  </a:lnTo>
                  <a:lnTo>
                    <a:pt x="457" y="505"/>
                  </a:lnTo>
                  <a:lnTo>
                    <a:pt x="450" y="498"/>
                  </a:lnTo>
                  <a:lnTo>
                    <a:pt x="444" y="490"/>
                  </a:lnTo>
                  <a:lnTo>
                    <a:pt x="444" y="490"/>
                  </a:lnTo>
                  <a:lnTo>
                    <a:pt x="436" y="479"/>
                  </a:lnTo>
                  <a:lnTo>
                    <a:pt x="436" y="479"/>
                  </a:lnTo>
                  <a:lnTo>
                    <a:pt x="425" y="466"/>
                  </a:lnTo>
                  <a:lnTo>
                    <a:pt x="419" y="458"/>
                  </a:lnTo>
                  <a:lnTo>
                    <a:pt x="411" y="452"/>
                  </a:lnTo>
                  <a:lnTo>
                    <a:pt x="411" y="452"/>
                  </a:lnTo>
                  <a:lnTo>
                    <a:pt x="407" y="448"/>
                  </a:lnTo>
                  <a:lnTo>
                    <a:pt x="402" y="443"/>
                  </a:lnTo>
                  <a:lnTo>
                    <a:pt x="395" y="433"/>
                  </a:lnTo>
                  <a:lnTo>
                    <a:pt x="395" y="433"/>
                  </a:lnTo>
                  <a:lnTo>
                    <a:pt x="387" y="420"/>
                  </a:lnTo>
                  <a:lnTo>
                    <a:pt x="382" y="415"/>
                  </a:lnTo>
                  <a:lnTo>
                    <a:pt x="376" y="410"/>
                  </a:lnTo>
                  <a:lnTo>
                    <a:pt x="376" y="410"/>
                  </a:lnTo>
                  <a:lnTo>
                    <a:pt x="367" y="404"/>
                  </a:lnTo>
                  <a:lnTo>
                    <a:pt x="360" y="395"/>
                  </a:lnTo>
                  <a:lnTo>
                    <a:pt x="345" y="378"/>
                  </a:lnTo>
                  <a:lnTo>
                    <a:pt x="345" y="378"/>
                  </a:lnTo>
                  <a:lnTo>
                    <a:pt x="333" y="364"/>
                  </a:lnTo>
                  <a:lnTo>
                    <a:pt x="321" y="352"/>
                  </a:lnTo>
                  <a:lnTo>
                    <a:pt x="321" y="352"/>
                  </a:lnTo>
                  <a:lnTo>
                    <a:pt x="299" y="332"/>
                  </a:lnTo>
                  <a:lnTo>
                    <a:pt x="280" y="313"/>
                  </a:lnTo>
                  <a:lnTo>
                    <a:pt x="280" y="313"/>
                  </a:lnTo>
                  <a:lnTo>
                    <a:pt x="252" y="285"/>
                  </a:lnTo>
                  <a:lnTo>
                    <a:pt x="252" y="285"/>
                  </a:lnTo>
                  <a:lnTo>
                    <a:pt x="225" y="260"/>
                  </a:lnTo>
                  <a:lnTo>
                    <a:pt x="200" y="234"/>
                  </a:lnTo>
                  <a:lnTo>
                    <a:pt x="151" y="183"/>
                  </a:lnTo>
                  <a:lnTo>
                    <a:pt x="151" y="183"/>
                  </a:lnTo>
                  <a:lnTo>
                    <a:pt x="106" y="136"/>
                  </a:lnTo>
                  <a:lnTo>
                    <a:pt x="106" y="136"/>
                  </a:lnTo>
                  <a:lnTo>
                    <a:pt x="87" y="116"/>
                  </a:lnTo>
                  <a:lnTo>
                    <a:pt x="87" y="116"/>
                  </a:lnTo>
                  <a:lnTo>
                    <a:pt x="64" y="92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3" y="58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13" y="39"/>
                  </a:lnTo>
                  <a:lnTo>
                    <a:pt x="8" y="33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6"/>
                  </a:lnTo>
                  <a:lnTo>
                    <a:pt x="9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42" y="18"/>
                  </a:lnTo>
                  <a:lnTo>
                    <a:pt x="51" y="29"/>
                  </a:lnTo>
                  <a:lnTo>
                    <a:pt x="72" y="47"/>
                  </a:lnTo>
                  <a:lnTo>
                    <a:pt x="72" y="47"/>
                  </a:lnTo>
                  <a:lnTo>
                    <a:pt x="83" y="57"/>
                  </a:lnTo>
                  <a:lnTo>
                    <a:pt x="94" y="67"/>
                  </a:lnTo>
                  <a:lnTo>
                    <a:pt x="94" y="67"/>
                  </a:lnTo>
                  <a:lnTo>
                    <a:pt x="124" y="100"/>
                  </a:lnTo>
                  <a:lnTo>
                    <a:pt x="151" y="133"/>
                  </a:lnTo>
                  <a:lnTo>
                    <a:pt x="164" y="146"/>
                  </a:lnTo>
                  <a:lnTo>
                    <a:pt x="164" y="146"/>
                  </a:lnTo>
                  <a:lnTo>
                    <a:pt x="191" y="176"/>
                  </a:lnTo>
                  <a:lnTo>
                    <a:pt x="219" y="205"/>
                  </a:lnTo>
                  <a:lnTo>
                    <a:pt x="247" y="232"/>
                  </a:lnTo>
                  <a:lnTo>
                    <a:pt x="275" y="260"/>
                  </a:lnTo>
                  <a:lnTo>
                    <a:pt x="275" y="260"/>
                  </a:lnTo>
                  <a:lnTo>
                    <a:pt x="311" y="293"/>
                  </a:lnTo>
                  <a:lnTo>
                    <a:pt x="311" y="293"/>
                  </a:lnTo>
                  <a:lnTo>
                    <a:pt x="342" y="321"/>
                  </a:lnTo>
                  <a:lnTo>
                    <a:pt x="342" y="321"/>
                  </a:lnTo>
                  <a:lnTo>
                    <a:pt x="364" y="343"/>
                  </a:lnTo>
                  <a:lnTo>
                    <a:pt x="386" y="363"/>
                  </a:lnTo>
                  <a:lnTo>
                    <a:pt x="396" y="375"/>
                  </a:lnTo>
                  <a:lnTo>
                    <a:pt x="407" y="387"/>
                  </a:lnTo>
                  <a:lnTo>
                    <a:pt x="415" y="398"/>
                  </a:lnTo>
                  <a:lnTo>
                    <a:pt x="423" y="411"/>
                  </a:lnTo>
                  <a:lnTo>
                    <a:pt x="423" y="411"/>
                  </a:lnTo>
                  <a:lnTo>
                    <a:pt x="426" y="416"/>
                  </a:lnTo>
                  <a:lnTo>
                    <a:pt x="430" y="421"/>
                  </a:lnTo>
                  <a:lnTo>
                    <a:pt x="440" y="429"/>
                  </a:lnTo>
                  <a:lnTo>
                    <a:pt x="440" y="429"/>
                  </a:lnTo>
                  <a:lnTo>
                    <a:pt x="446" y="435"/>
                  </a:lnTo>
                  <a:lnTo>
                    <a:pt x="452" y="440"/>
                  </a:lnTo>
                  <a:lnTo>
                    <a:pt x="452" y="440"/>
                  </a:lnTo>
                  <a:lnTo>
                    <a:pt x="460" y="452"/>
                  </a:lnTo>
                  <a:lnTo>
                    <a:pt x="460" y="452"/>
                  </a:lnTo>
                  <a:lnTo>
                    <a:pt x="470" y="466"/>
                  </a:lnTo>
                  <a:lnTo>
                    <a:pt x="475" y="472"/>
                  </a:lnTo>
                  <a:lnTo>
                    <a:pt x="481" y="478"/>
                  </a:lnTo>
                  <a:lnTo>
                    <a:pt x="481" y="478"/>
                  </a:lnTo>
                  <a:lnTo>
                    <a:pt x="489" y="486"/>
                  </a:lnTo>
                  <a:lnTo>
                    <a:pt x="496" y="493"/>
                  </a:lnTo>
                  <a:lnTo>
                    <a:pt x="502" y="501"/>
                  </a:lnTo>
                  <a:lnTo>
                    <a:pt x="507" y="509"/>
                  </a:lnTo>
                  <a:lnTo>
                    <a:pt x="508" y="510"/>
                  </a:lnTo>
                  <a:lnTo>
                    <a:pt x="509" y="511"/>
                  </a:lnTo>
                  <a:lnTo>
                    <a:pt x="509" y="511"/>
                  </a:lnTo>
                  <a:lnTo>
                    <a:pt x="512" y="513"/>
                  </a:lnTo>
                  <a:lnTo>
                    <a:pt x="514" y="516"/>
                  </a:lnTo>
                  <a:lnTo>
                    <a:pt x="515" y="520"/>
                  </a:lnTo>
                  <a:lnTo>
                    <a:pt x="515" y="524"/>
                  </a:lnTo>
                  <a:lnTo>
                    <a:pt x="515" y="530"/>
                  </a:lnTo>
                  <a:lnTo>
                    <a:pt x="515" y="530"/>
                  </a:lnTo>
                  <a:lnTo>
                    <a:pt x="515" y="533"/>
                  </a:lnTo>
                  <a:lnTo>
                    <a:pt x="514" y="537"/>
                  </a:lnTo>
                  <a:lnTo>
                    <a:pt x="513" y="540"/>
                  </a:lnTo>
                  <a:lnTo>
                    <a:pt x="510" y="542"/>
                  </a:lnTo>
                  <a:lnTo>
                    <a:pt x="510" y="542"/>
                  </a:lnTo>
                  <a:lnTo>
                    <a:pt x="506" y="545"/>
                  </a:lnTo>
                  <a:lnTo>
                    <a:pt x="499" y="546"/>
                  </a:lnTo>
                  <a:lnTo>
                    <a:pt x="499" y="5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7" name="Freeform 211"/>
            <p:cNvSpPr/>
            <p:nvPr/>
          </p:nvSpPr>
          <p:spPr bwMode="auto">
            <a:xfrm>
              <a:off x="4708525" y="2740025"/>
              <a:ext cx="77788" cy="74613"/>
            </a:xfrm>
            <a:custGeom>
              <a:avLst/>
              <a:gdLst/>
              <a:ahLst/>
              <a:cxnLst>
                <a:cxn ang="0">
                  <a:pos x="116" y="142"/>
                </a:cxn>
                <a:cxn ang="0">
                  <a:pos x="111" y="142"/>
                </a:cxn>
                <a:cxn ang="0">
                  <a:pos x="101" y="140"/>
                </a:cxn>
                <a:cxn ang="0">
                  <a:pos x="90" y="136"/>
                </a:cxn>
                <a:cxn ang="0">
                  <a:pos x="88" y="139"/>
                </a:cxn>
                <a:cxn ang="0">
                  <a:pos x="79" y="141"/>
                </a:cxn>
                <a:cxn ang="0">
                  <a:pos x="77" y="141"/>
                </a:cxn>
                <a:cxn ang="0">
                  <a:pos x="63" y="139"/>
                </a:cxn>
                <a:cxn ang="0">
                  <a:pos x="49" y="136"/>
                </a:cxn>
                <a:cxn ang="0">
                  <a:pos x="42" y="134"/>
                </a:cxn>
                <a:cxn ang="0">
                  <a:pos x="33" y="127"/>
                </a:cxn>
                <a:cxn ang="0">
                  <a:pos x="30" y="129"/>
                </a:cxn>
                <a:cxn ang="0">
                  <a:pos x="21" y="131"/>
                </a:cxn>
                <a:cxn ang="0">
                  <a:pos x="18" y="130"/>
                </a:cxn>
                <a:cxn ang="0">
                  <a:pos x="12" y="127"/>
                </a:cxn>
                <a:cxn ang="0">
                  <a:pos x="7" y="122"/>
                </a:cxn>
                <a:cxn ang="0">
                  <a:pos x="6" y="117"/>
                </a:cxn>
                <a:cxn ang="0">
                  <a:pos x="5" y="115"/>
                </a:cxn>
                <a:cxn ang="0">
                  <a:pos x="1" y="108"/>
                </a:cxn>
                <a:cxn ang="0">
                  <a:pos x="1" y="101"/>
                </a:cxn>
                <a:cxn ang="0">
                  <a:pos x="3" y="95"/>
                </a:cxn>
                <a:cxn ang="0">
                  <a:pos x="13" y="83"/>
                </a:cxn>
                <a:cxn ang="0">
                  <a:pos x="31" y="62"/>
                </a:cxn>
                <a:cxn ang="0">
                  <a:pos x="63" y="34"/>
                </a:cxn>
                <a:cxn ang="0">
                  <a:pos x="92" y="13"/>
                </a:cxn>
                <a:cxn ang="0">
                  <a:pos x="98" y="8"/>
                </a:cxn>
                <a:cxn ang="0">
                  <a:pos x="113" y="1"/>
                </a:cxn>
                <a:cxn ang="0">
                  <a:pos x="121" y="0"/>
                </a:cxn>
                <a:cxn ang="0">
                  <a:pos x="131" y="2"/>
                </a:cxn>
                <a:cxn ang="0">
                  <a:pos x="137" y="5"/>
                </a:cxn>
                <a:cxn ang="0">
                  <a:pos x="143" y="15"/>
                </a:cxn>
                <a:cxn ang="0">
                  <a:pos x="147" y="29"/>
                </a:cxn>
                <a:cxn ang="0">
                  <a:pos x="148" y="35"/>
                </a:cxn>
                <a:cxn ang="0">
                  <a:pos x="147" y="53"/>
                </a:cxn>
                <a:cxn ang="0">
                  <a:pos x="148" y="84"/>
                </a:cxn>
                <a:cxn ang="0">
                  <a:pos x="148" y="100"/>
                </a:cxn>
                <a:cxn ang="0">
                  <a:pos x="146" y="116"/>
                </a:cxn>
                <a:cxn ang="0">
                  <a:pos x="145" y="125"/>
                </a:cxn>
                <a:cxn ang="0">
                  <a:pos x="141" y="132"/>
                </a:cxn>
                <a:cxn ang="0">
                  <a:pos x="136" y="136"/>
                </a:cxn>
                <a:cxn ang="0">
                  <a:pos x="128" y="141"/>
                </a:cxn>
                <a:cxn ang="0">
                  <a:pos x="126" y="141"/>
                </a:cxn>
                <a:cxn ang="0">
                  <a:pos x="121" y="142"/>
                </a:cxn>
                <a:cxn ang="0">
                  <a:pos x="116" y="142"/>
                </a:cxn>
              </a:cxnLst>
              <a:rect l="0" t="0" r="r" b="b"/>
              <a:pathLst>
                <a:path w="148" h="142">
                  <a:moveTo>
                    <a:pt x="116" y="142"/>
                  </a:moveTo>
                  <a:lnTo>
                    <a:pt x="116" y="142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1" y="140"/>
                  </a:lnTo>
                  <a:lnTo>
                    <a:pt x="101" y="140"/>
                  </a:lnTo>
                  <a:lnTo>
                    <a:pt x="93" y="136"/>
                  </a:lnTo>
                  <a:lnTo>
                    <a:pt x="90" y="136"/>
                  </a:lnTo>
                  <a:lnTo>
                    <a:pt x="88" y="139"/>
                  </a:lnTo>
                  <a:lnTo>
                    <a:pt x="88" y="139"/>
                  </a:lnTo>
                  <a:lnTo>
                    <a:pt x="84" y="141"/>
                  </a:lnTo>
                  <a:lnTo>
                    <a:pt x="79" y="141"/>
                  </a:lnTo>
                  <a:lnTo>
                    <a:pt x="79" y="141"/>
                  </a:lnTo>
                  <a:lnTo>
                    <a:pt x="77" y="141"/>
                  </a:lnTo>
                  <a:lnTo>
                    <a:pt x="77" y="141"/>
                  </a:lnTo>
                  <a:lnTo>
                    <a:pt x="63" y="139"/>
                  </a:lnTo>
                  <a:lnTo>
                    <a:pt x="63" y="139"/>
                  </a:lnTo>
                  <a:lnTo>
                    <a:pt x="49" y="136"/>
                  </a:lnTo>
                  <a:lnTo>
                    <a:pt x="49" y="136"/>
                  </a:lnTo>
                  <a:lnTo>
                    <a:pt x="42" y="134"/>
                  </a:lnTo>
                  <a:lnTo>
                    <a:pt x="36" y="130"/>
                  </a:lnTo>
                  <a:lnTo>
                    <a:pt x="33" y="127"/>
                  </a:lnTo>
                  <a:lnTo>
                    <a:pt x="30" y="129"/>
                  </a:lnTo>
                  <a:lnTo>
                    <a:pt x="30" y="129"/>
                  </a:lnTo>
                  <a:lnTo>
                    <a:pt x="25" y="130"/>
                  </a:lnTo>
                  <a:lnTo>
                    <a:pt x="21" y="131"/>
                  </a:lnTo>
                  <a:lnTo>
                    <a:pt x="21" y="131"/>
                  </a:lnTo>
                  <a:lnTo>
                    <a:pt x="18" y="130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10" y="125"/>
                  </a:lnTo>
                  <a:lnTo>
                    <a:pt x="7" y="122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2" y="112"/>
                  </a:lnTo>
                  <a:lnTo>
                    <a:pt x="1" y="108"/>
                  </a:lnTo>
                  <a:lnTo>
                    <a:pt x="0" y="104"/>
                  </a:lnTo>
                  <a:lnTo>
                    <a:pt x="1" y="101"/>
                  </a:lnTo>
                  <a:lnTo>
                    <a:pt x="2" y="98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13" y="83"/>
                  </a:lnTo>
                  <a:lnTo>
                    <a:pt x="22" y="72"/>
                  </a:lnTo>
                  <a:lnTo>
                    <a:pt x="31" y="62"/>
                  </a:lnTo>
                  <a:lnTo>
                    <a:pt x="42" y="52"/>
                  </a:lnTo>
                  <a:lnTo>
                    <a:pt x="63" y="34"/>
                  </a:lnTo>
                  <a:lnTo>
                    <a:pt x="87" y="17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8" y="8"/>
                  </a:lnTo>
                  <a:lnTo>
                    <a:pt x="105" y="4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6" y="1"/>
                  </a:lnTo>
                  <a:lnTo>
                    <a:pt x="131" y="2"/>
                  </a:lnTo>
                  <a:lnTo>
                    <a:pt x="131" y="2"/>
                  </a:lnTo>
                  <a:lnTo>
                    <a:pt x="137" y="5"/>
                  </a:lnTo>
                  <a:lnTo>
                    <a:pt x="141" y="9"/>
                  </a:lnTo>
                  <a:lnTo>
                    <a:pt x="143" y="15"/>
                  </a:lnTo>
                  <a:lnTo>
                    <a:pt x="145" y="20"/>
                  </a:lnTo>
                  <a:lnTo>
                    <a:pt x="147" y="29"/>
                  </a:lnTo>
                  <a:lnTo>
                    <a:pt x="148" y="35"/>
                  </a:lnTo>
                  <a:lnTo>
                    <a:pt x="148" y="35"/>
                  </a:lnTo>
                  <a:lnTo>
                    <a:pt x="147" y="53"/>
                  </a:lnTo>
                  <a:lnTo>
                    <a:pt x="147" y="53"/>
                  </a:lnTo>
                  <a:lnTo>
                    <a:pt x="147" y="81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8" y="100"/>
                  </a:lnTo>
                  <a:lnTo>
                    <a:pt x="147" y="108"/>
                  </a:lnTo>
                  <a:lnTo>
                    <a:pt x="146" y="116"/>
                  </a:lnTo>
                  <a:lnTo>
                    <a:pt x="146" y="116"/>
                  </a:lnTo>
                  <a:lnTo>
                    <a:pt x="145" y="125"/>
                  </a:lnTo>
                  <a:lnTo>
                    <a:pt x="143" y="128"/>
                  </a:lnTo>
                  <a:lnTo>
                    <a:pt x="141" y="132"/>
                  </a:lnTo>
                  <a:lnTo>
                    <a:pt x="139" y="134"/>
                  </a:lnTo>
                  <a:lnTo>
                    <a:pt x="136" y="136"/>
                  </a:lnTo>
                  <a:lnTo>
                    <a:pt x="128" y="141"/>
                  </a:lnTo>
                  <a:lnTo>
                    <a:pt x="128" y="141"/>
                  </a:lnTo>
                  <a:lnTo>
                    <a:pt x="127" y="141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1" y="142"/>
                  </a:lnTo>
                  <a:lnTo>
                    <a:pt x="116" y="142"/>
                  </a:lnTo>
                  <a:lnTo>
                    <a:pt x="116" y="1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8" name="Freeform 212"/>
            <p:cNvSpPr/>
            <p:nvPr/>
          </p:nvSpPr>
          <p:spPr bwMode="auto">
            <a:xfrm>
              <a:off x="4197350" y="2182813"/>
              <a:ext cx="260350" cy="244475"/>
            </a:xfrm>
            <a:custGeom>
              <a:avLst/>
              <a:gdLst/>
              <a:ahLst/>
              <a:cxnLst>
                <a:cxn ang="0">
                  <a:pos x="106" y="462"/>
                </a:cxn>
                <a:cxn ang="0">
                  <a:pos x="96" y="455"/>
                </a:cxn>
                <a:cxn ang="0">
                  <a:pos x="94" y="452"/>
                </a:cxn>
                <a:cxn ang="0">
                  <a:pos x="85" y="442"/>
                </a:cxn>
                <a:cxn ang="0">
                  <a:pos x="76" y="430"/>
                </a:cxn>
                <a:cxn ang="0">
                  <a:pos x="53" y="411"/>
                </a:cxn>
                <a:cxn ang="0">
                  <a:pos x="35" y="386"/>
                </a:cxn>
                <a:cxn ang="0">
                  <a:pos x="15" y="339"/>
                </a:cxn>
                <a:cxn ang="0">
                  <a:pos x="5" y="299"/>
                </a:cxn>
                <a:cxn ang="0">
                  <a:pos x="0" y="253"/>
                </a:cxn>
                <a:cxn ang="0">
                  <a:pos x="3" y="202"/>
                </a:cxn>
                <a:cxn ang="0">
                  <a:pos x="8" y="172"/>
                </a:cxn>
                <a:cxn ang="0">
                  <a:pos x="24" y="124"/>
                </a:cxn>
                <a:cxn ang="0">
                  <a:pos x="48" y="85"/>
                </a:cxn>
                <a:cxn ang="0">
                  <a:pos x="68" y="64"/>
                </a:cxn>
                <a:cxn ang="0">
                  <a:pos x="124" y="25"/>
                </a:cxn>
                <a:cxn ang="0">
                  <a:pos x="193" y="4"/>
                </a:cxn>
                <a:cxn ang="0">
                  <a:pos x="241" y="0"/>
                </a:cxn>
                <a:cxn ang="0">
                  <a:pos x="298" y="5"/>
                </a:cxn>
                <a:cxn ang="0">
                  <a:pos x="352" y="20"/>
                </a:cxn>
                <a:cxn ang="0">
                  <a:pos x="401" y="44"/>
                </a:cxn>
                <a:cxn ang="0">
                  <a:pos x="445" y="76"/>
                </a:cxn>
                <a:cxn ang="0">
                  <a:pos x="480" y="115"/>
                </a:cxn>
                <a:cxn ang="0">
                  <a:pos x="492" y="135"/>
                </a:cxn>
                <a:cxn ang="0">
                  <a:pos x="491" y="146"/>
                </a:cxn>
                <a:cxn ang="0">
                  <a:pos x="483" y="153"/>
                </a:cxn>
                <a:cxn ang="0">
                  <a:pos x="473" y="157"/>
                </a:cxn>
                <a:cxn ang="0">
                  <a:pos x="465" y="154"/>
                </a:cxn>
                <a:cxn ang="0">
                  <a:pos x="458" y="147"/>
                </a:cxn>
                <a:cxn ang="0">
                  <a:pos x="429" y="112"/>
                </a:cxn>
                <a:cxn ang="0">
                  <a:pos x="395" y="85"/>
                </a:cxn>
                <a:cxn ang="0">
                  <a:pos x="356" y="65"/>
                </a:cxn>
                <a:cxn ang="0">
                  <a:pos x="289" y="42"/>
                </a:cxn>
                <a:cxn ang="0">
                  <a:pos x="247" y="34"/>
                </a:cxn>
                <a:cxn ang="0">
                  <a:pos x="219" y="34"/>
                </a:cxn>
                <a:cxn ang="0">
                  <a:pos x="182" y="40"/>
                </a:cxn>
                <a:cxn ang="0">
                  <a:pos x="144" y="53"/>
                </a:cxn>
                <a:cxn ang="0">
                  <a:pos x="109" y="74"/>
                </a:cxn>
                <a:cxn ang="0">
                  <a:pos x="80" y="100"/>
                </a:cxn>
                <a:cxn ang="0">
                  <a:pos x="59" y="133"/>
                </a:cxn>
                <a:cxn ang="0">
                  <a:pos x="48" y="163"/>
                </a:cxn>
                <a:cxn ang="0">
                  <a:pos x="39" y="210"/>
                </a:cxn>
                <a:cxn ang="0">
                  <a:pos x="38" y="259"/>
                </a:cxn>
                <a:cxn ang="0">
                  <a:pos x="45" y="304"/>
                </a:cxn>
                <a:cxn ang="0">
                  <a:pos x="60" y="348"/>
                </a:cxn>
                <a:cxn ang="0">
                  <a:pos x="76" y="373"/>
                </a:cxn>
                <a:cxn ang="0">
                  <a:pos x="101" y="402"/>
                </a:cxn>
                <a:cxn ang="0">
                  <a:pos x="122" y="429"/>
                </a:cxn>
                <a:cxn ang="0">
                  <a:pos x="125" y="431"/>
                </a:cxn>
                <a:cxn ang="0">
                  <a:pos x="131" y="446"/>
                </a:cxn>
                <a:cxn ang="0">
                  <a:pos x="129" y="455"/>
                </a:cxn>
                <a:cxn ang="0">
                  <a:pos x="121" y="462"/>
                </a:cxn>
                <a:cxn ang="0">
                  <a:pos x="110" y="463"/>
                </a:cxn>
              </a:cxnLst>
              <a:rect l="0" t="0" r="r" b="b"/>
              <a:pathLst>
                <a:path w="492" h="463">
                  <a:moveTo>
                    <a:pt x="110" y="463"/>
                  </a:moveTo>
                  <a:lnTo>
                    <a:pt x="110" y="463"/>
                  </a:lnTo>
                  <a:lnTo>
                    <a:pt x="106" y="462"/>
                  </a:lnTo>
                  <a:lnTo>
                    <a:pt x="102" y="461"/>
                  </a:lnTo>
                  <a:lnTo>
                    <a:pt x="98" y="458"/>
                  </a:lnTo>
                  <a:lnTo>
                    <a:pt x="96" y="455"/>
                  </a:lnTo>
                  <a:lnTo>
                    <a:pt x="96" y="455"/>
                  </a:lnTo>
                  <a:lnTo>
                    <a:pt x="94" y="453"/>
                  </a:lnTo>
                  <a:lnTo>
                    <a:pt x="94" y="452"/>
                  </a:lnTo>
                  <a:lnTo>
                    <a:pt x="91" y="450"/>
                  </a:lnTo>
                  <a:lnTo>
                    <a:pt x="91" y="450"/>
                  </a:lnTo>
                  <a:lnTo>
                    <a:pt x="85" y="442"/>
                  </a:lnTo>
                  <a:lnTo>
                    <a:pt x="85" y="442"/>
                  </a:lnTo>
                  <a:lnTo>
                    <a:pt x="80" y="435"/>
                  </a:lnTo>
                  <a:lnTo>
                    <a:pt x="76" y="430"/>
                  </a:lnTo>
                  <a:lnTo>
                    <a:pt x="65" y="421"/>
                  </a:lnTo>
                  <a:lnTo>
                    <a:pt x="65" y="421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44" y="399"/>
                  </a:lnTo>
                  <a:lnTo>
                    <a:pt x="35" y="386"/>
                  </a:lnTo>
                  <a:lnTo>
                    <a:pt x="27" y="370"/>
                  </a:lnTo>
                  <a:lnTo>
                    <a:pt x="21" y="355"/>
                  </a:lnTo>
                  <a:lnTo>
                    <a:pt x="15" y="339"/>
                  </a:lnTo>
                  <a:lnTo>
                    <a:pt x="11" y="325"/>
                  </a:lnTo>
                  <a:lnTo>
                    <a:pt x="5" y="299"/>
                  </a:lnTo>
                  <a:lnTo>
                    <a:pt x="5" y="299"/>
                  </a:lnTo>
                  <a:lnTo>
                    <a:pt x="3" y="285"/>
                  </a:lnTo>
                  <a:lnTo>
                    <a:pt x="0" y="269"/>
                  </a:lnTo>
                  <a:lnTo>
                    <a:pt x="0" y="253"/>
                  </a:lnTo>
                  <a:lnTo>
                    <a:pt x="0" y="235"/>
                  </a:lnTo>
                  <a:lnTo>
                    <a:pt x="0" y="218"/>
                  </a:lnTo>
                  <a:lnTo>
                    <a:pt x="3" y="202"/>
                  </a:lnTo>
                  <a:lnTo>
                    <a:pt x="5" y="186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3" y="154"/>
                  </a:lnTo>
                  <a:lnTo>
                    <a:pt x="18" y="139"/>
                  </a:lnTo>
                  <a:lnTo>
                    <a:pt x="24" y="124"/>
                  </a:lnTo>
                  <a:lnTo>
                    <a:pt x="31" y="110"/>
                  </a:lnTo>
                  <a:lnTo>
                    <a:pt x="39" y="98"/>
                  </a:lnTo>
                  <a:lnTo>
                    <a:pt x="48" y="85"/>
                  </a:lnTo>
                  <a:lnTo>
                    <a:pt x="57" y="74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85" y="49"/>
                  </a:lnTo>
                  <a:lnTo>
                    <a:pt x="105" y="36"/>
                  </a:lnTo>
                  <a:lnTo>
                    <a:pt x="124" y="25"/>
                  </a:lnTo>
                  <a:lnTo>
                    <a:pt x="146" y="16"/>
                  </a:lnTo>
                  <a:lnTo>
                    <a:pt x="169" y="9"/>
                  </a:lnTo>
                  <a:lnTo>
                    <a:pt x="193" y="4"/>
                  </a:lnTo>
                  <a:lnTo>
                    <a:pt x="216" y="1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60" y="1"/>
                  </a:lnTo>
                  <a:lnTo>
                    <a:pt x="279" y="2"/>
                  </a:lnTo>
                  <a:lnTo>
                    <a:pt x="298" y="5"/>
                  </a:lnTo>
                  <a:lnTo>
                    <a:pt x="316" y="9"/>
                  </a:lnTo>
                  <a:lnTo>
                    <a:pt x="334" y="14"/>
                  </a:lnTo>
                  <a:lnTo>
                    <a:pt x="352" y="20"/>
                  </a:lnTo>
                  <a:lnTo>
                    <a:pt x="368" y="27"/>
                  </a:lnTo>
                  <a:lnTo>
                    <a:pt x="385" y="35"/>
                  </a:lnTo>
                  <a:lnTo>
                    <a:pt x="401" y="44"/>
                  </a:lnTo>
                  <a:lnTo>
                    <a:pt x="416" y="54"/>
                  </a:lnTo>
                  <a:lnTo>
                    <a:pt x="430" y="65"/>
                  </a:lnTo>
                  <a:lnTo>
                    <a:pt x="445" y="76"/>
                  </a:lnTo>
                  <a:lnTo>
                    <a:pt x="457" y="88"/>
                  </a:lnTo>
                  <a:lnTo>
                    <a:pt x="469" y="102"/>
                  </a:lnTo>
                  <a:lnTo>
                    <a:pt x="480" y="115"/>
                  </a:lnTo>
                  <a:lnTo>
                    <a:pt x="490" y="130"/>
                  </a:lnTo>
                  <a:lnTo>
                    <a:pt x="490" y="130"/>
                  </a:lnTo>
                  <a:lnTo>
                    <a:pt x="492" y="135"/>
                  </a:lnTo>
                  <a:lnTo>
                    <a:pt x="492" y="139"/>
                  </a:lnTo>
                  <a:lnTo>
                    <a:pt x="492" y="143"/>
                  </a:lnTo>
                  <a:lnTo>
                    <a:pt x="491" y="146"/>
                  </a:lnTo>
                  <a:lnTo>
                    <a:pt x="491" y="146"/>
                  </a:lnTo>
                  <a:lnTo>
                    <a:pt x="487" y="150"/>
                  </a:lnTo>
                  <a:lnTo>
                    <a:pt x="483" y="153"/>
                  </a:lnTo>
                  <a:lnTo>
                    <a:pt x="478" y="155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69" y="155"/>
                  </a:lnTo>
                  <a:lnTo>
                    <a:pt x="465" y="154"/>
                  </a:lnTo>
                  <a:lnTo>
                    <a:pt x="462" y="151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50" y="135"/>
                  </a:lnTo>
                  <a:lnTo>
                    <a:pt x="439" y="123"/>
                  </a:lnTo>
                  <a:lnTo>
                    <a:pt x="429" y="112"/>
                  </a:lnTo>
                  <a:lnTo>
                    <a:pt x="419" y="102"/>
                  </a:lnTo>
                  <a:lnTo>
                    <a:pt x="407" y="94"/>
                  </a:lnTo>
                  <a:lnTo>
                    <a:pt x="395" y="85"/>
                  </a:lnTo>
                  <a:lnTo>
                    <a:pt x="383" y="77"/>
                  </a:lnTo>
                  <a:lnTo>
                    <a:pt x="369" y="71"/>
                  </a:lnTo>
                  <a:lnTo>
                    <a:pt x="356" y="65"/>
                  </a:lnTo>
                  <a:lnTo>
                    <a:pt x="342" y="59"/>
                  </a:lnTo>
                  <a:lnTo>
                    <a:pt x="316" y="50"/>
                  </a:lnTo>
                  <a:lnTo>
                    <a:pt x="289" y="42"/>
                  </a:lnTo>
                  <a:lnTo>
                    <a:pt x="263" y="36"/>
                  </a:lnTo>
                  <a:lnTo>
                    <a:pt x="263" y="36"/>
                  </a:lnTo>
                  <a:lnTo>
                    <a:pt x="247" y="34"/>
                  </a:lnTo>
                  <a:lnTo>
                    <a:pt x="232" y="33"/>
                  </a:lnTo>
                  <a:lnTo>
                    <a:pt x="232" y="33"/>
                  </a:lnTo>
                  <a:lnTo>
                    <a:pt x="219" y="34"/>
                  </a:lnTo>
                  <a:lnTo>
                    <a:pt x="207" y="35"/>
                  </a:lnTo>
                  <a:lnTo>
                    <a:pt x="195" y="37"/>
                  </a:lnTo>
                  <a:lnTo>
                    <a:pt x="182" y="40"/>
                  </a:lnTo>
                  <a:lnTo>
                    <a:pt x="169" y="44"/>
                  </a:lnTo>
                  <a:lnTo>
                    <a:pt x="156" y="48"/>
                  </a:lnTo>
                  <a:lnTo>
                    <a:pt x="144" y="53"/>
                  </a:lnTo>
                  <a:lnTo>
                    <a:pt x="133" y="59"/>
                  </a:lnTo>
                  <a:lnTo>
                    <a:pt x="120" y="66"/>
                  </a:lnTo>
                  <a:lnTo>
                    <a:pt x="109" y="74"/>
                  </a:lnTo>
                  <a:lnTo>
                    <a:pt x="99" y="82"/>
                  </a:lnTo>
                  <a:lnTo>
                    <a:pt x="89" y="90"/>
                  </a:lnTo>
                  <a:lnTo>
                    <a:pt x="80" y="100"/>
                  </a:lnTo>
                  <a:lnTo>
                    <a:pt x="72" y="110"/>
                  </a:lnTo>
                  <a:lnTo>
                    <a:pt x="66" y="121"/>
                  </a:lnTo>
                  <a:lnTo>
                    <a:pt x="59" y="133"/>
                  </a:lnTo>
                  <a:lnTo>
                    <a:pt x="59" y="133"/>
                  </a:lnTo>
                  <a:lnTo>
                    <a:pt x="53" y="147"/>
                  </a:lnTo>
                  <a:lnTo>
                    <a:pt x="48" y="163"/>
                  </a:lnTo>
                  <a:lnTo>
                    <a:pt x="44" y="178"/>
                  </a:lnTo>
                  <a:lnTo>
                    <a:pt x="41" y="195"/>
                  </a:lnTo>
                  <a:lnTo>
                    <a:pt x="39" y="210"/>
                  </a:lnTo>
                  <a:lnTo>
                    <a:pt x="38" y="227"/>
                  </a:lnTo>
                  <a:lnTo>
                    <a:pt x="37" y="242"/>
                  </a:lnTo>
                  <a:lnTo>
                    <a:pt x="38" y="259"/>
                  </a:lnTo>
                  <a:lnTo>
                    <a:pt x="39" y="274"/>
                  </a:lnTo>
                  <a:lnTo>
                    <a:pt x="42" y="290"/>
                  </a:lnTo>
                  <a:lnTo>
                    <a:pt x="45" y="304"/>
                  </a:lnTo>
                  <a:lnTo>
                    <a:pt x="49" y="320"/>
                  </a:lnTo>
                  <a:lnTo>
                    <a:pt x="54" y="334"/>
                  </a:lnTo>
                  <a:lnTo>
                    <a:pt x="60" y="348"/>
                  </a:lnTo>
                  <a:lnTo>
                    <a:pt x="68" y="361"/>
                  </a:lnTo>
                  <a:lnTo>
                    <a:pt x="76" y="373"/>
                  </a:lnTo>
                  <a:lnTo>
                    <a:pt x="76" y="373"/>
                  </a:lnTo>
                  <a:lnTo>
                    <a:pt x="87" y="389"/>
                  </a:lnTo>
                  <a:lnTo>
                    <a:pt x="101" y="402"/>
                  </a:lnTo>
                  <a:lnTo>
                    <a:pt x="101" y="402"/>
                  </a:lnTo>
                  <a:lnTo>
                    <a:pt x="112" y="416"/>
                  </a:lnTo>
                  <a:lnTo>
                    <a:pt x="121" y="428"/>
                  </a:lnTo>
                  <a:lnTo>
                    <a:pt x="122" y="429"/>
                  </a:lnTo>
                  <a:lnTo>
                    <a:pt x="123" y="430"/>
                  </a:lnTo>
                  <a:lnTo>
                    <a:pt x="123" y="430"/>
                  </a:lnTo>
                  <a:lnTo>
                    <a:pt x="125" y="431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1" y="446"/>
                  </a:lnTo>
                  <a:lnTo>
                    <a:pt x="130" y="451"/>
                  </a:lnTo>
                  <a:lnTo>
                    <a:pt x="130" y="451"/>
                  </a:lnTo>
                  <a:lnTo>
                    <a:pt x="129" y="455"/>
                  </a:lnTo>
                  <a:lnTo>
                    <a:pt x="125" y="458"/>
                  </a:lnTo>
                  <a:lnTo>
                    <a:pt x="123" y="460"/>
                  </a:lnTo>
                  <a:lnTo>
                    <a:pt x="121" y="462"/>
                  </a:lnTo>
                  <a:lnTo>
                    <a:pt x="117" y="463"/>
                  </a:lnTo>
                  <a:lnTo>
                    <a:pt x="114" y="463"/>
                  </a:lnTo>
                  <a:lnTo>
                    <a:pt x="110" y="46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895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50667" decel="49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7.40741E-7 L -0.90768 -0.00162 " pathEditMode="relative" rAng="0" ptsTypes="AA">
                                      <p:cBhvr>
                                        <p:cTn id="1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39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内容与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 userDrawn="1"/>
        </p:nvSpPr>
        <p:spPr>
          <a:xfrm>
            <a:off x="0" y="0"/>
            <a:ext cx="9144000" cy="8489395"/>
          </a:xfrm>
          <a:prstGeom prst="rect">
            <a:avLst/>
          </a:prstGeom>
          <a:blipFill dpi="0" rotWithShape="1">
            <a:blip r:embed="rId2" cstate="print">
              <a:alphaModFix amt="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562732" y="625404"/>
            <a:ext cx="8290358" cy="0"/>
          </a:xfrm>
          <a:prstGeom prst="line">
            <a:avLst/>
          </a:prstGeom>
          <a:ln w="12700">
            <a:solidFill>
              <a:srgbClr val="0051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1"/>
          <p:cNvGrpSpPr/>
          <p:nvPr userDrawn="1"/>
        </p:nvGrpSpPr>
        <p:grpSpPr>
          <a:xfrm>
            <a:off x="8431708" y="180780"/>
            <a:ext cx="421382" cy="444624"/>
            <a:chOff x="4197350" y="2182813"/>
            <a:chExt cx="608013" cy="641350"/>
          </a:xfrm>
          <a:solidFill>
            <a:srgbClr val="005188"/>
          </a:solidFill>
        </p:grpSpPr>
        <p:sp>
          <p:nvSpPr>
            <p:cNvPr id="13" name="Freeform 166"/>
            <p:cNvSpPr/>
            <p:nvPr/>
          </p:nvSpPr>
          <p:spPr bwMode="auto">
            <a:xfrm>
              <a:off x="4229100" y="2211388"/>
              <a:ext cx="39688" cy="157163"/>
            </a:xfrm>
            <a:custGeom>
              <a:avLst/>
              <a:gdLst/>
              <a:ahLst/>
              <a:cxnLst>
                <a:cxn ang="0">
                  <a:pos x="63" y="2"/>
                </a:cxn>
                <a:cxn ang="0">
                  <a:pos x="63" y="2"/>
                </a:cxn>
                <a:cxn ang="0">
                  <a:pos x="58" y="14"/>
                </a:cxn>
                <a:cxn ang="0">
                  <a:pos x="54" y="25"/>
                </a:cxn>
                <a:cxn ang="0">
                  <a:pos x="47" y="49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27" y="122"/>
                </a:cxn>
                <a:cxn ang="0">
                  <a:pos x="21" y="149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6" y="222"/>
                </a:cxn>
                <a:cxn ang="0">
                  <a:pos x="3" y="243"/>
                </a:cxn>
                <a:cxn ang="0">
                  <a:pos x="1" y="263"/>
                </a:cxn>
                <a:cxn ang="0">
                  <a:pos x="0" y="283"/>
                </a:cxn>
                <a:cxn ang="0">
                  <a:pos x="0" y="283"/>
                </a:cxn>
                <a:cxn ang="0">
                  <a:pos x="1" y="290"/>
                </a:cxn>
                <a:cxn ang="0">
                  <a:pos x="2" y="292"/>
                </a:cxn>
                <a:cxn ang="0">
                  <a:pos x="3" y="294"/>
                </a:cxn>
                <a:cxn ang="0">
                  <a:pos x="6" y="296"/>
                </a:cxn>
                <a:cxn ang="0">
                  <a:pos x="8" y="296"/>
                </a:cxn>
                <a:cxn ang="0">
                  <a:pos x="11" y="296"/>
                </a:cxn>
                <a:cxn ang="0">
                  <a:pos x="14" y="294"/>
                </a:cxn>
                <a:cxn ang="0">
                  <a:pos x="14" y="294"/>
                </a:cxn>
                <a:cxn ang="0">
                  <a:pos x="15" y="293"/>
                </a:cxn>
                <a:cxn ang="0">
                  <a:pos x="16" y="291"/>
                </a:cxn>
                <a:cxn ang="0">
                  <a:pos x="15" y="287"/>
                </a:cxn>
                <a:cxn ang="0">
                  <a:pos x="14" y="285"/>
                </a:cxn>
                <a:cxn ang="0">
                  <a:pos x="12" y="285"/>
                </a:cxn>
                <a:cxn ang="0">
                  <a:pos x="11" y="284"/>
                </a:cxn>
                <a:cxn ang="0">
                  <a:pos x="9" y="285"/>
                </a:cxn>
                <a:cxn ang="0">
                  <a:pos x="9" y="285"/>
                </a:cxn>
                <a:cxn ang="0">
                  <a:pos x="11" y="282"/>
                </a:cxn>
                <a:cxn ang="0">
                  <a:pos x="12" y="276"/>
                </a:cxn>
                <a:cxn ang="0">
                  <a:pos x="14" y="259"/>
                </a:cxn>
                <a:cxn ang="0">
                  <a:pos x="14" y="232"/>
                </a:cxn>
                <a:cxn ang="0">
                  <a:pos x="14" y="232"/>
                </a:cxn>
                <a:cxn ang="0">
                  <a:pos x="17" y="212"/>
                </a:cxn>
                <a:cxn ang="0">
                  <a:pos x="21" y="193"/>
                </a:cxn>
                <a:cxn ang="0">
                  <a:pos x="29" y="155"/>
                </a:cxn>
                <a:cxn ang="0">
                  <a:pos x="29" y="155"/>
                </a:cxn>
                <a:cxn ang="0">
                  <a:pos x="38" y="119"/>
                </a:cxn>
                <a:cxn ang="0">
                  <a:pos x="48" y="83"/>
                </a:cxn>
                <a:cxn ang="0">
                  <a:pos x="48" y="83"/>
                </a:cxn>
                <a:cxn ang="0">
                  <a:pos x="58" y="45"/>
                </a:cxn>
                <a:cxn ang="0">
                  <a:pos x="64" y="25"/>
                </a:cxn>
                <a:cxn ang="0">
                  <a:pos x="68" y="16"/>
                </a:cxn>
                <a:cxn ang="0">
                  <a:pos x="72" y="8"/>
                </a:cxn>
                <a:cxn ang="0">
                  <a:pos x="72" y="8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1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3" y="2"/>
                </a:cxn>
              </a:cxnLst>
              <a:rect l="0" t="0" r="r" b="b"/>
              <a:pathLst>
                <a:path w="73" h="296">
                  <a:moveTo>
                    <a:pt x="63" y="2"/>
                  </a:moveTo>
                  <a:lnTo>
                    <a:pt x="63" y="2"/>
                  </a:lnTo>
                  <a:lnTo>
                    <a:pt x="58" y="14"/>
                  </a:lnTo>
                  <a:lnTo>
                    <a:pt x="54" y="25"/>
                  </a:lnTo>
                  <a:lnTo>
                    <a:pt x="47" y="49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7" y="122"/>
                  </a:lnTo>
                  <a:lnTo>
                    <a:pt x="21" y="149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6" y="222"/>
                  </a:lnTo>
                  <a:lnTo>
                    <a:pt x="3" y="243"/>
                  </a:lnTo>
                  <a:lnTo>
                    <a:pt x="1" y="263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" y="290"/>
                  </a:lnTo>
                  <a:lnTo>
                    <a:pt x="2" y="292"/>
                  </a:lnTo>
                  <a:lnTo>
                    <a:pt x="3" y="294"/>
                  </a:lnTo>
                  <a:lnTo>
                    <a:pt x="6" y="296"/>
                  </a:lnTo>
                  <a:lnTo>
                    <a:pt x="8" y="296"/>
                  </a:lnTo>
                  <a:lnTo>
                    <a:pt x="11" y="296"/>
                  </a:lnTo>
                  <a:lnTo>
                    <a:pt x="14" y="294"/>
                  </a:lnTo>
                  <a:lnTo>
                    <a:pt x="14" y="294"/>
                  </a:lnTo>
                  <a:lnTo>
                    <a:pt x="15" y="293"/>
                  </a:lnTo>
                  <a:lnTo>
                    <a:pt x="16" y="291"/>
                  </a:lnTo>
                  <a:lnTo>
                    <a:pt x="15" y="287"/>
                  </a:lnTo>
                  <a:lnTo>
                    <a:pt x="14" y="285"/>
                  </a:lnTo>
                  <a:lnTo>
                    <a:pt x="12" y="285"/>
                  </a:lnTo>
                  <a:lnTo>
                    <a:pt x="11" y="284"/>
                  </a:lnTo>
                  <a:lnTo>
                    <a:pt x="9" y="285"/>
                  </a:lnTo>
                  <a:lnTo>
                    <a:pt x="9" y="285"/>
                  </a:lnTo>
                  <a:lnTo>
                    <a:pt x="11" y="282"/>
                  </a:lnTo>
                  <a:lnTo>
                    <a:pt x="12" y="276"/>
                  </a:lnTo>
                  <a:lnTo>
                    <a:pt x="14" y="259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7" y="212"/>
                  </a:lnTo>
                  <a:lnTo>
                    <a:pt x="21" y="193"/>
                  </a:lnTo>
                  <a:lnTo>
                    <a:pt x="29" y="155"/>
                  </a:lnTo>
                  <a:lnTo>
                    <a:pt x="29" y="155"/>
                  </a:lnTo>
                  <a:lnTo>
                    <a:pt x="38" y="119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8" y="45"/>
                  </a:lnTo>
                  <a:lnTo>
                    <a:pt x="64" y="25"/>
                  </a:lnTo>
                  <a:lnTo>
                    <a:pt x="68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4" name="Freeform 167"/>
            <p:cNvSpPr/>
            <p:nvPr/>
          </p:nvSpPr>
          <p:spPr bwMode="auto">
            <a:xfrm>
              <a:off x="4251325" y="2206625"/>
              <a:ext cx="39688" cy="1778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1" y="40"/>
                </a:cxn>
                <a:cxn ang="0">
                  <a:pos x="44" y="59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3" y="101"/>
                </a:cxn>
                <a:cxn ang="0">
                  <a:pos x="29" y="124"/>
                </a:cxn>
                <a:cxn ang="0">
                  <a:pos x="20" y="170"/>
                </a:cxn>
                <a:cxn ang="0">
                  <a:pos x="20" y="170"/>
                </a:cxn>
                <a:cxn ang="0">
                  <a:pos x="5" y="249"/>
                </a:cxn>
                <a:cxn ang="0">
                  <a:pos x="5" y="249"/>
                </a:cxn>
                <a:cxn ang="0">
                  <a:pos x="2" y="270"/>
                </a:cxn>
                <a:cxn ang="0">
                  <a:pos x="1" y="290"/>
                </a:cxn>
                <a:cxn ang="0">
                  <a:pos x="0" y="311"/>
                </a:cxn>
                <a:cxn ang="0">
                  <a:pos x="0" y="332"/>
                </a:cxn>
                <a:cxn ang="0">
                  <a:pos x="0" y="332"/>
                </a:cxn>
                <a:cxn ang="0">
                  <a:pos x="0" y="334"/>
                </a:cxn>
                <a:cxn ang="0">
                  <a:pos x="1" y="336"/>
                </a:cxn>
                <a:cxn ang="0">
                  <a:pos x="3" y="336"/>
                </a:cxn>
                <a:cxn ang="0">
                  <a:pos x="5" y="337"/>
                </a:cxn>
                <a:cxn ang="0">
                  <a:pos x="6" y="336"/>
                </a:cxn>
                <a:cxn ang="0">
                  <a:pos x="8" y="336"/>
                </a:cxn>
                <a:cxn ang="0">
                  <a:pos x="9" y="334"/>
                </a:cxn>
                <a:cxn ang="0">
                  <a:pos x="9" y="332"/>
                </a:cxn>
                <a:cxn ang="0">
                  <a:pos x="9" y="332"/>
                </a:cxn>
                <a:cxn ang="0">
                  <a:pos x="9" y="310"/>
                </a:cxn>
                <a:cxn ang="0">
                  <a:pos x="10" y="288"/>
                </a:cxn>
                <a:cxn ang="0">
                  <a:pos x="12" y="265"/>
                </a:cxn>
                <a:cxn ang="0">
                  <a:pos x="16" y="244"/>
                </a:cxn>
                <a:cxn ang="0">
                  <a:pos x="16" y="244"/>
                </a:cxn>
                <a:cxn ang="0">
                  <a:pos x="32" y="164"/>
                </a:cxn>
                <a:cxn ang="0">
                  <a:pos x="32" y="164"/>
                </a:cxn>
                <a:cxn ang="0">
                  <a:pos x="39" y="122"/>
                </a:cxn>
                <a:cxn ang="0">
                  <a:pos x="47" y="81"/>
                </a:cxn>
                <a:cxn ang="0">
                  <a:pos x="47" y="81"/>
                </a:cxn>
                <a:cxn ang="0">
                  <a:pos x="52" y="61"/>
                </a:cxn>
                <a:cxn ang="0">
                  <a:pos x="60" y="43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1"/>
                </a:cxn>
                <a:cxn ang="0">
                  <a:pos x="67" y="2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6" h="337">
                  <a:moveTo>
                    <a:pt x="66" y="3"/>
                  </a:moveTo>
                  <a:lnTo>
                    <a:pt x="66" y="3"/>
                  </a:lnTo>
                  <a:lnTo>
                    <a:pt x="51" y="40"/>
                  </a:lnTo>
                  <a:lnTo>
                    <a:pt x="44" y="59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3" y="101"/>
                  </a:lnTo>
                  <a:lnTo>
                    <a:pt x="29" y="124"/>
                  </a:lnTo>
                  <a:lnTo>
                    <a:pt x="20" y="170"/>
                  </a:lnTo>
                  <a:lnTo>
                    <a:pt x="20" y="170"/>
                  </a:lnTo>
                  <a:lnTo>
                    <a:pt x="5" y="249"/>
                  </a:lnTo>
                  <a:lnTo>
                    <a:pt x="5" y="249"/>
                  </a:lnTo>
                  <a:lnTo>
                    <a:pt x="2" y="270"/>
                  </a:lnTo>
                  <a:lnTo>
                    <a:pt x="1" y="290"/>
                  </a:lnTo>
                  <a:lnTo>
                    <a:pt x="0" y="311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0" y="334"/>
                  </a:lnTo>
                  <a:lnTo>
                    <a:pt x="1" y="336"/>
                  </a:lnTo>
                  <a:lnTo>
                    <a:pt x="3" y="336"/>
                  </a:lnTo>
                  <a:lnTo>
                    <a:pt x="5" y="337"/>
                  </a:lnTo>
                  <a:lnTo>
                    <a:pt x="6" y="336"/>
                  </a:lnTo>
                  <a:lnTo>
                    <a:pt x="8" y="336"/>
                  </a:lnTo>
                  <a:lnTo>
                    <a:pt x="9" y="334"/>
                  </a:lnTo>
                  <a:lnTo>
                    <a:pt x="9" y="332"/>
                  </a:lnTo>
                  <a:lnTo>
                    <a:pt x="9" y="332"/>
                  </a:lnTo>
                  <a:lnTo>
                    <a:pt x="9" y="310"/>
                  </a:lnTo>
                  <a:lnTo>
                    <a:pt x="10" y="288"/>
                  </a:lnTo>
                  <a:lnTo>
                    <a:pt x="12" y="265"/>
                  </a:lnTo>
                  <a:lnTo>
                    <a:pt x="16" y="244"/>
                  </a:lnTo>
                  <a:lnTo>
                    <a:pt x="16" y="244"/>
                  </a:lnTo>
                  <a:lnTo>
                    <a:pt x="32" y="164"/>
                  </a:lnTo>
                  <a:lnTo>
                    <a:pt x="32" y="164"/>
                  </a:lnTo>
                  <a:lnTo>
                    <a:pt x="39" y="122"/>
                  </a:lnTo>
                  <a:lnTo>
                    <a:pt x="47" y="81"/>
                  </a:lnTo>
                  <a:lnTo>
                    <a:pt x="47" y="81"/>
                  </a:lnTo>
                  <a:lnTo>
                    <a:pt x="52" y="61"/>
                  </a:lnTo>
                  <a:lnTo>
                    <a:pt x="60" y="43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1"/>
                  </a:lnTo>
                  <a:lnTo>
                    <a:pt x="67" y="2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5" name="Freeform 168"/>
            <p:cNvSpPr/>
            <p:nvPr/>
          </p:nvSpPr>
          <p:spPr bwMode="auto">
            <a:xfrm>
              <a:off x="4271963" y="2197100"/>
              <a:ext cx="55563" cy="195263"/>
            </a:xfrm>
            <a:custGeom>
              <a:avLst/>
              <a:gdLst/>
              <a:ahLst/>
              <a:cxnLst>
                <a:cxn ang="0">
                  <a:pos x="98" y="2"/>
                </a:cxn>
                <a:cxn ang="0">
                  <a:pos x="98" y="2"/>
                </a:cxn>
                <a:cxn ang="0">
                  <a:pos x="84" y="26"/>
                </a:cxn>
                <a:cxn ang="0">
                  <a:pos x="71" y="51"/>
                </a:cxn>
                <a:cxn ang="0">
                  <a:pos x="61" y="77"/>
                </a:cxn>
                <a:cxn ang="0">
                  <a:pos x="51" y="103"/>
                </a:cxn>
                <a:cxn ang="0">
                  <a:pos x="42" y="128"/>
                </a:cxn>
                <a:cxn ang="0">
                  <a:pos x="34" y="155"/>
                </a:cxn>
                <a:cxn ang="0">
                  <a:pos x="27" y="182"/>
                </a:cxn>
                <a:cxn ang="0">
                  <a:pos x="21" y="209"/>
                </a:cxn>
                <a:cxn ang="0">
                  <a:pos x="21" y="209"/>
                </a:cxn>
                <a:cxn ang="0">
                  <a:pos x="14" y="234"/>
                </a:cxn>
                <a:cxn ang="0">
                  <a:pos x="9" y="259"/>
                </a:cxn>
                <a:cxn ang="0">
                  <a:pos x="6" y="283"/>
                </a:cxn>
                <a:cxn ang="0">
                  <a:pos x="3" y="308"/>
                </a:cxn>
                <a:cxn ang="0">
                  <a:pos x="3" y="308"/>
                </a:cxn>
                <a:cxn ang="0">
                  <a:pos x="1" y="323"/>
                </a:cxn>
                <a:cxn ang="0">
                  <a:pos x="0" y="340"/>
                </a:cxn>
                <a:cxn ang="0">
                  <a:pos x="0" y="349"/>
                </a:cxn>
                <a:cxn ang="0">
                  <a:pos x="1" y="356"/>
                </a:cxn>
                <a:cxn ang="0">
                  <a:pos x="4" y="363"/>
                </a:cxn>
                <a:cxn ang="0">
                  <a:pos x="6" y="366"/>
                </a:cxn>
                <a:cxn ang="0">
                  <a:pos x="8" y="368"/>
                </a:cxn>
                <a:cxn ang="0">
                  <a:pos x="8" y="368"/>
                </a:cxn>
                <a:cxn ang="0">
                  <a:pos x="11" y="370"/>
                </a:cxn>
                <a:cxn ang="0">
                  <a:pos x="13" y="369"/>
                </a:cxn>
                <a:cxn ang="0">
                  <a:pos x="15" y="368"/>
                </a:cxn>
                <a:cxn ang="0">
                  <a:pos x="16" y="365"/>
                </a:cxn>
                <a:cxn ang="0">
                  <a:pos x="16" y="361"/>
                </a:cxn>
                <a:cxn ang="0">
                  <a:pos x="16" y="361"/>
                </a:cxn>
                <a:cxn ang="0">
                  <a:pos x="16" y="359"/>
                </a:cxn>
                <a:cxn ang="0">
                  <a:pos x="15" y="357"/>
                </a:cxn>
                <a:cxn ang="0">
                  <a:pos x="13" y="356"/>
                </a:cxn>
                <a:cxn ang="0">
                  <a:pos x="11" y="356"/>
                </a:cxn>
                <a:cxn ang="0">
                  <a:pos x="11" y="356"/>
                </a:cxn>
                <a:cxn ang="0">
                  <a:pos x="10" y="349"/>
                </a:cxn>
                <a:cxn ang="0">
                  <a:pos x="10" y="339"/>
                </a:cxn>
                <a:cxn ang="0">
                  <a:pos x="11" y="324"/>
                </a:cxn>
                <a:cxn ang="0">
                  <a:pos x="11" y="324"/>
                </a:cxn>
                <a:cxn ang="0">
                  <a:pos x="12" y="304"/>
                </a:cxn>
                <a:cxn ang="0">
                  <a:pos x="14" y="283"/>
                </a:cxn>
                <a:cxn ang="0">
                  <a:pos x="14" y="283"/>
                </a:cxn>
                <a:cxn ang="0">
                  <a:pos x="19" y="259"/>
                </a:cxn>
                <a:cxn ang="0">
                  <a:pos x="24" y="235"/>
                </a:cxn>
                <a:cxn ang="0">
                  <a:pos x="35" y="185"/>
                </a:cxn>
                <a:cxn ang="0">
                  <a:pos x="35" y="185"/>
                </a:cxn>
                <a:cxn ang="0">
                  <a:pos x="47" y="143"/>
                </a:cxn>
                <a:cxn ang="0">
                  <a:pos x="61" y="102"/>
                </a:cxn>
                <a:cxn ang="0">
                  <a:pos x="61" y="102"/>
                </a:cxn>
                <a:cxn ang="0">
                  <a:pos x="70" y="77"/>
                </a:cxn>
                <a:cxn ang="0">
                  <a:pos x="80" y="53"/>
                </a:cxn>
                <a:cxn ang="0">
                  <a:pos x="93" y="30"/>
                </a:cxn>
                <a:cxn ang="0">
                  <a:pos x="106" y="8"/>
                </a:cxn>
                <a:cxn ang="0">
                  <a:pos x="106" y="8"/>
                </a:cxn>
                <a:cxn ang="0">
                  <a:pos x="106" y="6"/>
                </a:cxn>
                <a:cxn ang="0">
                  <a:pos x="106" y="3"/>
                </a:cxn>
                <a:cxn ang="0">
                  <a:pos x="105" y="2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8" y="2"/>
                </a:cxn>
                <a:cxn ang="0">
                  <a:pos x="98" y="2"/>
                </a:cxn>
              </a:cxnLst>
              <a:rect l="0" t="0" r="r" b="b"/>
              <a:pathLst>
                <a:path w="106" h="370">
                  <a:moveTo>
                    <a:pt x="98" y="2"/>
                  </a:moveTo>
                  <a:lnTo>
                    <a:pt x="98" y="2"/>
                  </a:lnTo>
                  <a:lnTo>
                    <a:pt x="84" y="26"/>
                  </a:lnTo>
                  <a:lnTo>
                    <a:pt x="71" y="51"/>
                  </a:lnTo>
                  <a:lnTo>
                    <a:pt x="61" y="77"/>
                  </a:lnTo>
                  <a:lnTo>
                    <a:pt x="51" y="103"/>
                  </a:lnTo>
                  <a:lnTo>
                    <a:pt x="42" y="128"/>
                  </a:lnTo>
                  <a:lnTo>
                    <a:pt x="34" y="155"/>
                  </a:lnTo>
                  <a:lnTo>
                    <a:pt x="27" y="182"/>
                  </a:lnTo>
                  <a:lnTo>
                    <a:pt x="21" y="209"/>
                  </a:lnTo>
                  <a:lnTo>
                    <a:pt x="21" y="209"/>
                  </a:lnTo>
                  <a:lnTo>
                    <a:pt x="14" y="234"/>
                  </a:lnTo>
                  <a:lnTo>
                    <a:pt x="9" y="259"/>
                  </a:lnTo>
                  <a:lnTo>
                    <a:pt x="6" y="283"/>
                  </a:lnTo>
                  <a:lnTo>
                    <a:pt x="3" y="308"/>
                  </a:lnTo>
                  <a:lnTo>
                    <a:pt x="3" y="308"/>
                  </a:lnTo>
                  <a:lnTo>
                    <a:pt x="1" y="323"/>
                  </a:lnTo>
                  <a:lnTo>
                    <a:pt x="0" y="340"/>
                  </a:lnTo>
                  <a:lnTo>
                    <a:pt x="0" y="349"/>
                  </a:lnTo>
                  <a:lnTo>
                    <a:pt x="1" y="356"/>
                  </a:lnTo>
                  <a:lnTo>
                    <a:pt x="4" y="363"/>
                  </a:lnTo>
                  <a:lnTo>
                    <a:pt x="6" y="366"/>
                  </a:lnTo>
                  <a:lnTo>
                    <a:pt x="8" y="368"/>
                  </a:lnTo>
                  <a:lnTo>
                    <a:pt x="8" y="368"/>
                  </a:lnTo>
                  <a:lnTo>
                    <a:pt x="11" y="370"/>
                  </a:lnTo>
                  <a:lnTo>
                    <a:pt x="13" y="369"/>
                  </a:lnTo>
                  <a:lnTo>
                    <a:pt x="15" y="368"/>
                  </a:lnTo>
                  <a:lnTo>
                    <a:pt x="16" y="365"/>
                  </a:lnTo>
                  <a:lnTo>
                    <a:pt x="16" y="361"/>
                  </a:lnTo>
                  <a:lnTo>
                    <a:pt x="16" y="361"/>
                  </a:lnTo>
                  <a:lnTo>
                    <a:pt x="16" y="359"/>
                  </a:lnTo>
                  <a:lnTo>
                    <a:pt x="15" y="357"/>
                  </a:lnTo>
                  <a:lnTo>
                    <a:pt x="13" y="356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0" y="349"/>
                  </a:lnTo>
                  <a:lnTo>
                    <a:pt x="10" y="339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2" y="304"/>
                  </a:lnTo>
                  <a:lnTo>
                    <a:pt x="14" y="283"/>
                  </a:lnTo>
                  <a:lnTo>
                    <a:pt x="14" y="283"/>
                  </a:lnTo>
                  <a:lnTo>
                    <a:pt x="19" y="259"/>
                  </a:lnTo>
                  <a:lnTo>
                    <a:pt x="24" y="23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47" y="143"/>
                  </a:lnTo>
                  <a:lnTo>
                    <a:pt x="61" y="102"/>
                  </a:lnTo>
                  <a:lnTo>
                    <a:pt x="61" y="102"/>
                  </a:lnTo>
                  <a:lnTo>
                    <a:pt x="70" y="77"/>
                  </a:lnTo>
                  <a:lnTo>
                    <a:pt x="80" y="53"/>
                  </a:lnTo>
                  <a:lnTo>
                    <a:pt x="93" y="30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6" y="6"/>
                  </a:lnTo>
                  <a:lnTo>
                    <a:pt x="106" y="3"/>
                  </a:lnTo>
                  <a:lnTo>
                    <a:pt x="105" y="2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8" y="2"/>
                  </a:lnTo>
                  <a:lnTo>
                    <a:pt x="9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6" name="Freeform 169"/>
            <p:cNvSpPr/>
            <p:nvPr/>
          </p:nvSpPr>
          <p:spPr bwMode="auto">
            <a:xfrm>
              <a:off x="4305300" y="2198688"/>
              <a:ext cx="39688" cy="146050"/>
            </a:xfrm>
            <a:custGeom>
              <a:avLst/>
              <a:gdLst/>
              <a:ahLst/>
              <a:cxnLst>
                <a:cxn ang="0">
                  <a:pos x="68" y="2"/>
                </a:cxn>
                <a:cxn ang="0">
                  <a:pos x="68" y="2"/>
                </a:cxn>
                <a:cxn ang="0">
                  <a:pos x="62" y="10"/>
                </a:cxn>
                <a:cxn ang="0">
                  <a:pos x="57" y="20"/>
                </a:cxn>
                <a:cxn ang="0">
                  <a:pos x="54" y="31"/>
                </a:cxn>
                <a:cxn ang="0">
                  <a:pos x="53" y="41"/>
                </a:cxn>
                <a:cxn ang="0">
                  <a:pos x="53" y="41"/>
                </a:cxn>
                <a:cxn ang="0">
                  <a:pos x="51" y="51"/>
                </a:cxn>
                <a:cxn ang="0">
                  <a:pos x="49" y="60"/>
                </a:cxn>
                <a:cxn ang="0">
                  <a:pos x="42" y="80"/>
                </a:cxn>
                <a:cxn ang="0">
                  <a:pos x="37" y="101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14" y="191"/>
                </a:cxn>
                <a:cxn ang="0">
                  <a:pos x="7" y="227"/>
                </a:cxn>
                <a:cxn ang="0">
                  <a:pos x="3" y="244"/>
                </a:cxn>
                <a:cxn ang="0">
                  <a:pos x="1" y="263"/>
                </a:cxn>
                <a:cxn ang="0">
                  <a:pos x="1" y="263"/>
                </a:cxn>
                <a:cxn ang="0">
                  <a:pos x="0" y="265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3"/>
                </a:cxn>
                <a:cxn ang="0">
                  <a:pos x="3" y="274"/>
                </a:cxn>
                <a:cxn ang="0">
                  <a:pos x="4" y="274"/>
                </a:cxn>
                <a:cxn ang="0">
                  <a:pos x="7" y="273"/>
                </a:cxn>
                <a:cxn ang="0">
                  <a:pos x="8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1" y="254"/>
                </a:cxn>
                <a:cxn ang="0">
                  <a:pos x="14" y="237"/>
                </a:cxn>
                <a:cxn ang="0">
                  <a:pos x="22" y="204"/>
                </a:cxn>
                <a:cxn ang="0">
                  <a:pos x="37" y="139"/>
                </a:cxn>
                <a:cxn ang="0">
                  <a:pos x="37" y="139"/>
                </a:cxn>
                <a:cxn ang="0">
                  <a:pos x="45" y="106"/>
                </a:cxn>
                <a:cxn ang="0">
                  <a:pos x="54" y="73"/>
                </a:cxn>
                <a:cxn ang="0">
                  <a:pos x="54" y="73"/>
                </a:cxn>
                <a:cxn ang="0">
                  <a:pos x="58" y="56"/>
                </a:cxn>
                <a:cxn ang="0">
                  <a:pos x="61" y="39"/>
                </a:cxn>
                <a:cxn ang="0">
                  <a:pos x="64" y="31"/>
                </a:cxn>
                <a:cxn ang="0">
                  <a:pos x="66" y="22"/>
                </a:cxn>
                <a:cxn ang="0">
                  <a:pos x="70" y="14"/>
                </a:cxn>
                <a:cxn ang="0">
                  <a:pos x="74" y="8"/>
                </a:cxn>
                <a:cxn ang="0">
                  <a:pos x="74" y="8"/>
                </a:cxn>
                <a:cxn ang="0">
                  <a:pos x="75" y="6"/>
                </a:cxn>
                <a:cxn ang="0">
                  <a:pos x="75" y="5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8" y="2"/>
                </a:cxn>
                <a:cxn ang="0">
                  <a:pos x="68" y="2"/>
                </a:cxn>
              </a:cxnLst>
              <a:rect l="0" t="0" r="r" b="b"/>
              <a:pathLst>
                <a:path w="75" h="274">
                  <a:moveTo>
                    <a:pt x="68" y="2"/>
                  </a:moveTo>
                  <a:lnTo>
                    <a:pt x="68" y="2"/>
                  </a:lnTo>
                  <a:lnTo>
                    <a:pt x="62" y="10"/>
                  </a:lnTo>
                  <a:lnTo>
                    <a:pt x="57" y="20"/>
                  </a:lnTo>
                  <a:lnTo>
                    <a:pt x="54" y="3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1" y="51"/>
                  </a:lnTo>
                  <a:lnTo>
                    <a:pt x="49" y="60"/>
                  </a:lnTo>
                  <a:lnTo>
                    <a:pt x="42" y="80"/>
                  </a:lnTo>
                  <a:lnTo>
                    <a:pt x="37" y="101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14" y="191"/>
                  </a:lnTo>
                  <a:lnTo>
                    <a:pt x="7" y="227"/>
                  </a:lnTo>
                  <a:lnTo>
                    <a:pt x="3" y="244"/>
                  </a:lnTo>
                  <a:lnTo>
                    <a:pt x="1" y="263"/>
                  </a:lnTo>
                  <a:lnTo>
                    <a:pt x="1" y="263"/>
                  </a:lnTo>
                  <a:lnTo>
                    <a:pt x="0" y="265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3"/>
                  </a:lnTo>
                  <a:lnTo>
                    <a:pt x="3" y="274"/>
                  </a:lnTo>
                  <a:lnTo>
                    <a:pt x="4" y="274"/>
                  </a:lnTo>
                  <a:lnTo>
                    <a:pt x="7" y="273"/>
                  </a:lnTo>
                  <a:lnTo>
                    <a:pt x="8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1" y="254"/>
                  </a:lnTo>
                  <a:lnTo>
                    <a:pt x="14" y="237"/>
                  </a:lnTo>
                  <a:lnTo>
                    <a:pt x="22" y="204"/>
                  </a:lnTo>
                  <a:lnTo>
                    <a:pt x="37" y="139"/>
                  </a:lnTo>
                  <a:lnTo>
                    <a:pt x="37" y="139"/>
                  </a:lnTo>
                  <a:lnTo>
                    <a:pt x="45" y="106"/>
                  </a:lnTo>
                  <a:lnTo>
                    <a:pt x="54" y="73"/>
                  </a:lnTo>
                  <a:lnTo>
                    <a:pt x="54" y="73"/>
                  </a:lnTo>
                  <a:lnTo>
                    <a:pt x="58" y="56"/>
                  </a:lnTo>
                  <a:lnTo>
                    <a:pt x="61" y="39"/>
                  </a:lnTo>
                  <a:lnTo>
                    <a:pt x="64" y="31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5" y="6"/>
                  </a:lnTo>
                  <a:lnTo>
                    <a:pt x="75" y="5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8" y="2"/>
                  </a:lnTo>
                  <a:lnTo>
                    <a:pt x="6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7" name="Freeform 170"/>
            <p:cNvSpPr/>
            <p:nvPr/>
          </p:nvSpPr>
          <p:spPr bwMode="auto">
            <a:xfrm>
              <a:off x="4338638" y="2201863"/>
              <a:ext cx="31750" cy="112713"/>
            </a:xfrm>
            <a:custGeom>
              <a:avLst/>
              <a:gdLst/>
              <a:ahLst/>
              <a:cxnLst>
                <a:cxn ang="0">
                  <a:pos x="52" y="4"/>
                </a:cxn>
                <a:cxn ang="0">
                  <a:pos x="52" y="4"/>
                </a:cxn>
                <a:cxn ang="0">
                  <a:pos x="51" y="10"/>
                </a:cxn>
                <a:cxn ang="0">
                  <a:pos x="48" y="16"/>
                </a:cxn>
                <a:cxn ang="0">
                  <a:pos x="43" y="29"/>
                </a:cxn>
                <a:cxn ang="0">
                  <a:pos x="38" y="41"/>
                </a:cxn>
                <a:cxn ang="0">
                  <a:pos x="36" y="47"/>
                </a:cxn>
                <a:cxn ang="0">
                  <a:pos x="34" y="54"/>
                </a:cxn>
                <a:cxn ang="0">
                  <a:pos x="34" y="54"/>
                </a:cxn>
                <a:cxn ang="0">
                  <a:pos x="25" y="103"/>
                </a:cxn>
                <a:cxn ang="0">
                  <a:pos x="25" y="103"/>
                </a:cxn>
                <a:cxn ang="0">
                  <a:pos x="23" y="116"/>
                </a:cxn>
                <a:cxn ang="0">
                  <a:pos x="19" y="129"/>
                </a:cxn>
                <a:cxn ang="0">
                  <a:pos x="10" y="156"/>
                </a:cxn>
                <a:cxn ang="0">
                  <a:pos x="3" y="181"/>
                </a:cxn>
                <a:cxn ang="0">
                  <a:pos x="1" y="195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0" y="210"/>
                </a:cxn>
                <a:cxn ang="0">
                  <a:pos x="1" y="211"/>
                </a:cxn>
                <a:cxn ang="0">
                  <a:pos x="2" y="212"/>
                </a:cxn>
                <a:cxn ang="0">
                  <a:pos x="4" y="212"/>
                </a:cxn>
                <a:cxn ang="0">
                  <a:pos x="6" y="212"/>
                </a:cxn>
                <a:cxn ang="0">
                  <a:pos x="7" y="211"/>
                </a:cxn>
                <a:cxn ang="0">
                  <a:pos x="8" y="210"/>
                </a:cxn>
                <a:cxn ang="0">
                  <a:pos x="9" y="208"/>
                </a:cxn>
                <a:cxn ang="0">
                  <a:pos x="9" y="208"/>
                </a:cxn>
                <a:cxn ang="0">
                  <a:pos x="10" y="200"/>
                </a:cxn>
                <a:cxn ang="0">
                  <a:pos x="11" y="192"/>
                </a:cxn>
                <a:cxn ang="0">
                  <a:pos x="15" y="176"/>
                </a:cxn>
                <a:cxn ang="0">
                  <a:pos x="26" y="144"/>
                </a:cxn>
                <a:cxn ang="0">
                  <a:pos x="26" y="144"/>
                </a:cxn>
                <a:cxn ang="0">
                  <a:pos x="29" y="131"/>
                </a:cxn>
                <a:cxn ang="0">
                  <a:pos x="32" y="117"/>
                </a:cxn>
                <a:cxn ang="0">
                  <a:pos x="37" y="91"/>
                </a:cxn>
                <a:cxn ang="0">
                  <a:pos x="37" y="91"/>
                </a:cxn>
                <a:cxn ang="0">
                  <a:pos x="41" y="67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50" y="33"/>
                </a:cxn>
                <a:cxn ang="0">
                  <a:pos x="55" y="23"/>
                </a:cxn>
                <a:cxn ang="0">
                  <a:pos x="59" y="14"/>
                </a:cxn>
                <a:cxn ang="0">
                  <a:pos x="60" y="9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4" y="1"/>
                </a:cxn>
                <a:cxn ang="0">
                  <a:pos x="53" y="3"/>
                </a:cxn>
                <a:cxn ang="0">
                  <a:pos x="52" y="4"/>
                </a:cxn>
                <a:cxn ang="0">
                  <a:pos x="52" y="4"/>
                </a:cxn>
              </a:cxnLst>
              <a:rect l="0" t="0" r="r" b="b"/>
              <a:pathLst>
                <a:path w="61" h="212">
                  <a:moveTo>
                    <a:pt x="52" y="4"/>
                  </a:moveTo>
                  <a:lnTo>
                    <a:pt x="52" y="4"/>
                  </a:lnTo>
                  <a:lnTo>
                    <a:pt x="51" y="10"/>
                  </a:lnTo>
                  <a:lnTo>
                    <a:pt x="48" y="16"/>
                  </a:lnTo>
                  <a:lnTo>
                    <a:pt x="43" y="29"/>
                  </a:lnTo>
                  <a:lnTo>
                    <a:pt x="38" y="41"/>
                  </a:lnTo>
                  <a:lnTo>
                    <a:pt x="36" y="47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16"/>
                  </a:lnTo>
                  <a:lnTo>
                    <a:pt x="19" y="129"/>
                  </a:lnTo>
                  <a:lnTo>
                    <a:pt x="10" y="156"/>
                  </a:lnTo>
                  <a:lnTo>
                    <a:pt x="3" y="181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1" y="211"/>
                  </a:lnTo>
                  <a:lnTo>
                    <a:pt x="2" y="212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7" y="211"/>
                  </a:lnTo>
                  <a:lnTo>
                    <a:pt x="8" y="210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10" y="200"/>
                  </a:lnTo>
                  <a:lnTo>
                    <a:pt x="11" y="192"/>
                  </a:lnTo>
                  <a:lnTo>
                    <a:pt x="15" y="176"/>
                  </a:lnTo>
                  <a:lnTo>
                    <a:pt x="26" y="144"/>
                  </a:lnTo>
                  <a:lnTo>
                    <a:pt x="26" y="144"/>
                  </a:lnTo>
                  <a:lnTo>
                    <a:pt x="29" y="131"/>
                  </a:lnTo>
                  <a:lnTo>
                    <a:pt x="32" y="117"/>
                  </a:lnTo>
                  <a:lnTo>
                    <a:pt x="37" y="91"/>
                  </a:lnTo>
                  <a:lnTo>
                    <a:pt x="37" y="91"/>
                  </a:lnTo>
                  <a:lnTo>
                    <a:pt x="41" y="67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50" y="33"/>
                  </a:lnTo>
                  <a:lnTo>
                    <a:pt x="55" y="23"/>
                  </a:lnTo>
                  <a:lnTo>
                    <a:pt x="59" y="14"/>
                  </a:lnTo>
                  <a:lnTo>
                    <a:pt x="60" y="9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3" y="3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8" name="Freeform 171"/>
            <p:cNvSpPr/>
            <p:nvPr/>
          </p:nvSpPr>
          <p:spPr bwMode="auto">
            <a:xfrm>
              <a:off x="4357688" y="2209800"/>
              <a:ext cx="36513" cy="90488"/>
            </a:xfrm>
            <a:custGeom>
              <a:avLst/>
              <a:gdLst/>
              <a:ahLst/>
              <a:cxnLst>
                <a:cxn ang="0">
                  <a:pos x="60" y="1"/>
                </a:cxn>
                <a:cxn ang="0">
                  <a:pos x="60" y="1"/>
                </a:cxn>
                <a:cxn ang="0">
                  <a:pos x="51" y="10"/>
                </a:cxn>
                <a:cxn ang="0">
                  <a:pos x="43" y="22"/>
                </a:cxn>
                <a:cxn ang="0">
                  <a:pos x="37" y="34"/>
                </a:cxn>
                <a:cxn ang="0">
                  <a:pos x="33" y="48"/>
                </a:cxn>
                <a:cxn ang="0">
                  <a:pos x="29" y="61"/>
                </a:cxn>
                <a:cxn ang="0">
                  <a:pos x="25" y="75"/>
                </a:cxn>
                <a:cxn ang="0">
                  <a:pos x="20" y="100"/>
                </a:cxn>
                <a:cxn ang="0">
                  <a:pos x="20" y="100"/>
                </a:cxn>
                <a:cxn ang="0">
                  <a:pos x="15" y="115"/>
                </a:cxn>
                <a:cxn ang="0">
                  <a:pos x="6" y="135"/>
                </a:cxn>
                <a:cxn ang="0">
                  <a:pos x="3" y="147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" y="166"/>
                </a:cxn>
                <a:cxn ang="0">
                  <a:pos x="3" y="170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1"/>
                </a:cxn>
                <a:cxn ang="0">
                  <a:pos x="9" y="169"/>
                </a:cxn>
                <a:cxn ang="0">
                  <a:pos x="10" y="167"/>
                </a:cxn>
                <a:cxn ang="0">
                  <a:pos x="11" y="165"/>
                </a:cxn>
                <a:cxn ang="0">
                  <a:pos x="10" y="164"/>
                </a:cxn>
                <a:cxn ang="0">
                  <a:pos x="9" y="162"/>
                </a:cxn>
                <a:cxn ang="0">
                  <a:pos x="9" y="162"/>
                </a:cxn>
                <a:cxn ang="0">
                  <a:pos x="10" y="159"/>
                </a:cxn>
                <a:cxn ang="0">
                  <a:pos x="14" y="152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19"/>
                </a:cxn>
                <a:cxn ang="0">
                  <a:pos x="29" y="100"/>
                </a:cxn>
                <a:cxn ang="0">
                  <a:pos x="29" y="100"/>
                </a:cxn>
                <a:cxn ang="0">
                  <a:pos x="34" y="76"/>
                </a:cxn>
                <a:cxn ang="0">
                  <a:pos x="38" y="63"/>
                </a:cxn>
                <a:cxn ang="0">
                  <a:pos x="41" y="51"/>
                </a:cxn>
                <a:cxn ang="0">
                  <a:pos x="47" y="38"/>
                </a:cxn>
                <a:cxn ang="0">
                  <a:pos x="52" y="27"/>
                </a:cxn>
                <a:cxn ang="0">
                  <a:pos x="58" y="17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8" y="4"/>
                </a:cxn>
                <a:cxn ang="0">
                  <a:pos x="67" y="3"/>
                </a:cxn>
                <a:cxn ang="0">
                  <a:pos x="66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60" y="1"/>
                </a:cxn>
              </a:cxnLst>
              <a:rect l="0" t="0" r="r" b="b"/>
              <a:pathLst>
                <a:path w="68" h="171">
                  <a:moveTo>
                    <a:pt x="60" y="1"/>
                  </a:moveTo>
                  <a:lnTo>
                    <a:pt x="60" y="1"/>
                  </a:lnTo>
                  <a:lnTo>
                    <a:pt x="51" y="10"/>
                  </a:lnTo>
                  <a:lnTo>
                    <a:pt x="43" y="22"/>
                  </a:lnTo>
                  <a:lnTo>
                    <a:pt x="37" y="34"/>
                  </a:lnTo>
                  <a:lnTo>
                    <a:pt x="33" y="48"/>
                  </a:lnTo>
                  <a:lnTo>
                    <a:pt x="29" y="61"/>
                  </a:lnTo>
                  <a:lnTo>
                    <a:pt x="25" y="75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5" y="115"/>
                  </a:lnTo>
                  <a:lnTo>
                    <a:pt x="6" y="135"/>
                  </a:lnTo>
                  <a:lnTo>
                    <a:pt x="3" y="147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1" y="166"/>
                  </a:lnTo>
                  <a:lnTo>
                    <a:pt x="3" y="170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1"/>
                  </a:lnTo>
                  <a:lnTo>
                    <a:pt x="9" y="169"/>
                  </a:lnTo>
                  <a:lnTo>
                    <a:pt x="10" y="167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9" y="162"/>
                  </a:lnTo>
                  <a:lnTo>
                    <a:pt x="9" y="162"/>
                  </a:lnTo>
                  <a:lnTo>
                    <a:pt x="10" y="159"/>
                  </a:lnTo>
                  <a:lnTo>
                    <a:pt x="14" y="152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19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4" y="76"/>
                  </a:lnTo>
                  <a:lnTo>
                    <a:pt x="38" y="63"/>
                  </a:lnTo>
                  <a:lnTo>
                    <a:pt x="41" y="51"/>
                  </a:lnTo>
                  <a:lnTo>
                    <a:pt x="47" y="38"/>
                  </a:lnTo>
                  <a:lnTo>
                    <a:pt x="52" y="27"/>
                  </a:lnTo>
                  <a:lnTo>
                    <a:pt x="58" y="17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9" name="Freeform 172"/>
            <p:cNvSpPr/>
            <p:nvPr/>
          </p:nvSpPr>
          <p:spPr bwMode="auto">
            <a:xfrm>
              <a:off x="4383088" y="2219325"/>
              <a:ext cx="33338" cy="6350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0" y="2"/>
                </a:cxn>
                <a:cxn ang="0">
                  <a:pos x="46" y="5"/>
                </a:cxn>
                <a:cxn ang="0">
                  <a:pos x="42" y="8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13" y="70"/>
                </a:cxn>
                <a:cxn ang="0">
                  <a:pos x="6" y="91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8"/>
                </a:cxn>
                <a:cxn ang="0">
                  <a:pos x="4" y="118"/>
                </a:cxn>
                <a:cxn ang="0">
                  <a:pos x="6" y="119"/>
                </a:cxn>
                <a:cxn ang="0">
                  <a:pos x="7" y="118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3" y="100"/>
                </a:cxn>
                <a:cxn ang="0">
                  <a:pos x="17" y="84"/>
                </a:cxn>
                <a:cxn ang="0">
                  <a:pos x="23" y="70"/>
                </a:cxn>
                <a:cxn ang="0">
                  <a:pos x="30" y="56"/>
                </a:cxn>
                <a:cxn ang="0">
                  <a:pos x="30" y="56"/>
                </a:cxn>
                <a:cxn ang="0">
                  <a:pos x="34" y="42"/>
                </a:cxn>
                <a:cxn ang="0">
                  <a:pos x="39" y="29"/>
                </a:cxn>
                <a:cxn ang="0">
                  <a:pos x="42" y="22"/>
                </a:cxn>
                <a:cxn ang="0">
                  <a:pos x="46" y="17"/>
                </a:cxn>
                <a:cxn ang="0">
                  <a:pos x="51" y="12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60" y="8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1" y="3"/>
                </a:cxn>
                <a:cxn ang="0">
                  <a:pos x="61" y="2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2" h="119">
                  <a:moveTo>
                    <a:pt x="55" y="0"/>
                  </a:moveTo>
                  <a:lnTo>
                    <a:pt x="55" y="0"/>
                  </a:lnTo>
                  <a:lnTo>
                    <a:pt x="50" y="2"/>
                  </a:lnTo>
                  <a:lnTo>
                    <a:pt x="46" y="5"/>
                  </a:lnTo>
                  <a:lnTo>
                    <a:pt x="42" y="8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13" y="70"/>
                  </a:lnTo>
                  <a:lnTo>
                    <a:pt x="6" y="91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8"/>
                  </a:lnTo>
                  <a:lnTo>
                    <a:pt x="4" y="118"/>
                  </a:lnTo>
                  <a:lnTo>
                    <a:pt x="6" y="119"/>
                  </a:lnTo>
                  <a:lnTo>
                    <a:pt x="7" y="118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3" y="100"/>
                  </a:lnTo>
                  <a:lnTo>
                    <a:pt x="17" y="84"/>
                  </a:lnTo>
                  <a:lnTo>
                    <a:pt x="23" y="7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4" y="42"/>
                  </a:lnTo>
                  <a:lnTo>
                    <a:pt x="39" y="29"/>
                  </a:lnTo>
                  <a:lnTo>
                    <a:pt x="42" y="22"/>
                  </a:lnTo>
                  <a:lnTo>
                    <a:pt x="46" y="17"/>
                  </a:lnTo>
                  <a:lnTo>
                    <a:pt x="51" y="12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60" y="8"/>
                  </a:lnTo>
                  <a:lnTo>
                    <a:pt x="61" y="7"/>
                  </a:lnTo>
                  <a:lnTo>
                    <a:pt x="62" y="5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0" name="Freeform 173"/>
            <p:cNvSpPr/>
            <p:nvPr/>
          </p:nvSpPr>
          <p:spPr bwMode="auto">
            <a:xfrm>
              <a:off x="4403725" y="2228850"/>
              <a:ext cx="17463" cy="52388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24" y="2"/>
                </a:cxn>
                <a:cxn ang="0">
                  <a:pos x="22" y="6"/>
                </a:cxn>
                <a:cxn ang="0">
                  <a:pos x="17" y="12"/>
                </a:cxn>
                <a:cxn ang="0">
                  <a:pos x="15" y="20"/>
                </a:cxn>
                <a:cxn ang="0">
                  <a:pos x="14" y="27"/>
                </a:cxn>
                <a:cxn ang="0">
                  <a:pos x="14" y="27"/>
                </a:cxn>
                <a:cxn ang="0">
                  <a:pos x="12" y="45"/>
                </a:cxn>
                <a:cxn ang="0">
                  <a:pos x="10" y="61"/>
                </a:cxn>
                <a:cxn ang="0">
                  <a:pos x="6" y="78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1" y="100"/>
                </a:cxn>
                <a:cxn ang="0">
                  <a:pos x="3" y="100"/>
                </a:cxn>
                <a:cxn ang="0">
                  <a:pos x="6" y="100"/>
                </a:cxn>
                <a:cxn ang="0">
                  <a:pos x="8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13" y="85"/>
                </a:cxn>
                <a:cxn ang="0">
                  <a:pos x="15" y="80"/>
                </a:cxn>
                <a:cxn ang="0">
                  <a:pos x="18" y="75"/>
                </a:cxn>
                <a:cxn ang="0">
                  <a:pos x="18" y="75"/>
                </a:cxn>
                <a:cxn ang="0">
                  <a:pos x="19" y="72"/>
                </a:cxn>
                <a:cxn ang="0">
                  <a:pos x="21" y="69"/>
                </a:cxn>
                <a:cxn ang="0">
                  <a:pos x="21" y="62"/>
                </a:cxn>
                <a:cxn ang="0">
                  <a:pos x="22" y="49"/>
                </a:cxn>
                <a:cxn ang="0">
                  <a:pos x="22" y="49"/>
                </a:cxn>
                <a:cxn ang="0">
                  <a:pos x="23" y="28"/>
                </a:cxn>
                <a:cxn ang="0">
                  <a:pos x="24" y="22"/>
                </a:cxn>
                <a:cxn ang="0">
                  <a:pos x="25" y="17"/>
                </a:cxn>
                <a:cxn ang="0">
                  <a:pos x="27" y="13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31" y="9"/>
                </a:cxn>
                <a:cxn ang="0">
                  <a:pos x="32" y="8"/>
                </a:cxn>
                <a:cxn ang="0">
                  <a:pos x="33" y="3"/>
                </a:cxn>
                <a:cxn ang="0">
                  <a:pos x="32" y="2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7" y="1"/>
                </a:cxn>
              </a:cxnLst>
              <a:rect l="0" t="0" r="r" b="b"/>
              <a:pathLst>
                <a:path w="33" h="100">
                  <a:moveTo>
                    <a:pt x="27" y="1"/>
                  </a:moveTo>
                  <a:lnTo>
                    <a:pt x="27" y="1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7" y="12"/>
                  </a:lnTo>
                  <a:lnTo>
                    <a:pt x="15" y="20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45"/>
                  </a:lnTo>
                  <a:lnTo>
                    <a:pt x="10" y="61"/>
                  </a:lnTo>
                  <a:lnTo>
                    <a:pt x="6" y="7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3" y="100"/>
                  </a:lnTo>
                  <a:lnTo>
                    <a:pt x="6" y="100"/>
                  </a:lnTo>
                  <a:lnTo>
                    <a:pt x="8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13" y="85"/>
                  </a:lnTo>
                  <a:lnTo>
                    <a:pt x="15" y="80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9" y="72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3" y="28"/>
                  </a:lnTo>
                  <a:lnTo>
                    <a:pt x="24" y="22"/>
                  </a:lnTo>
                  <a:lnTo>
                    <a:pt x="25" y="17"/>
                  </a:lnTo>
                  <a:lnTo>
                    <a:pt x="27" y="13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1" y="9"/>
                  </a:lnTo>
                  <a:lnTo>
                    <a:pt x="32" y="8"/>
                  </a:lnTo>
                  <a:lnTo>
                    <a:pt x="33" y="3"/>
                  </a:lnTo>
                  <a:lnTo>
                    <a:pt x="32" y="2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1" name="Freeform 174"/>
            <p:cNvSpPr/>
            <p:nvPr/>
          </p:nvSpPr>
          <p:spPr bwMode="auto">
            <a:xfrm>
              <a:off x="4340225" y="2436813"/>
              <a:ext cx="4763" cy="428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80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6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80">
                  <a:moveTo>
                    <a:pt x="0" y="5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80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2" name="Freeform 175"/>
            <p:cNvSpPr/>
            <p:nvPr/>
          </p:nvSpPr>
          <p:spPr bwMode="auto">
            <a:xfrm>
              <a:off x="4370388" y="2460625"/>
              <a:ext cx="11113" cy="6508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9" y="9"/>
                </a:cxn>
                <a:cxn ang="0">
                  <a:pos x="7" y="15"/>
                </a:cxn>
                <a:cxn ang="0">
                  <a:pos x="3" y="29"/>
                </a:cxn>
                <a:cxn ang="0">
                  <a:pos x="1" y="44"/>
                </a:cxn>
                <a:cxn ang="0">
                  <a:pos x="0" y="59"/>
                </a:cxn>
                <a:cxn ang="0">
                  <a:pos x="1" y="90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3" y="120"/>
                </a:cxn>
                <a:cxn ang="0">
                  <a:pos x="4" y="122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9" y="123"/>
                </a:cxn>
                <a:cxn ang="0">
                  <a:pos x="10" y="122"/>
                </a:cxn>
                <a:cxn ang="0">
                  <a:pos x="11" y="120"/>
                </a:cxn>
                <a:cxn ang="0">
                  <a:pos x="11" y="118"/>
                </a:cxn>
                <a:cxn ang="0">
                  <a:pos x="11" y="118"/>
                </a:cxn>
                <a:cxn ang="0">
                  <a:pos x="10" y="91"/>
                </a:cxn>
                <a:cxn ang="0">
                  <a:pos x="10" y="61"/>
                </a:cxn>
                <a:cxn ang="0">
                  <a:pos x="10" y="47"/>
                </a:cxn>
                <a:cxn ang="0">
                  <a:pos x="12" y="32"/>
                </a:cxn>
                <a:cxn ang="0">
                  <a:pos x="15" y="19"/>
                </a:cxn>
                <a:cxn ang="0">
                  <a:pos x="17" y="13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2" y="5"/>
                </a:cxn>
                <a:cxn ang="0">
                  <a:pos x="20" y="3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22" h="123">
                  <a:moveTo>
                    <a:pt x="12" y="2"/>
                  </a:moveTo>
                  <a:lnTo>
                    <a:pt x="12" y="2"/>
                  </a:lnTo>
                  <a:lnTo>
                    <a:pt x="9" y="9"/>
                  </a:lnTo>
                  <a:lnTo>
                    <a:pt x="7" y="15"/>
                  </a:lnTo>
                  <a:lnTo>
                    <a:pt x="3" y="29"/>
                  </a:lnTo>
                  <a:lnTo>
                    <a:pt x="1" y="44"/>
                  </a:lnTo>
                  <a:lnTo>
                    <a:pt x="0" y="59"/>
                  </a:lnTo>
                  <a:lnTo>
                    <a:pt x="1" y="90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" y="120"/>
                  </a:lnTo>
                  <a:lnTo>
                    <a:pt x="4" y="122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10" y="122"/>
                  </a:lnTo>
                  <a:lnTo>
                    <a:pt x="11" y="120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0" y="91"/>
                  </a:lnTo>
                  <a:lnTo>
                    <a:pt x="10" y="61"/>
                  </a:lnTo>
                  <a:lnTo>
                    <a:pt x="10" y="47"/>
                  </a:lnTo>
                  <a:lnTo>
                    <a:pt x="12" y="32"/>
                  </a:lnTo>
                  <a:lnTo>
                    <a:pt x="15" y="19"/>
                  </a:lnTo>
                  <a:lnTo>
                    <a:pt x="17" y="13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3" name="Freeform 176"/>
            <p:cNvSpPr/>
            <p:nvPr/>
          </p:nvSpPr>
          <p:spPr bwMode="auto">
            <a:xfrm>
              <a:off x="4395788" y="2492375"/>
              <a:ext cx="7938" cy="55563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29"/>
                </a:cxn>
                <a:cxn ang="0">
                  <a:pos x="2" y="53"/>
                </a:cxn>
                <a:cxn ang="0">
                  <a:pos x="1" y="7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5"/>
                </a:cxn>
                <a:cxn ang="0">
                  <a:pos x="9" y="104"/>
                </a:cxn>
                <a:cxn ang="0">
                  <a:pos x="10" y="102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1" y="77"/>
                </a:cxn>
                <a:cxn ang="0">
                  <a:pos x="13" y="53"/>
                </a:cxn>
                <a:cxn ang="0">
                  <a:pos x="14" y="29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05">
                  <a:moveTo>
                    <a:pt x="6" y="5"/>
                  </a:moveTo>
                  <a:lnTo>
                    <a:pt x="6" y="5"/>
                  </a:lnTo>
                  <a:lnTo>
                    <a:pt x="5" y="29"/>
                  </a:lnTo>
                  <a:lnTo>
                    <a:pt x="2" y="53"/>
                  </a:lnTo>
                  <a:lnTo>
                    <a:pt x="1" y="7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5"/>
                  </a:lnTo>
                  <a:lnTo>
                    <a:pt x="9" y="104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1" y="77"/>
                  </a:lnTo>
                  <a:lnTo>
                    <a:pt x="13" y="53"/>
                  </a:lnTo>
                  <a:lnTo>
                    <a:pt x="14" y="29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4" name="Freeform 177"/>
            <p:cNvSpPr/>
            <p:nvPr/>
          </p:nvSpPr>
          <p:spPr bwMode="auto">
            <a:xfrm>
              <a:off x="4424363" y="2520950"/>
              <a:ext cx="4763" cy="714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6"/>
                </a:cxn>
                <a:cxn ang="0">
                  <a:pos x="3" y="136"/>
                </a:cxn>
                <a:cxn ang="0">
                  <a:pos x="4" y="137"/>
                </a:cxn>
                <a:cxn ang="0">
                  <a:pos x="6" y="136"/>
                </a:cxn>
                <a:cxn ang="0">
                  <a:pos x="7" y="136"/>
                </a:cxn>
                <a:cxn ang="0">
                  <a:pos x="8" y="134"/>
                </a:cxn>
                <a:cxn ang="0">
                  <a:pos x="9" y="132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" h="137">
                  <a:moveTo>
                    <a:pt x="0" y="4"/>
                  </a:move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6"/>
                  </a:lnTo>
                  <a:lnTo>
                    <a:pt x="3" y="136"/>
                  </a:lnTo>
                  <a:lnTo>
                    <a:pt x="4" y="137"/>
                  </a:lnTo>
                  <a:lnTo>
                    <a:pt x="6" y="136"/>
                  </a:lnTo>
                  <a:lnTo>
                    <a:pt x="7" y="136"/>
                  </a:lnTo>
                  <a:lnTo>
                    <a:pt x="8" y="134"/>
                  </a:lnTo>
                  <a:lnTo>
                    <a:pt x="9" y="132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5" name="Freeform 178"/>
            <p:cNvSpPr/>
            <p:nvPr/>
          </p:nvSpPr>
          <p:spPr bwMode="auto">
            <a:xfrm>
              <a:off x="4451350" y="2547938"/>
              <a:ext cx="7938" cy="68263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3"/>
                </a:cxn>
                <a:cxn ang="0">
                  <a:pos x="1" y="47"/>
                </a:cxn>
                <a:cxn ang="0">
                  <a:pos x="0" y="62"/>
                </a:cxn>
                <a:cxn ang="0">
                  <a:pos x="0" y="124"/>
                </a:cxn>
                <a:cxn ang="0">
                  <a:pos x="0" y="124"/>
                </a:cxn>
                <a:cxn ang="0">
                  <a:pos x="1" y="126"/>
                </a:cxn>
                <a:cxn ang="0">
                  <a:pos x="2" y="127"/>
                </a:cxn>
                <a:cxn ang="0">
                  <a:pos x="3" y="128"/>
                </a:cxn>
                <a:cxn ang="0">
                  <a:pos x="5" y="128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9" y="126"/>
                </a:cxn>
                <a:cxn ang="0">
                  <a:pos x="9" y="124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0" y="52"/>
                </a:cxn>
                <a:cxn ang="0">
                  <a:pos x="11" y="37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28">
                  <a:moveTo>
                    <a:pt x="5" y="5"/>
                  </a:moveTo>
                  <a:lnTo>
                    <a:pt x="5" y="5"/>
                  </a:lnTo>
                  <a:lnTo>
                    <a:pt x="2" y="33"/>
                  </a:lnTo>
                  <a:lnTo>
                    <a:pt x="1" y="47"/>
                  </a:lnTo>
                  <a:lnTo>
                    <a:pt x="0" y="6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" y="126"/>
                  </a:lnTo>
                  <a:lnTo>
                    <a:pt x="2" y="127"/>
                  </a:lnTo>
                  <a:lnTo>
                    <a:pt x="3" y="128"/>
                  </a:lnTo>
                  <a:lnTo>
                    <a:pt x="5" y="128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9" y="126"/>
                  </a:lnTo>
                  <a:lnTo>
                    <a:pt x="9" y="124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0" y="52"/>
                  </a:lnTo>
                  <a:lnTo>
                    <a:pt x="11" y="37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6" name="Freeform 179"/>
            <p:cNvSpPr/>
            <p:nvPr/>
          </p:nvSpPr>
          <p:spPr bwMode="auto">
            <a:xfrm>
              <a:off x="4478338" y="2578100"/>
              <a:ext cx="6350" cy="555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4" y="104"/>
                </a:cxn>
                <a:cxn ang="0">
                  <a:pos x="5" y="104"/>
                </a:cxn>
                <a:cxn ang="0">
                  <a:pos x="7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10" y="10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104">
                  <a:moveTo>
                    <a:pt x="0" y="5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4" y="104"/>
                  </a:lnTo>
                  <a:lnTo>
                    <a:pt x="5" y="104"/>
                  </a:lnTo>
                  <a:lnTo>
                    <a:pt x="7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10" y="10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7" name="Freeform 180"/>
            <p:cNvSpPr/>
            <p:nvPr/>
          </p:nvSpPr>
          <p:spPr bwMode="auto">
            <a:xfrm>
              <a:off x="4500563" y="2608263"/>
              <a:ext cx="7938" cy="49213"/>
            </a:xfrm>
            <a:custGeom>
              <a:avLst/>
              <a:gdLst/>
              <a:ahLst/>
              <a:cxnLst>
                <a:cxn ang="0">
                  <a:pos x="15" y="88"/>
                </a:cxn>
                <a:cxn ang="0">
                  <a:pos x="15" y="88"/>
                </a:cxn>
                <a:cxn ang="0">
                  <a:pos x="12" y="79"/>
                </a:cxn>
                <a:cxn ang="0">
                  <a:pos x="10" y="68"/>
                </a:cxn>
                <a:cxn ang="0">
                  <a:pos x="9" y="57"/>
                </a:cxn>
                <a:cxn ang="0">
                  <a:pos x="9" y="47"/>
                </a:cxn>
                <a:cxn ang="0">
                  <a:pos x="9" y="2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26"/>
                </a:cxn>
                <a:cxn ang="0">
                  <a:pos x="0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3" y="8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7" y="93"/>
                </a:cxn>
                <a:cxn ang="0">
                  <a:pos x="8" y="94"/>
                </a:cxn>
                <a:cxn ang="0">
                  <a:pos x="10" y="94"/>
                </a:cxn>
                <a:cxn ang="0">
                  <a:pos x="12" y="94"/>
                </a:cxn>
                <a:cxn ang="0">
                  <a:pos x="13" y="93"/>
                </a:cxn>
                <a:cxn ang="0">
                  <a:pos x="14" y="92"/>
                </a:cxn>
                <a:cxn ang="0">
                  <a:pos x="15" y="90"/>
                </a:cxn>
                <a:cxn ang="0">
                  <a:pos x="15" y="88"/>
                </a:cxn>
                <a:cxn ang="0">
                  <a:pos x="15" y="88"/>
                </a:cxn>
              </a:cxnLst>
              <a:rect l="0" t="0" r="r" b="b"/>
              <a:pathLst>
                <a:path w="15" h="94">
                  <a:moveTo>
                    <a:pt x="15" y="88"/>
                  </a:moveTo>
                  <a:lnTo>
                    <a:pt x="15" y="88"/>
                  </a:lnTo>
                  <a:lnTo>
                    <a:pt x="12" y="79"/>
                  </a:lnTo>
                  <a:lnTo>
                    <a:pt x="10" y="68"/>
                  </a:lnTo>
                  <a:lnTo>
                    <a:pt x="9" y="57"/>
                  </a:lnTo>
                  <a:lnTo>
                    <a:pt x="9" y="47"/>
                  </a:lnTo>
                  <a:lnTo>
                    <a:pt x="9" y="2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6"/>
                  </a:lnTo>
                  <a:lnTo>
                    <a:pt x="0" y="48"/>
                  </a:lnTo>
                  <a:lnTo>
                    <a:pt x="0" y="59"/>
                  </a:lnTo>
                  <a:lnTo>
                    <a:pt x="1" y="69"/>
                  </a:lnTo>
                  <a:lnTo>
                    <a:pt x="3" y="8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7" y="93"/>
                  </a:lnTo>
                  <a:lnTo>
                    <a:pt x="8" y="94"/>
                  </a:lnTo>
                  <a:lnTo>
                    <a:pt x="10" y="94"/>
                  </a:lnTo>
                  <a:lnTo>
                    <a:pt x="12" y="94"/>
                  </a:lnTo>
                  <a:lnTo>
                    <a:pt x="13" y="93"/>
                  </a:lnTo>
                  <a:lnTo>
                    <a:pt x="14" y="92"/>
                  </a:lnTo>
                  <a:lnTo>
                    <a:pt x="15" y="90"/>
                  </a:lnTo>
                  <a:lnTo>
                    <a:pt x="15" y="88"/>
                  </a:lnTo>
                  <a:lnTo>
                    <a:pt x="15" y="8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8" name="Freeform 181"/>
            <p:cNvSpPr/>
            <p:nvPr/>
          </p:nvSpPr>
          <p:spPr bwMode="auto">
            <a:xfrm>
              <a:off x="4529138" y="2622550"/>
              <a:ext cx="7938" cy="6350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18"/>
                </a:cxn>
                <a:cxn ang="0">
                  <a:pos x="3" y="31"/>
                </a:cxn>
                <a:cxn ang="0">
                  <a:pos x="1" y="43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86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7"/>
                </a:cxn>
                <a:cxn ang="0">
                  <a:pos x="3" y="118"/>
                </a:cxn>
                <a:cxn ang="0">
                  <a:pos x="6" y="119"/>
                </a:cxn>
                <a:cxn ang="0">
                  <a:pos x="8" y="118"/>
                </a:cxn>
                <a:cxn ang="0">
                  <a:pos x="9" y="117"/>
                </a:cxn>
                <a:cxn ang="0">
                  <a:pos x="10" y="116"/>
                </a:cxn>
                <a:cxn ang="0">
                  <a:pos x="11" y="114"/>
                </a:cxn>
                <a:cxn ang="0">
                  <a:pos x="11" y="57"/>
                </a:cxn>
                <a:cxn ang="0">
                  <a:pos x="11" y="57"/>
                </a:cxn>
                <a:cxn ang="0">
                  <a:pos x="11" y="43"/>
                </a:cxn>
                <a:cxn ang="0">
                  <a:pos x="13" y="31"/>
                </a:cxn>
                <a:cxn ang="0">
                  <a:pos x="14" y="18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19">
                  <a:moveTo>
                    <a:pt x="6" y="5"/>
                  </a:moveTo>
                  <a:lnTo>
                    <a:pt x="6" y="5"/>
                  </a:lnTo>
                  <a:lnTo>
                    <a:pt x="5" y="18"/>
                  </a:lnTo>
                  <a:lnTo>
                    <a:pt x="3" y="31"/>
                  </a:lnTo>
                  <a:lnTo>
                    <a:pt x="1" y="4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86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8"/>
                  </a:lnTo>
                  <a:lnTo>
                    <a:pt x="6" y="119"/>
                  </a:lnTo>
                  <a:lnTo>
                    <a:pt x="8" y="118"/>
                  </a:lnTo>
                  <a:lnTo>
                    <a:pt x="9" y="117"/>
                  </a:lnTo>
                  <a:lnTo>
                    <a:pt x="10" y="116"/>
                  </a:lnTo>
                  <a:lnTo>
                    <a:pt x="11" y="11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43"/>
                  </a:lnTo>
                  <a:lnTo>
                    <a:pt x="13" y="31"/>
                  </a:lnTo>
                  <a:lnTo>
                    <a:pt x="14" y="18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9" name="Freeform 182"/>
            <p:cNvSpPr/>
            <p:nvPr/>
          </p:nvSpPr>
          <p:spPr bwMode="auto">
            <a:xfrm>
              <a:off x="4551363" y="2652713"/>
              <a:ext cx="4763" cy="55563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53"/>
                </a:cxn>
                <a:cxn ang="0">
                  <a:pos x="0" y="75"/>
                </a:cxn>
                <a:cxn ang="0">
                  <a:pos x="2" y="99"/>
                </a:cxn>
                <a:cxn ang="0">
                  <a:pos x="2" y="99"/>
                </a:cxn>
                <a:cxn ang="0">
                  <a:pos x="2" y="101"/>
                </a:cxn>
                <a:cxn ang="0">
                  <a:pos x="4" y="103"/>
                </a:cxn>
                <a:cxn ang="0">
                  <a:pos x="7" y="104"/>
                </a:cxn>
                <a:cxn ang="0">
                  <a:pos x="9" y="104"/>
                </a:cxn>
                <a:cxn ang="0">
                  <a:pos x="10" y="103"/>
                </a:cxn>
                <a:cxn ang="0">
                  <a:pos x="11" y="101"/>
                </a:cxn>
                <a:cxn ang="0">
                  <a:pos x="11" y="99"/>
                </a:cxn>
                <a:cxn ang="0">
                  <a:pos x="11" y="99"/>
                </a:cxn>
                <a:cxn ang="0">
                  <a:pos x="9" y="75"/>
                </a:cxn>
                <a:cxn ang="0">
                  <a:pos x="9" y="53"/>
                </a:cxn>
                <a:cxn ang="0">
                  <a:pos x="11" y="5"/>
                </a:cxn>
                <a:cxn ang="0">
                  <a:pos x="11" y="5"/>
                </a:cxn>
              </a:cxnLst>
              <a:rect l="0" t="0" r="r" b="b"/>
              <a:pathLst>
                <a:path w="11" h="104">
                  <a:moveTo>
                    <a:pt x="11" y="5"/>
                  </a:move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3"/>
                  </a:lnTo>
                  <a:lnTo>
                    <a:pt x="0" y="75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4" y="103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10" y="103"/>
                  </a:lnTo>
                  <a:lnTo>
                    <a:pt x="11" y="101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9" y="75"/>
                  </a:lnTo>
                  <a:lnTo>
                    <a:pt x="9" y="53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0" name="Freeform 183"/>
            <p:cNvSpPr/>
            <p:nvPr/>
          </p:nvSpPr>
          <p:spPr bwMode="auto">
            <a:xfrm>
              <a:off x="4572000" y="2676525"/>
              <a:ext cx="6350" cy="58738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7"/>
                </a:cxn>
                <a:cxn ang="0">
                  <a:pos x="2" y="83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6" y="111"/>
                </a:cxn>
                <a:cxn ang="0">
                  <a:pos x="7" y="112"/>
                </a:cxn>
                <a:cxn ang="0">
                  <a:pos x="10" y="113"/>
                </a:cxn>
                <a:cxn ang="0">
                  <a:pos x="12" y="113"/>
                </a:cxn>
                <a:cxn ang="0">
                  <a:pos x="13" y="112"/>
                </a:cxn>
                <a:cxn ang="0">
                  <a:pos x="14" y="111"/>
                </a:cxn>
                <a:cxn ang="0">
                  <a:pos x="14" y="109"/>
                </a:cxn>
                <a:cxn ang="0">
                  <a:pos x="14" y="109"/>
                </a:cxn>
                <a:cxn ang="0">
                  <a:pos x="12" y="83"/>
                </a:cxn>
                <a:cxn ang="0">
                  <a:pos x="10" y="57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13">
                  <a:moveTo>
                    <a:pt x="10" y="4"/>
                  </a:moveTo>
                  <a:lnTo>
                    <a:pt x="10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7"/>
                  </a:lnTo>
                  <a:lnTo>
                    <a:pt x="2" y="83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6" y="111"/>
                  </a:lnTo>
                  <a:lnTo>
                    <a:pt x="7" y="112"/>
                  </a:lnTo>
                  <a:lnTo>
                    <a:pt x="10" y="113"/>
                  </a:lnTo>
                  <a:lnTo>
                    <a:pt x="12" y="113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09"/>
                  </a:lnTo>
                  <a:lnTo>
                    <a:pt x="14" y="109"/>
                  </a:lnTo>
                  <a:lnTo>
                    <a:pt x="12" y="83"/>
                  </a:lnTo>
                  <a:lnTo>
                    <a:pt x="10" y="57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1" name="Freeform 184"/>
            <p:cNvSpPr/>
            <p:nvPr/>
          </p:nvSpPr>
          <p:spPr bwMode="auto">
            <a:xfrm>
              <a:off x="4481513" y="2305050"/>
              <a:ext cx="12700" cy="61913"/>
            </a:xfrm>
            <a:custGeom>
              <a:avLst/>
              <a:gdLst/>
              <a:ahLst/>
              <a:cxnLst>
                <a:cxn ang="0">
                  <a:pos x="21" y="109"/>
                </a:cxn>
                <a:cxn ang="0">
                  <a:pos x="21" y="109"/>
                </a:cxn>
                <a:cxn ang="0">
                  <a:pos x="16" y="105"/>
                </a:cxn>
                <a:cxn ang="0">
                  <a:pos x="13" y="101"/>
                </a:cxn>
                <a:cxn ang="0">
                  <a:pos x="11" y="95"/>
                </a:cxn>
                <a:cxn ang="0">
                  <a:pos x="9" y="89"/>
                </a:cxn>
                <a:cxn ang="0">
                  <a:pos x="9" y="76"/>
                </a:cxn>
                <a:cxn ang="0">
                  <a:pos x="9" y="64"/>
                </a:cxn>
                <a:cxn ang="0">
                  <a:pos x="9" y="64"/>
                </a:cxn>
                <a:cxn ang="0">
                  <a:pos x="10" y="3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89"/>
                </a:cxn>
                <a:cxn ang="0">
                  <a:pos x="1" y="95"/>
                </a:cxn>
                <a:cxn ang="0">
                  <a:pos x="3" y="100"/>
                </a:cxn>
                <a:cxn ang="0">
                  <a:pos x="5" y="105"/>
                </a:cxn>
                <a:cxn ang="0">
                  <a:pos x="8" y="110"/>
                </a:cxn>
                <a:cxn ang="0">
                  <a:pos x="12" y="115"/>
                </a:cxn>
                <a:cxn ang="0">
                  <a:pos x="16" y="118"/>
                </a:cxn>
                <a:cxn ang="0">
                  <a:pos x="16" y="118"/>
                </a:cxn>
                <a:cxn ang="0">
                  <a:pos x="18" y="119"/>
                </a:cxn>
                <a:cxn ang="0">
                  <a:pos x="20" y="119"/>
                </a:cxn>
                <a:cxn ang="0">
                  <a:pos x="21" y="118"/>
                </a:cxn>
                <a:cxn ang="0">
                  <a:pos x="22" y="117"/>
                </a:cxn>
                <a:cxn ang="0">
                  <a:pos x="23" y="115"/>
                </a:cxn>
                <a:cxn ang="0">
                  <a:pos x="23" y="112"/>
                </a:cxn>
                <a:cxn ang="0">
                  <a:pos x="22" y="111"/>
                </a:cxn>
                <a:cxn ang="0">
                  <a:pos x="21" y="109"/>
                </a:cxn>
                <a:cxn ang="0">
                  <a:pos x="21" y="109"/>
                </a:cxn>
              </a:cxnLst>
              <a:rect l="0" t="0" r="r" b="b"/>
              <a:pathLst>
                <a:path w="23" h="119">
                  <a:moveTo>
                    <a:pt x="21" y="109"/>
                  </a:moveTo>
                  <a:lnTo>
                    <a:pt x="21" y="109"/>
                  </a:lnTo>
                  <a:lnTo>
                    <a:pt x="16" y="105"/>
                  </a:lnTo>
                  <a:lnTo>
                    <a:pt x="13" y="101"/>
                  </a:lnTo>
                  <a:lnTo>
                    <a:pt x="11" y="95"/>
                  </a:lnTo>
                  <a:lnTo>
                    <a:pt x="9" y="89"/>
                  </a:lnTo>
                  <a:lnTo>
                    <a:pt x="9" y="76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0" y="3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9"/>
                  </a:lnTo>
                  <a:lnTo>
                    <a:pt x="1" y="95"/>
                  </a:lnTo>
                  <a:lnTo>
                    <a:pt x="3" y="100"/>
                  </a:lnTo>
                  <a:lnTo>
                    <a:pt x="5" y="105"/>
                  </a:lnTo>
                  <a:lnTo>
                    <a:pt x="8" y="110"/>
                  </a:lnTo>
                  <a:lnTo>
                    <a:pt x="12" y="115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8" y="119"/>
                  </a:lnTo>
                  <a:lnTo>
                    <a:pt x="20" y="119"/>
                  </a:lnTo>
                  <a:lnTo>
                    <a:pt x="21" y="118"/>
                  </a:lnTo>
                  <a:lnTo>
                    <a:pt x="22" y="117"/>
                  </a:lnTo>
                  <a:lnTo>
                    <a:pt x="23" y="115"/>
                  </a:lnTo>
                  <a:lnTo>
                    <a:pt x="23" y="112"/>
                  </a:lnTo>
                  <a:lnTo>
                    <a:pt x="22" y="111"/>
                  </a:lnTo>
                  <a:lnTo>
                    <a:pt x="21" y="109"/>
                  </a:lnTo>
                  <a:lnTo>
                    <a:pt x="21" y="10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2" name="Freeform 185"/>
            <p:cNvSpPr/>
            <p:nvPr/>
          </p:nvSpPr>
          <p:spPr bwMode="auto">
            <a:xfrm>
              <a:off x="4519613" y="2336800"/>
              <a:ext cx="9525" cy="55563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7" y="15"/>
                </a:cxn>
                <a:cxn ang="0">
                  <a:pos x="4" y="27"/>
                </a:cxn>
                <a:cxn ang="0">
                  <a:pos x="2" y="50"/>
                </a:cxn>
                <a:cxn ang="0">
                  <a:pos x="0" y="75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1"/>
                </a:cxn>
                <a:cxn ang="0">
                  <a:pos x="1" y="102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3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9" y="99"/>
                </a:cxn>
                <a:cxn ang="0">
                  <a:pos x="9" y="99"/>
                </a:cxn>
                <a:cxn ang="0">
                  <a:pos x="10" y="75"/>
                </a:cxn>
                <a:cxn ang="0">
                  <a:pos x="11" y="52"/>
                </a:cxn>
                <a:cxn ang="0">
                  <a:pos x="13" y="29"/>
                </a:cxn>
                <a:cxn ang="0">
                  <a:pos x="16" y="17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7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8" h="104">
                  <a:moveTo>
                    <a:pt x="9" y="3"/>
                  </a:moveTo>
                  <a:lnTo>
                    <a:pt x="9" y="3"/>
                  </a:lnTo>
                  <a:lnTo>
                    <a:pt x="7" y="15"/>
                  </a:lnTo>
                  <a:lnTo>
                    <a:pt x="4" y="27"/>
                  </a:lnTo>
                  <a:lnTo>
                    <a:pt x="2" y="50"/>
                  </a:lnTo>
                  <a:lnTo>
                    <a:pt x="0" y="75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3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9" y="99"/>
                  </a:lnTo>
                  <a:lnTo>
                    <a:pt x="9" y="99"/>
                  </a:lnTo>
                  <a:lnTo>
                    <a:pt x="10" y="75"/>
                  </a:lnTo>
                  <a:lnTo>
                    <a:pt x="11" y="52"/>
                  </a:lnTo>
                  <a:lnTo>
                    <a:pt x="13" y="29"/>
                  </a:lnTo>
                  <a:lnTo>
                    <a:pt x="16" y="1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3" name="Freeform 186"/>
            <p:cNvSpPr/>
            <p:nvPr/>
          </p:nvSpPr>
          <p:spPr bwMode="auto">
            <a:xfrm>
              <a:off x="4543425" y="2370138"/>
              <a:ext cx="7938" cy="71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4"/>
                </a:cxn>
                <a:cxn ang="0">
                  <a:pos x="4" y="36"/>
                </a:cxn>
                <a:cxn ang="0">
                  <a:pos x="3" y="68"/>
                </a:cxn>
                <a:cxn ang="0">
                  <a:pos x="1" y="100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5"/>
                </a:cxn>
                <a:cxn ang="0">
                  <a:pos x="3" y="136"/>
                </a:cxn>
                <a:cxn ang="0">
                  <a:pos x="4" y="136"/>
                </a:cxn>
                <a:cxn ang="0">
                  <a:pos x="7" y="136"/>
                </a:cxn>
                <a:cxn ang="0">
                  <a:pos x="9" y="135"/>
                </a:cxn>
                <a:cxn ang="0">
                  <a:pos x="10" y="134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11" y="100"/>
                </a:cxn>
                <a:cxn ang="0">
                  <a:pos x="13" y="68"/>
                </a:cxn>
                <a:cxn ang="0">
                  <a:pos x="14" y="36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136">
                  <a:moveTo>
                    <a:pt x="5" y="4"/>
                  </a:moveTo>
                  <a:lnTo>
                    <a:pt x="5" y="4"/>
                  </a:lnTo>
                  <a:lnTo>
                    <a:pt x="4" y="36"/>
                  </a:lnTo>
                  <a:lnTo>
                    <a:pt x="3" y="68"/>
                  </a:lnTo>
                  <a:lnTo>
                    <a:pt x="1" y="100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5"/>
                  </a:lnTo>
                  <a:lnTo>
                    <a:pt x="3" y="136"/>
                  </a:lnTo>
                  <a:lnTo>
                    <a:pt x="4" y="136"/>
                  </a:lnTo>
                  <a:lnTo>
                    <a:pt x="7" y="136"/>
                  </a:lnTo>
                  <a:lnTo>
                    <a:pt x="9" y="135"/>
                  </a:lnTo>
                  <a:lnTo>
                    <a:pt x="10" y="134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1" y="100"/>
                  </a:lnTo>
                  <a:lnTo>
                    <a:pt x="13" y="68"/>
                  </a:lnTo>
                  <a:lnTo>
                    <a:pt x="14" y="36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4" name="Freeform 187"/>
            <p:cNvSpPr/>
            <p:nvPr/>
          </p:nvSpPr>
          <p:spPr bwMode="auto">
            <a:xfrm>
              <a:off x="4573588" y="2406650"/>
              <a:ext cx="4763" cy="714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30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5" y="133"/>
                </a:cxn>
                <a:cxn ang="0">
                  <a:pos x="6" y="132"/>
                </a:cxn>
                <a:cxn ang="0">
                  <a:pos x="8" y="131"/>
                </a:cxn>
                <a:cxn ang="0">
                  <a:pos x="9" y="130"/>
                </a:cxn>
                <a:cxn ang="0">
                  <a:pos x="9" y="12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33">
                  <a:moveTo>
                    <a:pt x="0" y="5"/>
                  </a:moveTo>
                  <a:lnTo>
                    <a:pt x="0" y="128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5" y="133"/>
                  </a:lnTo>
                  <a:lnTo>
                    <a:pt x="6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9" y="128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5" name="Freeform 188"/>
            <p:cNvSpPr/>
            <p:nvPr/>
          </p:nvSpPr>
          <p:spPr bwMode="auto">
            <a:xfrm>
              <a:off x="4602163" y="24320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1" y="121"/>
                </a:cxn>
                <a:cxn ang="0">
                  <a:pos x="2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7" y="121"/>
                </a:cxn>
                <a:cxn ang="0">
                  <a:pos x="8" y="120"/>
                </a:cxn>
                <a:cxn ang="0">
                  <a:pos x="9" y="11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1" y="121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7" y="121"/>
                  </a:lnTo>
                  <a:lnTo>
                    <a:pt x="8" y="120"/>
                  </a:lnTo>
                  <a:lnTo>
                    <a:pt x="9" y="118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6" name="Freeform 189"/>
            <p:cNvSpPr/>
            <p:nvPr/>
          </p:nvSpPr>
          <p:spPr bwMode="auto">
            <a:xfrm>
              <a:off x="4624388" y="24574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7" name="Freeform 190"/>
            <p:cNvSpPr/>
            <p:nvPr/>
          </p:nvSpPr>
          <p:spPr bwMode="auto">
            <a:xfrm>
              <a:off x="4651375" y="2482850"/>
              <a:ext cx="7938" cy="73025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0"/>
                </a:cxn>
                <a:cxn ang="0">
                  <a:pos x="1" y="42"/>
                </a:cxn>
                <a:cxn ang="0">
                  <a:pos x="0" y="55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2" y="136"/>
                </a:cxn>
                <a:cxn ang="0">
                  <a:pos x="3" y="137"/>
                </a:cxn>
                <a:cxn ang="0">
                  <a:pos x="5" y="137"/>
                </a:cxn>
                <a:cxn ang="0">
                  <a:pos x="7" y="137"/>
                </a:cxn>
                <a:cxn ang="0">
                  <a:pos x="8" y="136"/>
                </a:cxn>
                <a:cxn ang="0">
                  <a:pos x="9" y="134"/>
                </a:cxn>
                <a:cxn ang="0">
                  <a:pos x="10" y="132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37">
                  <a:moveTo>
                    <a:pt x="5" y="5"/>
                  </a:moveTo>
                  <a:lnTo>
                    <a:pt x="5" y="5"/>
                  </a:lnTo>
                  <a:lnTo>
                    <a:pt x="2" y="30"/>
                  </a:lnTo>
                  <a:lnTo>
                    <a:pt x="1" y="42"/>
                  </a:lnTo>
                  <a:lnTo>
                    <a:pt x="0" y="55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3" y="137"/>
                  </a:lnTo>
                  <a:lnTo>
                    <a:pt x="5" y="137"/>
                  </a:lnTo>
                  <a:lnTo>
                    <a:pt x="7" y="137"/>
                  </a:lnTo>
                  <a:lnTo>
                    <a:pt x="8" y="136"/>
                  </a:lnTo>
                  <a:lnTo>
                    <a:pt x="9" y="134"/>
                  </a:lnTo>
                  <a:lnTo>
                    <a:pt x="10" y="13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47"/>
                  </a:lnTo>
                  <a:lnTo>
                    <a:pt x="11" y="33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8" name="Freeform 191"/>
            <p:cNvSpPr/>
            <p:nvPr/>
          </p:nvSpPr>
          <p:spPr bwMode="auto">
            <a:xfrm>
              <a:off x="4684713" y="2500313"/>
              <a:ext cx="4763" cy="873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3" y="165"/>
                </a:cxn>
                <a:cxn ang="0">
                  <a:pos x="5" y="166"/>
                </a:cxn>
                <a:cxn ang="0">
                  <a:pos x="6" y="165"/>
                </a:cxn>
                <a:cxn ang="0">
                  <a:pos x="8" y="164"/>
                </a:cxn>
                <a:cxn ang="0">
                  <a:pos x="9" y="163"/>
                </a:cxn>
                <a:cxn ang="0">
                  <a:pos x="9" y="161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66">
                  <a:moveTo>
                    <a:pt x="0" y="5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3" y="165"/>
                  </a:lnTo>
                  <a:lnTo>
                    <a:pt x="5" y="166"/>
                  </a:lnTo>
                  <a:lnTo>
                    <a:pt x="6" y="165"/>
                  </a:lnTo>
                  <a:lnTo>
                    <a:pt x="8" y="164"/>
                  </a:lnTo>
                  <a:lnTo>
                    <a:pt x="9" y="163"/>
                  </a:lnTo>
                  <a:lnTo>
                    <a:pt x="9" y="161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9" name="Freeform 192"/>
            <p:cNvSpPr/>
            <p:nvPr/>
          </p:nvSpPr>
          <p:spPr bwMode="auto">
            <a:xfrm>
              <a:off x="4702175" y="2540000"/>
              <a:ext cx="7938" cy="69850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3" y="19"/>
                </a:cxn>
                <a:cxn ang="0">
                  <a:pos x="1" y="34"/>
                </a:cxn>
                <a:cxn ang="0">
                  <a:pos x="0" y="50"/>
                </a:cxn>
                <a:cxn ang="0">
                  <a:pos x="0" y="65"/>
                </a:cxn>
                <a:cxn ang="0">
                  <a:pos x="1" y="96"/>
                </a:cxn>
                <a:cxn ang="0">
                  <a:pos x="1" y="127"/>
                </a:cxn>
                <a:cxn ang="0">
                  <a:pos x="1" y="127"/>
                </a:cxn>
                <a:cxn ang="0">
                  <a:pos x="2" y="129"/>
                </a:cxn>
                <a:cxn ang="0">
                  <a:pos x="3" y="131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7" y="132"/>
                </a:cxn>
                <a:cxn ang="0">
                  <a:pos x="9" y="131"/>
                </a:cxn>
                <a:cxn ang="0">
                  <a:pos x="10" y="129"/>
                </a:cxn>
                <a:cxn ang="0">
                  <a:pos x="10" y="127"/>
                </a:cxn>
                <a:cxn ang="0">
                  <a:pos x="10" y="127"/>
                </a:cxn>
                <a:cxn ang="0">
                  <a:pos x="10" y="97"/>
                </a:cxn>
                <a:cxn ang="0">
                  <a:pos x="9" y="66"/>
                </a:cxn>
                <a:cxn ang="0">
                  <a:pos x="9" y="51"/>
                </a:cxn>
                <a:cxn ang="0">
                  <a:pos x="10" y="36"/>
                </a:cxn>
                <a:cxn ang="0">
                  <a:pos x="12" y="21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15" h="132">
                  <a:moveTo>
                    <a:pt x="6" y="3"/>
                  </a:moveTo>
                  <a:lnTo>
                    <a:pt x="6" y="3"/>
                  </a:lnTo>
                  <a:lnTo>
                    <a:pt x="3" y="19"/>
                  </a:lnTo>
                  <a:lnTo>
                    <a:pt x="1" y="34"/>
                  </a:lnTo>
                  <a:lnTo>
                    <a:pt x="0" y="50"/>
                  </a:lnTo>
                  <a:lnTo>
                    <a:pt x="0" y="65"/>
                  </a:lnTo>
                  <a:lnTo>
                    <a:pt x="1" y="96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2" y="129"/>
                  </a:lnTo>
                  <a:lnTo>
                    <a:pt x="3" y="131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7" y="132"/>
                  </a:lnTo>
                  <a:lnTo>
                    <a:pt x="9" y="131"/>
                  </a:lnTo>
                  <a:lnTo>
                    <a:pt x="10" y="129"/>
                  </a:lnTo>
                  <a:lnTo>
                    <a:pt x="10" y="127"/>
                  </a:lnTo>
                  <a:lnTo>
                    <a:pt x="10" y="127"/>
                  </a:lnTo>
                  <a:lnTo>
                    <a:pt x="10" y="97"/>
                  </a:lnTo>
                  <a:lnTo>
                    <a:pt x="9" y="66"/>
                  </a:lnTo>
                  <a:lnTo>
                    <a:pt x="9" y="51"/>
                  </a:lnTo>
                  <a:lnTo>
                    <a:pt x="10" y="36"/>
                  </a:lnTo>
                  <a:lnTo>
                    <a:pt x="12" y="21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0" name="Freeform 193"/>
            <p:cNvSpPr/>
            <p:nvPr/>
          </p:nvSpPr>
          <p:spPr bwMode="auto">
            <a:xfrm>
              <a:off x="4727575" y="2568575"/>
              <a:ext cx="9525" cy="52388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0" y="3"/>
                </a:cxn>
                <a:cxn ang="0">
                  <a:pos x="3" y="48"/>
                </a:cxn>
                <a:cxn ang="0">
                  <a:pos x="1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1" y="98"/>
                </a:cxn>
                <a:cxn ang="0">
                  <a:pos x="3" y="99"/>
                </a:cxn>
                <a:cxn ang="0">
                  <a:pos x="6" y="99"/>
                </a:cxn>
                <a:cxn ang="0">
                  <a:pos x="7" y="99"/>
                </a:cxn>
                <a:cxn ang="0">
                  <a:pos x="9" y="98"/>
                </a:cxn>
                <a:cxn ang="0">
                  <a:pos x="10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1" y="72"/>
                </a:cxn>
                <a:cxn ang="0">
                  <a:pos x="13" y="50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2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1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9" h="99">
                  <a:moveTo>
                    <a:pt x="10" y="3"/>
                  </a:moveTo>
                  <a:lnTo>
                    <a:pt x="10" y="3"/>
                  </a:lnTo>
                  <a:lnTo>
                    <a:pt x="3" y="48"/>
                  </a:lnTo>
                  <a:lnTo>
                    <a:pt x="1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1" y="98"/>
                  </a:lnTo>
                  <a:lnTo>
                    <a:pt x="3" y="99"/>
                  </a:lnTo>
                  <a:lnTo>
                    <a:pt x="6" y="99"/>
                  </a:lnTo>
                  <a:lnTo>
                    <a:pt x="7" y="99"/>
                  </a:lnTo>
                  <a:lnTo>
                    <a:pt x="9" y="98"/>
                  </a:lnTo>
                  <a:lnTo>
                    <a:pt x="10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1" y="72"/>
                  </a:lnTo>
                  <a:lnTo>
                    <a:pt x="13" y="50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1" name="Freeform 194"/>
            <p:cNvSpPr/>
            <p:nvPr/>
          </p:nvSpPr>
          <p:spPr bwMode="auto">
            <a:xfrm>
              <a:off x="4748213" y="2590800"/>
              <a:ext cx="4763" cy="5715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7"/>
                </a:cxn>
                <a:cxn ang="0">
                  <a:pos x="1" y="109"/>
                </a:cxn>
                <a:cxn ang="0">
                  <a:pos x="3" y="109"/>
                </a:cxn>
                <a:cxn ang="0">
                  <a:pos x="4" y="110"/>
                </a:cxn>
                <a:cxn ang="0">
                  <a:pos x="6" y="109"/>
                </a:cxn>
                <a:cxn ang="0">
                  <a:pos x="7" y="109"/>
                </a:cxn>
                <a:cxn ang="0">
                  <a:pos x="9" y="107"/>
                </a:cxn>
                <a:cxn ang="0">
                  <a:pos x="9" y="10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10">
                  <a:moveTo>
                    <a:pt x="0" y="5"/>
                  </a:moveTo>
                  <a:lnTo>
                    <a:pt x="0" y="104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3" y="109"/>
                  </a:lnTo>
                  <a:lnTo>
                    <a:pt x="4" y="110"/>
                  </a:lnTo>
                  <a:lnTo>
                    <a:pt x="6" y="109"/>
                  </a:lnTo>
                  <a:lnTo>
                    <a:pt x="7" y="109"/>
                  </a:lnTo>
                  <a:lnTo>
                    <a:pt x="9" y="107"/>
                  </a:lnTo>
                  <a:lnTo>
                    <a:pt x="9" y="10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2" name="Freeform 195"/>
            <p:cNvSpPr/>
            <p:nvPr/>
          </p:nvSpPr>
          <p:spPr bwMode="auto">
            <a:xfrm>
              <a:off x="4641850" y="2751138"/>
              <a:ext cx="7938" cy="26988"/>
            </a:xfrm>
            <a:custGeom>
              <a:avLst/>
              <a:gdLst/>
              <a:ahLst/>
              <a:cxnLst>
                <a:cxn ang="0">
                  <a:pos x="15" y="46"/>
                </a:cxn>
                <a:cxn ang="0">
                  <a:pos x="15" y="46"/>
                </a:cxn>
                <a:cxn ang="0">
                  <a:pos x="12" y="36"/>
                </a:cxn>
                <a:cxn ang="0">
                  <a:pos x="11" y="26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7"/>
                </a:cxn>
                <a:cxn ang="0">
                  <a:pos x="2" y="38"/>
                </a:cxn>
                <a:cxn ang="0">
                  <a:pos x="5" y="48"/>
                </a:cxn>
                <a:cxn ang="0">
                  <a:pos x="5" y="48"/>
                </a:cxn>
                <a:cxn ang="0">
                  <a:pos x="6" y="50"/>
                </a:cxn>
                <a:cxn ang="0">
                  <a:pos x="7" y="51"/>
                </a:cxn>
                <a:cxn ang="0">
                  <a:pos x="10" y="51"/>
                </a:cxn>
                <a:cxn ang="0">
                  <a:pos x="11" y="51"/>
                </a:cxn>
                <a:cxn ang="0">
                  <a:pos x="13" y="51"/>
                </a:cxn>
                <a:cxn ang="0">
                  <a:pos x="14" y="49"/>
                </a:cxn>
                <a:cxn ang="0">
                  <a:pos x="15" y="48"/>
                </a:cxn>
                <a:cxn ang="0">
                  <a:pos x="15" y="46"/>
                </a:cxn>
                <a:cxn ang="0">
                  <a:pos x="15" y="46"/>
                </a:cxn>
              </a:cxnLst>
              <a:rect l="0" t="0" r="r" b="b"/>
              <a:pathLst>
                <a:path w="15" h="51">
                  <a:moveTo>
                    <a:pt x="15" y="46"/>
                  </a:moveTo>
                  <a:lnTo>
                    <a:pt x="15" y="46"/>
                  </a:lnTo>
                  <a:lnTo>
                    <a:pt x="12" y="36"/>
                  </a:lnTo>
                  <a:lnTo>
                    <a:pt x="11" y="2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7"/>
                  </a:lnTo>
                  <a:lnTo>
                    <a:pt x="2" y="38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7" y="51"/>
                  </a:lnTo>
                  <a:lnTo>
                    <a:pt x="10" y="51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4" y="49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5" y="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3" name="Freeform 196"/>
            <p:cNvSpPr/>
            <p:nvPr/>
          </p:nvSpPr>
          <p:spPr bwMode="auto">
            <a:xfrm>
              <a:off x="4675188" y="2751138"/>
              <a:ext cx="12700" cy="34925"/>
            </a:xfrm>
            <a:custGeom>
              <a:avLst/>
              <a:gdLst/>
              <a:ahLst/>
              <a:cxnLst>
                <a:cxn ang="0">
                  <a:pos x="18" y="39"/>
                </a:cxn>
                <a:cxn ang="0">
                  <a:pos x="18" y="39"/>
                </a:cxn>
                <a:cxn ang="0">
                  <a:pos x="14" y="31"/>
                </a:cxn>
                <a:cxn ang="0">
                  <a:pos x="12" y="23"/>
                </a:cxn>
                <a:cxn ang="0">
                  <a:pos x="9" y="13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3" y="30"/>
                </a:cxn>
                <a:cxn ang="0">
                  <a:pos x="3" y="30"/>
                </a:cxn>
                <a:cxn ang="0">
                  <a:pos x="6" y="38"/>
                </a:cxn>
                <a:cxn ang="0">
                  <a:pos x="9" y="45"/>
                </a:cxn>
                <a:cxn ang="0">
                  <a:pos x="13" y="54"/>
                </a:cxn>
                <a:cxn ang="0">
                  <a:pos x="14" y="62"/>
                </a:cxn>
                <a:cxn ang="0">
                  <a:pos x="14" y="62"/>
                </a:cxn>
                <a:cxn ang="0">
                  <a:pos x="15" y="64"/>
                </a:cxn>
                <a:cxn ang="0">
                  <a:pos x="16" y="65"/>
                </a:cxn>
                <a:cxn ang="0">
                  <a:pos x="18" y="66"/>
                </a:cxn>
                <a:cxn ang="0">
                  <a:pos x="19" y="66"/>
                </a:cxn>
                <a:cxn ang="0">
                  <a:pos x="21" y="66"/>
                </a:cxn>
                <a:cxn ang="0">
                  <a:pos x="22" y="65"/>
                </a:cxn>
                <a:cxn ang="0">
                  <a:pos x="23" y="64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23" y="56"/>
                </a:cxn>
                <a:cxn ang="0">
                  <a:pos x="22" y="49"/>
                </a:cxn>
                <a:cxn ang="0">
                  <a:pos x="18" y="39"/>
                </a:cxn>
                <a:cxn ang="0">
                  <a:pos x="18" y="39"/>
                </a:cxn>
              </a:cxnLst>
              <a:rect l="0" t="0" r="r" b="b"/>
              <a:pathLst>
                <a:path w="24" h="66">
                  <a:moveTo>
                    <a:pt x="18" y="39"/>
                  </a:moveTo>
                  <a:lnTo>
                    <a:pt x="18" y="39"/>
                  </a:lnTo>
                  <a:lnTo>
                    <a:pt x="14" y="31"/>
                  </a:lnTo>
                  <a:lnTo>
                    <a:pt x="12" y="23"/>
                  </a:lnTo>
                  <a:lnTo>
                    <a:pt x="9" y="13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6" y="38"/>
                  </a:lnTo>
                  <a:lnTo>
                    <a:pt x="9" y="45"/>
                  </a:lnTo>
                  <a:lnTo>
                    <a:pt x="13" y="54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5" y="64"/>
                  </a:lnTo>
                  <a:lnTo>
                    <a:pt x="16" y="65"/>
                  </a:lnTo>
                  <a:lnTo>
                    <a:pt x="18" y="66"/>
                  </a:lnTo>
                  <a:lnTo>
                    <a:pt x="19" y="66"/>
                  </a:lnTo>
                  <a:lnTo>
                    <a:pt x="21" y="66"/>
                  </a:lnTo>
                  <a:lnTo>
                    <a:pt x="22" y="65"/>
                  </a:lnTo>
                  <a:lnTo>
                    <a:pt x="23" y="64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3" y="56"/>
                  </a:lnTo>
                  <a:lnTo>
                    <a:pt x="22" y="49"/>
                  </a:lnTo>
                  <a:lnTo>
                    <a:pt x="18" y="39"/>
                  </a:lnTo>
                  <a:lnTo>
                    <a:pt x="18" y="3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4" name="Freeform 197"/>
            <p:cNvSpPr/>
            <p:nvPr/>
          </p:nvSpPr>
          <p:spPr bwMode="auto">
            <a:xfrm>
              <a:off x="4710113" y="2759075"/>
              <a:ext cx="9525" cy="444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4"/>
                </a:cxn>
                <a:cxn ang="0">
                  <a:pos x="3" y="44"/>
                </a:cxn>
                <a:cxn ang="0">
                  <a:pos x="6" y="63"/>
                </a:cxn>
                <a:cxn ang="0">
                  <a:pos x="10" y="82"/>
                </a:cxn>
                <a:cxn ang="0">
                  <a:pos x="10" y="82"/>
                </a:cxn>
                <a:cxn ang="0">
                  <a:pos x="11" y="84"/>
                </a:cxn>
                <a:cxn ang="0">
                  <a:pos x="12" y="85"/>
                </a:cxn>
                <a:cxn ang="0">
                  <a:pos x="14" y="85"/>
                </a:cxn>
                <a:cxn ang="0">
                  <a:pos x="16" y="85"/>
                </a:cxn>
                <a:cxn ang="0">
                  <a:pos x="17" y="84"/>
                </a:cxn>
                <a:cxn ang="0">
                  <a:pos x="18" y="83"/>
                </a:cxn>
                <a:cxn ang="0">
                  <a:pos x="19" y="82"/>
                </a:cxn>
                <a:cxn ang="0">
                  <a:pos x="19" y="80"/>
                </a:cxn>
                <a:cxn ang="0">
                  <a:pos x="19" y="80"/>
                </a:cxn>
                <a:cxn ang="0">
                  <a:pos x="16" y="61"/>
                </a:cxn>
                <a:cxn ang="0">
                  <a:pos x="13" y="43"/>
                </a:cxn>
                <a:cxn ang="0">
                  <a:pos x="11" y="2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85">
                  <a:moveTo>
                    <a:pt x="10" y="4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4"/>
                  </a:lnTo>
                  <a:lnTo>
                    <a:pt x="3" y="44"/>
                  </a:lnTo>
                  <a:lnTo>
                    <a:pt x="6" y="63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1" y="84"/>
                  </a:lnTo>
                  <a:lnTo>
                    <a:pt x="12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2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6" y="61"/>
                  </a:lnTo>
                  <a:lnTo>
                    <a:pt x="13" y="43"/>
                  </a:lnTo>
                  <a:lnTo>
                    <a:pt x="11" y="2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5" name="Freeform 198"/>
            <p:cNvSpPr/>
            <p:nvPr/>
          </p:nvSpPr>
          <p:spPr bwMode="auto">
            <a:xfrm>
              <a:off x="4416425" y="2370138"/>
              <a:ext cx="15875" cy="106363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4" y="24"/>
                </a:cxn>
                <a:cxn ang="0">
                  <a:pos x="13" y="34"/>
                </a:cxn>
                <a:cxn ang="0">
                  <a:pos x="13" y="45"/>
                </a:cxn>
                <a:cxn ang="0">
                  <a:pos x="13" y="98"/>
                </a:cxn>
                <a:cxn ang="0">
                  <a:pos x="13" y="98"/>
                </a:cxn>
                <a:cxn ang="0">
                  <a:pos x="13" y="124"/>
                </a:cxn>
                <a:cxn ang="0">
                  <a:pos x="12" y="136"/>
                </a:cxn>
                <a:cxn ang="0">
                  <a:pos x="10" y="149"/>
                </a:cxn>
                <a:cxn ang="0">
                  <a:pos x="10" y="149"/>
                </a:cxn>
                <a:cxn ang="0">
                  <a:pos x="4" y="171"/>
                </a:cxn>
                <a:cxn ang="0">
                  <a:pos x="2" y="183"/>
                </a:cxn>
                <a:cxn ang="0">
                  <a:pos x="0" y="194"/>
                </a:cxn>
                <a:cxn ang="0">
                  <a:pos x="0" y="194"/>
                </a:cxn>
                <a:cxn ang="0">
                  <a:pos x="1" y="196"/>
                </a:cxn>
                <a:cxn ang="0">
                  <a:pos x="2" y="197"/>
                </a:cxn>
                <a:cxn ang="0">
                  <a:pos x="3" y="198"/>
                </a:cxn>
                <a:cxn ang="0">
                  <a:pos x="5" y="199"/>
                </a:cxn>
                <a:cxn ang="0">
                  <a:pos x="6" y="198"/>
                </a:cxn>
                <a:cxn ang="0">
                  <a:pos x="8" y="197"/>
                </a:cxn>
                <a:cxn ang="0">
                  <a:pos x="9" y="196"/>
                </a:cxn>
                <a:cxn ang="0">
                  <a:pos x="10" y="194"/>
                </a:cxn>
                <a:cxn ang="0">
                  <a:pos x="10" y="194"/>
                </a:cxn>
                <a:cxn ang="0">
                  <a:pos x="11" y="182"/>
                </a:cxn>
                <a:cxn ang="0">
                  <a:pos x="14" y="169"/>
                </a:cxn>
                <a:cxn ang="0">
                  <a:pos x="20" y="144"/>
                </a:cxn>
                <a:cxn ang="0">
                  <a:pos x="20" y="144"/>
                </a:cxn>
                <a:cxn ang="0">
                  <a:pos x="22" y="135"/>
                </a:cxn>
                <a:cxn ang="0">
                  <a:pos x="22" y="125"/>
                </a:cxn>
                <a:cxn ang="0">
                  <a:pos x="22" y="105"/>
                </a:cxn>
                <a:cxn ang="0">
                  <a:pos x="22" y="105"/>
                </a:cxn>
                <a:cxn ang="0">
                  <a:pos x="22" y="80"/>
                </a:cxn>
                <a:cxn ang="0">
                  <a:pos x="22" y="55"/>
                </a:cxn>
                <a:cxn ang="0">
                  <a:pos x="23" y="31"/>
                </a:cxn>
                <a:cxn ang="0">
                  <a:pos x="25" y="18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2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9" h="199">
                  <a:moveTo>
                    <a:pt x="19" y="3"/>
                  </a:moveTo>
                  <a:lnTo>
                    <a:pt x="19" y="3"/>
                  </a:lnTo>
                  <a:lnTo>
                    <a:pt x="14" y="24"/>
                  </a:lnTo>
                  <a:lnTo>
                    <a:pt x="13" y="34"/>
                  </a:lnTo>
                  <a:lnTo>
                    <a:pt x="13" y="45"/>
                  </a:lnTo>
                  <a:lnTo>
                    <a:pt x="13" y="98"/>
                  </a:lnTo>
                  <a:lnTo>
                    <a:pt x="13" y="98"/>
                  </a:lnTo>
                  <a:lnTo>
                    <a:pt x="13" y="124"/>
                  </a:lnTo>
                  <a:lnTo>
                    <a:pt x="12" y="136"/>
                  </a:lnTo>
                  <a:lnTo>
                    <a:pt x="10" y="149"/>
                  </a:lnTo>
                  <a:lnTo>
                    <a:pt x="10" y="149"/>
                  </a:lnTo>
                  <a:lnTo>
                    <a:pt x="4" y="171"/>
                  </a:lnTo>
                  <a:lnTo>
                    <a:pt x="2" y="183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1" y="196"/>
                  </a:lnTo>
                  <a:lnTo>
                    <a:pt x="2" y="197"/>
                  </a:lnTo>
                  <a:lnTo>
                    <a:pt x="3" y="198"/>
                  </a:lnTo>
                  <a:lnTo>
                    <a:pt x="5" y="199"/>
                  </a:lnTo>
                  <a:lnTo>
                    <a:pt x="6" y="198"/>
                  </a:lnTo>
                  <a:lnTo>
                    <a:pt x="8" y="197"/>
                  </a:lnTo>
                  <a:lnTo>
                    <a:pt x="9" y="196"/>
                  </a:lnTo>
                  <a:lnTo>
                    <a:pt x="10" y="194"/>
                  </a:lnTo>
                  <a:lnTo>
                    <a:pt x="10" y="194"/>
                  </a:lnTo>
                  <a:lnTo>
                    <a:pt x="11" y="182"/>
                  </a:lnTo>
                  <a:lnTo>
                    <a:pt x="14" y="169"/>
                  </a:lnTo>
                  <a:lnTo>
                    <a:pt x="20" y="144"/>
                  </a:lnTo>
                  <a:lnTo>
                    <a:pt x="20" y="144"/>
                  </a:lnTo>
                  <a:lnTo>
                    <a:pt x="22" y="135"/>
                  </a:lnTo>
                  <a:lnTo>
                    <a:pt x="22" y="125"/>
                  </a:lnTo>
                  <a:lnTo>
                    <a:pt x="22" y="105"/>
                  </a:lnTo>
                  <a:lnTo>
                    <a:pt x="22" y="105"/>
                  </a:lnTo>
                  <a:lnTo>
                    <a:pt x="22" y="80"/>
                  </a:lnTo>
                  <a:lnTo>
                    <a:pt x="22" y="55"/>
                  </a:lnTo>
                  <a:lnTo>
                    <a:pt x="23" y="31"/>
                  </a:lnTo>
                  <a:lnTo>
                    <a:pt x="25" y="18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6" name="Freeform 199"/>
            <p:cNvSpPr/>
            <p:nvPr/>
          </p:nvSpPr>
          <p:spPr bwMode="auto">
            <a:xfrm>
              <a:off x="4464050" y="2424113"/>
              <a:ext cx="19050" cy="88900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18" y="42"/>
                </a:cxn>
                <a:cxn ang="0">
                  <a:pos x="11" y="83"/>
                </a:cxn>
                <a:cxn ang="0">
                  <a:pos x="6" y="123"/>
                </a:cxn>
                <a:cxn ang="0">
                  <a:pos x="0" y="162"/>
                </a:cxn>
                <a:cxn ang="0">
                  <a:pos x="0" y="162"/>
                </a:cxn>
                <a:cxn ang="0">
                  <a:pos x="0" y="164"/>
                </a:cxn>
                <a:cxn ang="0">
                  <a:pos x="2" y="166"/>
                </a:cxn>
                <a:cxn ang="0">
                  <a:pos x="3" y="167"/>
                </a:cxn>
                <a:cxn ang="0">
                  <a:pos x="5" y="167"/>
                </a:cxn>
                <a:cxn ang="0">
                  <a:pos x="8" y="166"/>
                </a:cxn>
                <a:cxn ang="0">
                  <a:pos x="10" y="164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5" y="123"/>
                </a:cxn>
                <a:cxn ang="0">
                  <a:pos x="20" y="84"/>
                </a:cxn>
                <a:cxn ang="0">
                  <a:pos x="26" y="45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6" y="4"/>
                </a:cxn>
                <a:cxn ang="0">
                  <a:pos x="35" y="2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6" h="167">
                  <a:moveTo>
                    <a:pt x="26" y="3"/>
                  </a:moveTo>
                  <a:lnTo>
                    <a:pt x="26" y="3"/>
                  </a:lnTo>
                  <a:lnTo>
                    <a:pt x="18" y="42"/>
                  </a:lnTo>
                  <a:lnTo>
                    <a:pt x="11" y="83"/>
                  </a:lnTo>
                  <a:lnTo>
                    <a:pt x="6" y="12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4"/>
                  </a:lnTo>
                  <a:lnTo>
                    <a:pt x="2" y="166"/>
                  </a:lnTo>
                  <a:lnTo>
                    <a:pt x="3" y="167"/>
                  </a:lnTo>
                  <a:lnTo>
                    <a:pt x="5" y="167"/>
                  </a:lnTo>
                  <a:lnTo>
                    <a:pt x="8" y="166"/>
                  </a:lnTo>
                  <a:lnTo>
                    <a:pt x="10" y="164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5" y="123"/>
                  </a:lnTo>
                  <a:lnTo>
                    <a:pt x="20" y="84"/>
                  </a:lnTo>
                  <a:lnTo>
                    <a:pt x="26" y="45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7" name="Freeform 200"/>
            <p:cNvSpPr/>
            <p:nvPr/>
          </p:nvSpPr>
          <p:spPr bwMode="auto">
            <a:xfrm>
              <a:off x="4521200" y="2484438"/>
              <a:ext cx="17463" cy="952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6" y="5"/>
                </a:cxn>
                <a:cxn ang="0">
                  <a:pos x="25" y="26"/>
                </a:cxn>
                <a:cxn ang="0">
                  <a:pos x="23" y="46"/>
                </a:cxn>
                <a:cxn ang="0">
                  <a:pos x="20" y="67"/>
                </a:cxn>
                <a:cxn ang="0">
                  <a:pos x="14" y="88"/>
                </a:cxn>
                <a:cxn ang="0">
                  <a:pos x="14" y="88"/>
                </a:cxn>
                <a:cxn ang="0">
                  <a:pos x="11" y="98"/>
                </a:cxn>
                <a:cxn ang="0">
                  <a:pos x="9" y="109"/>
                </a:cxn>
                <a:cxn ang="0">
                  <a:pos x="6" y="131"/>
                </a:cxn>
                <a:cxn ang="0">
                  <a:pos x="3" y="153"/>
                </a:cxn>
                <a:cxn ang="0">
                  <a:pos x="0" y="174"/>
                </a:cxn>
                <a:cxn ang="0">
                  <a:pos x="0" y="174"/>
                </a:cxn>
                <a:cxn ang="0">
                  <a:pos x="0" y="176"/>
                </a:cxn>
                <a:cxn ang="0">
                  <a:pos x="1" y="177"/>
                </a:cxn>
                <a:cxn ang="0">
                  <a:pos x="4" y="179"/>
                </a:cxn>
                <a:cxn ang="0">
                  <a:pos x="6" y="179"/>
                </a:cxn>
                <a:cxn ang="0">
                  <a:pos x="7" y="179"/>
                </a:cxn>
                <a:cxn ang="0">
                  <a:pos x="8" y="178"/>
                </a:cxn>
                <a:cxn ang="0">
                  <a:pos x="9" y="176"/>
                </a:cxn>
                <a:cxn ang="0">
                  <a:pos x="9" y="176"/>
                </a:cxn>
                <a:cxn ang="0">
                  <a:pos x="12" y="155"/>
                </a:cxn>
                <a:cxn ang="0">
                  <a:pos x="15" y="133"/>
                </a:cxn>
                <a:cxn ang="0">
                  <a:pos x="18" y="111"/>
                </a:cxn>
                <a:cxn ang="0">
                  <a:pos x="24" y="91"/>
                </a:cxn>
                <a:cxn ang="0">
                  <a:pos x="24" y="91"/>
                </a:cxn>
                <a:cxn ang="0">
                  <a:pos x="28" y="69"/>
                </a:cxn>
                <a:cxn ang="0">
                  <a:pos x="32" y="48"/>
                </a:cxn>
                <a:cxn ang="0">
                  <a:pos x="34" y="27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5"/>
                </a:cxn>
                <a:cxn ang="0">
                  <a:pos x="26" y="5"/>
                </a:cxn>
              </a:cxnLst>
              <a:rect l="0" t="0" r="r" b="b"/>
              <a:pathLst>
                <a:path w="35" h="179">
                  <a:moveTo>
                    <a:pt x="26" y="5"/>
                  </a:moveTo>
                  <a:lnTo>
                    <a:pt x="26" y="5"/>
                  </a:lnTo>
                  <a:lnTo>
                    <a:pt x="25" y="26"/>
                  </a:lnTo>
                  <a:lnTo>
                    <a:pt x="23" y="46"/>
                  </a:lnTo>
                  <a:lnTo>
                    <a:pt x="20" y="67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1" y="98"/>
                  </a:lnTo>
                  <a:lnTo>
                    <a:pt x="9" y="109"/>
                  </a:lnTo>
                  <a:lnTo>
                    <a:pt x="6" y="131"/>
                  </a:lnTo>
                  <a:lnTo>
                    <a:pt x="3" y="153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1" y="177"/>
                  </a:lnTo>
                  <a:lnTo>
                    <a:pt x="4" y="179"/>
                  </a:lnTo>
                  <a:lnTo>
                    <a:pt x="6" y="179"/>
                  </a:lnTo>
                  <a:lnTo>
                    <a:pt x="7" y="179"/>
                  </a:lnTo>
                  <a:lnTo>
                    <a:pt x="8" y="178"/>
                  </a:lnTo>
                  <a:lnTo>
                    <a:pt x="9" y="176"/>
                  </a:lnTo>
                  <a:lnTo>
                    <a:pt x="9" y="176"/>
                  </a:lnTo>
                  <a:lnTo>
                    <a:pt x="12" y="155"/>
                  </a:lnTo>
                  <a:lnTo>
                    <a:pt x="15" y="133"/>
                  </a:lnTo>
                  <a:lnTo>
                    <a:pt x="18" y="111"/>
                  </a:lnTo>
                  <a:lnTo>
                    <a:pt x="24" y="91"/>
                  </a:lnTo>
                  <a:lnTo>
                    <a:pt x="24" y="91"/>
                  </a:lnTo>
                  <a:lnTo>
                    <a:pt x="28" y="69"/>
                  </a:lnTo>
                  <a:lnTo>
                    <a:pt x="32" y="48"/>
                  </a:lnTo>
                  <a:lnTo>
                    <a:pt x="34" y="27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5"/>
                  </a:lnTo>
                  <a:lnTo>
                    <a:pt x="2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8" name="Freeform 201"/>
            <p:cNvSpPr/>
            <p:nvPr/>
          </p:nvSpPr>
          <p:spPr bwMode="auto">
            <a:xfrm>
              <a:off x="4570413" y="2508250"/>
              <a:ext cx="12700" cy="41275"/>
            </a:xfrm>
            <a:custGeom>
              <a:avLst/>
              <a:gdLst/>
              <a:ahLst/>
              <a:cxnLst>
                <a:cxn ang="0">
                  <a:pos x="12" y="3"/>
                </a:cxn>
                <a:cxn ang="0">
                  <a:pos x="12" y="3"/>
                </a:cxn>
                <a:cxn ang="0">
                  <a:pos x="8" y="21"/>
                </a:cxn>
                <a:cxn ang="0">
                  <a:pos x="6" y="38"/>
                </a:cxn>
                <a:cxn ang="0">
                  <a:pos x="3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1" y="77"/>
                </a:cxn>
                <a:cxn ang="0">
                  <a:pos x="2" y="78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8"/>
                </a:cxn>
                <a:cxn ang="0">
                  <a:pos x="9" y="76"/>
                </a:cxn>
                <a:cxn ang="0">
                  <a:pos x="9" y="76"/>
                </a:cxn>
                <a:cxn ang="0">
                  <a:pos x="12" y="58"/>
                </a:cxn>
                <a:cxn ang="0">
                  <a:pos x="14" y="40"/>
                </a:cxn>
                <a:cxn ang="0">
                  <a:pos x="17" y="2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4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22" h="79">
                  <a:moveTo>
                    <a:pt x="12" y="3"/>
                  </a:moveTo>
                  <a:lnTo>
                    <a:pt x="12" y="3"/>
                  </a:lnTo>
                  <a:lnTo>
                    <a:pt x="8" y="21"/>
                  </a:lnTo>
                  <a:lnTo>
                    <a:pt x="6" y="38"/>
                  </a:lnTo>
                  <a:lnTo>
                    <a:pt x="3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1" y="77"/>
                  </a:lnTo>
                  <a:lnTo>
                    <a:pt x="2" y="78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12" y="58"/>
                  </a:lnTo>
                  <a:lnTo>
                    <a:pt x="14" y="40"/>
                  </a:lnTo>
                  <a:lnTo>
                    <a:pt x="17" y="2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9" name="Freeform 202"/>
            <p:cNvSpPr/>
            <p:nvPr/>
          </p:nvSpPr>
          <p:spPr bwMode="auto">
            <a:xfrm>
              <a:off x="4603750" y="2557463"/>
              <a:ext cx="15875" cy="4603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28" y="5"/>
                </a:cxn>
                <a:cxn ang="0">
                  <a:pos x="28" y="5"/>
                </a:cxn>
                <a:cxn ang="0">
                  <a:pos x="29" y="3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85">
                  <a:moveTo>
                    <a:pt x="20" y="3"/>
                  </a:moveTo>
                  <a:lnTo>
                    <a:pt x="20" y="3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0" name="Freeform 203"/>
            <p:cNvSpPr/>
            <p:nvPr/>
          </p:nvSpPr>
          <p:spPr bwMode="auto">
            <a:xfrm>
              <a:off x="4687888" y="2668588"/>
              <a:ext cx="15875" cy="619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2"/>
                </a:cxn>
                <a:cxn ang="0">
                  <a:pos x="17" y="19"/>
                </a:cxn>
                <a:cxn ang="0">
                  <a:pos x="12" y="35"/>
                </a:cxn>
                <a:cxn ang="0">
                  <a:pos x="8" y="50"/>
                </a:cxn>
                <a:cxn ang="0">
                  <a:pos x="7" y="58"/>
                </a:cxn>
                <a:cxn ang="0">
                  <a:pos x="6" y="65"/>
                </a:cxn>
                <a:cxn ang="0">
                  <a:pos x="6" y="65"/>
                </a:cxn>
                <a:cxn ang="0">
                  <a:pos x="6" y="76"/>
                </a:cxn>
                <a:cxn ang="0">
                  <a:pos x="5" y="89"/>
                </a:cxn>
                <a:cxn ang="0">
                  <a:pos x="4" y="99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0" y="113"/>
                </a:cxn>
                <a:cxn ang="0">
                  <a:pos x="1" y="116"/>
                </a:cxn>
                <a:cxn ang="0">
                  <a:pos x="3" y="116"/>
                </a:cxn>
                <a:cxn ang="0">
                  <a:pos x="6" y="116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9" y="112"/>
                </a:cxn>
                <a:cxn ang="0">
                  <a:pos x="12" y="102"/>
                </a:cxn>
                <a:cxn ang="0">
                  <a:pos x="14" y="92"/>
                </a:cxn>
                <a:cxn ang="0">
                  <a:pos x="15" y="8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7" y="62"/>
                </a:cxn>
                <a:cxn ang="0">
                  <a:pos x="18" y="54"/>
                </a:cxn>
                <a:cxn ang="0">
                  <a:pos x="22" y="37"/>
                </a:cxn>
                <a:cxn ang="0">
                  <a:pos x="26" y="20"/>
                </a:cxn>
                <a:cxn ang="0">
                  <a:pos x="28" y="1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9" h="116">
                  <a:moveTo>
                    <a:pt x="19" y="4"/>
                  </a:moveTo>
                  <a:lnTo>
                    <a:pt x="19" y="4"/>
                  </a:lnTo>
                  <a:lnTo>
                    <a:pt x="19" y="12"/>
                  </a:lnTo>
                  <a:lnTo>
                    <a:pt x="17" y="19"/>
                  </a:lnTo>
                  <a:lnTo>
                    <a:pt x="12" y="35"/>
                  </a:lnTo>
                  <a:lnTo>
                    <a:pt x="8" y="50"/>
                  </a:lnTo>
                  <a:lnTo>
                    <a:pt x="7" y="58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76"/>
                  </a:lnTo>
                  <a:lnTo>
                    <a:pt x="5" y="89"/>
                  </a:lnTo>
                  <a:lnTo>
                    <a:pt x="4" y="99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3"/>
                  </a:lnTo>
                  <a:lnTo>
                    <a:pt x="1" y="116"/>
                  </a:lnTo>
                  <a:lnTo>
                    <a:pt x="3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12"/>
                  </a:lnTo>
                  <a:lnTo>
                    <a:pt x="12" y="102"/>
                  </a:lnTo>
                  <a:lnTo>
                    <a:pt x="14" y="92"/>
                  </a:lnTo>
                  <a:lnTo>
                    <a:pt x="15" y="8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7" y="62"/>
                  </a:lnTo>
                  <a:lnTo>
                    <a:pt x="18" y="54"/>
                  </a:lnTo>
                  <a:lnTo>
                    <a:pt x="22" y="37"/>
                  </a:lnTo>
                  <a:lnTo>
                    <a:pt x="26" y="20"/>
                  </a:lnTo>
                  <a:lnTo>
                    <a:pt x="28" y="1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1" name="Freeform 204"/>
            <p:cNvSpPr/>
            <p:nvPr/>
          </p:nvSpPr>
          <p:spPr bwMode="auto">
            <a:xfrm>
              <a:off x="4714875" y="2657475"/>
              <a:ext cx="11113" cy="619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32"/>
                </a:cxn>
                <a:cxn ang="0">
                  <a:pos x="6" y="59"/>
                </a:cxn>
                <a:cxn ang="0">
                  <a:pos x="2" y="86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1" y="116"/>
                </a:cxn>
                <a:cxn ang="0">
                  <a:pos x="3" y="117"/>
                </a:cxn>
                <a:cxn ang="0">
                  <a:pos x="4" y="117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5"/>
                </a:cxn>
                <a:cxn ang="0">
                  <a:pos x="9" y="113"/>
                </a:cxn>
                <a:cxn ang="0">
                  <a:pos x="9" y="113"/>
                </a:cxn>
                <a:cxn ang="0">
                  <a:pos x="11" y="86"/>
                </a:cxn>
                <a:cxn ang="0">
                  <a:pos x="15" y="59"/>
                </a:cxn>
                <a:cxn ang="0">
                  <a:pos x="19" y="32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21" h="117">
                  <a:moveTo>
                    <a:pt x="12" y="5"/>
                  </a:moveTo>
                  <a:lnTo>
                    <a:pt x="12" y="5"/>
                  </a:lnTo>
                  <a:lnTo>
                    <a:pt x="10" y="32"/>
                  </a:lnTo>
                  <a:lnTo>
                    <a:pt x="6" y="59"/>
                  </a:lnTo>
                  <a:lnTo>
                    <a:pt x="2" y="8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1" y="116"/>
                  </a:lnTo>
                  <a:lnTo>
                    <a:pt x="3" y="117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5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11" y="86"/>
                  </a:lnTo>
                  <a:lnTo>
                    <a:pt x="15" y="59"/>
                  </a:lnTo>
                  <a:lnTo>
                    <a:pt x="19" y="32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2" name="Freeform 206"/>
            <p:cNvSpPr>
              <a:spLocks noEditPoints="1"/>
            </p:cNvSpPr>
            <p:nvPr/>
          </p:nvSpPr>
          <p:spPr bwMode="auto">
            <a:xfrm>
              <a:off x="4249738" y="2249488"/>
              <a:ext cx="555625" cy="574675"/>
            </a:xfrm>
            <a:custGeom>
              <a:avLst/>
              <a:gdLst/>
              <a:ahLst/>
              <a:cxnLst>
                <a:cxn ang="0">
                  <a:pos x="817" y="1056"/>
                </a:cxn>
                <a:cxn ang="0">
                  <a:pos x="716" y="1035"/>
                </a:cxn>
                <a:cxn ang="0">
                  <a:pos x="659" y="1016"/>
                </a:cxn>
                <a:cxn ang="0">
                  <a:pos x="645" y="1010"/>
                </a:cxn>
                <a:cxn ang="0">
                  <a:pos x="623" y="986"/>
                </a:cxn>
                <a:cxn ang="0">
                  <a:pos x="608" y="970"/>
                </a:cxn>
                <a:cxn ang="0">
                  <a:pos x="577" y="929"/>
                </a:cxn>
                <a:cxn ang="0">
                  <a:pos x="513" y="864"/>
                </a:cxn>
                <a:cxn ang="0">
                  <a:pos x="403" y="767"/>
                </a:cxn>
                <a:cxn ang="0">
                  <a:pos x="307" y="683"/>
                </a:cxn>
                <a:cxn ang="0">
                  <a:pos x="222" y="574"/>
                </a:cxn>
                <a:cxn ang="0">
                  <a:pos x="139" y="472"/>
                </a:cxn>
                <a:cxn ang="0">
                  <a:pos x="97" y="439"/>
                </a:cxn>
                <a:cxn ang="0">
                  <a:pos x="31" y="360"/>
                </a:cxn>
                <a:cxn ang="0">
                  <a:pos x="27" y="300"/>
                </a:cxn>
                <a:cxn ang="0">
                  <a:pos x="84" y="371"/>
                </a:cxn>
                <a:cxn ang="0">
                  <a:pos x="141" y="426"/>
                </a:cxn>
                <a:cxn ang="0">
                  <a:pos x="208" y="491"/>
                </a:cxn>
                <a:cxn ang="0">
                  <a:pos x="305" y="624"/>
                </a:cxn>
                <a:cxn ang="0">
                  <a:pos x="398" y="714"/>
                </a:cxn>
                <a:cxn ang="0">
                  <a:pos x="481" y="790"/>
                </a:cxn>
                <a:cxn ang="0">
                  <a:pos x="571" y="872"/>
                </a:cxn>
                <a:cxn ang="0">
                  <a:pos x="646" y="943"/>
                </a:cxn>
                <a:cxn ang="0">
                  <a:pos x="724" y="871"/>
                </a:cxn>
                <a:cxn ang="0">
                  <a:pos x="843" y="787"/>
                </a:cxn>
                <a:cxn ang="0">
                  <a:pos x="981" y="693"/>
                </a:cxn>
                <a:cxn ang="0">
                  <a:pos x="917" y="620"/>
                </a:cxn>
                <a:cxn ang="0">
                  <a:pos x="751" y="446"/>
                </a:cxn>
                <a:cxn ang="0">
                  <a:pos x="583" y="291"/>
                </a:cxn>
                <a:cxn ang="0">
                  <a:pos x="501" y="195"/>
                </a:cxn>
                <a:cxn ang="0">
                  <a:pos x="431" y="116"/>
                </a:cxn>
                <a:cxn ang="0">
                  <a:pos x="378" y="54"/>
                </a:cxn>
                <a:cxn ang="0">
                  <a:pos x="377" y="0"/>
                </a:cxn>
                <a:cxn ang="0">
                  <a:pos x="496" y="134"/>
                </a:cxn>
                <a:cxn ang="0">
                  <a:pos x="631" y="290"/>
                </a:cxn>
                <a:cxn ang="0">
                  <a:pos x="729" y="380"/>
                </a:cxn>
                <a:cxn ang="0">
                  <a:pos x="900" y="546"/>
                </a:cxn>
                <a:cxn ang="0">
                  <a:pos x="980" y="641"/>
                </a:cxn>
                <a:cxn ang="0">
                  <a:pos x="1020" y="678"/>
                </a:cxn>
                <a:cxn ang="0">
                  <a:pos x="1032" y="689"/>
                </a:cxn>
                <a:cxn ang="0">
                  <a:pos x="1037" y="700"/>
                </a:cxn>
                <a:cxn ang="0">
                  <a:pos x="1051" y="800"/>
                </a:cxn>
                <a:cxn ang="0">
                  <a:pos x="1037" y="911"/>
                </a:cxn>
                <a:cxn ang="0">
                  <a:pos x="1029" y="991"/>
                </a:cxn>
                <a:cxn ang="0">
                  <a:pos x="1023" y="1039"/>
                </a:cxn>
                <a:cxn ang="0">
                  <a:pos x="1016" y="1079"/>
                </a:cxn>
                <a:cxn ang="0">
                  <a:pos x="1002" y="1088"/>
                </a:cxn>
                <a:cxn ang="0">
                  <a:pos x="996" y="1087"/>
                </a:cxn>
                <a:cxn ang="0">
                  <a:pos x="954" y="761"/>
                </a:cxn>
                <a:cxn ang="0">
                  <a:pos x="842" y="830"/>
                </a:cxn>
                <a:cxn ang="0">
                  <a:pos x="729" y="917"/>
                </a:cxn>
                <a:cxn ang="0">
                  <a:pos x="672" y="967"/>
                </a:cxn>
                <a:cxn ang="0">
                  <a:pos x="699" y="991"/>
                </a:cxn>
                <a:cxn ang="0">
                  <a:pos x="772" y="1010"/>
                </a:cxn>
                <a:cxn ang="0">
                  <a:pos x="941" y="1046"/>
                </a:cxn>
                <a:cxn ang="0">
                  <a:pos x="989" y="1039"/>
                </a:cxn>
                <a:cxn ang="0">
                  <a:pos x="990" y="1018"/>
                </a:cxn>
                <a:cxn ang="0">
                  <a:pos x="995" y="957"/>
                </a:cxn>
                <a:cxn ang="0">
                  <a:pos x="1010" y="856"/>
                </a:cxn>
                <a:cxn ang="0">
                  <a:pos x="1010" y="734"/>
                </a:cxn>
              </a:cxnLst>
              <a:rect l="0" t="0" r="r" b="b"/>
              <a:pathLst>
                <a:path w="1051" h="1088">
                  <a:moveTo>
                    <a:pt x="991" y="1088"/>
                  </a:moveTo>
                  <a:lnTo>
                    <a:pt x="991" y="1088"/>
                  </a:lnTo>
                  <a:lnTo>
                    <a:pt x="952" y="1084"/>
                  </a:lnTo>
                  <a:lnTo>
                    <a:pt x="911" y="1078"/>
                  </a:lnTo>
                  <a:lnTo>
                    <a:pt x="866" y="1069"/>
                  </a:lnTo>
                  <a:lnTo>
                    <a:pt x="817" y="1056"/>
                  </a:lnTo>
                  <a:lnTo>
                    <a:pt x="817" y="1056"/>
                  </a:lnTo>
                  <a:lnTo>
                    <a:pt x="773" y="1046"/>
                  </a:lnTo>
                  <a:lnTo>
                    <a:pt x="751" y="1041"/>
                  </a:lnTo>
                  <a:lnTo>
                    <a:pt x="728" y="1037"/>
                  </a:lnTo>
                  <a:lnTo>
                    <a:pt x="728" y="1037"/>
                  </a:lnTo>
                  <a:lnTo>
                    <a:pt x="716" y="1035"/>
                  </a:lnTo>
                  <a:lnTo>
                    <a:pt x="706" y="1031"/>
                  </a:lnTo>
                  <a:lnTo>
                    <a:pt x="686" y="1025"/>
                  </a:lnTo>
                  <a:lnTo>
                    <a:pt x="686" y="1025"/>
                  </a:lnTo>
                  <a:lnTo>
                    <a:pt x="673" y="1020"/>
                  </a:lnTo>
                  <a:lnTo>
                    <a:pt x="659" y="1016"/>
                  </a:lnTo>
                  <a:lnTo>
                    <a:pt x="659" y="1016"/>
                  </a:lnTo>
                  <a:lnTo>
                    <a:pt x="654" y="1015"/>
                  </a:lnTo>
                  <a:lnTo>
                    <a:pt x="651" y="1013"/>
                  </a:lnTo>
                  <a:lnTo>
                    <a:pt x="650" y="1012"/>
                  </a:lnTo>
                  <a:lnTo>
                    <a:pt x="649" y="1011"/>
                  </a:lnTo>
                  <a:lnTo>
                    <a:pt x="649" y="1011"/>
                  </a:lnTo>
                  <a:lnTo>
                    <a:pt x="645" y="1010"/>
                  </a:lnTo>
                  <a:lnTo>
                    <a:pt x="645" y="1010"/>
                  </a:lnTo>
                  <a:lnTo>
                    <a:pt x="640" y="1006"/>
                  </a:lnTo>
                  <a:lnTo>
                    <a:pt x="635" y="1001"/>
                  </a:lnTo>
                  <a:lnTo>
                    <a:pt x="628" y="991"/>
                  </a:lnTo>
                  <a:lnTo>
                    <a:pt x="623" y="986"/>
                  </a:lnTo>
                  <a:lnTo>
                    <a:pt x="623" y="986"/>
                  </a:lnTo>
                  <a:lnTo>
                    <a:pt x="620" y="983"/>
                  </a:lnTo>
                  <a:lnTo>
                    <a:pt x="619" y="982"/>
                  </a:lnTo>
                  <a:lnTo>
                    <a:pt x="619" y="982"/>
                  </a:lnTo>
                  <a:lnTo>
                    <a:pt x="614" y="979"/>
                  </a:lnTo>
                  <a:lnTo>
                    <a:pt x="611" y="976"/>
                  </a:lnTo>
                  <a:lnTo>
                    <a:pt x="608" y="970"/>
                  </a:lnTo>
                  <a:lnTo>
                    <a:pt x="608" y="965"/>
                  </a:lnTo>
                  <a:lnTo>
                    <a:pt x="608" y="963"/>
                  </a:lnTo>
                  <a:lnTo>
                    <a:pt x="606" y="961"/>
                  </a:lnTo>
                  <a:lnTo>
                    <a:pt x="606" y="961"/>
                  </a:lnTo>
                  <a:lnTo>
                    <a:pt x="591" y="946"/>
                  </a:lnTo>
                  <a:lnTo>
                    <a:pt x="577" y="929"/>
                  </a:lnTo>
                  <a:lnTo>
                    <a:pt x="577" y="929"/>
                  </a:lnTo>
                  <a:lnTo>
                    <a:pt x="561" y="912"/>
                  </a:lnTo>
                  <a:lnTo>
                    <a:pt x="546" y="895"/>
                  </a:lnTo>
                  <a:lnTo>
                    <a:pt x="529" y="879"/>
                  </a:lnTo>
                  <a:lnTo>
                    <a:pt x="513" y="864"/>
                  </a:lnTo>
                  <a:lnTo>
                    <a:pt x="513" y="864"/>
                  </a:lnTo>
                  <a:lnTo>
                    <a:pt x="490" y="846"/>
                  </a:lnTo>
                  <a:lnTo>
                    <a:pt x="469" y="827"/>
                  </a:lnTo>
                  <a:lnTo>
                    <a:pt x="428" y="789"/>
                  </a:lnTo>
                  <a:lnTo>
                    <a:pt x="428" y="789"/>
                  </a:lnTo>
                  <a:lnTo>
                    <a:pt x="416" y="777"/>
                  </a:lnTo>
                  <a:lnTo>
                    <a:pt x="403" y="767"/>
                  </a:lnTo>
                  <a:lnTo>
                    <a:pt x="378" y="745"/>
                  </a:lnTo>
                  <a:lnTo>
                    <a:pt x="378" y="745"/>
                  </a:lnTo>
                  <a:lnTo>
                    <a:pt x="356" y="729"/>
                  </a:lnTo>
                  <a:lnTo>
                    <a:pt x="336" y="711"/>
                  </a:lnTo>
                  <a:lnTo>
                    <a:pt x="317" y="693"/>
                  </a:lnTo>
                  <a:lnTo>
                    <a:pt x="307" y="683"/>
                  </a:lnTo>
                  <a:lnTo>
                    <a:pt x="299" y="673"/>
                  </a:lnTo>
                  <a:lnTo>
                    <a:pt x="299" y="673"/>
                  </a:lnTo>
                  <a:lnTo>
                    <a:pt x="271" y="638"/>
                  </a:lnTo>
                  <a:lnTo>
                    <a:pt x="271" y="638"/>
                  </a:lnTo>
                  <a:lnTo>
                    <a:pt x="238" y="596"/>
                  </a:lnTo>
                  <a:lnTo>
                    <a:pt x="222" y="574"/>
                  </a:lnTo>
                  <a:lnTo>
                    <a:pt x="207" y="552"/>
                  </a:lnTo>
                  <a:lnTo>
                    <a:pt x="207" y="552"/>
                  </a:lnTo>
                  <a:lnTo>
                    <a:pt x="194" y="534"/>
                  </a:lnTo>
                  <a:lnTo>
                    <a:pt x="178" y="514"/>
                  </a:lnTo>
                  <a:lnTo>
                    <a:pt x="160" y="493"/>
                  </a:lnTo>
                  <a:lnTo>
                    <a:pt x="139" y="472"/>
                  </a:lnTo>
                  <a:lnTo>
                    <a:pt x="139" y="472"/>
                  </a:lnTo>
                  <a:lnTo>
                    <a:pt x="128" y="461"/>
                  </a:lnTo>
                  <a:lnTo>
                    <a:pt x="115" y="453"/>
                  </a:lnTo>
                  <a:lnTo>
                    <a:pt x="115" y="453"/>
                  </a:lnTo>
                  <a:lnTo>
                    <a:pt x="103" y="444"/>
                  </a:lnTo>
                  <a:lnTo>
                    <a:pt x="97" y="439"/>
                  </a:lnTo>
                  <a:lnTo>
                    <a:pt x="92" y="433"/>
                  </a:lnTo>
                  <a:lnTo>
                    <a:pt x="92" y="433"/>
                  </a:lnTo>
                  <a:lnTo>
                    <a:pt x="74" y="414"/>
                  </a:lnTo>
                  <a:lnTo>
                    <a:pt x="57" y="393"/>
                  </a:lnTo>
                  <a:lnTo>
                    <a:pt x="57" y="393"/>
                  </a:lnTo>
                  <a:lnTo>
                    <a:pt x="31" y="360"/>
                  </a:lnTo>
                  <a:lnTo>
                    <a:pt x="16" y="345"/>
                  </a:lnTo>
                  <a:lnTo>
                    <a:pt x="2" y="329"/>
                  </a:lnTo>
                  <a:lnTo>
                    <a:pt x="2" y="329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27" y="300"/>
                  </a:lnTo>
                  <a:lnTo>
                    <a:pt x="27" y="300"/>
                  </a:lnTo>
                  <a:lnTo>
                    <a:pt x="45" y="322"/>
                  </a:lnTo>
                  <a:lnTo>
                    <a:pt x="45" y="322"/>
                  </a:lnTo>
                  <a:lnTo>
                    <a:pt x="68" y="351"/>
                  </a:lnTo>
                  <a:lnTo>
                    <a:pt x="68" y="351"/>
                  </a:lnTo>
                  <a:lnTo>
                    <a:pt x="84" y="371"/>
                  </a:lnTo>
                  <a:lnTo>
                    <a:pt x="102" y="392"/>
                  </a:lnTo>
                  <a:lnTo>
                    <a:pt x="111" y="401"/>
                  </a:lnTo>
                  <a:lnTo>
                    <a:pt x="120" y="411"/>
                  </a:lnTo>
                  <a:lnTo>
                    <a:pt x="131" y="419"/>
                  </a:lnTo>
                  <a:lnTo>
                    <a:pt x="141" y="426"/>
                  </a:lnTo>
                  <a:lnTo>
                    <a:pt x="141" y="426"/>
                  </a:lnTo>
                  <a:lnTo>
                    <a:pt x="151" y="434"/>
                  </a:lnTo>
                  <a:lnTo>
                    <a:pt x="163" y="444"/>
                  </a:lnTo>
                  <a:lnTo>
                    <a:pt x="174" y="454"/>
                  </a:lnTo>
                  <a:lnTo>
                    <a:pt x="186" y="465"/>
                  </a:lnTo>
                  <a:lnTo>
                    <a:pt x="197" y="478"/>
                  </a:lnTo>
                  <a:lnTo>
                    <a:pt x="208" y="491"/>
                  </a:lnTo>
                  <a:lnTo>
                    <a:pt x="219" y="506"/>
                  </a:lnTo>
                  <a:lnTo>
                    <a:pt x="229" y="521"/>
                  </a:lnTo>
                  <a:lnTo>
                    <a:pt x="229" y="521"/>
                  </a:lnTo>
                  <a:lnTo>
                    <a:pt x="261" y="567"/>
                  </a:lnTo>
                  <a:lnTo>
                    <a:pt x="291" y="607"/>
                  </a:lnTo>
                  <a:lnTo>
                    <a:pt x="305" y="624"/>
                  </a:lnTo>
                  <a:lnTo>
                    <a:pt x="319" y="640"/>
                  </a:lnTo>
                  <a:lnTo>
                    <a:pt x="332" y="654"/>
                  </a:lnTo>
                  <a:lnTo>
                    <a:pt x="346" y="668"/>
                  </a:lnTo>
                  <a:lnTo>
                    <a:pt x="346" y="668"/>
                  </a:lnTo>
                  <a:lnTo>
                    <a:pt x="371" y="692"/>
                  </a:lnTo>
                  <a:lnTo>
                    <a:pt x="398" y="714"/>
                  </a:lnTo>
                  <a:lnTo>
                    <a:pt x="398" y="714"/>
                  </a:lnTo>
                  <a:lnTo>
                    <a:pt x="429" y="741"/>
                  </a:lnTo>
                  <a:lnTo>
                    <a:pt x="445" y="755"/>
                  </a:lnTo>
                  <a:lnTo>
                    <a:pt x="459" y="769"/>
                  </a:lnTo>
                  <a:lnTo>
                    <a:pt x="459" y="769"/>
                  </a:lnTo>
                  <a:lnTo>
                    <a:pt x="481" y="790"/>
                  </a:lnTo>
                  <a:lnTo>
                    <a:pt x="504" y="809"/>
                  </a:lnTo>
                  <a:lnTo>
                    <a:pt x="504" y="809"/>
                  </a:lnTo>
                  <a:lnTo>
                    <a:pt x="526" y="828"/>
                  </a:lnTo>
                  <a:lnTo>
                    <a:pt x="548" y="849"/>
                  </a:lnTo>
                  <a:lnTo>
                    <a:pt x="548" y="849"/>
                  </a:lnTo>
                  <a:lnTo>
                    <a:pt x="571" y="872"/>
                  </a:lnTo>
                  <a:lnTo>
                    <a:pt x="594" y="896"/>
                  </a:lnTo>
                  <a:lnTo>
                    <a:pt x="594" y="896"/>
                  </a:lnTo>
                  <a:lnTo>
                    <a:pt x="615" y="920"/>
                  </a:lnTo>
                  <a:lnTo>
                    <a:pt x="638" y="943"/>
                  </a:lnTo>
                  <a:lnTo>
                    <a:pt x="643" y="948"/>
                  </a:lnTo>
                  <a:lnTo>
                    <a:pt x="646" y="943"/>
                  </a:lnTo>
                  <a:lnTo>
                    <a:pt x="646" y="943"/>
                  </a:lnTo>
                  <a:lnTo>
                    <a:pt x="658" y="929"/>
                  </a:lnTo>
                  <a:lnTo>
                    <a:pt x="669" y="917"/>
                  </a:lnTo>
                  <a:lnTo>
                    <a:pt x="682" y="904"/>
                  </a:lnTo>
                  <a:lnTo>
                    <a:pt x="696" y="893"/>
                  </a:lnTo>
                  <a:lnTo>
                    <a:pt x="724" y="871"/>
                  </a:lnTo>
                  <a:lnTo>
                    <a:pt x="753" y="851"/>
                  </a:lnTo>
                  <a:lnTo>
                    <a:pt x="753" y="851"/>
                  </a:lnTo>
                  <a:lnTo>
                    <a:pt x="784" y="829"/>
                  </a:lnTo>
                  <a:lnTo>
                    <a:pt x="784" y="829"/>
                  </a:lnTo>
                  <a:lnTo>
                    <a:pt x="812" y="807"/>
                  </a:lnTo>
                  <a:lnTo>
                    <a:pt x="843" y="787"/>
                  </a:lnTo>
                  <a:lnTo>
                    <a:pt x="906" y="748"/>
                  </a:lnTo>
                  <a:lnTo>
                    <a:pt x="906" y="748"/>
                  </a:lnTo>
                  <a:lnTo>
                    <a:pt x="944" y="725"/>
                  </a:lnTo>
                  <a:lnTo>
                    <a:pt x="980" y="702"/>
                  </a:lnTo>
                  <a:lnTo>
                    <a:pt x="986" y="698"/>
                  </a:lnTo>
                  <a:lnTo>
                    <a:pt x="981" y="693"/>
                  </a:lnTo>
                  <a:lnTo>
                    <a:pt x="981" y="693"/>
                  </a:lnTo>
                  <a:lnTo>
                    <a:pt x="964" y="676"/>
                  </a:lnTo>
                  <a:lnTo>
                    <a:pt x="949" y="660"/>
                  </a:lnTo>
                  <a:lnTo>
                    <a:pt x="920" y="624"/>
                  </a:lnTo>
                  <a:lnTo>
                    <a:pt x="917" y="620"/>
                  </a:lnTo>
                  <a:lnTo>
                    <a:pt x="917" y="620"/>
                  </a:lnTo>
                  <a:lnTo>
                    <a:pt x="882" y="579"/>
                  </a:lnTo>
                  <a:lnTo>
                    <a:pt x="850" y="543"/>
                  </a:lnTo>
                  <a:lnTo>
                    <a:pt x="819" y="510"/>
                  </a:lnTo>
                  <a:lnTo>
                    <a:pt x="789" y="480"/>
                  </a:lnTo>
                  <a:lnTo>
                    <a:pt x="789" y="480"/>
                  </a:lnTo>
                  <a:lnTo>
                    <a:pt x="751" y="446"/>
                  </a:lnTo>
                  <a:lnTo>
                    <a:pt x="712" y="412"/>
                  </a:lnTo>
                  <a:lnTo>
                    <a:pt x="712" y="412"/>
                  </a:lnTo>
                  <a:lnTo>
                    <a:pt x="668" y="372"/>
                  </a:lnTo>
                  <a:lnTo>
                    <a:pt x="624" y="332"/>
                  </a:lnTo>
                  <a:lnTo>
                    <a:pt x="604" y="313"/>
                  </a:lnTo>
                  <a:lnTo>
                    <a:pt x="583" y="291"/>
                  </a:lnTo>
                  <a:lnTo>
                    <a:pt x="564" y="269"/>
                  </a:lnTo>
                  <a:lnTo>
                    <a:pt x="544" y="246"/>
                  </a:lnTo>
                  <a:lnTo>
                    <a:pt x="544" y="246"/>
                  </a:lnTo>
                  <a:lnTo>
                    <a:pt x="522" y="221"/>
                  </a:lnTo>
                  <a:lnTo>
                    <a:pt x="501" y="195"/>
                  </a:lnTo>
                  <a:lnTo>
                    <a:pt x="501" y="195"/>
                  </a:lnTo>
                  <a:lnTo>
                    <a:pt x="475" y="165"/>
                  </a:lnTo>
                  <a:lnTo>
                    <a:pt x="450" y="135"/>
                  </a:lnTo>
                  <a:lnTo>
                    <a:pt x="450" y="135"/>
                  </a:lnTo>
                  <a:lnTo>
                    <a:pt x="441" y="125"/>
                  </a:lnTo>
                  <a:lnTo>
                    <a:pt x="431" y="116"/>
                  </a:lnTo>
                  <a:lnTo>
                    <a:pt x="431" y="116"/>
                  </a:lnTo>
                  <a:lnTo>
                    <a:pt x="422" y="107"/>
                  </a:lnTo>
                  <a:lnTo>
                    <a:pt x="413" y="98"/>
                  </a:lnTo>
                  <a:lnTo>
                    <a:pt x="413" y="98"/>
                  </a:lnTo>
                  <a:lnTo>
                    <a:pt x="400" y="81"/>
                  </a:lnTo>
                  <a:lnTo>
                    <a:pt x="389" y="67"/>
                  </a:lnTo>
                  <a:lnTo>
                    <a:pt x="378" y="54"/>
                  </a:lnTo>
                  <a:lnTo>
                    <a:pt x="366" y="44"/>
                  </a:lnTo>
                  <a:lnTo>
                    <a:pt x="366" y="44"/>
                  </a:lnTo>
                  <a:lnTo>
                    <a:pt x="355" y="33"/>
                  </a:lnTo>
                  <a:lnTo>
                    <a:pt x="346" y="21"/>
                  </a:lnTo>
                  <a:lnTo>
                    <a:pt x="346" y="21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433" y="64"/>
                  </a:lnTo>
                  <a:lnTo>
                    <a:pt x="433" y="64"/>
                  </a:lnTo>
                  <a:lnTo>
                    <a:pt x="496" y="134"/>
                  </a:lnTo>
                  <a:lnTo>
                    <a:pt x="527" y="170"/>
                  </a:lnTo>
                  <a:lnTo>
                    <a:pt x="558" y="207"/>
                  </a:lnTo>
                  <a:lnTo>
                    <a:pt x="558" y="207"/>
                  </a:lnTo>
                  <a:lnTo>
                    <a:pt x="585" y="239"/>
                  </a:lnTo>
                  <a:lnTo>
                    <a:pt x="614" y="273"/>
                  </a:lnTo>
                  <a:lnTo>
                    <a:pt x="631" y="290"/>
                  </a:lnTo>
                  <a:lnTo>
                    <a:pt x="647" y="307"/>
                  </a:lnTo>
                  <a:lnTo>
                    <a:pt x="665" y="324"/>
                  </a:lnTo>
                  <a:lnTo>
                    <a:pt x="683" y="341"/>
                  </a:lnTo>
                  <a:lnTo>
                    <a:pt x="683" y="341"/>
                  </a:lnTo>
                  <a:lnTo>
                    <a:pt x="729" y="380"/>
                  </a:lnTo>
                  <a:lnTo>
                    <a:pt x="729" y="380"/>
                  </a:lnTo>
                  <a:lnTo>
                    <a:pt x="765" y="411"/>
                  </a:lnTo>
                  <a:lnTo>
                    <a:pt x="801" y="444"/>
                  </a:lnTo>
                  <a:lnTo>
                    <a:pt x="801" y="444"/>
                  </a:lnTo>
                  <a:lnTo>
                    <a:pt x="836" y="477"/>
                  </a:lnTo>
                  <a:lnTo>
                    <a:pt x="869" y="511"/>
                  </a:lnTo>
                  <a:lnTo>
                    <a:pt x="900" y="546"/>
                  </a:lnTo>
                  <a:lnTo>
                    <a:pt x="930" y="581"/>
                  </a:lnTo>
                  <a:lnTo>
                    <a:pt x="930" y="581"/>
                  </a:lnTo>
                  <a:lnTo>
                    <a:pt x="946" y="600"/>
                  </a:lnTo>
                  <a:lnTo>
                    <a:pt x="946" y="600"/>
                  </a:lnTo>
                  <a:lnTo>
                    <a:pt x="962" y="620"/>
                  </a:lnTo>
                  <a:lnTo>
                    <a:pt x="980" y="641"/>
                  </a:lnTo>
                  <a:lnTo>
                    <a:pt x="998" y="661"/>
                  </a:lnTo>
                  <a:lnTo>
                    <a:pt x="1008" y="669"/>
                  </a:lnTo>
                  <a:lnTo>
                    <a:pt x="1018" y="677"/>
                  </a:lnTo>
                  <a:lnTo>
                    <a:pt x="1019" y="678"/>
                  </a:lnTo>
                  <a:lnTo>
                    <a:pt x="1020" y="678"/>
                  </a:lnTo>
                  <a:lnTo>
                    <a:pt x="1020" y="678"/>
                  </a:lnTo>
                  <a:lnTo>
                    <a:pt x="1025" y="680"/>
                  </a:lnTo>
                  <a:lnTo>
                    <a:pt x="1029" y="684"/>
                  </a:lnTo>
                  <a:lnTo>
                    <a:pt x="1029" y="685"/>
                  </a:lnTo>
                  <a:lnTo>
                    <a:pt x="1030" y="686"/>
                  </a:lnTo>
                  <a:lnTo>
                    <a:pt x="1030" y="686"/>
                  </a:lnTo>
                  <a:lnTo>
                    <a:pt x="1032" y="689"/>
                  </a:lnTo>
                  <a:lnTo>
                    <a:pt x="1035" y="692"/>
                  </a:lnTo>
                  <a:lnTo>
                    <a:pt x="1036" y="695"/>
                  </a:lnTo>
                  <a:lnTo>
                    <a:pt x="1037" y="698"/>
                  </a:lnTo>
                  <a:lnTo>
                    <a:pt x="1037" y="699"/>
                  </a:lnTo>
                  <a:lnTo>
                    <a:pt x="1037" y="700"/>
                  </a:lnTo>
                  <a:lnTo>
                    <a:pt x="1037" y="700"/>
                  </a:lnTo>
                  <a:lnTo>
                    <a:pt x="1041" y="711"/>
                  </a:lnTo>
                  <a:lnTo>
                    <a:pt x="1045" y="723"/>
                  </a:lnTo>
                  <a:lnTo>
                    <a:pt x="1047" y="735"/>
                  </a:lnTo>
                  <a:lnTo>
                    <a:pt x="1049" y="748"/>
                  </a:lnTo>
                  <a:lnTo>
                    <a:pt x="1051" y="774"/>
                  </a:lnTo>
                  <a:lnTo>
                    <a:pt x="1051" y="800"/>
                  </a:lnTo>
                  <a:lnTo>
                    <a:pt x="1050" y="826"/>
                  </a:lnTo>
                  <a:lnTo>
                    <a:pt x="1047" y="851"/>
                  </a:lnTo>
                  <a:lnTo>
                    <a:pt x="1044" y="872"/>
                  </a:lnTo>
                  <a:lnTo>
                    <a:pt x="1040" y="892"/>
                  </a:lnTo>
                  <a:lnTo>
                    <a:pt x="1040" y="892"/>
                  </a:lnTo>
                  <a:lnTo>
                    <a:pt x="1037" y="911"/>
                  </a:lnTo>
                  <a:lnTo>
                    <a:pt x="1035" y="929"/>
                  </a:lnTo>
                  <a:lnTo>
                    <a:pt x="1030" y="967"/>
                  </a:lnTo>
                  <a:lnTo>
                    <a:pt x="1030" y="973"/>
                  </a:lnTo>
                  <a:lnTo>
                    <a:pt x="1030" y="973"/>
                  </a:lnTo>
                  <a:lnTo>
                    <a:pt x="1029" y="991"/>
                  </a:lnTo>
                  <a:lnTo>
                    <a:pt x="1029" y="991"/>
                  </a:lnTo>
                  <a:lnTo>
                    <a:pt x="1029" y="1009"/>
                  </a:lnTo>
                  <a:lnTo>
                    <a:pt x="1028" y="1017"/>
                  </a:lnTo>
                  <a:lnTo>
                    <a:pt x="1026" y="1024"/>
                  </a:lnTo>
                  <a:lnTo>
                    <a:pt x="1026" y="1024"/>
                  </a:lnTo>
                  <a:lnTo>
                    <a:pt x="1024" y="1031"/>
                  </a:lnTo>
                  <a:lnTo>
                    <a:pt x="1023" y="1039"/>
                  </a:lnTo>
                  <a:lnTo>
                    <a:pt x="1023" y="1051"/>
                  </a:lnTo>
                  <a:lnTo>
                    <a:pt x="1023" y="1051"/>
                  </a:lnTo>
                  <a:lnTo>
                    <a:pt x="1023" y="1059"/>
                  </a:lnTo>
                  <a:lnTo>
                    <a:pt x="1021" y="1068"/>
                  </a:lnTo>
                  <a:lnTo>
                    <a:pt x="1019" y="1075"/>
                  </a:lnTo>
                  <a:lnTo>
                    <a:pt x="1016" y="1079"/>
                  </a:lnTo>
                  <a:lnTo>
                    <a:pt x="1013" y="1083"/>
                  </a:lnTo>
                  <a:lnTo>
                    <a:pt x="1013" y="1083"/>
                  </a:lnTo>
                  <a:lnTo>
                    <a:pt x="1010" y="1085"/>
                  </a:lnTo>
                  <a:lnTo>
                    <a:pt x="1008" y="1086"/>
                  </a:lnTo>
                  <a:lnTo>
                    <a:pt x="1005" y="1087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998" y="1087"/>
                  </a:lnTo>
                  <a:lnTo>
                    <a:pt x="997" y="1087"/>
                  </a:lnTo>
                  <a:lnTo>
                    <a:pt x="996" y="1087"/>
                  </a:lnTo>
                  <a:lnTo>
                    <a:pt x="996" y="1087"/>
                  </a:lnTo>
                  <a:lnTo>
                    <a:pt x="992" y="1088"/>
                  </a:lnTo>
                  <a:lnTo>
                    <a:pt x="991" y="1088"/>
                  </a:lnTo>
                  <a:close/>
                  <a:moveTo>
                    <a:pt x="1002" y="731"/>
                  </a:moveTo>
                  <a:lnTo>
                    <a:pt x="1002" y="731"/>
                  </a:lnTo>
                  <a:lnTo>
                    <a:pt x="954" y="761"/>
                  </a:lnTo>
                  <a:lnTo>
                    <a:pt x="954" y="761"/>
                  </a:lnTo>
                  <a:lnTo>
                    <a:pt x="918" y="784"/>
                  </a:lnTo>
                  <a:lnTo>
                    <a:pt x="918" y="784"/>
                  </a:lnTo>
                  <a:lnTo>
                    <a:pt x="885" y="803"/>
                  </a:lnTo>
                  <a:lnTo>
                    <a:pt x="885" y="803"/>
                  </a:lnTo>
                  <a:lnTo>
                    <a:pt x="856" y="821"/>
                  </a:lnTo>
                  <a:lnTo>
                    <a:pt x="842" y="830"/>
                  </a:lnTo>
                  <a:lnTo>
                    <a:pt x="829" y="839"/>
                  </a:lnTo>
                  <a:lnTo>
                    <a:pt x="819" y="847"/>
                  </a:lnTo>
                  <a:lnTo>
                    <a:pt x="819" y="847"/>
                  </a:lnTo>
                  <a:lnTo>
                    <a:pt x="773" y="881"/>
                  </a:lnTo>
                  <a:lnTo>
                    <a:pt x="729" y="917"/>
                  </a:lnTo>
                  <a:lnTo>
                    <a:pt x="729" y="917"/>
                  </a:lnTo>
                  <a:lnTo>
                    <a:pt x="717" y="925"/>
                  </a:lnTo>
                  <a:lnTo>
                    <a:pt x="717" y="925"/>
                  </a:lnTo>
                  <a:lnTo>
                    <a:pt x="704" y="936"/>
                  </a:lnTo>
                  <a:lnTo>
                    <a:pt x="691" y="948"/>
                  </a:lnTo>
                  <a:lnTo>
                    <a:pt x="678" y="960"/>
                  </a:lnTo>
                  <a:lnTo>
                    <a:pt x="672" y="967"/>
                  </a:lnTo>
                  <a:lnTo>
                    <a:pt x="668" y="974"/>
                  </a:lnTo>
                  <a:lnTo>
                    <a:pt x="664" y="980"/>
                  </a:lnTo>
                  <a:lnTo>
                    <a:pt x="671" y="982"/>
                  </a:lnTo>
                  <a:lnTo>
                    <a:pt x="671" y="982"/>
                  </a:lnTo>
                  <a:lnTo>
                    <a:pt x="699" y="991"/>
                  </a:lnTo>
                  <a:lnTo>
                    <a:pt x="699" y="991"/>
                  </a:lnTo>
                  <a:lnTo>
                    <a:pt x="718" y="996"/>
                  </a:lnTo>
                  <a:lnTo>
                    <a:pt x="738" y="1003"/>
                  </a:lnTo>
                  <a:lnTo>
                    <a:pt x="738" y="1003"/>
                  </a:lnTo>
                  <a:lnTo>
                    <a:pt x="756" y="1007"/>
                  </a:lnTo>
                  <a:lnTo>
                    <a:pt x="772" y="1010"/>
                  </a:lnTo>
                  <a:lnTo>
                    <a:pt x="772" y="1010"/>
                  </a:lnTo>
                  <a:lnTo>
                    <a:pt x="792" y="1014"/>
                  </a:lnTo>
                  <a:lnTo>
                    <a:pt x="811" y="1018"/>
                  </a:lnTo>
                  <a:lnTo>
                    <a:pt x="811" y="1018"/>
                  </a:lnTo>
                  <a:lnTo>
                    <a:pt x="854" y="1028"/>
                  </a:lnTo>
                  <a:lnTo>
                    <a:pt x="897" y="1039"/>
                  </a:lnTo>
                  <a:lnTo>
                    <a:pt x="941" y="1046"/>
                  </a:lnTo>
                  <a:lnTo>
                    <a:pt x="962" y="1049"/>
                  </a:lnTo>
                  <a:lnTo>
                    <a:pt x="984" y="1051"/>
                  </a:lnTo>
                  <a:lnTo>
                    <a:pt x="991" y="1052"/>
                  </a:lnTo>
                  <a:lnTo>
                    <a:pt x="990" y="1045"/>
                  </a:lnTo>
                  <a:lnTo>
                    <a:pt x="990" y="1045"/>
                  </a:lnTo>
                  <a:lnTo>
                    <a:pt x="989" y="1039"/>
                  </a:lnTo>
                  <a:lnTo>
                    <a:pt x="989" y="1039"/>
                  </a:lnTo>
                  <a:lnTo>
                    <a:pt x="987" y="1032"/>
                  </a:lnTo>
                  <a:lnTo>
                    <a:pt x="987" y="1029"/>
                  </a:lnTo>
                  <a:lnTo>
                    <a:pt x="987" y="1027"/>
                  </a:lnTo>
                  <a:lnTo>
                    <a:pt x="987" y="1027"/>
                  </a:lnTo>
                  <a:lnTo>
                    <a:pt x="990" y="1018"/>
                  </a:lnTo>
                  <a:lnTo>
                    <a:pt x="992" y="1008"/>
                  </a:lnTo>
                  <a:lnTo>
                    <a:pt x="993" y="988"/>
                  </a:lnTo>
                  <a:lnTo>
                    <a:pt x="993" y="988"/>
                  </a:lnTo>
                  <a:lnTo>
                    <a:pt x="994" y="974"/>
                  </a:lnTo>
                  <a:lnTo>
                    <a:pt x="994" y="974"/>
                  </a:lnTo>
                  <a:lnTo>
                    <a:pt x="995" y="957"/>
                  </a:lnTo>
                  <a:lnTo>
                    <a:pt x="995" y="957"/>
                  </a:lnTo>
                  <a:lnTo>
                    <a:pt x="998" y="925"/>
                  </a:lnTo>
                  <a:lnTo>
                    <a:pt x="1000" y="910"/>
                  </a:lnTo>
                  <a:lnTo>
                    <a:pt x="1004" y="893"/>
                  </a:lnTo>
                  <a:lnTo>
                    <a:pt x="1004" y="893"/>
                  </a:lnTo>
                  <a:lnTo>
                    <a:pt x="1010" y="856"/>
                  </a:lnTo>
                  <a:lnTo>
                    <a:pt x="1013" y="835"/>
                  </a:lnTo>
                  <a:lnTo>
                    <a:pt x="1015" y="813"/>
                  </a:lnTo>
                  <a:lnTo>
                    <a:pt x="1016" y="793"/>
                  </a:lnTo>
                  <a:lnTo>
                    <a:pt x="1015" y="772"/>
                  </a:lnTo>
                  <a:lnTo>
                    <a:pt x="1014" y="753"/>
                  </a:lnTo>
                  <a:lnTo>
                    <a:pt x="1010" y="734"/>
                  </a:lnTo>
                  <a:lnTo>
                    <a:pt x="1008" y="726"/>
                  </a:lnTo>
                  <a:lnTo>
                    <a:pt x="1002" y="73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3" name="Freeform 207"/>
            <p:cNvSpPr/>
            <p:nvPr/>
          </p:nvSpPr>
          <p:spPr bwMode="auto">
            <a:xfrm>
              <a:off x="4251325" y="2251075"/>
              <a:ext cx="195263" cy="161925"/>
            </a:xfrm>
            <a:custGeom>
              <a:avLst/>
              <a:gdLst/>
              <a:ahLst/>
              <a:cxnLst>
                <a:cxn ang="0">
                  <a:pos x="15" y="307"/>
                </a:cxn>
                <a:cxn ang="0">
                  <a:pos x="9" y="306"/>
                </a:cxn>
                <a:cxn ang="0">
                  <a:pos x="2" y="298"/>
                </a:cxn>
                <a:cxn ang="0">
                  <a:pos x="0" y="293"/>
                </a:cxn>
                <a:cxn ang="0">
                  <a:pos x="2" y="281"/>
                </a:cxn>
                <a:cxn ang="0">
                  <a:pos x="6" y="275"/>
                </a:cxn>
                <a:cxn ang="0">
                  <a:pos x="12" y="272"/>
                </a:cxn>
                <a:cxn ang="0">
                  <a:pos x="18" y="269"/>
                </a:cxn>
                <a:cxn ang="0">
                  <a:pos x="30" y="259"/>
                </a:cxn>
                <a:cxn ang="0">
                  <a:pos x="48" y="238"/>
                </a:cxn>
                <a:cxn ang="0">
                  <a:pos x="59" y="222"/>
                </a:cxn>
                <a:cxn ang="0">
                  <a:pos x="75" y="201"/>
                </a:cxn>
                <a:cxn ang="0">
                  <a:pos x="94" y="180"/>
                </a:cxn>
                <a:cxn ang="0">
                  <a:pos x="136" y="143"/>
                </a:cxn>
                <a:cxn ang="0">
                  <a:pos x="160" y="124"/>
                </a:cxn>
                <a:cxn ang="0">
                  <a:pos x="174" y="112"/>
                </a:cxn>
                <a:cxn ang="0">
                  <a:pos x="224" y="83"/>
                </a:cxn>
                <a:cxn ang="0">
                  <a:pos x="241" y="73"/>
                </a:cxn>
                <a:cxn ang="0">
                  <a:pos x="259" y="63"/>
                </a:cxn>
                <a:cxn ang="0">
                  <a:pos x="305" y="32"/>
                </a:cxn>
                <a:cxn ang="0">
                  <a:pos x="345" y="3"/>
                </a:cxn>
                <a:cxn ang="0">
                  <a:pos x="354" y="0"/>
                </a:cxn>
                <a:cxn ang="0">
                  <a:pos x="359" y="1"/>
                </a:cxn>
                <a:cxn ang="0">
                  <a:pos x="366" y="8"/>
                </a:cxn>
                <a:cxn ang="0">
                  <a:pos x="368" y="12"/>
                </a:cxn>
                <a:cxn ang="0">
                  <a:pos x="369" y="22"/>
                </a:cxn>
                <a:cxn ang="0">
                  <a:pos x="367" y="29"/>
                </a:cxn>
                <a:cxn ang="0">
                  <a:pos x="362" y="35"/>
                </a:cxn>
                <a:cxn ang="0">
                  <a:pos x="339" y="51"/>
                </a:cxn>
                <a:cxn ang="0">
                  <a:pos x="270" y="96"/>
                </a:cxn>
                <a:cxn ang="0">
                  <a:pos x="240" y="115"/>
                </a:cxn>
                <a:cxn ang="0">
                  <a:pos x="180" y="157"/>
                </a:cxn>
                <a:cxn ang="0">
                  <a:pos x="151" y="179"/>
                </a:cxn>
                <a:cxn ang="0">
                  <a:pos x="109" y="218"/>
                </a:cxn>
                <a:cxn ang="0">
                  <a:pos x="78" y="252"/>
                </a:cxn>
                <a:cxn ang="0">
                  <a:pos x="69" y="264"/>
                </a:cxn>
                <a:cxn ang="0">
                  <a:pos x="47" y="290"/>
                </a:cxn>
                <a:cxn ang="0">
                  <a:pos x="35" y="300"/>
                </a:cxn>
                <a:cxn ang="0">
                  <a:pos x="21" y="306"/>
                </a:cxn>
                <a:cxn ang="0">
                  <a:pos x="15" y="307"/>
                </a:cxn>
              </a:cxnLst>
              <a:rect l="0" t="0" r="r" b="b"/>
              <a:pathLst>
                <a:path w="369" h="307">
                  <a:moveTo>
                    <a:pt x="15" y="307"/>
                  </a:moveTo>
                  <a:lnTo>
                    <a:pt x="15" y="307"/>
                  </a:lnTo>
                  <a:lnTo>
                    <a:pt x="12" y="307"/>
                  </a:lnTo>
                  <a:lnTo>
                    <a:pt x="9" y="306"/>
                  </a:lnTo>
                  <a:lnTo>
                    <a:pt x="5" y="303"/>
                  </a:lnTo>
                  <a:lnTo>
                    <a:pt x="2" y="298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287"/>
                  </a:lnTo>
                  <a:lnTo>
                    <a:pt x="2" y="281"/>
                  </a:lnTo>
                  <a:lnTo>
                    <a:pt x="4" y="277"/>
                  </a:lnTo>
                  <a:lnTo>
                    <a:pt x="6" y="275"/>
                  </a:lnTo>
                  <a:lnTo>
                    <a:pt x="9" y="273"/>
                  </a:lnTo>
                  <a:lnTo>
                    <a:pt x="12" y="272"/>
                  </a:lnTo>
                  <a:lnTo>
                    <a:pt x="12" y="272"/>
                  </a:lnTo>
                  <a:lnTo>
                    <a:pt x="18" y="269"/>
                  </a:lnTo>
                  <a:lnTo>
                    <a:pt x="24" y="265"/>
                  </a:lnTo>
                  <a:lnTo>
                    <a:pt x="30" y="259"/>
                  </a:lnTo>
                  <a:lnTo>
                    <a:pt x="36" y="253"/>
                  </a:lnTo>
                  <a:lnTo>
                    <a:pt x="48" y="23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68" y="210"/>
                  </a:lnTo>
                  <a:lnTo>
                    <a:pt x="75" y="201"/>
                  </a:lnTo>
                  <a:lnTo>
                    <a:pt x="75" y="201"/>
                  </a:lnTo>
                  <a:lnTo>
                    <a:pt x="94" y="180"/>
                  </a:lnTo>
                  <a:lnTo>
                    <a:pt x="114" y="162"/>
                  </a:lnTo>
                  <a:lnTo>
                    <a:pt x="136" y="143"/>
                  </a:lnTo>
                  <a:lnTo>
                    <a:pt x="157" y="126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74" y="112"/>
                  </a:lnTo>
                  <a:lnTo>
                    <a:pt x="190" y="102"/>
                  </a:lnTo>
                  <a:lnTo>
                    <a:pt x="224" y="83"/>
                  </a:lnTo>
                  <a:lnTo>
                    <a:pt x="224" y="83"/>
                  </a:lnTo>
                  <a:lnTo>
                    <a:pt x="241" y="73"/>
                  </a:lnTo>
                  <a:lnTo>
                    <a:pt x="259" y="63"/>
                  </a:lnTo>
                  <a:lnTo>
                    <a:pt x="259" y="63"/>
                  </a:lnTo>
                  <a:lnTo>
                    <a:pt x="283" y="47"/>
                  </a:lnTo>
                  <a:lnTo>
                    <a:pt x="305" y="32"/>
                  </a:lnTo>
                  <a:lnTo>
                    <a:pt x="345" y="3"/>
                  </a:lnTo>
                  <a:lnTo>
                    <a:pt x="345" y="3"/>
                  </a:lnTo>
                  <a:lnTo>
                    <a:pt x="350" y="1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9" y="1"/>
                  </a:lnTo>
                  <a:lnTo>
                    <a:pt x="363" y="4"/>
                  </a:lnTo>
                  <a:lnTo>
                    <a:pt x="366" y="8"/>
                  </a:lnTo>
                  <a:lnTo>
                    <a:pt x="368" y="12"/>
                  </a:lnTo>
                  <a:lnTo>
                    <a:pt x="368" y="12"/>
                  </a:lnTo>
                  <a:lnTo>
                    <a:pt x="369" y="16"/>
                  </a:lnTo>
                  <a:lnTo>
                    <a:pt x="369" y="22"/>
                  </a:lnTo>
                  <a:lnTo>
                    <a:pt x="369" y="25"/>
                  </a:lnTo>
                  <a:lnTo>
                    <a:pt x="367" y="29"/>
                  </a:lnTo>
                  <a:lnTo>
                    <a:pt x="365" y="32"/>
                  </a:lnTo>
                  <a:lnTo>
                    <a:pt x="362" y="35"/>
                  </a:lnTo>
                  <a:lnTo>
                    <a:pt x="362" y="35"/>
                  </a:lnTo>
                  <a:lnTo>
                    <a:pt x="339" y="51"/>
                  </a:lnTo>
                  <a:lnTo>
                    <a:pt x="317" y="67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40" y="115"/>
                  </a:lnTo>
                  <a:lnTo>
                    <a:pt x="210" y="135"/>
                  </a:lnTo>
                  <a:lnTo>
                    <a:pt x="180" y="157"/>
                  </a:lnTo>
                  <a:lnTo>
                    <a:pt x="151" y="179"/>
                  </a:lnTo>
                  <a:lnTo>
                    <a:pt x="151" y="179"/>
                  </a:lnTo>
                  <a:lnTo>
                    <a:pt x="131" y="198"/>
                  </a:lnTo>
                  <a:lnTo>
                    <a:pt x="109" y="218"/>
                  </a:lnTo>
                  <a:lnTo>
                    <a:pt x="88" y="239"/>
                  </a:lnTo>
                  <a:lnTo>
                    <a:pt x="78" y="252"/>
                  </a:lnTo>
                  <a:lnTo>
                    <a:pt x="69" y="264"/>
                  </a:lnTo>
                  <a:lnTo>
                    <a:pt x="69" y="264"/>
                  </a:lnTo>
                  <a:lnTo>
                    <a:pt x="59" y="277"/>
                  </a:lnTo>
                  <a:lnTo>
                    <a:pt x="47" y="290"/>
                  </a:lnTo>
                  <a:lnTo>
                    <a:pt x="42" y="295"/>
                  </a:lnTo>
                  <a:lnTo>
                    <a:pt x="35" y="300"/>
                  </a:lnTo>
                  <a:lnTo>
                    <a:pt x="29" y="304"/>
                  </a:lnTo>
                  <a:lnTo>
                    <a:pt x="21" y="306"/>
                  </a:lnTo>
                  <a:lnTo>
                    <a:pt x="21" y="306"/>
                  </a:lnTo>
                  <a:lnTo>
                    <a:pt x="15" y="307"/>
                  </a:lnTo>
                  <a:lnTo>
                    <a:pt x="15" y="30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4" name="Freeform 208"/>
            <p:cNvSpPr/>
            <p:nvPr/>
          </p:nvSpPr>
          <p:spPr bwMode="auto">
            <a:xfrm>
              <a:off x="4284663" y="2282825"/>
              <a:ext cx="195263" cy="171450"/>
            </a:xfrm>
            <a:custGeom>
              <a:avLst/>
              <a:gdLst/>
              <a:ahLst/>
              <a:cxnLst>
                <a:cxn ang="0">
                  <a:pos x="15" y="323"/>
                </a:cxn>
                <a:cxn ang="0">
                  <a:pos x="6" y="319"/>
                </a:cxn>
                <a:cxn ang="0">
                  <a:pos x="1" y="309"/>
                </a:cxn>
                <a:cxn ang="0">
                  <a:pos x="0" y="306"/>
                </a:cxn>
                <a:cxn ang="0">
                  <a:pos x="0" y="297"/>
                </a:cxn>
                <a:cxn ang="0">
                  <a:pos x="4" y="290"/>
                </a:cxn>
                <a:cxn ang="0">
                  <a:pos x="7" y="287"/>
                </a:cxn>
                <a:cxn ang="0">
                  <a:pos x="15" y="277"/>
                </a:cxn>
                <a:cxn ang="0">
                  <a:pos x="20" y="266"/>
                </a:cxn>
                <a:cxn ang="0">
                  <a:pos x="29" y="253"/>
                </a:cxn>
                <a:cxn ang="0">
                  <a:pos x="48" y="230"/>
                </a:cxn>
                <a:cxn ang="0">
                  <a:pos x="68" y="211"/>
                </a:cxn>
                <a:cxn ang="0">
                  <a:pos x="94" y="190"/>
                </a:cxn>
                <a:cxn ang="0">
                  <a:pos x="126" y="162"/>
                </a:cxn>
                <a:cxn ang="0">
                  <a:pos x="159" y="135"/>
                </a:cxn>
                <a:cxn ang="0">
                  <a:pos x="187" y="111"/>
                </a:cxn>
                <a:cxn ang="0">
                  <a:pos x="236" y="73"/>
                </a:cxn>
                <a:cxn ang="0">
                  <a:pos x="254" y="61"/>
                </a:cxn>
                <a:cxn ang="0">
                  <a:pos x="311" y="23"/>
                </a:cxn>
                <a:cxn ang="0">
                  <a:pos x="344" y="3"/>
                </a:cxn>
                <a:cxn ang="0">
                  <a:pos x="348" y="1"/>
                </a:cxn>
                <a:cxn ang="0">
                  <a:pos x="352" y="0"/>
                </a:cxn>
                <a:cxn ang="0">
                  <a:pos x="358" y="2"/>
                </a:cxn>
                <a:cxn ang="0">
                  <a:pos x="366" y="9"/>
                </a:cxn>
                <a:cxn ang="0">
                  <a:pos x="368" y="14"/>
                </a:cxn>
                <a:cxn ang="0">
                  <a:pos x="369" y="22"/>
                </a:cxn>
                <a:cxn ang="0">
                  <a:pos x="366" y="29"/>
                </a:cxn>
                <a:cxn ang="0">
                  <a:pos x="361" y="35"/>
                </a:cxn>
                <a:cxn ang="0">
                  <a:pos x="325" y="57"/>
                </a:cxn>
                <a:cxn ang="0">
                  <a:pos x="271" y="92"/>
                </a:cxn>
                <a:cxn ang="0">
                  <a:pos x="250" y="107"/>
                </a:cxn>
                <a:cxn ang="0">
                  <a:pos x="190" y="157"/>
                </a:cxn>
                <a:cxn ang="0">
                  <a:pos x="164" y="179"/>
                </a:cxn>
                <a:cxn ang="0">
                  <a:pos x="134" y="203"/>
                </a:cxn>
                <a:cxn ang="0">
                  <a:pos x="102" y="229"/>
                </a:cxn>
                <a:cxn ang="0">
                  <a:pos x="72" y="258"/>
                </a:cxn>
                <a:cxn ang="0">
                  <a:pos x="66" y="264"/>
                </a:cxn>
                <a:cxn ang="0">
                  <a:pos x="51" y="286"/>
                </a:cxn>
                <a:cxn ang="0">
                  <a:pos x="46" y="295"/>
                </a:cxn>
                <a:cxn ang="0">
                  <a:pos x="33" y="312"/>
                </a:cxn>
                <a:cxn ang="0">
                  <a:pos x="24" y="319"/>
                </a:cxn>
                <a:cxn ang="0">
                  <a:pos x="15" y="323"/>
                </a:cxn>
              </a:cxnLst>
              <a:rect l="0" t="0" r="r" b="b"/>
              <a:pathLst>
                <a:path w="369" h="323">
                  <a:moveTo>
                    <a:pt x="15" y="323"/>
                  </a:moveTo>
                  <a:lnTo>
                    <a:pt x="15" y="323"/>
                  </a:lnTo>
                  <a:lnTo>
                    <a:pt x="10" y="322"/>
                  </a:lnTo>
                  <a:lnTo>
                    <a:pt x="6" y="319"/>
                  </a:lnTo>
                  <a:lnTo>
                    <a:pt x="3" y="315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0" y="306"/>
                  </a:lnTo>
                  <a:lnTo>
                    <a:pt x="0" y="300"/>
                  </a:lnTo>
                  <a:lnTo>
                    <a:pt x="0" y="297"/>
                  </a:lnTo>
                  <a:lnTo>
                    <a:pt x="2" y="294"/>
                  </a:lnTo>
                  <a:lnTo>
                    <a:pt x="4" y="290"/>
                  </a:lnTo>
                  <a:lnTo>
                    <a:pt x="7" y="287"/>
                  </a:lnTo>
                  <a:lnTo>
                    <a:pt x="7" y="287"/>
                  </a:lnTo>
                  <a:lnTo>
                    <a:pt x="11" y="283"/>
                  </a:lnTo>
                  <a:lnTo>
                    <a:pt x="15" y="277"/>
                  </a:lnTo>
                  <a:lnTo>
                    <a:pt x="20" y="266"/>
                  </a:lnTo>
                  <a:lnTo>
                    <a:pt x="20" y="266"/>
                  </a:lnTo>
                  <a:lnTo>
                    <a:pt x="24" y="259"/>
                  </a:lnTo>
                  <a:lnTo>
                    <a:pt x="29" y="253"/>
                  </a:lnTo>
                  <a:lnTo>
                    <a:pt x="29" y="253"/>
                  </a:lnTo>
                  <a:lnTo>
                    <a:pt x="48" y="230"/>
                  </a:lnTo>
                  <a:lnTo>
                    <a:pt x="59" y="221"/>
                  </a:lnTo>
                  <a:lnTo>
                    <a:pt x="68" y="211"/>
                  </a:lnTo>
                  <a:lnTo>
                    <a:pt x="68" y="211"/>
                  </a:lnTo>
                  <a:lnTo>
                    <a:pt x="94" y="190"/>
                  </a:lnTo>
                  <a:lnTo>
                    <a:pt x="94" y="190"/>
                  </a:lnTo>
                  <a:lnTo>
                    <a:pt x="126" y="162"/>
                  </a:lnTo>
                  <a:lnTo>
                    <a:pt x="159" y="135"/>
                  </a:lnTo>
                  <a:lnTo>
                    <a:pt x="159" y="135"/>
                  </a:lnTo>
                  <a:lnTo>
                    <a:pt x="187" y="111"/>
                  </a:lnTo>
                  <a:lnTo>
                    <a:pt x="187" y="111"/>
                  </a:lnTo>
                  <a:lnTo>
                    <a:pt x="220" y="85"/>
                  </a:lnTo>
                  <a:lnTo>
                    <a:pt x="236" y="73"/>
                  </a:lnTo>
                  <a:lnTo>
                    <a:pt x="254" y="61"/>
                  </a:lnTo>
                  <a:lnTo>
                    <a:pt x="254" y="61"/>
                  </a:lnTo>
                  <a:lnTo>
                    <a:pt x="282" y="41"/>
                  </a:lnTo>
                  <a:lnTo>
                    <a:pt x="311" y="23"/>
                  </a:lnTo>
                  <a:lnTo>
                    <a:pt x="311" y="23"/>
                  </a:lnTo>
                  <a:lnTo>
                    <a:pt x="344" y="3"/>
                  </a:lnTo>
                  <a:lnTo>
                    <a:pt x="344" y="3"/>
                  </a:lnTo>
                  <a:lnTo>
                    <a:pt x="348" y="1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5" y="1"/>
                  </a:lnTo>
                  <a:lnTo>
                    <a:pt x="358" y="2"/>
                  </a:lnTo>
                  <a:lnTo>
                    <a:pt x="363" y="5"/>
                  </a:lnTo>
                  <a:lnTo>
                    <a:pt x="366" y="9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69" y="17"/>
                  </a:lnTo>
                  <a:lnTo>
                    <a:pt x="369" y="22"/>
                  </a:lnTo>
                  <a:lnTo>
                    <a:pt x="368" y="25"/>
                  </a:lnTo>
                  <a:lnTo>
                    <a:pt x="366" y="29"/>
                  </a:lnTo>
                  <a:lnTo>
                    <a:pt x="364" y="32"/>
                  </a:lnTo>
                  <a:lnTo>
                    <a:pt x="361" y="35"/>
                  </a:lnTo>
                  <a:lnTo>
                    <a:pt x="361" y="35"/>
                  </a:lnTo>
                  <a:lnTo>
                    <a:pt x="325" y="57"/>
                  </a:lnTo>
                  <a:lnTo>
                    <a:pt x="325" y="57"/>
                  </a:lnTo>
                  <a:lnTo>
                    <a:pt x="271" y="92"/>
                  </a:lnTo>
                  <a:lnTo>
                    <a:pt x="271" y="92"/>
                  </a:lnTo>
                  <a:lnTo>
                    <a:pt x="250" y="107"/>
                  </a:lnTo>
                  <a:lnTo>
                    <a:pt x="229" y="123"/>
                  </a:lnTo>
                  <a:lnTo>
                    <a:pt x="190" y="157"/>
                  </a:lnTo>
                  <a:lnTo>
                    <a:pt x="190" y="157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34" y="203"/>
                  </a:lnTo>
                  <a:lnTo>
                    <a:pt x="134" y="203"/>
                  </a:lnTo>
                  <a:lnTo>
                    <a:pt x="102" y="229"/>
                  </a:lnTo>
                  <a:lnTo>
                    <a:pt x="86" y="242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66" y="264"/>
                  </a:lnTo>
                  <a:lnTo>
                    <a:pt x="61" y="271"/>
                  </a:lnTo>
                  <a:lnTo>
                    <a:pt x="51" y="286"/>
                  </a:lnTo>
                  <a:lnTo>
                    <a:pt x="51" y="286"/>
                  </a:lnTo>
                  <a:lnTo>
                    <a:pt x="46" y="295"/>
                  </a:lnTo>
                  <a:lnTo>
                    <a:pt x="40" y="303"/>
                  </a:lnTo>
                  <a:lnTo>
                    <a:pt x="33" y="312"/>
                  </a:lnTo>
                  <a:lnTo>
                    <a:pt x="24" y="319"/>
                  </a:lnTo>
                  <a:lnTo>
                    <a:pt x="24" y="319"/>
                  </a:lnTo>
                  <a:lnTo>
                    <a:pt x="19" y="322"/>
                  </a:lnTo>
                  <a:lnTo>
                    <a:pt x="15" y="323"/>
                  </a:lnTo>
                  <a:lnTo>
                    <a:pt x="15" y="32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5" name="Freeform 209"/>
            <p:cNvSpPr/>
            <p:nvPr/>
          </p:nvSpPr>
          <p:spPr bwMode="auto">
            <a:xfrm>
              <a:off x="4446588" y="2346325"/>
              <a:ext cx="285750" cy="307975"/>
            </a:xfrm>
            <a:custGeom>
              <a:avLst/>
              <a:gdLst/>
              <a:ahLst/>
              <a:cxnLst>
                <a:cxn ang="0">
                  <a:pos x="524" y="583"/>
                </a:cxn>
                <a:cxn ang="0">
                  <a:pos x="515" y="580"/>
                </a:cxn>
                <a:cxn ang="0">
                  <a:pos x="501" y="571"/>
                </a:cxn>
                <a:cxn ang="0">
                  <a:pos x="476" y="549"/>
                </a:cxn>
                <a:cxn ang="0">
                  <a:pos x="437" y="513"/>
                </a:cxn>
                <a:cxn ang="0">
                  <a:pos x="414" y="488"/>
                </a:cxn>
                <a:cxn ang="0">
                  <a:pos x="388" y="460"/>
                </a:cxn>
                <a:cxn ang="0">
                  <a:pos x="339" y="409"/>
                </a:cxn>
                <a:cxn ang="0">
                  <a:pos x="300" y="361"/>
                </a:cxn>
                <a:cxn ang="0">
                  <a:pos x="288" y="344"/>
                </a:cxn>
                <a:cxn ang="0">
                  <a:pos x="246" y="293"/>
                </a:cxn>
                <a:cxn ang="0">
                  <a:pos x="202" y="245"/>
                </a:cxn>
                <a:cxn ang="0">
                  <a:pos x="167" y="208"/>
                </a:cxn>
                <a:cxn ang="0">
                  <a:pos x="134" y="170"/>
                </a:cxn>
                <a:cxn ang="0">
                  <a:pos x="121" y="153"/>
                </a:cxn>
                <a:cxn ang="0">
                  <a:pos x="95" y="121"/>
                </a:cxn>
                <a:cxn ang="0">
                  <a:pos x="54" y="76"/>
                </a:cxn>
                <a:cxn ang="0">
                  <a:pos x="24" y="48"/>
                </a:cxn>
                <a:cxn ang="0">
                  <a:pos x="8" y="36"/>
                </a:cxn>
                <a:cxn ang="0">
                  <a:pos x="3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4" y="8"/>
                </a:cxn>
                <a:cxn ang="0">
                  <a:pos x="12" y="1"/>
                </a:cxn>
                <a:cxn ang="0">
                  <a:pos x="16" y="0"/>
                </a:cxn>
                <a:cxn ang="0">
                  <a:pos x="25" y="3"/>
                </a:cxn>
                <a:cxn ang="0">
                  <a:pos x="41" y="15"/>
                </a:cxn>
                <a:cxn ang="0">
                  <a:pos x="70" y="41"/>
                </a:cxn>
                <a:cxn ang="0">
                  <a:pos x="110" y="84"/>
                </a:cxn>
                <a:cxn ang="0">
                  <a:pos x="136" y="115"/>
                </a:cxn>
                <a:cxn ang="0">
                  <a:pos x="206" y="198"/>
                </a:cxn>
                <a:cxn ang="0">
                  <a:pos x="290" y="291"/>
                </a:cxn>
                <a:cxn ang="0">
                  <a:pos x="303" y="306"/>
                </a:cxn>
                <a:cxn ang="0">
                  <a:pos x="341" y="353"/>
                </a:cxn>
                <a:cxn ang="0">
                  <a:pos x="371" y="390"/>
                </a:cxn>
                <a:cxn ang="0">
                  <a:pos x="403" y="425"/>
                </a:cxn>
                <a:cxn ang="0">
                  <a:pos x="433" y="457"/>
                </a:cxn>
                <a:cxn ang="0">
                  <a:pos x="457" y="482"/>
                </a:cxn>
                <a:cxn ang="0">
                  <a:pos x="493" y="518"/>
                </a:cxn>
                <a:cxn ang="0">
                  <a:pos x="519" y="540"/>
                </a:cxn>
                <a:cxn ang="0">
                  <a:pos x="532" y="549"/>
                </a:cxn>
                <a:cxn ang="0">
                  <a:pos x="539" y="554"/>
                </a:cxn>
                <a:cxn ang="0">
                  <a:pos x="541" y="560"/>
                </a:cxn>
                <a:cxn ang="0">
                  <a:pos x="541" y="570"/>
                </a:cxn>
                <a:cxn ang="0">
                  <a:pos x="539" y="575"/>
                </a:cxn>
                <a:cxn ang="0">
                  <a:pos x="530" y="582"/>
                </a:cxn>
                <a:cxn ang="0">
                  <a:pos x="524" y="583"/>
                </a:cxn>
              </a:cxnLst>
              <a:rect l="0" t="0" r="r" b="b"/>
              <a:pathLst>
                <a:path w="541" h="583">
                  <a:moveTo>
                    <a:pt x="524" y="583"/>
                  </a:moveTo>
                  <a:lnTo>
                    <a:pt x="524" y="583"/>
                  </a:lnTo>
                  <a:lnTo>
                    <a:pt x="520" y="582"/>
                  </a:lnTo>
                  <a:lnTo>
                    <a:pt x="515" y="580"/>
                  </a:lnTo>
                  <a:lnTo>
                    <a:pt x="515" y="580"/>
                  </a:lnTo>
                  <a:lnTo>
                    <a:pt x="501" y="571"/>
                  </a:lnTo>
                  <a:lnTo>
                    <a:pt x="488" y="560"/>
                  </a:lnTo>
                  <a:lnTo>
                    <a:pt x="476" y="549"/>
                  </a:lnTo>
                  <a:lnTo>
                    <a:pt x="462" y="538"/>
                  </a:lnTo>
                  <a:lnTo>
                    <a:pt x="437" y="513"/>
                  </a:lnTo>
                  <a:lnTo>
                    <a:pt x="414" y="488"/>
                  </a:lnTo>
                  <a:lnTo>
                    <a:pt x="414" y="488"/>
                  </a:lnTo>
                  <a:lnTo>
                    <a:pt x="388" y="460"/>
                  </a:lnTo>
                  <a:lnTo>
                    <a:pt x="388" y="460"/>
                  </a:lnTo>
                  <a:lnTo>
                    <a:pt x="365" y="437"/>
                  </a:lnTo>
                  <a:lnTo>
                    <a:pt x="339" y="409"/>
                  </a:lnTo>
                  <a:lnTo>
                    <a:pt x="313" y="377"/>
                  </a:lnTo>
                  <a:lnTo>
                    <a:pt x="300" y="361"/>
                  </a:lnTo>
                  <a:lnTo>
                    <a:pt x="288" y="344"/>
                  </a:lnTo>
                  <a:lnTo>
                    <a:pt x="288" y="344"/>
                  </a:lnTo>
                  <a:lnTo>
                    <a:pt x="268" y="319"/>
                  </a:lnTo>
                  <a:lnTo>
                    <a:pt x="246" y="293"/>
                  </a:lnTo>
                  <a:lnTo>
                    <a:pt x="224" y="269"/>
                  </a:lnTo>
                  <a:lnTo>
                    <a:pt x="202" y="245"/>
                  </a:lnTo>
                  <a:lnTo>
                    <a:pt x="202" y="245"/>
                  </a:lnTo>
                  <a:lnTo>
                    <a:pt x="167" y="208"/>
                  </a:lnTo>
                  <a:lnTo>
                    <a:pt x="150" y="189"/>
                  </a:lnTo>
                  <a:lnTo>
                    <a:pt x="134" y="170"/>
                  </a:lnTo>
                  <a:lnTo>
                    <a:pt x="134" y="170"/>
                  </a:lnTo>
                  <a:lnTo>
                    <a:pt x="121" y="153"/>
                  </a:lnTo>
                  <a:lnTo>
                    <a:pt x="121" y="153"/>
                  </a:lnTo>
                  <a:lnTo>
                    <a:pt x="95" y="121"/>
                  </a:lnTo>
                  <a:lnTo>
                    <a:pt x="69" y="90"/>
                  </a:lnTo>
                  <a:lnTo>
                    <a:pt x="54" y="76"/>
                  </a:lnTo>
                  <a:lnTo>
                    <a:pt x="40" y="61"/>
                  </a:lnTo>
                  <a:lnTo>
                    <a:pt x="24" y="48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5" y="32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4" y="8"/>
                  </a:lnTo>
                  <a:lnTo>
                    <a:pt x="7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41" y="15"/>
                  </a:lnTo>
                  <a:lnTo>
                    <a:pt x="55" y="28"/>
                  </a:lnTo>
                  <a:lnTo>
                    <a:pt x="70" y="41"/>
                  </a:lnTo>
                  <a:lnTo>
                    <a:pt x="83" y="55"/>
                  </a:lnTo>
                  <a:lnTo>
                    <a:pt x="110" y="84"/>
                  </a:lnTo>
                  <a:lnTo>
                    <a:pt x="136" y="115"/>
                  </a:lnTo>
                  <a:lnTo>
                    <a:pt x="136" y="115"/>
                  </a:lnTo>
                  <a:lnTo>
                    <a:pt x="170" y="156"/>
                  </a:lnTo>
                  <a:lnTo>
                    <a:pt x="206" y="198"/>
                  </a:lnTo>
                  <a:lnTo>
                    <a:pt x="246" y="242"/>
                  </a:lnTo>
                  <a:lnTo>
                    <a:pt x="290" y="291"/>
                  </a:lnTo>
                  <a:lnTo>
                    <a:pt x="290" y="291"/>
                  </a:lnTo>
                  <a:lnTo>
                    <a:pt x="303" y="306"/>
                  </a:lnTo>
                  <a:lnTo>
                    <a:pt x="317" y="322"/>
                  </a:lnTo>
                  <a:lnTo>
                    <a:pt x="341" y="353"/>
                  </a:lnTo>
                  <a:lnTo>
                    <a:pt x="341" y="353"/>
                  </a:lnTo>
                  <a:lnTo>
                    <a:pt x="371" y="390"/>
                  </a:lnTo>
                  <a:lnTo>
                    <a:pt x="387" y="407"/>
                  </a:lnTo>
                  <a:lnTo>
                    <a:pt x="403" y="425"/>
                  </a:lnTo>
                  <a:lnTo>
                    <a:pt x="403" y="425"/>
                  </a:lnTo>
                  <a:lnTo>
                    <a:pt x="433" y="457"/>
                  </a:lnTo>
                  <a:lnTo>
                    <a:pt x="433" y="457"/>
                  </a:lnTo>
                  <a:lnTo>
                    <a:pt x="457" y="482"/>
                  </a:lnTo>
                  <a:lnTo>
                    <a:pt x="481" y="507"/>
                  </a:lnTo>
                  <a:lnTo>
                    <a:pt x="493" y="518"/>
                  </a:lnTo>
                  <a:lnTo>
                    <a:pt x="507" y="529"/>
                  </a:lnTo>
                  <a:lnTo>
                    <a:pt x="519" y="540"/>
                  </a:lnTo>
                  <a:lnTo>
                    <a:pt x="532" y="549"/>
                  </a:lnTo>
                  <a:lnTo>
                    <a:pt x="532" y="549"/>
                  </a:lnTo>
                  <a:lnTo>
                    <a:pt x="537" y="552"/>
                  </a:lnTo>
                  <a:lnTo>
                    <a:pt x="539" y="554"/>
                  </a:lnTo>
                  <a:lnTo>
                    <a:pt x="540" y="557"/>
                  </a:lnTo>
                  <a:lnTo>
                    <a:pt x="541" y="560"/>
                  </a:lnTo>
                  <a:lnTo>
                    <a:pt x="541" y="565"/>
                  </a:lnTo>
                  <a:lnTo>
                    <a:pt x="541" y="570"/>
                  </a:lnTo>
                  <a:lnTo>
                    <a:pt x="541" y="570"/>
                  </a:lnTo>
                  <a:lnTo>
                    <a:pt x="539" y="575"/>
                  </a:lnTo>
                  <a:lnTo>
                    <a:pt x="534" y="579"/>
                  </a:lnTo>
                  <a:lnTo>
                    <a:pt x="530" y="582"/>
                  </a:lnTo>
                  <a:lnTo>
                    <a:pt x="527" y="583"/>
                  </a:lnTo>
                  <a:lnTo>
                    <a:pt x="524" y="583"/>
                  </a:lnTo>
                  <a:lnTo>
                    <a:pt x="524" y="58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6" name="Freeform 210"/>
            <p:cNvSpPr/>
            <p:nvPr/>
          </p:nvSpPr>
          <p:spPr bwMode="auto">
            <a:xfrm>
              <a:off x="4349750" y="2435225"/>
              <a:ext cx="273050" cy="288925"/>
            </a:xfrm>
            <a:custGeom>
              <a:avLst/>
              <a:gdLst/>
              <a:ahLst/>
              <a:cxnLst>
                <a:cxn ang="0">
                  <a:pos x="493" y="546"/>
                </a:cxn>
                <a:cxn ang="0">
                  <a:pos x="481" y="537"/>
                </a:cxn>
                <a:cxn ang="0">
                  <a:pos x="475" y="524"/>
                </a:cxn>
                <a:cxn ang="0">
                  <a:pos x="457" y="505"/>
                </a:cxn>
                <a:cxn ang="0">
                  <a:pos x="444" y="490"/>
                </a:cxn>
                <a:cxn ang="0">
                  <a:pos x="436" y="479"/>
                </a:cxn>
                <a:cxn ang="0">
                  <a:pos x="411" y="452"/>
                </a:cxn>
                <a:cxn ang="0">
                  <a:pos x="402" y="443"/>
                </a:cxn>
                <a:cxn ang="0">
                  <a:pos x="387" y="420"/>
                </a:cxn>
                <a:cxn ang="0">
                  <a:pos x="376" y="410"/>
                </a:cxn>
                <a:cxn ang="0">
                  <a:pos x="345" y="378"/>
                </a:cxn>
                <a:cxn ang="0">
                  <a:pos x="321" y="352"/>
                </a:cxn>
                <a:cxn ang="0">
                  <a:pos x="280" y="313"/>
                </a:cxn>
                <a:cxn ang="0">
                  <a:pos x="252" y="285"/>
                </a:cxn>
                <a:cxn ang="0">
                  <a:pos x="151" y="183"/>
                </a:cxn>
                <a:cxn ang="0">
                  <a:pos x="106" y="136"/>
                </a:cxn>
                <a:cxn ang="0">
                  <a:pos x="64" y="92"/>
                </a:cxn>
                <a:cxn ang="0">
                  <a:pos x="33" y="58"/>
                </a:cxn>
                <a:cxn ang="0">
                  <a:pos x="13" y="39"/>
                </a:cxn>
                <a:cxn ang="0">
                  <a:pos x="3" y="26"/>
                </a:cxn>
                <a:cxn ang="0">
                  <a:pos x="0" y="14"/>
                </a:cxn>
                <a:cxn ang="0">
                  <a:pos x="5" y="6"/>
                </a:cxn>
                <a:cxn ang="0">
                  <a:pos x="19" y="0"/>
                </a:cxn>
                <a:cxn ang="0">
                  <a:pos x="26" y="2"/>
                </a:cxn>
                <a:cxn ang="0">
                  <a:pos x="34" y="8"/>
                </a:cxn>
                <a:cxn ang="0">
                  <a:pos x="72" y="47"/>
                </a:cxn>
                <a:cxn ang="0">
                  <a:pos x="94" y="67"/>
                </a:cxn>
                <a:cxn ang="0">
                  <a:pos x="151" y="133"/>
                </a:cxn>
                <a:cxn ang="0">
                  <a:pos x="191" y="176"/>
                </a:cxn>
                <a:cxn ang="0">
                  <a:pos x="275" y="260"/>
                </a:cxn>
                <a:cxn ang="0">
                  <a:pos x="311" y="293"/>
                </a:cxn>
                <a:cxn ang="0">
                  <a:pos x="364" y="343"/>
                </a:cxn>
                <a:cxn ang="0">
                  <a:pos x="407" y="387"/>
                </a:cxn>
                <a:cxn ang="0">
                  <a:pos x="423" y="411"/>
                </a:cxn>
                <a:cxn ang="0">
                  <a:pos x="440" y="429"/>
                </a:cxn>
                <a:cxn ang="0">
                  <a:pos x="452" y="440"/>
                </a:cxn>
                <a:cxn ang="0">
                  <a:pos x="460" y="452"/>
                </a:cxn>
                <a:cxn ang="0">
                  <a:pos x="481" y="478"/>
                </a:cxn>
                <a:cxn ang="0">
                  <a:pos x="496" y="493"/>
                </a:cxn>
                <a:cxn ang="0">
                  <a:pos x="508" y="510"/>
                </a:cxn>
                <a:cxn ang="0">
                  <a:pos x="512" y="513"/>
                </a:cxn>
                <a:cxn ang="0">
                  <a:pos x="515" y="524"/>
                </a:cxn>
                <a:cxn ang="0">
                  <a:pos x="515" y="533"/>
                </a:cxn>
                <a:cxn ang="0">
                  <a:pos x="510" y="542"/>
                </a:cxn>
                <a:cxn ang="0">
                  <a:pos x="499" y="546"/>
                </a:cxn>
              </a:cxnLst>
              <a:rect l="0" t="0" r="r" b="b"/>
              <a:pathLst>
                <a:path w="515" h="546">
                  <a:moveTo>
                    <a:pt x="499" y="546"/>
                  </a:moveTo>
                  <a:lnTo>
                    <a:pt x="499" y="546"/>
                  </a:lnTo>
                  <a:lnTo>
                    <a:pt x="493" y="546"/>
                  </a:lnTo>
                  <a:lnTo>
                    <a:pt x="488" y="543"/>
                  </a:lnTo>
                  <a:lnTo>
                    <a:pt x="483" y="540"/>
                  </a:lnTo>
                  <a:lnTo>
                    <a:pt x="481" y="537"/>
                  </a:lnTo>
                  <a:lnTo>
                    <a:pt x="480" y="534"/>
                  </a:lnTo>
                  <a:lnTo>
                    <a:pt x="480" y="534"/>
                  </a:lnTo>
                  <a:lnTo>
                    <a:pt x="475" y="524"/>
                  </a:lnTo>
                  <a:lnTo>
                    <a:pt x="470" y="517"/>
                  </a:lnTo>
                  <a:lnTo>
                    <a:pt x="463" y="511"/>
                  </a:lnTo>
                  <a:lnTo>
                    <a:pt x="457" y="505"/>
                  </a:lnTo>
                  <a:lnTo>
                    <a:pt x="457" y="505"/>
                  </a:lnTo>
                  <a:lnTo>
                    <a:pt x="450" y="498"/>
                  </a:lnTo>
                  <a:lnTo>
                    <a:pt x="444" y="490"/>
                  </a:lnTo>
                  <a:lnTo>
                    <a:pt x="444" y="490"/>
                  </a:lnTo>
                  <a:lnTo>
                    <a:pt x="436" y="479"/>
                  </a:lnTo>
                  <a:lnTo>
                    <a:pt x="436" y="479"/>
                  </a:lnTo>
                  <a:lnTo>
                    <a:pt x="425" y="466"/>
                  </a:lnTo>
                  <a:lnTo>
                    <a:pt x="419" y="458"/>
                  </a:lnTo>
                  <a:lnTo>
                    <a:pt x="411" y="452"/>
                  </a:lnTo>
                  <a:lnTo>
                    <a:pt x="411" y="452"/>
                  </a:lnTo>
                  <a:lnTo>
                    <a:pt x="407" y="448"/>
                  </a:lnTo>
                  <a:lnTo>
                    <a:pt x="402" y="443"/>
                  </a:lnTo>
                  <a:lnTo>
                    <a:pt x="395" y="433"/>
                  </a:lnTo>
                  <a:lnTo>
                    <a:pt x="395" y="433"/>
                  </a:lnTo>
                  <a:lnTo>
                    <a:pt x="387" y="420"/>
                  </a:lnTo>
                  <a:lnTo>
                    <a:pt x="382" y="415"/>
                  </a:lnTo>
                  <a:lnTo>
                    <a:pt x="376" y="410"/>
                  </a:lnTo>
                  <a:lnTo>
                    <a:pt x="376" y="410"/>
                  </a:lnTo>
                  <a:lnTo>
                    <a:pt x="367" y="404"/>
                  </a:lnTo>
                  <a:lnTo>
                    <a:pt x="360" y="395"/>
                  </a:lnTo>
                  <a:lnTo>
                    <a:pt x="345" y="378"/>
                  </a:lnTo>
                  <a:lnTo>
                    <a:pt x="345" y="378"/>
                  </a:lnTo>
                  <a:lnTo>
                    <a:pt x="333" y="364"/>
                  </a:lnTo>
                  <a:lnTo>
                    <a:pt x="321" y="352"/>
                  </a:lnTo>
                  <a:lnTo>
                    <a:pt x="321" y="352"/>
                  </a:lnTo>
                  <a:lnTo>
                    <a:pt x="299" y="332"/>
                  </a:lnTo>
                  <a:lnTo>
                    <a:pt x="280" y="313"/>
                  </a:lnTo>
                  <a:lnTo>
                    <a:pt x="280" y="313"/>
                  </a:lnTo>
                  <a:lnTo>
                    <a:pt x="252" y="285"/>
                  </a:lnTo>
                  <a:lnTo>
                    <a:pt x="252" y="285"/>
                  </a:lnTo>
                  <a:lnTo>
                    <a:pt x="225" y="260"/>
                  </a:lnTo>
                  <a:lnTo>
                    <a:pt x="200" y="234"/>
                  </a:lnTo>
                  <a:lnTo>
                    <a:pt x="151" y="183"/>
                  </a:lnTo>
                  <a:lnTo>
                    <a:pt x="151" y="183"/>
                  </a:lnTo>
                  <a:lnTo>
                    <a:pt x="106" y="136"/>
                  </a:lnTo>
                  <a:lnTo>
                    <a:pt x="106" y="136"/>
                  </a:lnTo>
                  <a:lnTo>
                    <a:pt x="87" y="116"/>
                  </a:lnTo>
                  <a:lnTo>
                    <a:pt x="87" y="116"/>
                  </a:lnTo>
                  <a:lnTo>
                    <a:pt x="64" y="92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3" y="58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13" y="39"/>
                  </a:lnTo>
                  <a:lnTo>
                    <a:pt x="8" y="33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6"/>
                  </a:lnTo>
                  <a:lnTo>
                    <a:pt x="9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42" y="18"/>
                  </a:lnTo>
                  <a:lnTo>
                    <a:pt x="51" y="29"/>
                  </a:lnTo>
                  <a:lnTo>
                    <a:pt x="72" y="47"/>
                  </a:lnTo>
                  <a:lnTo>
                    <a:pt x="72" y="47"/>
                  </a:lnTo>
                  <a:lnTo>
                    <a:pt x="83" y="57"/>
                  </a:lnTo>
                  <a:lnTo>
                    <a:pt x="94" y="67"/>
                  </a:lnTo>
                  <a:lnTo>
                    <a:pt x="94" y="67"/>
                  </a:lnTo>
                  <a:lnTo>
                    <a:pt x="124" y="100"/>
                  </a:lnTo>
                  <a:lnTo>
                    <a:pt x="151" y="133"/>
                  </a:lnTo>
                  <a:lnTo>
                    <a:pt x="164" y="146"/>
                  </a:lnTo>
                  <a:lnTo>
                    <a:pt x="164" y="146"/>
                  </a:lnTo>
                  <a:lnTo>
                    <a:pt x="191" y="176"/>
                  </a:lnTo>
                  <a:lnTo>
                    <a:pt x="219" y="205"/>
                  </a:lnTo>
                  <a:lnTo>
                    <a:pt x="247" y="232"/>
                  </a:lnTo>
                  <a:lnTo>
                    <a:pt x="275" y="260"/>
                  </a:lnTo>
                  <a:lnTo>
                    <a:pt x="275" y="260"/>
                  </a:lnTo>
                  <a:lnTo>
                    <a:pt x="311" y="293"/>
                  </a:lnTo>
                  <a:lnTo>
                    <a:pt x="311" y="293"/>
                  </a:lnTo>
                  <a:lnTo>
                    <a:pt x="342" y="321"/>
                  </a:lnTo>
                  <a:lnTo>
                    <a:pt x="342" y="321"/>
                  </a:lnTo>
                  <a:lnTo>
                    <a:pt x="364" y="343"/>
                  </a:lnTo>
                  <a:lnTo>
                    <a:pt x="386" y="363"/>
                  </a:lnTo>
                  <a:lnTo>
                    <a:pt x="396" y="375"/>
                  </a:lnTo>
                  <a:lnTo>
                    <a:pt x="407" y="387"/>
                  </a:lnTo>
                  <a:lnTo>
                    <a:pt x="415" y="398"/>
                  </a:lnTo>
                  <a:lnTo>
                    <a:pt x="423" y="411"/>
                  </a:lnTo>
                  <a:lnTo>
                    <a:pt x="423" y="411"/>
                  </a:lnTo>
                  <a:lnTo>
                    <a:pt x="426" y="416"/>
                  </a:lnTo>
                  <a:lnTo>
                    <a:pt x="430" y="421"/>
                  </a:lnTo>
                  <a:lnTo>
                    <a:pt x="440" y="429"/>
                  </a:lnTo>
                  <a:lnTo>
                    <a:pt x="440" y="429"/>
                  </a:lnTo>
                  <a:lnTo>
                    <a:pt x="446" y="435"/>
                  </a:lnTo>
                  <a:lnTo>
                    <a:pt x="452" y="440"/>
                  </a:lnTo>
                  <a:lnTo>
                    <a:pt x="452" y="440"/>
                  </a:lnTo>
                  <a:lnTo>
                    <a:pt x="460" y="452"/>
                  </a:lnTo>
                  <a:lnTo>
                    <a:pt x="460" y="452"/>
                  </a:lnTo>
                  <a:lnTo>
                    <a:pt x="470" y="466"/>
                  </a:lnTo>
                  <a:lnTo>
                    <a:pt x="475" y="472"/>
                  </a:lnTo>
                  <a:lnTo>
                    <a:pt x="481" y="478"/>
                  </a:lnTo>
                  <a:lnTo>
                    <a:pt x="481" y="478"/>
                  </a:lnTo>
                  <a:lnTo>
                    <a:pt x="489" y="486"/>
                  </a:lnTo>
                  <a:lnTo>
                    <a:pt x="496" y="493"/>
                  </a:lnTo>
                  <a:lnTo>
                    <a:pt x="502" y="501"/>
                  </a:lnTo>
                  <a:lnTo>
                    <a:pt x="507" y="509"/>
                  </a:lnTo>
                  <a:lnTo>
                    <a:pt x="508" y="510"/>
                  </a:lnTo>
                  <a:lnTo>
                    <a:pt x="509" y="511"/>
                  </a:lnTo>
                  <a:lnTo>
                    <a:pt x="509" y="511"/>
                  </a:lnTo>
                  <a:lnTo>
                    <a:pt x="512" y="513"/>
                  </a:lnTo>
                  <a:lnTo>
                    <a:pt x="514" y="516"/>
                  </a:lnTo>
                  <a:lnTo>
                    <a:pt x="515" y="520"/>
                  </a:lnTo>
                  <a:lnTo>
                    <a:pt x="515" y="524"/>
                  </a:lnTo>
                  <a:lnTo>
                    <a:pt x="515" y="530"/>
                  </a:lnTo>
                  <a:lnTo>
                    <a:pt x="515" y="530"/>
                  </a:lnTo>
                  <a:lnTo>
                    <a:pt x="515" y="533"/>
                  </a:lnTo>
                  <a:lnTo>
                    <a:pt x="514" y="537"/>
                  </a:lnTo>
                  <a:lnTo>
                    <a:pt x="513" y="540"/>
                  </a:lnTo>
                  <a:lnTo>
                    <a:pt x="510" y="542"/>
                  </a:lnTo>
                  <a:lnTo>
                    <a:pt x="510" y="542"/>
                  </a:lnTo>
                  <a:lnTo>
                    <a:pt x="506" y="545"/>
                  </a:lnTo>
                  <a:lnTo>
                    <a:pt x="499" y="546"/>
                  </a:lnTo>
                  <a:lnTo>
                    <a:pt x="499" y="5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7" name="Freeform 211"/>
            <p:cNvSpPr/>
            <p:nvPr/>
          </p:nvSpPr>
          <p:spPr bwMode="auto">
            <a:xfrm>
              <a:off x="4708525" y="2740025"/>
              <a:ext cx="77788" cy="74613"/>
            </a:xfrm>
            <a:custGeom>
              <a:avLst/>
              <a:gdLst/>
              <a:ahLst/>
              <a:cxnLst>
                <a:cxn ang="0">
                  <a:pos x="116" y="142"/>
                </a:cxn>
                <a:cxn ang="0">
                  <a:pos x="111" y="142"/>
                </a:cxn>
                <a:cxn ang="0">
                  <a:pos x="101" y="140"/>
                </a:cxn>
                <a:cxn ang="0">
                  <a:pos x="90" y="136"/>
                </a:cxn>
                <a:cxn ang="0">
                  <a:pos x="88" y="139"/>
                </a:cxn>
                <a:cxn ang="0">
                  <a:pos x="79" y="141"/>
                </a:cxn>
                <a:cxn ang="0">
                  <a:pos x="77" y="141"/>
                </a:cxn>
                <a:cxn ang="0">
                  <a:pos x="63" y="139"/>
                </a:cxn>
                <a:cxn ang="0">
                  <a:pos x="49" y="136"/>
                </a:cxn>
                <a:cxn ang="0">
                  <a:pos x="42" y="134"/>
                </a:cxn>
                <a:cxn ang="0">
                  <a:pos x="33" y="127"/>
                </a:cxn>
                <a:cxn ang="0">
                  <a:pos x="30" y="129"/>
                </a:cxn>
                <a:cxn ang="0">
                  <a:pos x="21" y="131"/>
                </a:cxn>
                <a:cxn ang="0">
                  <a:pos x="18" y="130"/>
                </a:cxn>
                <a:cxn ang="0">
                  <a:pos x="12" y="127"/>
                </a:cxn>
                <a:cxn ang="0">
                  <a:pos x="7" y="122"/>
                </a:cxn>
                <a:cxn ang="0">
                  <a:pos x="6" y="117"/>
                </a:cxn>
                <a:cxn ang="0">
                  <a:pos x="5" y="115"/>
                </a:cxn>
                <a:cxn ang="0">
                  <a:pos x="1" y="108"/>
                </a:cxn>
                <a:cxn ang="0">
                  <a:pos x="1" y="101"/>
                </a:cxn>
                <a:cxn ang="0">
                  <a:pos x="3" y="95"/>
                </a:cxn>
                <a:cxn ang="0">
                  <a:pos x="13" y="83"/>
                </a:cxn>
                <a:cxn ang="0">
                  <a:pos x="31" y="62"/>
                </a:cxn>
                <a:cxn ang="0">
                  <a:pos x="63" y="34"/>
                </a:cxn>
                <a:cxn ang="0">
                  <a:pos x="92" y="13"/>
                </a:cxn>
                <a:cxn ang="0">
                  <a:pos x="98" y="8"/>
                </a:cxn>
                <a:cxn ang="0">
                  <a:pos x="113" y="1"/>
                </a:cxn>
                <a:cxn ang="0">
                  <a:pos x="121" y="0"/>
                </a:cxn>
                <a:cxn ang="0">
                  <a:pos x="131" y="2"/>
                </a:cxn>
                <a:cxn ang="0">
                  <a:pos x="137" y="5"/>
                </a:cxn>
                <a:cxn ang="0">
                  <a:pos x="143" y="15"/>
                </a:cxn>
                <a:cxn ang="0">
                  <a:pos x="147" y="29"/>
                </a:cxn>
                <a:cxn ang="0">
                  <a:pos x="148" y="35"/>
                </a:cxn>
                <a:cxn ang="0">
                  <a:pos x="147" y="53"/>
                </a:cxn>
                <a:cxn ang="0">
                  <a:pos x="148" y="84"/>
                </a:cxn>
                <a:cxn ang="0">
                  <a:pos x="148" y="100"/>
                </a:cxn>
                <a:cxn ang="0">
                  <a:pos x="146" y="116"/>
                </a:cxn>
                <a:cxn ang="0">
                  <a:pos x="145" y="125"/>
                </a:cxn>
                <a:cxn ang="0">
                  <a:pos x="141" y="132"/>
                </a:cxn>
                <a:cxn ang="0">
                  <a:pos x="136" y="136"/>
                </a:cxn>
                <a:cxn ang="0">
                  <a:pos x="128" y="141"/>
                </a:cxn>
                <a:cxn ang="0">
                  <a:pos x="126" y="141"/>
                </a:cxn>
                <a:cxn ang="0">
                  <a:pos x="121" y="142"/>
                </a:cxn>
                <a:cxn ang="0">
                  <a:pos x="116" y="142"/>
                </a:cxn>
              </a:cxnLst>
              <a:rect l="0" t="0" r="r" b="b"/>
              <a:pathLst>
                <a:path w="148" h="142">
                  <a:moveTo>
                    <a:pt x="116" y="142"/>
                  </a:moveTo>
                  <a:lnTo>
                    <a:pt x="116" y="142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1" y="140"/>
                  </a:lnTo>
                  <a:lnTo>
                    <a:pt x="101" y="140"/>
                  </a:lnTo>
                  <a:lnTo>
                    <a:pt x="93" y="136"/>
                  </a:lnTo>
                  <a:lnTo>
                    <a:pt x="90" y="136"/>
                  </a:lnTo>
                  <a:lnTo>
                    <a:pt x="88" y="139"/>
                  </a:lnTo>
                  <a:lnTo>
                    <a:pt x="88" y="139"/>
                  </a:lnTo>
                  <a:lnTo>
                    <a:pt x="84" y="141"/>
                  </a:lnTo>
                  <a:lnTo>
                    <a:pt x="79" y="141"/>
                  </a:lnTo>
                  <a:lnTo>
                    <a:pt x="79" y="141"/>
                  </a:lnTo>
                  <a:lnTo>
                    <a:pt x="77" y="141"/>
                  </a:lnTo>
                  <a:lnTo>
                    <a:pt x="77" y="141"/>
                  </a:lnTo>
                  <a:lnTo>
                    <a:pt x="63" y="139"/>
                  </a:lnTo>
                  <a:lnTo>
                    <a:pt x="63" y="139"/>
                  </a:lnTo>
                  <a:lnTo>
                    <a:pt x="49" y="136"/>
                  </a:lnTo>
                  <a:lnTo>
                    <a:pt x="49" y="136"/>
                  </a:lnTo>
                  <a:lnTo>
                    <a:pt x="42" y="134"/>
                  </a:lnTo>
                  <a:lnTo>
                    <a:pt x="36" y="130"/>
                  </a:lnTo>
                  <a:lnTo>
                    <a:pt x="33" y="127"/>
                  </a:lnTo>
                  <a:lnTo>
                    <a:pt x="30" y="129"/>
                  </a:lnTo>
                  <a:lnTo>
                    <a:pt x="30" y="129"/>
                  </a:lnTo>
                  <a:lnTo>
                    <a:pt x="25" y="130"/>
                  </a:lnTo>
                  <a:lnTo>
                    <a:pt x="21" y="131"/>
                  </a:lnTo>
                  <a:lnTo>
                    <a:pt x="21" y="131"/>
                  </a:lnTo>
                  <a:lnTo>
                    <a:pt x="18" y="130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10" y="125"/>
                  </a:lnTo>
                  <a:lnTo>
                    <a:pt x="7" y="122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2" y="112"/>
                  </a:lnTo>
                  <a:lnTo>
                    <a:pt x="1" y="108"/>
                  </a:lnTo>
                  <a:lnTo>
                    <a:pt x="0" y="104"/>
                  </a:lnTo>
                  <a:lnTo>
                    <a:pt x="1" y="101"/>
                  </a:lnTo>
                  <a:lnTo>
                    <a:pt x="2" y="98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13" y="83"/>
                  </a:lnTo>
                  <a:lnTo>
                    <a:pt x="22" y="72"/>
                  </a:lnTo>
                  <a:lnTo>
                    <a:pt x="31" y="62"/>
                  </a:lnTo>
                  <a:lnTo>
                    <a:pt x="42" y="52"/>
                  </a:lnTo>
                  <a:lnTo>
                    <a:pt x="63" y="34"/>
                  </a:lnTo>
                  <a:lnTo>
                    <a:pt x="87" y="17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8" y="8"/>
                  </a:lnTo>
                  <a:lnTo>
                    <a:pt x="105" y="4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6" y="1"/>
                  </a:lnTo>
                  <a:lnTo>
                    <a:pt x="131" y="2"/>
                  </a:lnTo>
                  <a:lnTo>
                    <a:pt x="131" y="2"/>
                  </a:lnTo>
                  <a:lnTo>
                    <a:pt x="137" y="5"/>
                  </a:lnTo>
                  <a:lnTo>
                    <a:pt x="141" y="9"/>
                  </a:lnTo>
                  <a:lnTo>
                    <a:pt x="143" y="15"/>
                  </a:lnTo>
                  <a:lnTo>
                    <a:pt x="145" y="20"/>
                  </a:lnTo>
                  <a:lnTo>
                    <a:pt x="147" y="29"/>
                  </a:lnTo>
                  <a:lnTo>
                    <a:pt x="148" y="35"/>
                  </a:lnTo>
                  <a:lnTo>
                    <a:pt x="148" y="35"/>
                  </a:lnTo>
                  <a:lnTo>
                    <a:pt x="147" y="53"/>
                  </a:lnTo>
                  <a:lnTo>
                    <a:pt x="147" y="53"/>
                  </a:lnTo>
                  <a:lnTo>
                    <a:pt x="147" y="81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8" y="100"/>
                  </a:lnTo>
                  <a:lnTo>
                    <a:pt x="147" y="108"/>
                  </a:lnTo>
                  <a:lnTo>
                    <a:pt x="146" y="116"/>
                  </a:lnTo>
                  <a:lnTo>
                    <a:pt x="146" y="116"/>
                  </a:lnTo>
                  <a:lnTo>
                    <a:pt x="145" y="125"/>
                  </a:lnTo>
                  <a:lnTo>
                    <a:pt x="143" y="128"/>
                  </a:lnTo>
                  <a:lnTo>
                    <a:pt x="141" y="132"/>
                  </a:lnTo>
                  <a:lnTo>
                    <a:pt x="139" y="134"/>
                  </a:lnTo>
                  <a:lnTo>
                    <a:pt x="136" y="136"/>
                  </a:lnTo>
                  <a:lnTo>
                    <a:pt x="128" y="141"/>
                  </a:lnTo>
                  <a:lnTo>
                    <a:pt x="128" y="141"/>
                  </a:lnTo>
                  <a:lnTo>
                    <a:pt x="127" y="141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1" y="142"/>
                  </a:lnTo>
                  <a:lnTo>
                    <a:pt x="116" y="142"/>
                  </a:lnTo>
                  <a:lnTo>
                    <a:pt x="116" y="1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8" name="Freeform 212"/>
            <p:cNvSpPr/>
            <p:nvPr/>
          </p:nvSpPr>
          <p:spPr bwMode="auto">
            <a:xfrm>
              <a:off x="4197350" y="2182813"/>
              <a:ext cx="260350" cy="244475"/>
            </a:xfrm>
            <a:custGeom>
              <a:avLst/>
              <a:gdLst/>
              <a:ahLst/>
              <a:cxnLst>
                <a:cxn ang="0">
                  <a:pos x="106" y="462"/>
                </a:cxn>
                <a:cxn ang="0">
                  <a:pos x="96" y="455"/>
                </a:cxn>
                <a:cxn ang="0">
                  <a:pos x="94" y="452"/>
                </a:cxn>
                <a:cxn ang="0">
                  <a:pos x="85" y="442"/>
                </a:cxn>
                <a:cxn ang="0">
                  <a:pos x="76" y="430"/>
                </a:cxn>
                <a:cxn ang="0">
                  <a:pos x="53" y="411"/>
                </a:cxn>
                <a:cxn ang="0">
                  <a:pos x="35" y="386"/>
                </a:cxn>
                <a:cxn ang="0">
                  <a:pos x="15" y="339"/>
                </a:cxn>
                <a:cxn ang="0">
                  <a:pos x="5" y="299"/>
                </a:cxn>
                <a:cxn ang="0">
                  <a:pos x="0" y="253"/>
                </a:cxn>
                <a:cxn ang="0">
                  <a:pos x="3" y="202"/>
                </a:cxn>
                <a:cxn ang="0">
                  <a:pos x="8" y="172"/>
                </a:cxn>
                <a:cxn ang="0">
                  <a:pos x="24" y="124"/>
                </a:cxn>
                <a:cxn ang="0">
                  <a:pos x="48" y="85"/>
                </a:cxn>
                <a:cxn ang="0">
                  <a:pos x="68" y="64"/>
                </a:cxn>
                <a:cxn ang="0">
                  <a:pos x="124" y="25"/>
                </a:cxn>
                <a:cxn ang="0">
                  <a:pos x="193" y="4"/>
                </a:cxn>
                <a:cxn ang="0">
                  <a:pos x="241" y="0"/>
                </a:cxn>
                <a:cxn ang="0">
                  <a:pos x="298" y="5"/>
                </a:cxn>
                <a:cxn ang="0">
                  <a:pos x="352" y="20"/>
                </a:cxn>
                <a:cxn ang="0">
                  <a:pos x="401" y="44"/>
                </a:cxn>
                <a:cxn ang="0">
                  <a:pos x="445" y="76"/>
                </a:cxn>
                <a:cxn ang="0">
                  <a:pos x="480" y="115"/>
                </a:cxn>
                <a:cxn ang="0">
                  <a:pos x="492" y="135"/>
                </a:cxn>
                <a:cxn ang="0">
                  <a:pos x="491" y="146"/>
                </a:cxn>
                <a:cxn ang="0">
                  <a:pos x="483" y="153"/>
                </a:cxn>
                <a:cxn ang="0">
                  <a:pos x="473" y="157"/>
                </a:cxn>
                <a:cxn ang="0">
                  <a:pos x="465" y="154"/>
                </a:cxn>
                <a:cxn ang="0">
                  <a:pos x="458" y="147"/>
                </a:cxn>
                <a:cxn ang="0">
                  <a:pos x="429" y="112"/>
                </a:cxn>
                <a:cxn ang="0">
                  <a:pos x="395" y="85"/>
                </a:cxn>
                <a:cxn ang="0">
                  <a:pos x="356" y="65"/>
                </a:cxn>
                <a:cxn ang="0">
                  <a:pos x="289" y="42"/>
                </a:cxn>
                <a:cxn ang="0">
                  <a:pos x="247" y="34"/>
                </a:cxn>
                <a:cxn ang="0">
                  <a:pos x="219" y="34"/>
                </a:cxn>
                <a:cxn ang="0">
                  <a:pos x="182" y="40"/>
                </a:cxn>
                <a:cxn ang="0">
                  <a:pos x="144" y="53"/>
                </a:cxn>
                <a:cxn ang="0">
                  <a:pos x="109" y="74"/>
                </a:cxn>
                <a:cxn ang="0">
                  <a:pos x="80" y="100"/>
                </a:cxn>
                <a:cxn ang="0">
                  <a:pos x="59" y="133"/>
                </a:cxn>
                <a:cxn ang="0">
                  <a:pos x="48" y="163"/>
                </a:cxn>
                <a:cxn ang="0">
                  <a:pos x="39" y="210"/>
                </a:cxn>
                <a:cxn ang="0">
                  <a:pos x="38" y="259"/>
                </a:cxn>
                <a:cxn ang="0">
                  <a:pos x="45" y="304"/>
                </a:cxn>
                <a:cxn ang="0">
                  <a:pos x="60" y="348"/>
                </a:cxn>
                <a:cxn ang="0">
                  <a:pos x="76" y="373"/>
                </a:cxn>
                <a:cxn ang="0">
                  <a:pos x="101" y="402"/>
                </a:cxn>
                <a:cxn ang="0">
                  <a:pos x="122" y="429"/>
                </a:cxn>
                <a:cxn ang="0">
                  <a:pos x="125" y="431"/>
                </a:cxn>
                <a:cxn ang="0">
                  <a:pos x="131" y="446"/>
                </a:cxn>
                <a:cxn ang="0">
                  <a:pos x="129" y="455"/>
                </a:cxn>
                <a:cxn ang="0">
                  <a:pos x="121" y="462"/>
                </a:cxn>
                <a:cxn ang="0">
                  <a:pos x="110" y="463"/>
                </a:cxn>
              </a:cxnLst>
              <a:rect l="0" t="0" r="r" b="b"/>
              <a:pathLst>
                <a:path w="492" h="463">
                  <a:moveTo>
                    <a:pt x="110" y="463"/>
                  </a:moveTo>
                  <a:lnTo>
                    <a:pt x="110" y="463"/>
                  </a:lnTo>
                  <a:lnTo>
                    <a:pt x="106" y="462"/>
                  </a:lnTo>
                  <a:lnTo>
                    <a:pt x="102" y="461"/>
                  </a:lnTo>
                  <a:lnTo>
                    <a:pt x="98" y="458"/>
                  </a:lnTo>
                  <a:lnTo>
                    <a:pt x="96" y="455"/>
                  </a:lnTo>
                  <a:lnTo>
                    <a:pt x="96" y="455"/>
                  </a:lnTo>
                  <a:lnTo>
                    <a:pt x="94" y="453"/>
                  </a:lnTo>
                  <a:lnTo>
                    <a:pt x="94" y="452"/>
                  </a:lnTo>
                  <a:lnTo>
                    <a:pt x="91" y="450"/>
                  </a:lnTo>
                  <a:lnTo>
                    <a:pt x="91" y="450"/>
                  </a:lnTo>
                  <a:lnTo>
                    <a:pt x="85" y="442"/>
                  </a:lnTo>
                  <a:lnTo>
                    <a:pt x="85" y="442"/>
                  </a:lnTo>
                  <a:lnTo>
                    <a:pt x="80" y="435"/>
                  </a:lnTo>
                  <a:lnTo>
                    <a:pt x="76" y="430"/>
                  </a:lnTo>
                  <a:lnTo>
                    <a:pt x="65" y="421"/>
                  </a:lnTo>
                  <a:lnTo>
                    <a:pt x="65" y="421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44" y="399"/>
                  </a:lnTo>
                  <a:lnTo>
                    <a:pt x="35" y="386"/>
                  </a:lnTo>
                  <a:lnTo>
                    <a:pt x="27" y="370"/>
                  </a:lnTo>
                  <a:lnTo>
                    <a:pt x="21" y="355"/>
                  </a:lnTo>
                  <a:lnTo>
                    <a:pt x="15" y="339"/>
                  </a:lnTo>
                  <a:lnTo>
                    <a:pt x="11" y="325"/>
                  </a:lnTo>
                  <a:lnTo>
                    <a:pt x="5" y="299"/>
                  </a:lnTo>
                  <a:lnTo>
                    <a:pt x="5" y="299"/>
                  </a:lnTo>
                  <a:lnTo>
                    <a:pt x="3" y="285"/>
                  </a:lnTo>
                  <a:lnTo>
                    <a:pt x="0" y="269"/>
                  </a:lnTo>
                  <a:lnTo>
                    <a:pt x="0" y="253"/>
                  </a:lnTo>
                  <a:lnTo>
                    <a:pt x="0" y="235"/>
                  </a:lnTo>
                  <a:lnTo>
                    <a:pt x="0" y="218"/>
                  </a:lnTo>
                  <a:lnTo>
                    <a:pt x="3" y="202"/>
                  </a:lnTo>
                  <a:lnTo>
                    <a:pt x="5" y="186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3" y="154"/>
                  </a:lnTo>
                  <a:lnTo>
                    <a:pt x="18" y="139"/>
                  </a:lnTo>
                  <a:lnTo>
                    <a:pt x="24" y="124"/>
                  </a:lnTo>
                  <a:lnTo>
                    <a:pt x="31" y="110"/>
                  </a:lnTo>
                  <a:lnTo>
                    <a:pt x="39" y="98"/>
                  </a:lnTo>
                  <a:lnTo>
                    <a:pt x="48" y="85"/>
                  </a:lnTo>
                  <a:lnTo>
                    <a:pt x="57" y="74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85" y="49"/>
                  </a:lnTo>
                  <a:lnTo>
                    <a:pt x="105" y="36"/>
                  </a:lnTo>
                  <a:lnTo>
                    <a:pt x="124" y="25"/>
                  </a:lnTo>
                  <a:lnTo>
                    <a:pt x="146" y="16"/>
                  </a:lnTo>
                  <a:lnTo>
                    <a:pt x="169" y="9"/>
                  </a:lnTo>
                  <a:lnTo>
                    <a:pt x="193" y="4"/>
                  </a:lnTo>
                  <a:lnTo>
                    <a:pt x="216" y="1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60" y="1"/>
                  </a:lnTo>
                  <a:lnTo>
                    <a:pt x="279" y="2"/>
                  </a:lnTo>
                  <a:lnTo>
                    <a:pt x="298" y="5"/>
                  </a:lnTo>
                  <a:lnTo>
                    <a:pt x="316" y="9"/>
                  </a:lnTo>
                  <a:lnTo>
                    <a:pt x="334" y="14"/>
                  </a:lnTo>
                  <a:lnTo>
                    <a:pt x="352" y="20"/>
                  </a:lnTo>
                  <a:lnTo>
                    <a:pt x="368" y="27"/>
                  </a:lnTo>
                  <a:lnTo>
                    <a:pt x="385" y="35"/>
                  </a:lnTo>
                  <a:lnTo>
                    <a:pt x="401" y="44"/>
                  </a:lnTo>
                  <a:lnTo>
                    <a:pt x="416" y="54"/>
                  </a:lnTo>
                  <a:lnTo>
                    <a:pt x="430" y="65"/>
                  </a:lnTo>
                  <a:lnTo>
                    <a:pt x="445" y="76"/>
                  </a:lnTo>
                  <a:lnTo>
                    <a:pt x="457" y="88"/>
                  </a:lnTo>
                  <a:lnTo>
                    <a:pt x="469" y="102"/>
                  </a:lnTo>
                  <a:lnTo>
                    <a:pt x="480" y="115"/>
                  </a:lnTo>
                  <a:lnTo>
                    <a:pt x="490" y="130"/>
                  </a:lnTo>
                  <a:lnTo>
                    <a:pt x="490" y="130"/>
                  </a:lnTo>
                  <a:lnTo>
                    <a:pt x="492" y="135"/>
                  </a:lnTo>
                  <a:lnTo>
                    <a:pt x="492" y="139"/>
                  </a:lnTo>
                  <a:lnTo>
                    <a:pt x="492" y="143"/>
                  </a:lnTo>
                  <a:lnTo>
                    <a:pt x="491" y="146"/>
                  </a:lnTo>
                  <a:lnTo>
                    <a:pt x="491" y="146"/>
                  </a:lnTo>
                  <a:lnTo>
                    <a:pt x="487" y="150"/>
                  </a:lnTo>
                  <a:lnTo>
                    <a:pt x="483" y="153"/>
                  </a:lnTo>
                  <a:lnTo>
                    <a:pt x="478" y="155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69" y="155"/>
                  </a:lnTo>
                  <a:lnTo>
                    <a:pt x="465" y="154"/>
                  </a:lnTo>
                  <a:lnTo>
                    <a:pt x="462" y="151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50" y="135"/>
                  </a:lnTo>
                  <a:lnTo>
                    <a:pt x="439" y="123"/>
                  </a:lnTo>
                  <a:lnTo>
                    <a:pt x="429" y="112"/>
                  </a:lnTo>
                  <a:lnTo>
                    <a:pt x="419" y="102"/>
                  </a:lnTo>
                  <a:lnTo>
                    <a:pt x="407" y="94"/>
                  </a:lnTo>
                  <a:lnTo>
                    <a:pt x="395" y="85"/>
                  </a:lnTo>
                  <a:lnTo>
                    <a:pt x="383" y="77"/>
                  </a:lnTo>
                  <a:lnTo>
                    <a:pt x="369" y="71"/>
                  </a:lnTo>
                  <a:lnTo>
                    <a:pt x="356" y="65"/>
                  </a:lnTo>
                  <a:lnTo>
                    <a:pt x="342" y="59"/>
                  </a:lnTo>
                  <a:lnTo>
                    <a:pt x="316" y="50"/>
                  </a:lnTo>
                  <a:lnTo>
                    <a:pt x="289" y="42"/>
                  </a:lnTo>
                  <a:lnTo>
                    <a:pt x="263" y="36"/>
                  </a:lnTo>
                  <a:lnTo>
                    <a:pt x="263" y="36"/>
                  </a:lnTo>
                  <a:lnTo>
                    <a:pt x="247" y="34"/>
                  </a:lnTo>
                  <a:lnTo>
                    <a:pt x="232" y="33"/>
                  </a:lnTo>
                  <a:lnTo>
                    <a:pt x="232" y="33"/>
                  </a:lnTo>
                  <a:lnTo>
                    <a:pt x="219" y="34"/>
                  </a:lnTo>
                  <a:lnTo>
                    <a:pt x="207" y="35"/>
                  </a:lnTo>
                  <a:lnTo>
                    <a:pt x="195" y="37"/>
                  </a:lnTo>
                  <a:lnTo>
                    <a:pt x="182" y="40"/>
                  </a:lnTo>
                  <a:lnTo>
                    <a:pt x="169" y="44"/>
                  </a:lnTo>
                  <a:lnTo>
                    <a:pt x="156" y="48"/>
                  </a:lnTo>
                  <a:lnTo>
                    <a:pt x="144" y="53"/>
                  </a:lnTo>
                  <a:lnTo>
                    <a:pt x="133" y="59"/>
                  </a:lnTo>
                  <a:lnTo>
                    <a:pt x="120" y="66"/>
                  </a:lnTo>
                  <a:lnTo>
                    <a:pt x="109" y="74"/>
                  </a:lnTo>
                  <a:lnTo>
                    <a:pt x="99" y="82"/>
                  </a:lnTo>
                  <a:lnTo>
                    <a:pt x="89" y="90"/>
                  </a:lnTo>
                  <a:lnTo>
                    <a:pt x="80" y="100"/>
                  </a:lnTo>
                  <a:lnTo>
                    <a:pt x="72" y="110"/>
                  </a:lnTo>
                  <a:lnTo>
                    <a:pt x="66" y="121"/>
                  </a:lnTo>
                  <a:lnTo>
                    <a:pt x="59" y="133"/>
                  </a:lnTo>
                  <a:lnTo>
                    <a:pt x="59" y="133"/>
                  </a:lnTo>
                  <a:lnTo>
                    <a:pt x="53" y="147"/>
                  </a:lnTo>
                  <a:lnTo>
                    <a:pt x="48" y="163"/>
                  </a:lnTo>
                  <a:lnTo>
                    <a:pt x="44" y="178"/>
                  </a:lnTo>
                  <a:lnTo>
                    <a:pt x="41" y="195"/>
                  </a:lnTo>
                  <a:lnTo>
                    <a:pt x="39" y="210"/>
                  </a:lnTo>
                  <a:lnTo>
                    <a:pt x="38" y="227"/>
                  </a:lnTo>
                  <a:lnTo>
                    <a:pt x="37" y="242"/>
                  </a:lnTo>
                  <a:lnTo>
                    <a:pt x="38" y="259"/>
                  </a:lnTo>
                  <a:lnTo>
                    <a:pt x="39" y="274"/>
                  </a:lnTo>
                  <a:lnTo>
                    <a:pt x="42" y="290"/>
                  </a:lnTo>
                  <a:lnTo>
                    <a:pt x="45" y="304"/>
                  </a:lnTo>
                  <a:lnTo>
                    <a:pt x="49" y="320"/>
                  </a:lnTo>
                  <a:lnTo>
                    <a:pt x="54" y="334"/>
                  </a:lnTo>
                  <a:lnTo>
                    <a:pt x="60" y="348"/>
                  </a:lnTo>
                  <a:lnTo>
                    <a:pt x="68" y="361"/>
                  </a:lnTo>
                  <a:lnTo>
                    <a:pt x="76" y="373"/>
                  </a:lnTo>
                  <a:lnTo>
                    <a:pt x="76" y="373"/>
                  </a:lnTo>
                  <a:lnTo>
                    <a:pt x="87" y="389"/>
                  </a:lnTo>
                  <a:lnTo>
                    <a:pt x="101" y="402"/>
                  </a:lnTo>
                  <a:lnTo>
                    <a:pt x="101" y="402"/>
                  </a:lnTo>
                  <a:lnTo>
                    <a:pt x="112" y="416"/>
                  </a:lnTo>
                  <a:lnTo>
                    <a:pt x="121" y="428"/>
                  </a:lnTo>
                  <a:lnTo>
                    <a:pt x="122" y="429"/>
                  </a:lnTo>
                  <a:lnTo>
                    <a:pt x="123" y="430"/>
                  </a:lnTo>
                  <a:lnTo>
                    <a:pt x="123" y="430"/>
                  </a:lnTo>
                  <a:lnTo>
                    <a:pt x="125" y="431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1" y="446"/>
                  </a:lnTo>
                  <a:lnTo>
                    <a:pt x="130" y="451"/>
                  </a:lnTo>
                  <a:lnTo>
                    <a:pt x="130" y="451"/>
                  </a:lnTo>
                  <a:lnTo>
                    <a:pt x="129" y="455"/>
                  </a:lnTo>
                  <a:lnTo>
                    <a:pt x="125" y="458"/>
                  </a:lnTo>
                  <a:lnTo>
                    <a:pt x="123" y="460"/>
                  </a:lnTo>
                  <a:lnTo>
                    <a:pt x="121" y="462"/>
                  </a:lnTo>
                  <a:lnTo>
                    <a:pt x="117" y="463"/>
                  </a:lnTo>
                  <a:lnTo>
                    <a:pt x="114" y="463"/>
                  </a:lnTo>
                  <a:lnTo>
                    <a:pt x="110" y="46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895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50667" decel="49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7.40741E-7 L -0.90768 -0.00162 " pathEditMode="relative" rAng="0" ptsTypes="AA">
                                      <p:cBhvr>
                                        <p:cTn id="1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39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内容与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 userDrawn="1"/>
        </p:nvSpPr>
        <p:spPr>
          <a:xfrm>
            <a:off x="0" y="0"/>
            <a:ext cx="9144000" cy="8489395"/>
          </a:xfrm>
          <a:prstGeom prst="rect">
            <a:avLst/>
          </a:prstGeom>
          <a:blipFill dpi="0" rotWithShape="1">
            <a:blip r:embed="rId2" cstate="print">
              <a:alphaModFix amt="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562732" y="625404"/>
            <a:ext cx="8290358" cy="0"/>
          </a:xfrm>
          <a:prstGeom prst="line">
            <a:avLst/>
          </a:prstGeom>
          <a:ln w="12700">
            <a:solidFill>
              <a:srgbClr val="0051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1"/>
          <p:cNvGrpSpPr/>
          <p:nvPr userDrawn="1"/>
        </p:nvGrpSpPr>
        <p:grpSpPr>
          <a:xfrm>
            <a:off x="8431708" y="180780"/>
            <a:ext cx="421382" cy="444624"/>
            <a:chOff x="4197350" y="2182813"/>
            <a:chExt cx="608013" cy="641350"/>
          </a:xfrm>
          <a:solidFill>
            <a:srgbClr val="005188"/>
          </a:solidFill>
        </p:grpSpPr>
        <p:sp>
          <p:nvSpPr>
            <p:cNvPr id="13" name="Freeform 166"/>
            <p:cNvSpPr/>
            <p:nvPr/>
          </p:nvSpPr>
          <p:spPr bwMode="auto">
            <a:xfrm>
              <a:off x="4229100" y="2211388"/>
              <a:ext cx="39688" cy="157163"/>
            </a:xfrm>
            <a:custGeom>
              <a:avLst/>
              <a:gdLst/>
              <a:ahLst/>
              <a:cxnLst>
                <a:cxn ang="0">
                  <a:pos x="63" y="2"/>
                </a:cxn>
                <a:cxn ang="0">
                  <a:pos x="63" y="2"/>
                </a:cxn>
                <a:cxn ang="0">
                  <a:pos x="58" y="14"/>
                </a:cxn>
                <a:cxn ang="0">
                  <a:pos x="54" y="25"/>
                </a:cxn>
                <a:cxn ang="0">
                  <a:pos x="47" y="49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27" y="122"/>
                </a:cxn>
                <a:cxn ang="0">
                  <a:pos x="21" y="149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6" y="222"/>
                </a:cxn>
                <a:cxn ang="0">
                  <a:pos x="3" y="243"/>
                </a:cxn>
                <a:cxn ang="0">
                  <a:pos x="1" y="263"/>
                </a:cxn>
                <a:cxn ang="0">
                  <a:pos x="0" y="283"/>
                </a:cxn>
                <a:cxn ang="0">
                  <a:pos x="0" y="283"/>
                </a:cxn>
                <a:cxn ang="0">
                  <a:pos x="1" y="290"/>
                </a:cxn>
                <a:cxn ang="0">
                  <a:pos x="2" y="292"/>
                </a:cxn>
                <a:cxn ang="0">
                  <a:pos x="3" y="294"/>
                </a:cxn>
                <a:cxn ang="0">
                  <a:pos x="6" y="296"/>
                </a:cxn>
                <a:cxn ang="0">
                  <a:pos x="8" y="296"/>
                </a:cxn>
                <a:cxn ang="0">
                  <a:pos x="11" y="296"/>
                </a:cxn>
                <a:cxn ang="0">
                  <a:pos x="14" y="294"/>
                </a:cxn>
                <a:cxn ang="0">
                  <a:pos x="14" y="294"/>
                </a:cxn>
                <a:cxn ang="0">
                  <a:pos x="15" y="293"/>
                </a:cxn>
                <a:cxn ang="0">
                  <a:pos x="16" y="291"/>
                </a:cxn>
                <a:cxn ang="0">
                  <a:pos x="15" y="287"/>
                </a:cxn>
                <a:cxn ang="0">
                  <a:pos x="14" y="285"/>
                </a:cxn>
                <a:cxn ang="0">
                  <a:pos x="12" y="285"/>
                </a:cxn>
                <a:cxn ang="0">
                  <a:pos x="11" y="284"/>
                </a:cxn>
                <a:cxn ang="0">
                  <a:pos x="9" y="285"/>
                </a:cxn>
                <a:cxn ang="0">
                  <a:pos x="9" y="285"/>
                </a:cxn>
                <a:cxn ang="0">
                  <a:pos x="11" y="282"/>
                </a:cxn>
                <a:cxn ang="0">
                  <a:pos x="12" y="276"/>
                </a:cxn>
                <a:cxn ang="0">
                  <a:pos x="14" y="259"/>
                </a:cxn>
                <a:cxn ang="0">
                  <a:pos x="14" y="232"/>
                </a:cxn>
                <a:cxn ang="0">
                  <a:pos x="14" y="232"/>
                </a:cxn>
                <a:cxn ang="0">
                  <a:pos x="17" y="212"/>
                </a:cxn>
                <a:cxn ang="0">
                  <a:pos x="21" y="193"/>
                </a:cxn>
                <a:cxn ang="0">
                  <a:pos x="29" y="155"/>
                </a:cxn>
                <a:cxn ang="0">
                  <a:pos x="29" y="155"/>
                </a:cxn>
                <a:cxn ang="0">
                  <a:pos x="38" y="119"/>
                </a:cxn>
                <a:cxn ang="0">
                  <a:pos x="48" y="83"/>
                </a:cxn>
                <a:cxn ang="0">
                  <a:pos x="48" y="83"/>
                </a:cxn>
                <a:cxn ang="0">
                  <a:pos x="58" y="45"/>
                </a:cxn>
                <a:cxn ang="0">
                  <a:pos x="64" y="25"/>
                </a:cxn>
                <a:cxn ang="0">
                  <a:pos x="68" y="16"/>
                </a:cxn>
                <a:cxn ang="0">
                  <a:pos x="72" y="8"/>
                </a:cxn>
                <a:cxn ang="0">
                  <a:pos x="72" y="8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1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3" y="2"/>
                </a:cxn>
              </a:cxnLst>
              <a:rect l="0" t="0" r="r" b="b"/>
              <a:pathLst>
                <a:path w="73" h="296">
                  <a:moveTo>
                    <a:pt x="63" y="2"/>
                  </a:moveTo>
                  <a:lnTo>
                    <a:pt x="63" y="2"/>
                  </a:lnTo>
                  <a:lnTo>
                    <a:pt x="58" y="14"/>
                  </a:lnTo>
                  <a:lnTo>
                    <a:pt x="54" y="25"/>
                  </a:lnTo>
                  <a:lnTo>
                    <a:pt x="47" y="49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7" y="122"/>
                  </a:lnTo>
                  <a:lnTo>
                    <a:pt x="21" y="149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6" y="222"/>
                  </a:lnTo>
                  <a:lnTo>
                    <a:pt x="3" y="243"/>
                  </a:lnTo>
                  <a:lnTo>
                    <a:pt x="1" y="263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" y="290"/>
                  </a:lnTo>
                  <a:lnTo>
                    <a:pt x="2" y="292"/>
                  </a:lnTo>
                  <a:lnTo>
                    <a:pt x="3" y="294"/>
                  </a:lnTo>
                  <a:lnTo>
                    <a:pt x="6" y="296"/>
                  </a:lnTo>
                  <a:lnTo>
                    <a:pt x="8" y="296"/>
                  </a:lnTo>
                  <a:lnTo>
                    <a:pt x="11" y="296"/>
                  </a:lnTo>
                  <a:lnTo>
                    <a:pt x="14" y="294"/>
                  </a:lnTo>
                  <a:lnTo>
                    <a:pt x="14" y="294"/>
                  </a:lnTo>
                  <a:lnTo>
                    <a:pt x="15" y="293"/>
                  </a:lnTo>
                  <a:lnTo>
                    <a:pt x="16" y="291"/>
                  </a:lnTo>
                  <a:lnTo>
                    <a:pt x="15" y="287"/>
                  </a:lnTo>
                  <a:lnTo>
                    <a:pt x="14" y="285"/>
                  </a:lnTo>
                  <a:lnTo>
                    <a:pt x="12" y="285"/>
                  </a:lnTo>
                  <a:lnTo>
                    <a:pt x="11" y="284"/>
                  </a:lnTo>
                  <a:lnTo>
                    <a:pt x="9" y="285"/>
                  </a:lnTo>
                  <a:lnTo>
                    <a:pt x="9" y="285"/>
                  </a:lnTo>
                  <a:lnTo>
                    <a:pt x="11" y="282"/>
                  </a:lnTo>
                  <a:lnTo>
                    <a:pt x="12" y="276"/>
                  </a:lnTo>
                  <a:lnTo>
                    <a:pt x="14" y="259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7" y="212"/>
                  </a:lnTo>
                  <a:lnTo>
                    <a:pt x="21" y="193"/>
                  </a:lnTo>
                  <a:lnTo>
                    <a:pt x="29" y="155"/>
                  </a:lnTo>
                  <a:lnTo>
                    <a:pt x="29" y="155"/>
                  </a:lnTo>
                  <a:lnTo>
                    <a:pt x="38" y="119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8" y="45"/>
                  </a:lnTo>
                  <a:lnTo>
                    <a:pt x="64" y="25"/>
                  </a:lnTo>
                  <a:lnTo>
                    <a:pt x="68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4" name="Freeform 167"/>
            <p:cNvSpPr/>
            <p:nvPr/>
          </p:nvSpPr>
          <p:spPr bwMode="auto">
            <a:xfrm>
              <a:off x="4251325" y="2206625"/>
              <a:ext cx="39688" cy="1778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1" y="40"/>
                </a:cxn>
                <a:cxn ang="0">
                  <a:pos x="44" y="59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3" y="101"/>
                </a:cxn>
                <a:cxn ang="0">
                  <a:pos x="29" y="124"/>
                </a:cxn>
                <a:cxn ang="0">
                  <a:pos x="20" y="170"/>
                </a:cxn>
                <a:cxn ang="0">
                  <a:pos x="20" y="170"/>
                </a:cxn>
                <a:cxn ang="0">
                  <a:pos x="5" y="249"/>
                </a:cxn>
                <a:cxn ang="0">
                  <a:pos x="5" y="249"/>
                </a:cxn>
                <a:cxn ang="0">
                  <a:pos x="2" y="270"/>
                </a:cxn>
                <a:cxn ang="0">
                  <a:pos x="1" y="290"/>
                </a:cxn>
                <a:cxn ang="0">
                  <a:pos x="0" y="311"/>
                </a:cxn>
                <a:cxn ang="0">
                  <a:pos x="0" y="332"/>
                </a:cxn>
                <a:cxn ang="0">
                  <a:pos x="0" y="332"/>
                </a:cxn>
                <a:cxn ang="0">
                  <a:pos x="0" y="334"/>
                </a:cxn>
                <a:cxn ang="0">
                  <a:pos x="1" y="336"/>
                </a:cxn>
                <a:cxn ang="0">
                  <a:pos x="3" y="336"/>
                </a:cxn>
                <a:cxn ang="0">
                  <a:pos x="5" y="337"/>
                </a:cxn>
                <a:cxn ang="0">
                  <a:pos x="6" y="336"/>
                </a:cxn>
                <a:cxn ang="0">
                  <a:pos x="8" y="336"/>
                </a:cxn>
                <a:cxn ang="0">
                  <a:pos x="9" y="334"/>
                </a:cxn>
                <a:cxn ang="0">
                  <a:pos x="9" y="332"/>
                </a:cxn>
                <a:cxn ang="0">
                  <a:pos x="9" y="332"/>
                </a:cxn>
                <a:cxn ang="0">
                  <a:pos x="9" y="310"/>
                </a:cxn>
                <a:cxn ang="0">
                  <a:pos x="10" y="288"/>
                </a:cxn>
                <a:cxn ang="0">
                  <a:pos x="12" y="265"/>
                </a:cxn>
                <a:cxn ang="0">
                  <a:pos x="16" y="244"/>
                </a:cxn>
                <a:cxn ang="0">
                  <a:pos x="16" y="244"/>
                </a:cxn>
                <a:cxn ang="0">
                  <a:pos x="32" y="164"/>
                </a:cxn>
                <a:cxn ang="0">
                  <a:pos x="32" y="164"/>
                </a:cxn>
                <a:cxn ang="0">
                  <a:pos x="39" y="122"/>
                </a:cxn>
                <a:cxn ang="0">
                  <a:pos x="47" y="81"/>
                </a:cxn>
                <a:cxn ang="0">
                  <a:pos x="47" y="81"/>
                </a:cxn>
                <a:cxn ang="0">
                  <a:pos x="52" y="61"/>
                </a:cxn>
                <a:cxn ang="0">
                  <a:pos x="60" y="43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1"/>
                </a:cxn>
                <a:cxn ang="0">
                  <a:pos x="67" y="2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6" h="337">
                  <a:moveTo>
                    <a:pt x="66" y="3"/>
                  </a:moveTo>
                  <a:lnTo>
                    <a:pt x="66" y="3"/>
                  </a:lnTo>
                  <a:lnTo>
                    <a:pt x="51" y="40"/>
                  </a:lnTo>
                  <a:lnTo>
                    <a:pt x="44" y="59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3" y="101"/>
                  </a:lnTo>
                  <a:lnTo>
                    <a:pt x="29" y="124"/>
                  </a:lnTo>
                  <a:lnTo>
                    <a:pt x="20" y="170"/>
                  </a:lnTo>
                  <a:lnTo>
                    <a:pt x="20" y="170"/>
                  </a:lnTo>
                  <a:lnTo>
                    <a:pt x="5" y="249"/>
                  </a:lnTo>
                  <a:lnTo>
                    <a:pt x="5" y="249"/>
                  </a:lnTo>
                  <a:lnTo>
                    <a:pt x="2" y="270"/>
                  </a:lnTo>
                  <a:lnTo>
                    <a:pt x="1" y="290"/>
                  </a:lnTo>
                  <a:lnTo>
                    <a:pt x="0" y="311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0" y="334"/>
                  </a:lnTo>
                  <a:lnTo>
                    <a:pt x="1" y="336"/>
                  </a:lnTo>
                  <a:lnTo>
                    <a:pt x="3" y="336"/>
                  </a:lnTo>
                  <a:lnTo>
                    <a:pt x="5" y="337"/>
                  </a:lnTo>
                  <a:lnTo>
                    <a:pt x="6" y="336"/>
                  </a:lnTo>
                  <a:lnTo>
                    <a:pt x="8" y="336"/>
                  </a:lnTo>
                  <a:lnTo>
                    <a:pt x="9" y="334"/>
                  </a:lnTo>
                  <a:lnTo>
                    <a:pt x="9" y="332"/>
                  </a:lnTo>
                  <a:lnTo>
                    <a:pt x="9" y="332"/>
                  </a:lnTo>
                  <a:lnTo>
                    <a:pt x="9" y="310"/>
                  </a:lnTo>
                  <a:lnTo>
                    <a:pt x="10" y="288"/>
                  </a:lnTo>
                  <a:lnTo>
                    <a:pt x="12" y="265"/>
                  </a:lnTo>
                  <a:lnTo>
                    <a:pt x="16" y="244"/>
                  </a:lnTo>
                  <a:lnTo>
                    <a:pt x="16" y="244"/>
                  </a:lnTo>
                  <a:lnTo>
                    <a:pt x="32" y="164"/>
                  </a:lnTo>
                  <a:lnTo>
                    <a:pt x="32" y="164"/>
                  </a:lnTo>
                  <a:lnTo>
                    <a:pt x="39" y="122"/>
                  </a:lnTo>
                  <a:lnTo>
                    <a:pt x="47" y="81"/>
                  </a:lnTo>
                  <a:lnTo>
                    <a:pt x="47" y="81"/>
                  </a:lnTo>
                  <a:lnTo>
                    <a:pt x="52" y="61"/>
                  </a:lnTo>
                  <a:lnTo>
                    <a:pt x="60" y="43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1"/>
                  </a:lnTo>
                  <a:lnTo>
                    <a:pt x="67" y="2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5" name="Freeform 168"/>
            <p:cNvSpPr/>
            <p:nvPr/>
          </p:nvSpPr>
          <p:spPr bwMode="auto">
            <a:xfrm>
              <a:off x="4271963" y="2197100"/>
              <a:ext cx="55563" cy="195263"/>
            </a:xfrm>
            <a:custGeom>
              <a:avLst/>
              <a:gdLst/>
              <a:ahLst/>
              <a:cxnLst>
                <a:cxn ang="0">
                  <a:pos x="98" y="2"/>
                </a:cxn>
                <a:cxn ang="0">
                  <a:pos x="98" y="2"/>
                </a:cxn>
                <a:cxn ang="0">
                  <a:pos x="84" y="26"/>
                </a:cxn>
                <a:cxn ang="0">
                  <a:pos x="71" y="51"/>
                </a:cxn>
                <a:cxn ang="0">
                  <a:pos x="61" y="77"/>
                </a:cxn>
                <a:cxn ang="0">
                  <a:pos x="51" y="103"/>
                </a:cxn>
                <a:cxn ang="0">
                  <a:pos x="42" y="128"/>
                </a:cxn>
                <a:cxn ang="0">
                  <a:pos x="34" y="155"/>
                </a:cxn>
                <a:cxn ang="0">
                  <a:pos x="27" y="182"/>
                </a:cxn>
                <a:cxn ang="0">
                  <a:pos x="21" y="209"/>
                </a:cxn>
                <a:cxn ang="0">
                  <a:pos x="21" y="209"/>
                </a:cxn>
                <a:cxn ang="0">
                  <a:pos x="14" y="234"/>
                </a:cxn>
                <a:cxn ang="0">
                  <a:pos x="9" y="259"/>
                </a:cxn>
                <a:cxn ang="0">
                  <a:pos x="6" y="283"/>
                </a:cxn>
                <a:cxn ang="0">
                  <a:pos x="3" y="308"/>
                </a:cxn>
                <a:cxn ang="0">
                  <a:pos x="3" y="308"/>
                </a:cxn>
                <a:cxn ang="0">
                  <a:pos x="1" y="323"/>
                </a:cxn>
                <a:cxn ang="0">
                  <a:pos x="0" y="340"/>
                </a:cxn>
                <a:cxn ang="0">
                  <a:pos x="0" y="349"/>
                </a:cxn>
                <a:cxn ang="0">
                  <a:pos x="1" y="356"/>
                </a:cxn>
                <a:cxn ang="0">
                  <a:pos x="4" y="363"/>
                </a:cxn>
                <a:cxn ang="0">
                  <a:pos x="6" y="366"/>
                </a:cxn>
                <a:cxn ang="0">
                  <a:pos x="8" y="368"/>
                </a:cxn>
                <a:cxn ang="0">
                  <a:pos x="8" y="368"/>
                </a:cxn>
                <a:cxn ang="0">
                  <a:pos x="11" y="370"/>
                </a:cxn>
                <a:cxn ang="0">
                  <a:pos x="13" y="369"/>
                </a:cxn>
                <a:cxn ang="0">
                  <a:pos x="15" y="368"/>
                </a:cxn>
                <a:cxn ang="0">
                  <a:pos x="16" y="365"/>
                </a:cxn>
                <a:cxn ang="0">
                  <a:pos x="16" y="361"/>
                </a:cxn>
                <a:cxn ang="0">
                  <a:pos x="16" y="361"/>
                </a:cxn>
                <a:cxn ang="0">
                  <a:pos x="16" y="359"/>
                </a:cxn>
                <a:cxn ang="0">
                  <a:pos x="15" y="357"/>
                </a:cxn>
                <a:cxn ang="0">
                  <a:pos x="13" y="356"/>
                </a:cxn>
                <a:cxn ang="0">
                  <a:pos x="11" y="356"/>
                </a:cxn>
                <a:cxn ang="0">
                  <a:pos x="11" y="356"/>
                </a:cxn>
                <a:cxn ang="0">
                  <a:pos x="10" y="349"/>
                </a:cxn>
                <a:cxn ang="0">
                  <a:pos x="10" y="339"/>
                </a:cxn>
                <a:cxn ang="0">
                  <a:pos x="11" y="324"/>
                </a:cxn>
                <a:cxn ang="0">
                  <a:pos x="11" y="324"/>
                </a:cxn>
                <a:cxn ang="0">
                  <a:pos x="12" y="304"/>
                </a:cxn>
                <a:cxn ang="0">
                  <a:pos x="14" y="283"/>
                </a:cxn>
                <a:cxn ang="0">
                  <a:pos x="14" y="283"/>
                </a:cxn>
                <a:cxn ang="0">
                  <a:pos x="19" y="259"/>
                </a:cxn>
                <a:cxn ang="0">
                  <a:pos x="24" y="235"/>
                </a:cxn>
                <a:cxn ang="0">
                  <a:pos x="35" y="185"/>
                </a:cxn>
                <a:cxn ang="0">
                  <a:pos x="35" y="185"/>
                </a:cxn>
                <a:cxn ang="0">
                  <a:pos x="47" y="143"/>
                </a:cxn>
                <a:cxn ang="0">
                  <a:pos x="61" y="102"/>
                </a:cxn>
                <a:cxn ang="0">
                  <a:pos x="61" y="102"/>
                </a:cxn>
                <a:cxn ang="0">
                  <a:pos x="70" y="77"/>
                </a:cxn>
                <a:cxn ang="0">
                  <a:pos x="80" y="53"/>
                </a:cxn>
                <a:cxn ang="0">
                  <a:pos x="93" y="30"/>
                </a:cxn>
                <a:cxn ang="0">
                  <a:pos x="106" y="8"/>
                </a:cxn>
                <a:cxn ang="0">
                  <a:pos x="106" y="8"/>
                </a:cxn>
                <a:cxn ang="0">
                  <a:pos x="106" y="6"/>
                </a:cxn>
                <a:cxn ang="0">
                  <a:pos x="106" y="3"/>
                </a:cxn>
                <a:cxn ang="0">
                  <a:pos x="105" y="2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8" y="2"/>
                </a:cxn>
                <a:cxn ang="0">
                  <a:pos x="98" y="2"/>
                </a:cxn>
              </a:cxnLst>
              <a:rect l="0" t="0" r="r" b="b"/>
              <a:pathLst>
                <a:path w="106" h="370">
                  <a:moveTo>
                    <a:pt x="98" y="2"/>
                  </a:moveTo>
                  <a:lnTo>
                    <a:pt x="98" y="2"/>
                  </a:lnTo>
                  <a:lnTo>
                    <a:pt x="84" y="26"/>
                  </a:lnTo>
                  <a:lnTo>
                    <a:pt x="71" y="51"/>
                  </a:lnTo>
                  <a:lnTo>
                    <a:pt x="61" y="77"/>
                  </a:lnTo>
                  <a:lnTo>
                    <a:pt x="51" y="103"/>
                  </a:lnTo>
                  <a:lnTo>
                    <a:pt x="42" y="128"/>
                  </a:lnTo>
                  <a:lnTo>
                    <a:pt x="34" y="155"/>
                  </a:lnTo>
                  <a:lnTo>
                    <a:pt x="27" y="182"/>
                  </a:lnTo>
                  <a:lnTo>
                    <a:pt x="21" y="209"/>
                  </a:lnTo>
                  <a:lnTo>
                    <a:pt x="21" y="209"/>
                  </a:lnTo>
                  <a:lnTo>
                    <a:pt x="14" y="234"/>
                  </a:lnTo>
                  <a:lnTo>
                    <a:pt x="9" y="259"/>
                  </a:lnTo>
                  <a:lnTo>
                    <a:pt x="6" y="283"/>
                  </a:lnTo>
                  <a:lnTo>
                    <a:pt x="3" y="308"/>
                  </a:lnTo>
                  <a:lnTo>
                    <a:pt x="3" y="308"/>
                  </a:lnTo>
                  <a:lnTo>
                    <a:pt x="1" y="323"/>
                  </a:lnTo>
                  <a:lnTo>
                    <a:pt x="0" y="340"/>
                  </a:lnTo>
                  <a:lnTo>
                    <a:pt x="0" y="349"/>
                  </a:lnTo>
                  <a:lnTo>
                    <a:pt x="1" y="356"/>
                  </a:lnTo>
                  <a:lnTo>
                    <a:pt x="4" y="363"/>
                  </a:lnTo>
                  <a:lnTo>
                    <a:pt x="6" y="366"/>
                  </a:lnTo>
                  <a:lnTo>
                    <a:pt x="8" y="368"/>
                  </a:lnTo>
                  <a:lnTo>
                    <a:pt x="8" y="368"/>
                  </a:lnTo>
                  <a:lnTo>
                    <a:pt x="11" y="370"/>
                  </a:lnTo>
                  <a:lnTo>
                    <a:pt x="13" y="369"/>
                  </a:lnTo>
                  <a:lnTo>
                    <a:pt x="15" y="368"/>
                  </a:lnTo>
                  <a:lnTo>
                    <a:pt x="16" y="365"/>
                  </a:lnTo>
                  <a:lnTo>
                    <a:pt x="16" y="361"/>
                  </a:lnTo>
                  <a:lnTo>
                    <a:pt x="16" y="361"/>
                  </a:lnTo>
                  <a:lnTo>
                    <a:pt x="16" y="359"/>
                  </a:lnTo>
                  <a:lnTo>
                    <a:pt x="15" y="357"/>
                  </a:lnTo>
                  <a:lnTo>
                    <a:pt x="13" y="356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0" y="349"/>
                  </a:lnTo>
                  <a:lnTo>
                    <a:pt x="10" y="339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2" y="304"/>
                  </a:lnTo>
                  <a:lnTo>
                    <a:pt x="14" y="283"/>
                  </a:lnTo>
                  <a:lnTo>
                    <a:pt x="14" y="283"/>
                  </a:lnTo>
                  <a:lnTo>
                    <a:pt x="19" y="259"/>
                  </a:lnTo>
                  <a:lnTo>
                    <a:pt x="24" y="23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47" y="143"/>
                  </a:lnTo>
                  <a:lnTo>
                    <a:pt x="61" y="102"/>
                  </a:lnTo>
                  <a:lnTo>
                    <a:pt x="61" y="102"/>
                  </a:lnTo>
                  <a:lnTo>
                    <a:pt x="70" y="77"/>
                  </a:lnTo>
                  <a:lnTo>
                    <a:pt x="80" y="53"/>
                  </a:lnTo>
                  <a:lnTo>
                    <a:pt x="93" y="30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6" y="6"/>
                  </a:lnTo>
                  <a:lnTo>
                    <a:pt x="106" y="3"/>
                  </a:lnTo>
                  <a:lnTo>
                    <a:pt x="105" y="2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8" y="2"/>
                  </a:lnTo>
                  <a:lnTo>
                    <a:pt x="9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6" name="Freeform 169"/>
            <p:cNvSpPr/>
            <p:nvPr/>
          </p:nvSpPr>
          <p:spPr bwMode="auto">
            <a:xfrm>
              <a:off x="4305300" y="2198688"/>
              <a:ext cx="39688" cy="146050"/>
            </a:xfrm>
            <a:custGeom>
              <a:avLst/>
              <a:gdLst/>
              <a:ahLst/>
              <a:cxnLst>
                <a:cxn ang="0">
                  <a:pos x="68" y="2"/>
                </a:cxn>
                <a:cxn ang="0">
                  <a:pos x="68" y="2"/>
                </a:cxn>
                <a:cxn ang="0">
                  <a:pos x="62" y="10"/>
                </a:cxn>
                <a:cxn ang="0">
                  <a:pos x="57" y="20"/>
                </a:cxn>
                <a:cxn ang="0">
                  <a:pos x="54" y="31"/>
                </a:cxn>
                <a:cxn ang="0">
                  <a:pos x="53" y="41"/>
                </a:cxn>
                <a:cxn ang="0">
                  <a:pos x="53" y="41"/>
                </a:cxn>
                <a:cxn ang="0">
                  <a:pos x="51" y="51"/>
                </a:cxn>
                <a:cxn ang="0">
                  <a:pos x="49" y="60"/>
                </a:cxn>
                <a:cxn ang="0">
                  <a:pos x="42" y="80"/>
                </a:cxn>
                <a:cxn ang="0">
                  <a:pos x="37" y="101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14" y="191"/>
                </a:cxn>
                <a:cxn ang="0">
                  <a:pos x="7" y="227"/>
                </a:cxn>
                <a:cxn ang="0">
                  <a:pos x="3" y="244"/>
                </a:cxn>
                <a:cxn ang="0">
                  <a:pos x="1" y="263"/>
                </a:cxn>
                <a:cxn ang="0">
                  <a:pos x="1" y="263"/>
                </a:cxn>
                <a:cxn ang="0">
                  <a:pos x="0" y="265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3"/>
                </a:cxn>
                <a:cxn ang="0">
                  <a:pos x="3" y="274"/>
                </a:cxn>
                <a:cxn ang="0">
                  <a:pos x="4" y="274"/>
                </a:cxn>
                <a:cxn ang="0">
                  <a:pos x="7" y="273"/>
                </a:cxn>
                <a:cxn ang="0">
                  <a:pos x="8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1" y="254"/>
                </a:cxn>
                <a:cxn ang="0">
                  <a:pos x="14" y="237"/>
                </a:cxn>
                <a:cxn ang="0">
                  <a:pos x="22" y="204"/>
                </a:cxn>
                <a:cxn ang="0">
                  <a:pos x="37" y="139"/>
                </a:cxn>
                <a:cxn ang="0">
                  <a:pos x="37" y="139"/>
                </a:cxn>
                <a:cxn ang="0">
                  <a:pos x="45" y="106"/>
                </a:cxn>
                <a:cxn ang="0">
                  <a:pos x="54" y="73"/>
                </a:cxn>
                <a:cxn ang="0">
                  <a:pos x="54" y="73"/>
                </a:cxn>
                <a:cxn ang="0">
                  <a:pos x="58" y="56"/>
                </a:cxn>
                <a:cxn ang="0">
                  <a:pos x="61" y="39"/>
                </a:cxn>
                <a:cxn ang="0">
                  <a:pos x="64" y="31"/>
                </a:cxn>
                <a:cxn ang="0">
                  <a:pos x="66" y="22"/>
                </a:cxn>
                <a:cxn ang="0">
                  <a:pos x="70" y="14"/>
                </a:cxn>
                <a:cxn ang="0">
                  <a:pos x="74" y="8"/>
                </a:cxn>
                <a:cxn ang="0">
                  <a:pos x="74" y="8"/>
                </a:cxn>
                <a:cxn ang="0">
                  <a:pos x="75" y="6"/>
                </a:cxn>
                <a:cxn ang="0">
                  <a:pos x="75" y="5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8" y="2"/>
                </a:cxn>
                <a:cxn ang="0">
                  <a:pos x="68" y="2"/>
                </a:cxn>
              </a:cxnLst>
              <a:rect l="0" t="0" r="r" b="b"/>
              <a:pathLst>
                <a:path w="75" h="274">
                  <a:moveTo>
                    <a:pt x="68" y="2"/>
                  </a:moveTo>
                  <a:lnTo>
                    <a:pt x="68" y="2"/>
                  </a:lnTo>
                  <a:lnTo>
                    <a:pt x="62" y="10"/>
                  </a:lnTo>
                  <a:lnTo>
                    <a:pt x="57" y="20"/>
                  </a:lnTo>
                  <a:lnTo>
                    <a:pt x="54" y="3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1" y="51"/>
                  </a:lnTo>
                  <a:lnTo>
                    <a:pt x="49" y="60"/>
                  </a:lnTo>
                  <a:lnTo>
                    <a:pt x="42" y="80"/>
                  </a:lnTo>
                  <a:lnTo>
                    <a:pt x="37" y="101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14" y="191"/>
                  </a:lnTo>
                  <a:lnTo>
                    <a:pt x="7" y="227"/>
                  </a:lnTo>
                  <a:lnTo>
                    <a:pt x="3" y="244"/>
                  </a:lnTo>
                  <a:lnTo>
                    <a:pt x="1" y="263"/>
                  </a:lnTo>
                  <a:lnTo>
                    <a:pt x="1" y="263"/>
                  </a:lnTo>
                  <a:lnTo>
                    <a:pt x="0" y="265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3"/>
                  </a:lnTo>
                  <a:lnTo>
                    <a:pt x="3" y="274"/>
                  </a:lnTo>
                  <a:lnTo>
                    <a:pt x="4" y="274"/>
                  </a:lnTo>
                  <a:lnTo>
                    <a:pt x="7" y="273"/>
                  </a:lnTo>
                  <a:lnTo>
                    <a:pt x="8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1" y="254"/>
                  </a:lnTo>
                  <a:lnTo>
                    <a:pt x="14" y="237"/>
                  </a:lnTo>
                  <a:lnTo>
                    <a:pt x="22" y="204"/>
                  </a:lnTo>
                  <a:lnTo>
                    <a:pt x="37" y="139"/>
                  </a:lnTo>
                  <a:lnTo>
                    <a:pt x="37" y="139"/>
                  </a:lnTo>
                  <a:lnTo>
                    <a:pt x="45" y="106"/>
                  </a:lnTo>
                  <a:lnTo>
                    <a:pt x="54" y="73"/>
                  </a:lnTo>
                  <a:lnTo>
                    <a:pt x="54" y="73"/>
                  </a:lnTo>
                  <a:lnTo>
                    <a:pt x="58" y="56"/>
                  </a:lnTo>
                  <a:lnTo>
                    <a:pt x="61" y="39"/>
                  </a:lnTo>
                  <a:lnTo>
                    <a:pt x="64" y="31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5" y="6"/>
                  </a:lnTo>
                  <a:lnTo>
                    <a:pt x="75" y="5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8" y="2"/>
                  </a:lnTo>
                  <a:lnTo>
                    <a:pt x="6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7" name="Freeform 170"/>
            <p:cNvSpPr/>
            <p:nvPr/>
          </p:nvSpPr>
          <p:spPr bwMode="auto">
            <a:xfrm>
              <a:off x="4338638" y="2201863"/>
              <a:ext cx="31750" cy="112713"/>
            </a:xfrm>
            <a:custGeom>
              <a:avLst/>
              <a:gdLst/>
              <a:ahLst/>
              <a:cxnLst>
                <a:cxn ang="0">
                  <a:pos x="52" y="4"/>
                </a:cxn>
                <a:cxn ang="0">
                  <a:pos x="52" y="4"/>
                </a:cxn>
                <a:cxn ang="0">
                  <a:pos x="51" y="10"/>
                </a:cxn>
                <a:cxn ang="0">
                  <a:pos x="48" y="16"/>
                </a:cxn>
                <a:cxn ang="0">
                  <a:pos x="43" y="29"/>
                </a:cxn>
                <a:cxn ang="0">
                  <a:pos x="38" y="41"/>
                </a:cxn>
                <a:cxn ang="0">
                  <a:pos x="36" y="47"/>
                </a:cxn>
                <a:cxn ang="0">
                  <a:pos x="34" y="54"/>
                </a:cxn>
                <a:cxn ang="0">
                  <a:pos x="34" y="54"/>
                </a:cxn>
                <a:cxn ang="0">
                  <a:pos x="25" y="103"/>
                </a:cxn>
                <a:cxn ang="0">
                  <a:pos x="25" y="103"/>
                </a:cxn>
                <a:cxn ang="0">
                  <a:pos x="23" y="116"/>
                </a:cxn>
                <a:cxn ang="0">
                  <a:pos x="19" y="129"/>
                </a:cxn>
                <a:cxn ang="0">
                  <a:pos x="10" y="156"/>
                </a:cxn>
                <a:cxn ang="0">
                  <a:pos x="3" y="181"/>
                </a:cxn>
                <a:cxn ang="0">
                  <a:pos x="1" y="195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0" y="210"/>
                </a:cxn>
                <a:cxn ang="0">
                  <a:pos x="1" y="211"/>
                </a:cxn>
                <a:cxn ang="0">
                  <a:pos x="2" y="212"/>
                </a:cxn>
                <a:cxn ang="0">
                  <a:pos x="4" y="212"/>
                </a:cxn>
                <a:cxn ang="0">
                  <a:pos x="6" y="212"/>
                </a:cxn>
                <a:cxn ang="0">
                  <a:pos x="7" y="211"/>
                </a:cxn>
                <a:cxn ang="0">
                  <a:pos x="8" y="210"/>
                </a:cxn>
                <a:cxn ang="0">
                  <a:pos x="9" y="208"/>
                </a:cxn>
                <a:cxn ang="0">
                  <a:pos x="9" y="208"/>
                </a:cxn>
                <a:cxn ang="0">
                  <a:pos x="10" y="200"/>
                </a:cxn>
                <a:cxn ang="0">
                  <a:pos x="11" y="192"/>
                </a:cxn>
                <a:cxn ang="0">
                  <a:pos x="15" y="176"/>
                </a:cxn>
                <a:cxn ang="0">
                  <a:pos x="26" y="144"/>
                </a:cxn>
                <a:cxn ang="0">
                  <a:pos x="26" y="144"/>
                </a:cxn>
                <a:cxn ang="0">
                  <a:pos x="29" y="131"/>
                </a:cxn>
                <a:cxn ang="0">
                  <a:pos x="32" y="117"/>
                </a:cxn>
                <a:cxn ang="0">
                  <a:pos x="37" y="91"/>
                </a:cxn>
                <a:cxn ang="0">
                  <a:pos x="37" y="91"/>
                </a:cxn>
                <a:cxn ang="0">
                  <a:pos x="41" y="67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50" y="33"/>
                </a:cxn>
                <a:cxn ang="0">
                  <a:pos x="55" y="23"/>
                </a:cxn>
                <a:cxn ang="0">
                  <a:pos x="59" y="14"/>
                </a:cxn>
                <a:cxn ang="0">
                  <a:pos x="60" y="9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4" y="1"/>
                </a:cxn>
                <a:cxn ang="0">
                  <a:pos x="53" y="3"/>
                </a:cxn>
                <a:cxn ang="0">
                  <a:pos x="52" y="4"/>
                </a:cxn>
                <a:cxn ang="0">
                  <a:pos x="52" y="4"/>
                </a:cxn>
              </a:cxnLst>
              <a:rect l="0" t="0" r="r" b="b"/>
              <a:pathLst>
                <a:path w="61" h="212">
                  <a:moveTo>
                    <a:pt x="52" y="4"/>
                  </a:moveTo>
                  <a:lnTo>
                    <a:pt x="52" y="4"/>
                  </a:lnTo>
                  <a:lnTo>
                    <a:pt x="51" y="10"/>
                  </a:lnTo>
                  <a:lnTo>
                    <a:pt x="48" y="16"/>
                  </a:lnTo>
                  <a:lnTo>
                    <a:pt x="43" y="29"/>
                  </a:lnTo>
                  <a:lnTo>
                    <a:pt x="38" y="41"/>
                  </a:lnTo>
                  <a:lnTo>
                    <a:pt x="36" y="47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16"/>
                  </a:lnTo>
                  <a:lnTo>
                    <a:pt x="19" y="129"/>
                  </a:lnTo>
                  <a:lnTo>
                    <a:pt x="10" y="156"/>
                  </a:lnTo>
                  <a:lnTo>
                    <a:pt x="3" y="181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1" y="211"/>
                  </a:lnTo>
                  <a:lnTo>
                    <a:pt x="2" y="212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7" y="211"/>
                  </a:lnTo>
                  <a:lnTo>
                    <a:pt x="8" y="210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10" y="200"/>
                  </a:lnTo>
                  <a:lnTo>
                    <a:pt x="11" y="192"/>
                  </a:lnTo>
                  <a:lnTo>
                    <a:pt x="15" y="176"/>
                  </a:lnTo>
                  <a:lnTo>
                    <a:pt x="26" y="144"/>
                  </a:lnTo>
                  <a:lnTo>
                    <a:pt x="26" y="144"/>
                  </a:lnTo>
                  <a:lnTo>
                    <a:pt x="29" y="131"/>
                  </a:lnTo>
                  <a:lnTo>
                    <a:pt x="32" y="117"/>
                  </a:lnTo>
                  <a:lnTo>
                    <a:pt x="37" y="91"/>
                  </a:lnTo>
                  <a:lnTo>
                    <a:pt x="37" y="91"/>
                  </a:lnTo>
                  <a:lnTo>
                    <a:pt x="41" y="67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50" y="33"/>
                  </a:lnTo>
                  <a:lnTo>
                    <a:pt x="55" y="23"/>
                  </a:lnTo>
                  <a:lnTo>
                    <a:pt x="59" y="14"/>
                  </a:lnTo>
                  <a:lnTo>
                    <a:pt x="60" y="9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3" y="3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8" name="Freeform 171"/>
            <p:cNvSpPr/>
            <p:nvPr/>
          </p:nvSpPr>
          <p:spPr bwMode="auto">
            <a:xfrm>
              <a:off x="4357688" y="2209800"/>
              <a:ext cx="36513" cy="90488"/>
            </a:xfrm>
            <a:custGeom>
              <a:avLst/>
              <a:gdLst/>
              <a:ahLst/>
              <a:cxnLst>
                <a:cxn ang="0">
                  <a:pos x="60" y="1"/>
                </a:cxn>
                <a:cxn ang="0">
                  <a:pos x="60" y="1"/>
                </a:cxn>
                <a:cxn ang="0">
                  <a:pos x="51" y="10"/>
                </a:cxn>
                <a:cxn ang="0">
                  <a:pos x="43" y="22"/>
                </a:cxn>
                <a:cxn ang="0">
                  <a:pos x="37" y="34"/>
                </a:cxn>
                <a:cxn ang="0">
                  <a:pos x="33" y="48"/>
                </a:cxn>
                <a:cxn ang="0">
                  <a:pos x="29" y="61"/>
                </a:cxn>
                <a:cxn ang="0">
                  <a:pos x="25" y="75"/>
                </a:cxn>
                <a:cxn ang="0">
                  <a:pos x="20" y="100"/>
                </a:cxn>
                <a:cxn ang="0">
                  <a:pos x="20" y="100"/>
                </a:cxn>
                <a:cxn ang="0">
                  <a:pos x="15" y="115"/>
                </a:cxn>
                <a:cxn ang="0">
                  <a:pos x="6" y="135"/>
                </a:cxn>
                <a:cxn ang="0">
                  <a:pos x="3" y="147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" y="166"/>
                </a:cxn>
                <a:cxn ang="0">
                  <a:pos x="3" y="170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1"/>
                </a:cxn>
                <a:cxn ang="0">
                  <a:pos x="9" y="169"/>
                </a:cxn>
                <a:cxn ang="0">
                  <a:pos x="10" y="167"/>
                </a:cxn>
                <a:cxn ang="0">
                  <a:pos x="11" y="165"/>
                </a:cxn>
                <a:cxn ang="0">
                  <a:pos x="10" y="164"/>
                </a:cxn>
                <a:cxn ang="0">
                  <a:pos x="9" y="162"/>
                </a:cxn>
                <a:cxn ang="0">
                  <a:pos x="9" y="162"/>
                </a:cxn>
                <a:cxn ang="0">
                  <a:pos x="10" y="159"/>
                </a:cxn>
                <a:cxn ang="0">
                  <a:pos x="14" y="152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19"/>
                </a:cxn>
                <a:cxn ang="0">
                  <a:pos x="29" y="100"/>
                </a:cxn>
                <a:cxn ang="0">
                  <a:pos x="29" y="100"/>
                </a:cxn>
                <a:cxn ang="0">
                  <a:pos x="34" y="76"/>
                </a:cxn>
                <a:cxn ang="0">
                  <a:pos x="38" y="63"/>
                </a:cxn>
                <a:cxn ang="0">
                  <a:pos x="41" y="51"/>
                </a:cxn>
                <a:cxn ang="0">
                  <a:pos x="47" y="38"/>
                </a:cxn>
                <a:cxn ang="0">
                  <a:pos x="52" y="27"/>
                </a:cxn>
                <a:cxn ang="0">
                  <a:pos x="58" y="17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8" y="4"/>
                </a:cxn>
                <a:cxn ang="0">
                  <a:pos x="67" y="3"/>
                </a:cxn>
                <a:cxn ang="0">
                  <a:pos x="66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60" y="1"/>
                </a:cxn>
              </a:cxnLst>
              <a:rect l="0" t="0" r="r" b="b"/>
              <a:pathLst>
                <a:path w="68" h="171">
                  <a:moveTo>
                    <a:pt x="60" y="1"/>
                  </a:moveTo>
                  <a:lnTo>
                    <a:pt x="60" y="1"/>
                  </a:lnTo>
                  <a:lnTo>
                    <a:pt x="51" y="10"/>
                  </a:lnTo>
                  <a:lnTo>
                    <a:pt x="43" y="22"/>
                  </a:lnTo>
                  <a:lnTo>
                    <a:pt x="37" y="34"/>
                  </a:lnTo>
                  <a:lnTo>
                    <a:pt x="33" y="48"/>
                  </a:lnTo>
                  <a:lnTo>
                    <a:pt x="29" y="61"/>
                  </a:lnTo>
                  <a:lnTo>
                    <a:pt x="25" y="75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5" y="115"/>
                  </a:lnTo>
                  <a:lnTo>
                    <a:pt x="6" y="135"/>
                  </a:lnTo>
                  <a:lnTo>
                    <a:pt x="3" y="147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1" y="166"/>
                  </a:lnTo>
                  <a:lnTo>
                    <a:pt x="3" y="170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1"/>
                  </a:lnTo>
                  <a:lnTo>
                    <a:pt x="9" y="169"/>
                  </a:lnTo>
                  <a:lnTo>
                    <a:pt x="10" y="167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9" y="162"/>
                  </a:lnTo>
                  <a:lnTo>
                    <a:pt x="9" y="162"/>
                  </a:lnTo>
                  <a:lnTo>
                    <a:pt x="10" y="159"/>
                  </a:lnTo>
                  <a:lnTo>
                    <a:pt x="14" y="152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19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4" y="76"/>
                  </a:lnTo>
                  <a:lnTo>
                    <a:pt x="38" y="63"/>
                  </a:lnTo>
                  <a:lnTo>
                    <a:pt x="41" y="51"/>
                  </a:lnTo>
                  <a:lnTo>
                    <a:pt x="47" y="38"/>
                  </a:lnTo>
                  <a:lnTo>
                    <a:pt x="52" y="27"/>
                  </a:lnTo>
                  <a:lnTo>
                    <a:pt x="58" y="17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9" name="Freeform 172"/>
            <p:cNvSpPr/>
            <p:nvPr/>
          </p:nvSpPr>
          <p:spPr bwMode="auto">
            <a:xfrm>
              <a:off x="4383088" y="2219325"/>
              <a:ext cx="33338" cy="6350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0" y="2"/>
                </a:cxn>
                <a:cxn ang="0">
                  <a:pos x="46" y="5"/>
                </a:cxn>
                <a:cxn ang="0">
                  <a:pos x="42" y="8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13" y="70"/>
                </a:cxn>
                <a:cxn ang="0">
                  <a:pos x="6" y="91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8"/>
                </a:cxn>
                <a:cxn ang="0">
                  <a:pos x="4" y="118"/>
                </a:cxn>
                <a:cxn ang="0">
                  <a:pos x="6" y="119"/>
                </a:cxn>
                <a:cxn ang="0">
                  <a:pos x="7" y="118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3" y="100"/>
                </a:cxn>
                <a:cxn ang="0">
                  <a:pos x="17" y="84"/>
                </a:cxn>
                <a:cxn ang="0">
                  <a:pos x="23" y="70"/>
                </a:cxn>
                <a:cxn ang="0">
                  <a:pos x="30" y="56"/>
                </a:cxn>
                <a:cxn ang="0">
                  <a:pos x="30" y="56"/>
                </a:cxn>
                <a:cxn ang="0">
                  <a:pos x="34" y="42"/>
                </a:cxn>
                <a:cxn ang="0">
                  <a:pos x="39" y="29"/>
                </a:cxn>
                <a:cxn ang="0">
                  <a:pos x="42" y="22"/>
                </a:cxn>
                <a:cxn ang="0">
                  <a:pos x="46" y="17"/>
                </a:cxn>
                <a:cxn ang="0">
                  <a:pos x="51" y="12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60" y="8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1" y="3"/>
                </a:cxn>
                <a:cxn ang="0">
                  <a:pos x="61" y="2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2" h="119">
                  <a:moveTo>
                    <a:pt x="55" y="0"/>
                  </a:moveTo>
                  <a:lnTo>
                    <a:pt x="55" y="0"/>
                  </a:lnTo>
                  <a:lnTo>
                    <a:pt x="50" y="2"/>
                  </a:lnTo>
                  <a:lnTo>
                    <a:pt x="46" y="5"/>
                  </a:lnTo>
                  <a:lnTo>
                    <a:pt x="42" y="8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13" y="70"/>
                  </a:lnTo>
                  <a:lnTo>
                    <a:pt x="6" y="91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8"/>
                  </a:lnTo>
                  <a:lnTo>
                    <a:pt x="4" y="118"/>
                  </a:lnTo>
                  <a:lnTo>
                    <a:pt x="6" y="119"/>
                  </a:lnTo>
                  <a:lnTo>
                    <a:pt x="7" y="118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3" y="100"/>
                  </a:lnTo>
                  <a:lnTo>
                    <a:pt x="17" y="84"/>
                  </a:lnTo>
                  <a:lnTo>
                    <a:pt x="23" y="7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4" y="42"/>
                  </a:lnTo>
                  <a:lnTo>
                    <a:pt x="39" y="29"/>
                  </a:lnTo>
                  <a:lnTo>
                    <a:pt x="42" y="22"/>
                  </a:lnTo>
                  <a:lnTo>
                    <a:pt x="46" y="17"/>
                  </a:lnTo>
                  <a:lnTo>
                    <a:pt x="51" y="12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60" y="8"/>
                  </a:lnTo>
                  <a:lnTo>
                    <a:pt x="61" y="7"/>
                  </a:lnTo>
                  <a:lnTo>
                    <a:pt x="62" y="5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0" name="Freeform 173"/>
            <p:cNvSpPr/>
            <p:nvPr/>
          </p:nvSpPr>
          <p:spPr bwMode="auto">
            <a:xfrm>
              <a:off x="4403725" y="2228850"/>
              <a:ext cx="17463" cy="52388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24" y="2"/>
                </a:cxn>
                <a:cxn ang="0">
                  <a:pos x="22" y="6"/>
                </a:cxn>
                <a:cxn ang="0">
                  <a:pos x="17" y="12"/>
                </a:cxn>
                <a:cxn ang="0">
                  <a:pos x="15" y="20"/>
                </a:cxn>
                <a:cxn ang="0">
                  <a:pos x="14" y="27"/>
                </a:cxn>
                <a:cxn ang="0">
                  <a:pos x="14" y="27"/>
                </a:cxn>
                <a:cxn ang="0">
                  <a:pos x="12" y="45"/>
                </a:cxn>
                <a:cxn ang="0">
                  <a:pos x="10" y="61"/>
                </a:cxn>
                <a:cxn ang="0">
                  <a:pos x="6" y="78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1" y="100"/>
                </a:cxn>
                <a:cxn ang="0">
                  <a:pos x="3" y="100"/>
                </a:cxn>
                <a:cxn ang="0">
                  <a:pos x="6" y="100"/>
                </a:cxn>
                <a:cxn ang="0">
                  <a:pos x="8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13" y="85"/>
                </a:cxn>
                <a:cxn ang="0">
                  <a:pos x="15" y="80"/>
                </a:cxn>
                <a:cxn ang="0">
                  <a:pos x="18" y="75"/>
                </a:cxn>
                <a:cxn ang="0">
                  <a:pos x="18" y="75"/>
                </a:cxn>
                <a:cxn ang="0">
                  <a:pos x="19" y="72"/>
                </a:cxn>
                <a:cxn ang="0">
                  <a:pos x="21" y="69"/>
                </a:cxn>
                <a:cxn ang="0">
                  <a:pos x="21" y="62"/>
                </a:cxn>
                <a:cxn ang="0">
                  <a:pos x="22" y="49"/>
                </a:cxn>
                <a:cxn ang="0">
                  <a:pos x="22" y="49"/>
                </a:cxn>
                <a:cxn ang="0">
                  <a:pos x="23" y="28"/>
                </a:cxn>
                <a:cxn ang="0">
                  <a:pos x="24" y="22"/>
                </a:cxn>
                <a:cxn ang="0">
                  <a:pos x="25" y="17"/>
                </a:cxn>
                <a:cxn ang="0">
                  <a:pos x="27" y="13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31" y="9"/>
                </a:cxn>
                <a:cxn ang="0">
                  <a:pos x="32" y="8"/>
                </a:cxn>
                <a:cxn ang="0">
                  <a:pos x="33" y="3"/>
                </a:cxn>
                <a:cxn ang="0">
                  <a:pos x="32" y="2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7" y="1"/>
                </a:cxn>
              </a:cxnLst>
              <a:rect l="0" t="0" r="r" b="b"/>
              <a:pathLst>
                <a:path w="33" h="100">
                  <a:moveTo>
                    <a:pt x="27" y="1"/>
                  </a:moveTo>
                  <a:lnTo>
                    <a:pt x="27" y="1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7" y="12"/>
                  </a:lnTo>
                  <a:lnTo>
                    <a:pt x="15" y="20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45"/>
                  </a:lnTo>
                  <a:lnTo>
                    <a:pt x="10" y="61"/>
                  </a:lnTo>
                  <a:lnTo>
                    <a:pt x="6" y="7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3" y="100"/>
                  </a:lnTo>
                  <a:lnTo>
                    <a:pt x="6" y="100"/>
                  </a:lnTo>
                  <a:lnTo>
                    <a:pt x="8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13" y="85"/>
                  </a:lnTo>
                  <a:lnTo>
                    <a:pt x="15" y="80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9" y="72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3" y="28"/>
                  </a:lnTo>
                  <a:lnTo>
                    <a:pt x="24" y="22"/>
                  </a:lnTo>
                  <a:lnTo>
                    <a:pt x="25" y="17"/>
                  </a:lnTo>
                  <a:lnTo>
                    <a:pt x="27" y="13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1" y="9"/>
                  </a:lnTo>
                  <a:lnTo>
                    <a:pt x="32" y="8"/>
                  </a:lnTo>
                  <a:lnTo>
                    <a:pt x="33" y="3"/>
                  </a:lnTo>
                  <a:lnTo>
                    <a:pt x="32" y="2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1" name="Freeform 174"/>
            <p:cNvSpPr/>
            <p:nvPr/>
          </p:nvSpPr>
          <p:spPr bwMode="auto">
            <a:xfrm>
              <a:off x="4340225" y="2436813"/>
              <a:ext cx="4763" cy="428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80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6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80">
                  <a:moveTo>
                    <a:pt x="0" y="5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80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2" name="Freeform 175"/>
            <p:cNvSpPr/>
            <p:nvPr/>
          </p:nvSpPr>
          <p:spPr bwMode="auto">
            <a:xfrm>
              <a:off x="4370388" y="2460625"/>
              <a:ext cx="11113" cy="6508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9" y="9"/>
                </a:cxn>
                <a:cxn ang="0">
                  <a:pos x="7" y="15"/>
                </a:cxn>
                <a:cxn ang="0">
                  <a:pos x="3" y="29"/>
                </a:cxn>
                <a:cxn ang="0">
                  <a:pos x="1" y="44"/>
                </a:cxn>
                <a:cxn ang="0">
                  <a:pos x="0" y="59"/>
                </a:cxn>
                <a:cxn ang="0">
                  <a:pos x="1" y="90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3" y="120"/>
                </a:cxn>
                <a:cxn ang="0">
                  <a:pos x="4" y="122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9" y="123"/>
                </a:cxn>
                <a:cxn ang="0">
                  <a:pos x="10" y="122"/>
                </a:cxn>
                <a:cxn ang="0">
                  <a:pos x="11" y="120"/>
                </a:cxn>
                <a:cxn ang="0">
                  <a:pos x="11" y="118"/>
                </a:cxn>
                <a:cxn ang="0">
                  <a:pos x="11" y="118"/>
                </a:cxn>
                <a:cxn ang="0">
                  <a:pos x="10" y="91"/>
                </a:cxn>
                <a:cxn ang="0">
                  <a:pos x="10" y="61"/>
                </a:cxn>
                <a:cxn ang="0">
                  <a:pos x="10" y="47"/>
                </a:cxn>
                <a:cxn ang="0">
                  <a:pos x="12" y="32"/>
                </a:cxn>
                <a:cxn ang="0">
                  <a:pos x="15" y="19"/>
                </a:cxn>
                <a:cxn ang="0">
                  <a:pos x="17" y="13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2" y="5"/>
                </a:cxn>
                <a:cxn ang="0">
                  <a:pos x="20" y="3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22" h="123">
                  <a:moveTo>
                    <a:pt x="12" y="2"/>
                  </a:moveTo>
                  <a:lnTo>
                    <a:pt x="12" y="2"/>
                  </a:lnTo>
                  <a:lnTo>
                    <a:pt x="9" y="9"/>
                  </a:lnTo>
                  <a:lnTo>
                    <a:pt x="7" y="15"/>
                  </a:lnTo>
                  <a:lnTo>
                    <a:pt x="3" y="29"/>
                  </a:lnTo>
                  <a:lnTo>
                    <a:pt x="1" y="44"/>
                  </a:lnTo>
                  <a:lnTo>
                    <a:pt x="0" y="59"/>
                  </a:lnTo>
                  <a:lnTo>
                    <a:pt x="1" y="90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" y="120"/>
                  </a:lnTo>
                  <a:lnTo>
                    <a:pt x="4" y="122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10" y="122"/>
                  </a:lnTo>
                  <a:lnTo>
                    <a:pt x="11" y="120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0" y="91"/>
                  </a:lnTo>
                  <a:lnTo>
                    <a:pt x="10" y="61"/>
                  </a:lnTo>
                  <a:lnTo>
                    <a:pt x="10" y="47"/>
                  </a:lnTo>
                  <a:lnTo>
                    <a:pt x="12" y="32"/>
                  </a:lnTo>
                  <a:lnTo>
                    <a:pt x="15" y="19"/>
                  </a:lnTo>
                  <a:lnTo>
                    <a:pt x="17" y="13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3" name="Freeform 176"/>
            <p:cNvSpPr/>
            <p:nvPr/>
          </p:nvSpPr>
          <p:spPr bwMode="auto">
            <a:xfrm>
              <a:off x="4395788" y="2492375"/>
              <a:ext cx="7938" cy="55563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29"/>
                </a:cxn>
                <a:cxn ang="0">
                  <a:pos x="2" y="53"/>
                </a:cxn>
                <a:cxn ang="0">
                  <a:pos x="1" y="7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5"/>
                </a:cxn>
                <a:cxn ang="0">
                  <a:pos x="9" y="104"/>
                </a:cxn>
                <a:cxn ang="0">
                  <a:pos x="10" y="102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1" y="77"/>
                </a:cxn>
                <a:cxn ang="0">
                  <a:pos x="13" y="53"/>
                </a:cxn>
                <a:cxn ang="0">
                  <a:pos x="14" y="29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05">
                  <a:moveTo>
                    <a:pt x="6" y="5"/>
                  </a:moveTo>
                  <a:lnTo>
                    <a:pt x="6" y="5"/>
                  </a:lnTo>
                  <a:lnTo>
                    <a:pt x="5" y="29"/>
                  </a:lnTo>
                  <a:lnTo>
                    <a:pt x="2" y="53"/>
                  </a:lnTo>
                  <a:lnTo>
                    <a:pt x="1" y="7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5"/>
                  </a:lnTo>
                  <a:lnTo>
                    <a:pt x="9" y="104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1" y="77"/>
                  </a:lnTo>
                  <a:lnTo>
                    <a:pt x="13" y="53"/>
                  </a:lnTo>
                  <a:lnTo>
                    <a:pt x="14" y="29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4" name="Freeform 177"/>
            <p:cNvSpPr/>
            <p:nvPr/>
          </p:nvSpPr>
          <p:spPr bwMode="auto">
            <a:xfrm>
              <a:off x="4424363" y="2520950"/>
              <a:ext cx="4763" cy="714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6"/>
                </a:cxn>
                <a:cxn ang="0">
                  <a:pos x="3" y="136"/>
                </a:cxn>
                <a:cxn ang="0">
                  <a:pos x="4" y="137"/>
                </a:cxn>
                <a:cxn ang="0">
                  <a:pos x="6" y="136"/>
                </a:cxn>
                <a:cxn ang="0">
                  <a:pos x="7" y="136"/>
                </a:cxn>
                <a:cxn ang="0">
                  <a:pos x="8" y="134"/>
                </a:cxn>
                <a:cxn ang="0">
                  <a:pos x="9" y="132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" h="137">
                  <a:moveTo>
                    <a:pt x="0" y="4"/>
                  </a:move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6"/>
                  </a:lnTo>
                  <a:lnTo>
                    <a:pt x="3" y="136"/>
                  </a:lnTo>
                  <a:lnTo>
                    <a:pt x="4" y="137"/>
                  </a:lnTo>
                  <a:lnTo>
                    <a:pt x="6" y="136"/>
                  </a:lnTo>
                  <a:lnTo>
                    <a:pt x="7" y="136"/>
                  </a:lnTo>
                  <a:lnTo>
                    <a:pt x="8" y="134"/>
                  </a:lnTo>
                  <a:lnTo>
                    <a:pt x="9" y="132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5" name="Freeform 178"/>
            <p:cNvSpPr/>
            <p:nvPr/>
          </p:nvSpPr>
          <p:spPr bwMode="auto">
            <a:xfrm>
              <a:off x="4451350" y="2547938"/>
              <a:ext cx="7938" cy="68263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3"/>
                </a:cxn>
                <a:cxn ang="0">
                  <a:pos x="1" y="47"/>
                </a:cxn>
                <a:cxn ang="0">
                  <a:pos x="0" y="62"/>
                </a:cxn>
                <a:cxn ang="0">
                  <a:pos x="0" y="124"/>
                </a:cxn>
                <a:cxn ang="0">
                  <a:pos x="0" y="124"/>
                </a:cxn>
                <a:cxn ang="0">
                  <a:pos x="1" y="126"/>
                </a:cxn>
                <a:cxn ang="0">
                  <a:pos x="2" y="127"/>
                </a:cxn>
                <a:cxn ang="0">
                  <a:pos x="3" y="128"/>
                </a:cxn>
                <a:cxn ang="0">
                  <a:pos x="5" y="128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9" y="126"/>
                </a:cxn>
                <a:cxn ang="0">
                  <a:pos x="9" y="124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0" y="52"/>
                </a:cxn>
                <a:cxn ang="0">
                  <a:pos x="11" y="37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28">
                  <a:moveTo>
                    <a:pt x="5" y="5"/>
                  </a:moveTo>
                  <a:lnTo>
                    <a:pt x="5" y="5"/>
                  </a:lnTo>
                  <a:lnTo>
                    <a:pt x="2" y="33"/>
                  </a:lnTo>
                  <a:lnTo>
                    <a:pt x="1" y="47"/>
                  </a:lnTo>
                  <a:lnTo>
                    <a:pt x="0" y="6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" y="126"/>
                  </a:lnTo>
                  <a:lnTo>
                    <a:pt x="2" y="127"/>
                  </a:lnTo>
                  <a:lnTo>
                    <a:pt x="3" y="128"/>
                  </a:lnTo>
                  <a:lnTo>
                    <a:pt x="5" y="128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9" y="126"/>
                  </a:lnTo>
                  <a:lnTo>
                    <a:pt x="9" y="124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0" y="52"/>
                  </a:lnTo>
                  <a:lnTo>
                    <a:pt x="11" y="37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6" name="Freeform 179"/>
            <p:cNvSpPr/>
            <p:nvPr/>
          </p:nvSpPr>
          <p:spPr bwMode="auto">
            <a:xfrm>
              <a:off x="4478338" y="2578100"/>
              <a:ext cx="6350" cy="555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4" y="104"/>
                </a:cxn>
                <a:cxn ang="0">
                  <a:pos x="5" y="104"/>
                </a:cxn>
                <a:cxn ang="0">
                  <a:pos x="7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10" y="10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104">
                  <a:moveTo>
                    <a:pt x="0" y="5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4" y="104"/>
                  </a:lnTo>
                  <a:lnTo>
                    <a:pt x="5" y="104"/>
                  </a:lnTo>
                  <a:lnTo>
                    <a:pt x="7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10" y="10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7" name="Freeform 180"/>
            <p:cNvSpPr/>
            <p:nvPr/>
          </p:nvSpPr>
          <p:spPr bwMode="auto">
            <a:xfrm>
              <a:off x="4500563" y="2608263"/>
              <a:ext cx="7938" cy="49213"/>
            </a:xfrm>
            <a:custGeom>
              <a:avLst/>
              <a:gdLst/>
              <a:ahLst/>
              <a:cxnLst>
                <a:cxn ang="0">
                  <a:pos x="15" y="88"/>
                </a:cxn>
                <a:cxn ang="0">
                  <a:pos x="15" y="88"/>
                </a:cxn>
                <a:cxn ang="0">
                  <a:pos x="12" y="79"/>
                </a:cxn>
                <a:cxn ang="0">
                  <a:pos x="10" y="68"/>
                </a:cxn>
                <a:cxn ang="0">
                  <a:pos x="9" y="57"/>
                </a:cxn>
                <a:cxn ang="0">
                  <a:pos x="9" y="47"/>
                </a:cxn>
                <a:cxn ang="0">
                  <a:pos x="9" y="2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26"/>
                </a:cxn>
                <a:cxn ang="0">
                  <a:pos x="0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3" y="8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7" y="93"/>
                </a:cxn>
                <a:cxn ang="0">
                  <a:pos x="8" y="94"/>
                </a:cxn>
                <a:cxn ang="0">
                  <a:pos x="10" y="94"/>
                </a:cxn>
                <a:cxn ang="0">
                  <a:pos x="12" y="94"/>
                </a:cxn>
                <a:cxn ang="0">
                  <a:pos x="13" y="93"/>
                </a:cxn>
                <a:cxn ang="0">
                  <a:pos x="14" y="92"/>
                </a:cxn>
                <a:cxn ang="0">
                  <a:pos x="15" y="90"/>
                </a:cxn>
                <a:cxn ang="0">
                  <a:pos x="15" y="88"/>
                </a:cxn>
                <a:cxn ang="0">
                  <a:pos x="15" y="88"/>
                </a:cxn>
              </a:cxnLst>
              <a:rect l="0" t="0" r="r" b="b"/>
              <a:pathLst>
                <a:path w="15" h="94">
                  <a:moveTo>
                    <a:pt x="15" y="88"/>
                  </a:moveTo>
                  <a:lnTo>
                    <a:pt x="15" y="88"/>
                  </a:lnTo>
                  <a:lnTo>
                    <a:pt x="12" y="79"/>
                  </a:lnTo>
                  <a:lnTo>
                    <a:pt x="10" y="68"/>
                  </a:lnTo>
                  <a:lnTo>
                    <a:pt x="9" y="57"/>
                  </a:lnTo>
                  <a:lnTo>
                    <a:pt x="9" y="47"/>
                  </a:lnTo>
                  <a:lnTo>
                    <a:pt x="9" y="2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6"/>
                  </a:lnTo>
                  <a:lnTo>
                    <a:pt x="0" y="48"/>
                  </a:lnTo>
                  <a:lnTo>
                    <a:pt x="0" y="59"/>
                  </a:lnTo>
                  <a:lnTo>
                    <a:pt x="1" y="69"/>
                  </a:lnTo>
                  <a:lnTo>
                    <a:pt x="3" y="8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7" y="93"/>
                  </a:lnTo>
                  <a:lnTo>
                    <a:pt x="8" y="94"/>
                  </a:lnTo>
                  <a:lnTo>
                    <a:pt x="10" y="94"/>
                  </a:lnTo>
                  <a:lnTo>
                    <a:pt x="12" y="94"/>
                  </a:lnTo>
                  <a:lnTo>
                    <a:pt x="13" y="93"/>
                  </a:lnTo>
                  <a:lnTo>
                    <a:pt x="14" y="92"/>
                  </a:lnTo>
                  <a:lnTo>
                    <a:pt x="15" y="90"/>
                  </a:lnTo>
                  <a:lnTo>
                    <a:pt x="15" y="88"/>
                  </a:lnTo>
                  <a:lnTo>
                    <a:pt x="15" y="8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8" name="Freeform 181"/>
            <p:cNvSpPr/>
            <p:nvPr/>
          </p:nvSpPr>
          <p:spPr bwMode="auto">
            <a:xfrm>
              <a:off x="4529138" y="2622550"/>
              <a:ext cx="7938" cy="6350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18"/>
                </a:cxn>
                <a:cxn ang="0">
                  <a:pos x="3" y="31"/>
                </a:cxn>
                <a:cxn ang="0">
                  <a:pos x="1" y="43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86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7"/>
                </a:cxn>
                <a:cxn ang="0">
                  <a:pos x="3" y="118"/>
                </a:cxn>
                <a:cxn ang="0">
                  <a:pos x="6" y="119"/>
                </a:cxn>
                <a:cxn ang="0">
                  <a:pos x="8" y="118"/>
                </a:cxn>
                <a:cxn ang="0">
                  <a:pos x="9" y="117"/>
                </a:cxn>
                <a:cxn ang="0">
                  <a:pos x="10" y="116"/>
                </a:cxn>
                <a:cxn ang="0">
                  <a:pos x="11" y="114"/>
                </a:cxn>
                <a:cxn ang="0">
                  <a:pos x="11" y="57"/>
                </a:cxn>
                <a:cxn ang="0">
                  <a:pos x="11" y="57"/>
                </a:cxn>
                <a:cxn ang="0">
                  <a:pos x="11" y="43"/>
                </a:cxn>
                <a:cxn ang="0">
                  <a:pos x="13" y="31"/>
                </a:cxn>
                <a:cxn ang="0">
                  <a:pos x="14" y="18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19">
                  <a:moveTo>
                    <a:pt x="6" y="5"/>
                  </a:moveTo>
                  <a:lnTo>
                    <a:pt x="6" y="5"/>
                  </a:lnTo>
                  <a:lnTo>
                    <a:pt x="5" y="18"/>
                  </a:lnTo>
                  <a:lnTo>
                    <a:pt x="3" y="31"/>
                  </a:lnTo>
                  <a:lnTo>
                    <a:pt x="1" y="4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86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8"/>
                  </a:lnTo>
                  <a:lnTo>
                    <a:pt x="6" y="119"/>
                  </a:lnTo>
                  <a:lnTo>
                    <a:pt x="8" y="118"/>
                  </a:lnTo>
                  <a:lnTo>
                    <a:pt x="9" y="117"/>
                  </a:lnTo>
                  <a:lnTo>
                    <a:pt x="10" y="116"/>
                  </a:lnTo>
                  <a:lnTo>
                    <a:pt x="11" y="11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43"/>
                  </a:lnTo>
                  <a:lnTo>
                    <a:pt x="13" y="31"/>
                  </a:lnTo>
                  <a:lnTo>
                    <a:pt x="14" y="18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9" name="Freeform 182"/>
            <p:cNvSpPr/>
            <p:nvPr/>
          </p:nvSpPr>
          <p:spPr bwMode="auto">
            <a:xfrm>
              <a:off x="4551363" y="2652713"/>
              <a:ext cx="4763" cy="55563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53"/>
                </a:cxn>
                <a:cxn ang="0">
                  <a:pos x="0" y="75"/>
                </a:cxn>
                <a:cxn ang="0">
                  <a:pos x="2" y="99"/>
                </a:cxn>
                <a:cxn ang="0">
                  <a:pos x="2" y="99"/>
                </a:cxn>
                <a:cxn ang="0">
                  <a:pos x="2" y="101"/>
                </a:cxn>
                <a:cxn ang="0">
                  <a:pos x="4" y="103"/>
                </a:cxn>
                <a:cxn ang="0">
                  <a:pos x="7" y="104"/>
                </a:cxn>
                <a:cxn ang="0">
                  <a:pos x="9" y="104"/>
                </a:cxn>
                <a:cxn ang="0">
                  <a:pos x="10" y="103"/>
                </a:cxn>
                <a:cxn ang="0">
                  <a:pos x="11" y="101"/>
                </a:cxn>
                <a:cxn ang="0">
                  <a:pos x="11" y="99"/>
                </a:cxn>
                <a:cxn ang="0">
                  <a:pos x="11" y="99"/>
                </a:cxn>
                <a:cxn ang="0">
                  <a:pos x="9" y="75"/>
                </a:cxn>
                <a:cxn ang="0">
                  <a:pos x="9" y="53"/>
                </a:cxn>
                <a:cxn ang="0">
                  <a:pos x="11" y="5"/>
                </a:cxn>
                <a:cxn ang="0">
                  <a:pos x="11" y="5"/>
                </a:cxn>
              </a:cxnLst>
              <a:rect l="0" t="0" r="r" b="b"/>
              <a:pathLst>
                <a:path w="11" h="104">
                  <a:moveTo>
                    <a:pt x="11" y="5"/>
                  </a:move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3"/>
                  </a:lnTo>
                  <a:lnTo>
                    <a:pt x="0" y="75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4" y="103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10" y="103"/>
                  </a:lnTo>
                  <a:lnTo>
                    <a:pt x="11" y="101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9" y="75"/>
                  </a:lnTo>
                  <a:lnTo>
                    <a:pt x="9" y="53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0" name="Freeform 183"/>
            <p:cNvSpPr/>
            <p:nvPr/>
          </p:nvSpPr>
          <p:spPr bwMode="auto">
            <a:xfrm>
              <a:off x="4572000" y="2676525"/>
              <a:ext cx="6350" cy="58738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7"/>
                </a:cxn>
                <a:cxn ang="0">
                  <a:pos x="2" y="83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6" y="111"/>
                </a:cxn>
                <a:cxn ang="0">
                  <a:pos x="7" y="112"/>
                </a:cxn>
                <a:cxn ang="0">
                  <a:pos x="10" y="113"/>
                </a:cxn>
                <a:cxn ang="0">
                  <a:pos x="12" y="113"/>
                </a:cxn>
                <a:cxn ang="0">
                  <a:pos x="13" y="112"/>
                </a:cxn>
                <a:cxn ang="0">
                  <a:pos x="14" y="111"/>
                </a:cxn>
                <a:cxn ang="0">
                  <a:pos x="14" y="109"/>
                </a:cxn>
                <a:cxn ang="0">
                  <a:pos x="14" y="109"/>
                </a:cxn>
                <a:cxn ang="0">
                  <a:pos x="12" y="83"/>
                </a:cxn>
                <a:cxn ang="0">
                  <a:pos x="10" y="57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13">
                  <a:moveTo>
                    <a:pt x="10" y="4"/>
                  </a:moveTo>
                  <a:lnTo>
                    <a:pt x="10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7"/>
                  </a:lnTo>
                  <a:lnTo>
                    <a:pt x="2" y="83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6" y="111"/>
                  </a:lnTo>
                  <a:lnTo>
                    <a:pt x="7" y="112"/>
                  </a:lnTo>
                  <a:lnTo>
                    <a:pt x="10" y="113"/>
                  </a:lnTo>
                  <a:lnTo>
                    <a:pt x="12" y="113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09"/>
                  </a:lnTo>
                  <a:lnTo>
                    <a:pt x="14" y="109"/>
                  </a:lnTo>
                  <a:lnTo>
                    <a:pt x="12" y="83"/>
                  </a:lnTo>
                  <a:lnTo>
                    <a:pt x="10" y="57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1" name="Freeform 184"/>
            <p:cNvSpPr/>
            <p:nvPr/>
          </p:nvSpPr>
          <p:spPr bwMode="auto">
            <a:xfrm>
              <a:off x="4481513" y="2305050"/>
              <a:ext cx="12700" cy="61913"/>
            </a:xfrm>
            <a:custGeom>
              <a:avLst/>
              <a:gdLst/>
              <a:ahLst/>
              <a:cxnLst>
                <a:cxn ang="0">
                  <a:pos x="21" y="109"/>
                </a:cxn>
                <a:cxn ang="0">
                  <a:pos x="21" y="109"/>
                </a:cxn>
                <a:cxn ang="0">
                  <a:pos x="16" y="105"/>
                </a:cxn>
                <a:cxn ang="0">
                  <a:pos x="13" y="101"/>
                </a:cxn>
                <a:cxn ang="0">
                  <a:pos x="11" y="95"/>
                </a:cxn>
                <a:cxn ang="0">
                  <a:pos x="9" y="89"/>
                </a:cxn>
                <a:cxn ang="0">
                  <a:pos x="9" y="76"/>
                </a:cxn>
                <a:cxn ang="0">
                  <a:pos x="9" y="64"/>
                </a:cxn>
                <a:cxn ang="0">
                  <a:pos x="9" y="64"/>
                </a:cxn>
                <a:cxn ang="0">
                  <a:pos x="10" y="3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89"/>
                </a:cxn>
                <a:cxn ang="0">
                  <a:pos x="1" y="95"/>
                </a:cxn>
                <a:cxn ang="0">
                  <a:pos x="3" y="100"/>
                </a:cxn>
                <a:cxn ang="0">
                  <a:pos x="5" y="105"/>
                </a:cxn>
                <a:cxn ang="0">
                  <a:pos x="8" y="110"/>
                </a:cxn>
                <a:cxn ang="0">
                  <a:pos x="12" y="115"/>
                </a:cxn>
                <a:cxn ang="0">
                  <a:pos x="16" y="118"/>
                </a:cxn>
                <a:cxn ang="0">
                  <a:pos x="16" y="118"/>
                </a:cxn>
                <a:cxn ang="0">
                  <a:pos x="18" y="119"/>
                </a:cxn>
                <a:cxn ang="0">
                  <a:pos x="20" y="119"/>
                </a:cxn>
                <a:cxn ang="0">
                  <a:pos x="21" y="118"/>
                </a:cxn>
                <a:cxn ang="0">
                  <a:pos x="22" y="117"/>
                </a:cxn>
                <a:cxn ang="0">
                  <a:pos x="23" y="115"/>
                </a:cxn>
                <a:cxn ang="0">
                  <a:pos x="23" y="112"/>
                </a:cxn>
                <a:cxn ang="0">
                  <a:pos x="22" y="111"/>
                </a:cxn>
                <a:cxn ang="0">
                  <a:pos x="21" y="109"/>
                </a:cxn>
                <a:cxn ang="0">
                  <a:pos x="21" y="109"/>
                </a:cxn>
              </a:cxnLst>
              <a:rect l="0" t="0" r="r" b="b"/>
              <a:pathLst>
                <a:path w="23" h="119">
                  <a:moveTo>
                    <a:pt x="21" y="109"/>
                  </a:moveTo>
                  <a:lnTo>
                    <a:pt x="21" y="109"/>
                  </a:lnTo>
                  <a:lnTo>
                    <a:pt x="16" y="105"/>
                  </a:lnTo>
                  <a:lnTo>
                    <a:pt x="13" y="101"/>
                  </a:lnTo>
                  <a:lnTo>
                    <a:pt x="11" y="95"/>
                  </a:lnTo>
                  <a:lnTo>
                    <a:pt x="9" y="89"/>
                  </a:lnTo>
                  <a:lnTo>
                    <a:pt x="9" y="76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0" y="3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9"/>
                  </a:lnTo>
                  <a:lnTo>
                    <a:pt x="1" y="95"/>
                  </a:lnTo>
                  <a:lnTo>
                    <a:pt x="3" y="100"/>
                  </a:lnTo>
                  <a:lnTo>
                    <a:pt x="5" y="105"/>
                  </a:lnTo>
                  <a:lnTo>
                    <a:pt x="8" y="110"/>
                  </a:lnTo>
                  <a:lnTo>
                    <a:pt x="12" y="115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8" y="119"/>
                  </a:lnTo>
                  <a:lnTo>
                    <a:pt x="20" y="119"/>
                  </a:lnTo>
                  <a:lnTo>
                    <a:pt x="21" y="118"/>
                  </a:lnTo>
                  <a:lnTo>
                    <a:pt x="22" y="117"/>
                  </a:lnTo>
                  <a:lnTo>
                    <a:pt x="23" y="115"/>
                  </a:lnTo>
                  <a:lnTo>
                    <a:pt x="23" y="112"/>
                  </a:lnTo>
                  <a:lnTo>
                    <a:pt x="22" y="111"/>
                  </a:lnTo>
                  <a:lnTo>
                    <a:pt x="21" y="109"/>
                  </a:lnTo>
                  <a:lnTo>
                    <a:pt x="21" y="10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2" name="Freeform 185"/>
            <p:cNvSpPr/>
            <p:nvPr/>
          </p:nvSpPr>
          <p:spPr bwMode="auto">
            <a:xfrm>
              <a:off x="4519613" y="2336800"/>
              <a:ext cx="9525" cy="55563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7" y="15"/>
                </a:cxn>
                <a:cxn ang="0">
                  <a:pos x="4" y="27"/>
                </a:cxn>
                <a:cxn ang="0">
                  <a:pos x="2" y="50"/>
                </a:cxn>
                <a:cxn ang="0">
                  <a:pos x="0" y="75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1"/>
                </a:cxn>
                <a:cxn ang="0">
                  <a:pos x="1" y="102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3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9" y="99"/>
                </a:cxn>
                <a:cxn ang="0">
                  <a:pos x="9" y="99"/>
                </a:cxn>
                <a:cxn ang="0">
                  <a:pos x="10" y="75"/>
                </a:cxn>
                <a:cxn ang="0">
                  <a:pos x="11" y="52"/>
                </a:cxn>
                <a:cxn ang="0">
                  <a:pos x="13" y="29"/>
                </a:cxn>
                <a:cxn ang="0">
                  <a:pos x="16" y="17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7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8" h="104">
                  <a:moveTo>
                    <a:pt x="9" y="3"/>
                  </a:moveTo>
                  <a:lnTo>
                    <a:pt x="9" y="3"/>
                  </a:lnTo>
                  <a:lnTo>
                    <a:pt x="7" y="15"/>
                  </a:lnTo>
                  <a:lnTo>
                    <a:pt x="4" y="27"/>
                  </a:lnTo>
                  <a:lnTo>
                    <a:pt x="2" y="50"/>
                  </a:lnTo>
                  <a:lnTo>
                    <a:pt x="0" y="75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3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9" y="99"/>
                  </a:lnTo>
                  <a:lnTo>
                    <a:pt x="9" y="99"/>
                  </a:lnTo>
                  <a:lnTo>
                    <a:pt x="10" y="75"/>
                  </a:lnTo>
                  <a:lnTo>
                    <a:pt x="11" y="52"/>
                  </a:lnTo>
                  <a:lnTo>
                    <a:pt x="13" y="29"/>
                  </a:lnTo>
                  <a:lnTo>
                    <a:pt x="16" y="1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3" name="Freeform 186"/>
            <p:cNvSpPr/>
            <p:nvPr/>
          </p:nvSpPr>
          <p:spPr bwMode="auto">
            <a:xfrm>
              <a:off x="4543425" y="2370138"/>
              <a:ext cx="7938" cy="71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4"/>
                </a:cxn>
                <a:cxn ang="0">
                  <a:pos x="4" y="36"/>
                </a:cxn>
                <a:cxn ang="0">
                  <a:pos x="3" y="68"/>
                </a:cxn>
                <a:cxn ang="0">
                  <a:pos x="1" y="100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5"/>
                </a:cxn>
                <a:cxn ang="0">
                  <a:pos x="3" y="136"/>
                </a:cxn>
                <a:cxn ang="0">
                  <a:pos x="4" y="136"/>
                </a:cxn>
                <a:cxn ang="0">
                  <a:pos x="7" y="136"/>
                </a:cxn>
                <a:cxn ang="0">
                  <a:pos x="9" y="135"/>
                </a:cxn>
                <a:cxn ang="0">
                  <a:pos x="10" y="134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11" y="100"/>
                </a:cxn>
                <a:cxn ang="0">
                  <a:pos x="13" y="68"/>
                </a:cxn>
                <a:cxn ang="0">
                  <a:pos x="14" y="36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136">
                  <a:moveTo>
                    <a:pt x="5" y="4"/>
                  </a:moveTo>
                  <a:lnTo>
                    <a:pt x="5" y="4"/>
                  </a:lnTo>
                  <a:lnTo>
                    <a:pt x="4" y="36"/>
                  </a:lnTo>
                  <a:lnTo>
                    <a:pt x="3" y="68"/>
                  </a:lnTo>
                  <a:lnTo>
                    <a:pt x="1" y="100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5"/>
                  </a:lnTo>
                  <a:lnTo>
                    <a:pt x="3" y="136"/>
                  </a:lnTo>
                  <a:lnTo>
                    <a:pt x="4" y="136"/>
                  </a:lnTo>
                  <a:lnTo>
                    <a:pt x="7" y="136"/>
                  </a:lnTo>
                  <a:lnTo>
                    <a:pt x="9" y="135"/>
                  </a:lnTo>
                  <a:lnTo>
                    <a:pt x="10" y="134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1" y="100"/>
                  </a:lnTo>
                  <a:lnTo>
                    <a:pt x="13" y="68"/>
                  </a:lnTo>
                  <a:lnTo>
                    <a:pt x="14" y="36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4" name="Freeform 187"/>
            <p:cNvSpPr/>
            <p:nvPr/>
          </p:nvSpPr>
          <p:spPr bwMode="auto">
            <a:xfrm>
              <a:off x="4573588" y="2406650"/>
              <a:ext cx="4763" cy="714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30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5" y="133"/>
                </a:cxn>
                <a:cxn ang="0">
                  <a:pos x="6" y="132"/>
                </a:cxn>
                <a:cxn ang="0">
                  <a:pos x="8" y="131"/>
                </a:cxn>
                <a:cxn ang="0">
                  <a:pos x="9" y="130"/>
                </a:cxn>
                <a:cxn ang="0">
                  <a:pos x="9" y="12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33">
                  <a:moveTo>
                    <a:pt x="0" y="5"/>
                  </a:moveTo>
                  <a:lnTo>
                    <a:pt x="0" y="128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5" y="133"/>
                  </a:lnTo>
                  <a:lnTo>
                    <a:pt x="6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9" y="128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5" name="Freeform 188"/>
            <p:cNvSpPr/>
            <p:nvPr/>
          </p:nvSpPr>
          <p:spPr bwMode="auto">
            <a:xfrm>
              <a:off x="4602163" y="24320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1" y="121"/>
                </a:cxn>
                <a:cxn ang="0">
                  <a:pos x="2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7" y="121"/>
                </a:cxn>
                <a:cxn ang="0">
                  <a:pos x="8" y="120"/>
                </a:cxn>
                <a:cxn ang="0">
                  <a:pos x="9" y="11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1" y="121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7" y="121"/>
                  </a:lnTo>
                  <a:lnTo>
                    <a:pt x="8" y="120"/>
                  </a:lnTo>
                  <a:lnTo>
                    <a:pt x="9" y="118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6" name="Freeform 189"/>
            <p:cNvSpPr/>
            <p:nvPr/>
          </p:nvSpPr>
          <p:spPr bwMode="auto">
            <a:xfrm>
              <a:off x="4624388" y="24574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7" name="Freeform 190"/>
            <p:cNvSpPr/>
            <p:nvPr/>
          </p:nvSpPr>
          <p:spPr bwMode="auto">
            <a:xfrm>
              <a:off x="4651375" y="2482850"/>
              <a:ext cx="7938" cy="73025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0"/>
                </a:cxn>
                <a:cxn ang="0">
                  <a:pos x="1" y="42"/>
                </a:cxn>
                <a:cxn ang="0">
                  <a:pos x="0" y="55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2" y="136"/>
                </a:cxn>
                <a:cxn ang="0">
                  <a:pos x="3" y="137"/>
                </a:cxn>
                <a:cxn ang="0">
                  <a:pos x="5" y="137"/>
                </a:cxn>
                <a:cxn ang="0">
                  <a:pos x="7" y="137"/>
                </a:cxn>
                <a:cxn ang="0">
                  <a:pos x="8" y="136"/>
                </a:cxn>
                <a:cxn ang="0">
                  <a:pos x="9" y="134"/>
                </a:cxn>
                <a:cxn ang="0">
                  <a:pos x="10" y="132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37">
                  <a:moveTo>
                    <a:pt x="5" y="5"/>
                  </a:moveTo>
                  <a:lnTo>
                    <a:pt x="5" y="5"/>
                  </a:lnTo>
                  <a:lnTo>
                    <a:pt x="2" y="30"/>
                  </a:lnTo>
                  <a:lnTo>
                    <a:pt x="1" y="42"/>
                  </a:lnTo>
                  <a:lnTo>
                    <a:pt x="0" y="55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3" y="137"/>
                  </a:lnTo>
                  <a:lnTo>
                    <a:pt x="5" y="137"/>
                  </a:lnTo>
                  <a:lnTo>
                    <a:pt x="7" y="137"/>
                  </a:lnTo>
                  <a:lnTo>
                    <a:pt x="8" y="136"/>
                  </a:lnTo>
                  <a:lnTo>
                    <a:pt x="9" y="134"/>
                  </a:lnTo>
                  <a:lnTo>
                    <a:pt x="10" y="13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47"/>
                  </a:lnTo>
                  <a:lnTo>
                    <a:pt x="11" y="33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8" name="Freeform 191"/>
            <p:cNvSpPr/>
            <p:nvPr/>
          </p:nvSpPr>
          <p:spPr bwMode="auto">
            <a:xfrm>
              <a:off x="4684713" y="2500313"/>
              <a:ext cx="4763" cy="873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3" y="165"/>
                </a:cxn>
                <a:cxn ang="0">
                  <a:pos x="5" y="166"/>
                </a:cxn>
                <a:cxn ang="0">
                  <a:pos x="6" y="165"/>
                </a:cxn>
                <a:cxn ang="0">
                  <a:pos x="8" y="164"/>
                </a:cxn>
                <a:cxn ang="0">
                  <a:pos x="9" y="163"/>
                </a:cxn>
                <a:cxn ang="0">
                  <a:pos x="9" y="161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66">
                  <a:moveTo>
                    <a:pt x="0" y="5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3" y="165"/>
                  </a:lnTo>
                  <a:lnTo>
                    <a:pt x="5" y="166"/>
                  </a:lnTo>
                  <a:lnTo>
                    <a:pt x="6" y="165"/>
                  </a:lnTo>
                  <a:lnTo>
                    <a:pt x="8" y="164"/>
                  </a:lnTo>
                  <a:lnTo>
                    <a:pt x="9" y="163"/>
                  </a:lnTo>
                  <a:lnTo>
                    <a:pt x="9" y="161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9" name="Freeform 192"/>
            <p:cNvSpPr/>
            <p:nvPr/>
          </p:nvSpPr>
          <p:spPr bwMode="auto">
            <a:xfrm>
              <a:off x="4702175" y="2540000"/>
              <a:ext cx="7938" cy="69850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3" y="19"/>
                </a:cxn>
                <a:cxn ang="0">
                  <a:pos x="1" y="34"/>
                </a:cxn>
                <a:cxn ang="0">
                  <a:pos x="0" y="50"/>
                </a:cxn>
                <a:cxn ang="0">
                  <a:pos x="0" y="65"/>
                </a:cxn>
                <a:cxn ang="0">
                  <a:pos x="1" y="96"/>
                </a:cxn>
                <a:cxn ang="0">
                  <a:pos x="1" y="127"/>
                </a:cxn>
                <a:cxn ang="0">
                  <a:pos x="1" y="127"/>
                </a:cxn>
                <a:cxn ang="0">
                  <a:pos x="2" y="129"/>
                </a:cxn>
                <a:cxn ang="0">
                  <a:pos x="3" y="131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7" y="132"/>
                </a:cxn>
                <a:cxn ang="0">
                  <a:pos x="9" y="131"/>
                </a:cxn>
                <a:cxn ang="0">
                  <a:pos x="10" y="129"/>
                </a:cxn>
                <a:cxn ang="0">
                  <a:pos x="10" y="127"/>
                </a:cxn>
                <a:cxn ang="0">
                  <a:pos x="10" y="127"/>
                </a:cxn>
                <a:cxn ang="0">
                  <a:pos x="10" y="97"/>
                </a:cxn>
                <a:cxn ang="0">
                  <a:pos x="9" y="66"/>
                </a:cxn>
                <a:cxn ang="0">
                  <a:pos x="9" y="51"/>
                </a:cxn>
                <a:cxn ang="0">
                  <a:pos x="10" y="36"/>
                </a:cxn>
                <a:cxn ang="0">
                  <a:pos x="12" y="21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15" h="132">
                  <a:moveTo>
                    <a:pt x="6" y="3"/>
                  </a:moveTo>
                  <a:lnTo>
                    <a:pt x="6" y="3"/>
                  </a:lnTo>
                  <a:lnTo>
                    <a:pt x="3" y="19"/>
                  </a:lnTo>
                  <a:lnTo>
                    <a:pt x="1" y="34"/>
                  </a:lnTo>
                  <a:lnTo>
                    <a:pt x="0" y="50"/>
                  </a:lnTo>
                  <a:lnTo>
                    <a:pt x="0" y="65"/>
                  </a:lnTo>
                  <a:lnTo>
                    <a:pt x="1" y="96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2" y="129"/>
                  </a:lnTo>
                  <a:lnTo>
                    <a:pt x="3" y="131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7" y="132"/>
                  </a:lnTo>
                  <a:lnTo>
                    <a:pt x="9" y="131"/>
                  </a:lnTo>
                  <a:lnTo>
                    <a:pt x="10" y="129"/>
                  </a:lnTo>
                  <a:lnTo>
                    <a:pt x="10" y="127"/>
                  </a:lnTo>
                  <a:lnTo>
                    <a:pt x="10" y="127"/>
                  </a:lnTo>
                  <a:lnTo>
                    <a:pt x="10" y="97"/>
                  </a:lnTo>
                  <a:lnTo>
                    <a:pt x="9" y="66"/>
                  </a:lnTo>
                  <a:lnTo>
                    <a:pt x="9" y="51"/>
                  </a:lnTo>
                  <a:lnTo>
                    <a:pt x="10" y="36"/>
                  </a:lnTo>
                  <a:lnTo>
                    <a:pt x="12" y="21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0" name="Freeform 193"/>
            <p:cNvSpPr/>
            <p:nvPr/>
          </p:nvSpPr>
          <p:spPr bwMode="auto">
            <a:xfrm>
              <a:off x="4727575" y="2568575"/>
              <a:ext cx="9525" cy="52388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0" y="3"/>
                </a:cxn>
                <a:cxn ang="0">
                  <a:pos x="3" y="48"/>
                </a:cxn>
                <a:cxn ang="0">
                  <a:pos x="1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1" y="98"/>
                </a:cxn>
                <a:cxn ang="0">
                  <a:pos x="3" y="99"/>
                </a:cxn>
                <a:cxn ang="0">
                  <a:pos x="6" y="99"/>
                </a:cxn>
                <a:cxn ang="0">
                  <a:pos x="7" y="99"/>
                </a:cxn>
                <a:cxn ang="0">
                  <a:pos x="9" y="98"/>
                </a:cxn>
                <a:cxn ang="0">
                  <a:pos x="10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1" y="72"/>
                </a:cxn>
                <a:cxn ang="0">
                  <a:pos x="13" y="50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2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1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9" h="99">
                  <a:moveTo>
                    <a:pt x="10" y="3"/>
                  </a:moveTo>
                  <a:lnTo>
                    <a:pt x="10" y="3"/>
                  </a:lnTo>
                  <a:lnTo>
                    <a:pt x="3" y="48"/>
                  </a:lnTo>
                  <a:lnTo>
                    <a:pt x="1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1" y="98"/>
                  </a:lnTo>
                  <a:lnTo>
                    <a:pt x="3" y="99"/>
                  </a:lnTo>
                  <a:lnTo>
                    <a:pt x="6" y="99"/>
                  </a:lnTo>
                  <a:lnTo>
                    <a:pt x="7" y="99"/>
                  </a:lnTo>
                  <a:lnTo>
                    <a:pt x="9" y="98"/>
                  </a:lnTo>
                  <a:lnTo>
                    <a:pt x="10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1" y="72"/>
                  </a:lnTo>
                  <a:lnTo>
                    <a:pt x="13" y="50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1" name="Freeform 194"/>
            <p:cNvSpPr/>
            <p:nvPr/>
          </p:nvSpPr>
          <p:spPr bwMode="auto">
            <a:xfrm>
              <a:off x="4748213" y="2590800"/>
              <a:ext cx="4763" cy="5715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7"/>
                </a:cxn>
                <a:cxn ang="0">
                  <a:pos x="1" y="109"/>
                </a:cxn>
                <a:cxn ang="0">
                  <a:pos x="3" y="109"/>
                </a:cxn>
                <a:cxn ang="0">
                  <a:pos x="4" y="110"/>
                </a:cxn>
                <a:cxn ang="0">
                  <a:pos x="6" y="109"/>
                </a:cxn>
                <a:cxn ang="0">
                  <a:pos x="7" y="109"/>
                </a:cxn>
                <a:cxn ang="0">
                  <a:pos x="9" y="107"/>
                </a:cxn>
                <a:cxn ang="0">
                  <a:pos x="9" y="10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10">
                  <a:moveTo>
                    <a:pt x="0" y="5"/>
                  </a:moveTo>
                  <a:lnTo>
                    <a:pt x="0" y="104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3" y="109"/>
                  </a:lnTo>
                  <a:lnTo>
                    <a:pt x="4" y="110"/>
                  </a:lnTo>
                  <a:lnTo>
                    <a:pt x="6" y="109"/>
                  </a:lnTo>
                  <a:lnTo>
                    <a:pt x="7" y="109"/>
                  </a:lnTo>
                  <a:lnTo>
                    <a:pt x="9" y="107"/>
                  </a:lnTo>
                  <a:lnTo>
                    <a:pt x="9" y="10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2" name="Freeform 195"/>
            <p:cNvSpPr/>
            <p:nvPr/>
          </p:nvSpPr>
          <p:spPr bwMode="auto">
            <a:xfrm>
              <a:off x="4641850" y="2751138"/>
              <a:ext cx="7938" cy="26988"/>
            </a:xfrm>
            <a:custGeom>
              <a:avLst/>
              <a:gdLst/>
              <a:ahLst/>
              <a:cxnLst>
                <a:cxn ang="0">
                  <a:pos x="15" y="46"/>
                </a:cxn>
                <a:cxn ang="0">
                  <a:pos x="15" y="46"/>
                </a:cxn>
                <a:cxn ang="0">
                  <a:pos x="12" y="36"/>
                </a:cxn>
                <a:cxn ang="0">
                  <a:pos x="11" y="26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7"/>
                </a:cxn>
                <a:cxn ang="0">
                  <a:pos x="2" y="38"/>
                </a:cxn>
                <a:cxn ang="0">
                  <a:pos x="5" y="48"/>
                </a:cxn>
                <a:cxn ang="0">
                  <a:pos x="5" y="48"/>
                </a:cxn>
                <a:cxn ang="0">
                  <a:pos x="6" y="50"/>
                </a:cxn>
                <a:cxn ang="0">
                  <a:pos x="7" y="51"/>
                </a:cxn>
                <a:cxn ang="0">
                  <a:pos x="10" y="51"/>
                </a:cxn>
                <a:cxn ang="0">
                  <a:pos x="11" y="51"/>
                </a:cxn>
                <a:cxn ang="0">
                  <a:pos x="13" y="51"/>
                </a:cxn>
                <a:cxn ang="0">
                  <a:pos x="14" y="49"/>
                </a:cxn>
                <a:cxn ang="0">
                  <a:pos x="15" y="48"/>
                </a:cxn>
                <a:cxn ang="0">
                  <a:pos x="15" y="46"/>
                </a:cxn>
                <a:cxn ang="0">
                  <a:pos x="15" y="46"/>
                </a:cxn>
              </a:cxnLst>
              <a:rect l="0" t="0" r="r" b="b"/>
              <a:pathLst>
                <a:path w="15" h="51">
                  <a:moveTo>
                    <a:pt x="15" y="46"/>
                  </a:moveTo>
                  <a:lnTo>
                    <a:pt x="15" y="46"/>
                  </a:lnTo>
                  <a:lnTo>
                    <a:pt x="12" y="36"/>
                  </a:lnTo>
                  <a:lnTo>
                    <a:pt x="11" y="2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7"/>
                  </a:lnTo>
                  <a:lnTo>
                    <a:pt x="2" y="38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7" y="51"/>
                  </a:lnTo>
                  <a:lnTo>
                    <a:pt x="10" y="51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4" y="49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5" y="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3" name="Freeform 196"/>
            <p:cNvSpPr/>
            <p:nvPr/>
          </p:nvSpPr>
          <p:spPr bwMode="auto">
            <a:xfrm>
              <a:off x="4675188" y="2751138"/>
              <a:ext cx="12700" cy="34925"/>
            </a:xfrm>
            <a:custGeom>
              <a:avLst/>
              <a:gdLst/>
              <a:ahLst/>
              <a:cxnLst>
                <a:cxn ang="0">
                  <a:pos x="18" y="39"/>
                </a:cxn>
                <a:cxn ang="0">
                  <a:pos x="18" y="39"/>
                </a:cxn>
                <a:cxn ang="0">
                  <a:pos x="14" y="31"/>
                </a:cxn>
                <a:cxn ang="0">
                  <a:pos x="12" y="23"/>
                </a:cxn>
                <a:cxn ang="0">
                  <a:pos x="9" y="13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3" y="30"/>
                </a:cxn>
                <a:cxn ang="0">
                  <a:pos x="3" y="30"/>
                </a:cxn>
                <a:cxn ang="0">
                  <a:pos x="6" y="38"/>
                </a:cxn>
                <a:cxn ang="0">
                  <a:pos x="9" y="45"/>
                </a:cxn>
                <a:cxn ang="0">
                  <a:pos x="13" y="54"/>
                </a:cxn>
                <a:cxn ang="0">
                  <a:pos x="14" y="62"/>
                </a:cxn>
                <a:cxn ang="0">
                  <a:pos x="14" y="62"/>
                </a:cxn>
                <a:cxn ang="0">
                  <a:pos x="15" y="64"/>
                </a:cxn>
                <a:cxn ang="0">
                  <a:pos x="16" y="65"/>
                </a:cxn>
                <a:cxn ang="0">
                  <a:pos x="18" y="66"/>
                </a:cxn>
                <a:cxn ang="0">
                  <a:pos x="19" y="66"/>
                </a:cxn>
                <a:cxn ang="0">
                  <a:pos x="21" y="66"/>
                </a:cxn>
                <a:cxn ang="0">
                  <a:pos x="22" y="65"/>
                </a:cxn>
                <a:cxn ang="0">
                  <a:pos x="23" y="64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23" y="56"/>
                </a:cxn>
                <a:cxn ang="0">
                  <a:pos x="22" y="49"/>
                </a:cxn>
                <a:cxn ang="0">
                  <a:pos x="18" y="39"/>
                </a:cxn>
                <a:cxn ang="0">
                  <a:pos x="18" y="39"/>
                </a:cxn>
              </a:cxnLst>
              <a:rect l="0" t="0" r="r" b="b"/>
              <a:pathLst>
                <a:path w="24" h="66">
                  <a:moveTo>
                    <a:pt x="18" y="39"/>
                  </a:moveTo>
                  <a:lnTo>
                    <a:pt x="18" y="39"/>
                  </a:lnTo>
                  <a:lnTo>
                    <a:pt x="14" y="31"/>
                  </a:lnTo>
                  <a:lnTo>
                    <a:pt x="12" y="23"/>
                  </a:lnTo>
                  <a:lnTo>
                    <a:pt x="9" y="13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6" y="38"/>
                  </a:lnTo>
                  <a:lnTo>
                    <a:pt x="9" y="45"/>
                  </a:lnTo>
                  <a:lnTo>
                    <a:pt x="13" y="54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5" y="64"/>
                  </a:lnTo>
                  <a:lnTo>
                    <a:pt x="16" y="65"/>
                  </a:lnTo>
                  <a:lnTo>
                    <a:pt x="18" y="66"/>
                  </a:lnTo>
                  <a:lnTo>
                    <a:pt x="19" y="66"/>
                  </a:lnTo>
                  <a:lnTo>
                    <a:pt x="21" y="66"/>
                  </a:lnTo>
                  <a:lnTo>
                    <a:pt x="22" y="65"/>
                  </a:lnTo>
                  <a:lnTo>
                    <a:pt x="23" y="64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3" y="56"/>
                  </a:lnTo>
                  <a:lnTo>
                    <a:pt x="22" y="49"/>
                  </a:lnTo>
                  <a:lnTo>
                    <a:pt x="18" y="39"/>
                  </a:lnTo>
                  <a:lnTo>
                    <a:pt x="18" y="3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4" name="Freeform 197"/>
            <p:cNvSpPr/>
            <p:nvPr/>
          </p:nvSpPr>
          <p:spPr bwMode="auto">
            <a:xfrm>
              <a:off x="4710113" y="2759075"/>
              <a:ext cx="9525" cy="444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4"/>
                </a:cxn>
                <a:cxn ang="0">
                  <a:pos x="3" y="44"/>
                </a:cxn>
                <a:cxn ang="0">
                  <a:pos x="6" y="63"/>
                </a:cxn>
                <a:cxn ang="0">
                  <a:pos x="10" y="82"/>
                </a:cxn>
                <a:cxn ang="0">
                  <a:pos x="10" y="82"/>
                </a:cxn>
                <a:cxn ang="0">
                  <a:pos x="11" y="84"/>
                </a:cxn>
                <a:cxn ang="0">
                  <a:pos x="12" y="85"/>
                </a:cxn>
                <a:cxn ang="0">
                  <a:pos x="14" y="85"/>
                </a:cxn>
                <a:cxn ang="0">
                  <a:pos x="16" y="85"/>
                </a:cxn>
                <a:cxn ang="0">
                  <a:pos x="17" y="84"/>
                </a:cxn>
                <a:cxn ang="0">
                  <a:pos x="18" y="83"/>
                </a:cxn>
                <a:cxn ang="0">
                  <a:pos x="19" y="82"/>
                </a:cxn>
                <a:cxn ang="0">
                  <a:pos x="19" y="80"/>
                </a:cxn>
                <a:cxn ang="0">
                  <a:pos x="19" y="80"/>
                </a:cxn>
                <a:cxn ang="0">
                  <a:pos x="16" y="61"/>
                </a:cxn>
                <a:cxn ang="0">
                  <a:pos x="13" y="43"/>
                </a:cxn>
                <a:cxn ang="0">
                  <a:pos x="11" y="2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85">
                  <a:moveTo>
                    <a:pt x="10" y="4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4"/>
                  </a:lnTo>
                  <a:lnTo>
                    <a:pt x="3" y="44"/>
                  </a:lnTo>
                  <a:lnTo>
                    <a:pt x="6" y="63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1" y="84"/>
                  </a:lnTo>
                  <a:lnTo>
                    <a:pt x="12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2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6" y="61"/>
                  </a:lnTo>
                  <a:lnTo>
                    <a:pt x="13" y="43"/>
                  </a:lnTo>
                  <a:lnTo>
                    <a:pt x="11" y="2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5" name="Freeform 198"/>
            <p:cNvSpPr/>
            <p:nvPr/>
          </p:nvSpPr>
          <p:spPr bwMode="auto">
            <a:xfrm>
              <a:off x="4416425" y="2370138"/>
              <a:ext cx="15875" cy="106363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4" y="24"/>
                </a:cxn>
                <a:cxn ang="0">
                  <a:pos x="13" y="34"/>
                </a:cxn>
                <a:cxn ang="0">
                  <a:pos x="13" y="45"/>
                </a:cxn>
                <a:cxn ang="0">
                  <a:pos x="13" y="98"/>
                </a:cxn>
                <a:cxn ang="0">
                  <a:pos x="13" y="98"/>
                </a:cxn>
                <a:cxn ang="0">
                  <a:pos x="13" y="124"/>
                </a:cxn>
                <a:cxn ang="0">
                  <a:pos x="12" y="136"/>
                </a:cxn>
                <a:cxn ang="0">
                  <a:pos x="10" y="149"/>
                </a:cxn>
                <a:cxn ang="0">
                  <a:pos x="10" y="149"/>
                </a:cxn>
                <a:cxn ang="0">
                  <a:pos x="4" y="171"/>
                </a:cxn>
                <a:cxn ang="0">
                  <a:pos x="2" y="183"/>
                </a:cxn>
                <a:cxn ang="0">
                  <a:pos x="0" y="194"/>
                </a:cxn>
                <a:cxn ang="0">
                  <a:pos x="0" y="194"/>
                </a:cxn>
                <a:cxn ang="0">
                  <a:pos x="1" y="196"/>
                </a:cxn>
                <a:cxn ang="0">
                  <a:pos x="2" y="197"/>
                </a:cxn>
                <a:cxn ang="0">
                  <a:pos x="3" y="198"/>
                </a:cxn>
                <a:cxn ang="0">
                  <a:pos x="5" y="199"/>
                </a:cxn>
                <a:cxn ang="0">
                  <a:pos x="6" y="198"/>
                </a:cxn>
                <a:cxn ang="0">
                  <a:pos x="8" y="197"/>
                </a:cxn>
                <a:cxn ang="0">
                  <a:pos x="9" y="196"/>
                </a:cxn>
                <a:cxn ang="0">
                  <a:pos x="10" y="194"/>
                </a:cxn>
                <a:cxn ang="0">
                  <a:pos x="10" y="194"/>
                </a:cxn>
                <a:cxn ang="0">
                  <a:pos x="11" y="182"/>
                </a:cxn>
                <a:cxn ang="0">
                  <a:pos x="14" y="169"/>
                </a:cxn>
                <a:cxn ang="0">
                  <a:pos x="20" y="144"/>
                </a:cxn>
                <a:cxn ang="0">
                  <a:pos x="20" y="144"/>
                </a:cxn>
                <a:cxn ang="0">
                  <a:pos x="22" y="135"/>
                </a:cxn>
                <a:cxn ang="0">
                  <a:pos x="22" y="125"/>
                </a:cxn>
                <a:cxn ang="0">
                  <a:pos x="22" y="105"/>
                </a:cxn>
                <a:cxn ang="0">
                  <a:pos x="22" y="105"/>
                </a:cxn>
                <a:cxn ang="0">
                  <a:pos x="22" y="80"/>
                </a:cxn>
                <a:cxn ang="0">
                  <a:pos x="22" y="55"/>
                </a:cxn>
                <a:cxn ang="0">
                  <a:pos x="23" y="31"/>
                </a:cxn>
                <a:cxn ang="0">
                  <a:pos x="25" y="18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2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9" h="199">
                  <a:moveTo>
                    <a:pt x="19" y="3"/>
                  </a:moveTo>
                  <a:lnTo>
                    <a:pt x="19" y="3"/>
                  </a:lnTo>
                  <a:lnTo>
                    <a:pt x="14" y="24"/>
                  </a:lnTo>
                  <a:lnTo>
                    <a:pt x="13" y="34"/>
                  </a:lnTo>
                  <a:lnTo>
                    <a:pt x="13" y="45"/>
                  </a:lnTo>
                  <a:lnTo>
                    <a:pt x="13" y="98"/>
                  </a:lnTo>
                  <a:lnTo>
                    <a:pt x="13" y="98"/>
                  </a:lnTo>
                  <a:lnTo>
                    <a:pt x="13" y="124"/>
                  </a:lnTo>
                  <a:lnTo>
                    <a:pt x="12" y="136"/>
                  </a:lnTo>
                  <a:lnTo>
                    <a:pt x="10" y="149"/>
                  </a:lnTo>
                  <a:lnTo>
                    <a:pt x="10" y="149"/>
                  </a:lnTo>
                  <a:lnTo>
                    <a:pt x="4" y="171"/>
                  </a:lnTo>
                  <a:lnTo>
                    <a:pt x="2" y="183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1" y="196"/>
                  </a:lnTo>
                  <a:lnTo>
                    <a:pt x="2" y="197"/>
                  </a:lnTo>
                  <a:lnTo>
                    <a:pt x="3" y="198"/>
                  </a:lnTo>
                  <a:lnTo>
                    <a:pt x="5" y="199"/>
                  </a:lnTo>
                  <a:lnTo>
                    <a:pt x="6" y="198"/>
                  </a:lnTo>
                  <a:lnTo>
                    <a:pt x="8" y="197"/>
                  </a:lnTo>
                  <a:lnTo>
                    <a:pt x="9" y="196"/>
                  </a:lnTo>
                  <a:lnTo>
                    <a:pt x="10" y="194"/>
                  </a:lnTo>
                  <a:lnTo>
                    <a:pt x="10" y="194"/>
                  </a:lnTo>
                  <a:lnTo>
                    <a:pt x="11" y="182"/>
                  </a:lnTo>
                  <a:lnTo>
                    <a:pt x="14" y="169"/>
                  </a:lnTo>
                  <a:lnTo>
                    <a:pt x="20" y="144"/>
                  </a:lnTo>
                  <a:lnTo>
                    <a:pt x="20" y="144"/>
                  </a:lnTo>
                  <a:lnTo>
                    <a:pt x="22" y="135"/>
                  </a:lnTo>
                  <a:lnTo>
                    <a:pt x="22" y="125"/>
                  </a:lnTo>
                  <a:lnTo>
                    <a:pt x="22" y="105"/>
                  </a:lnTo>
                  <a:lnTo>
                    <a:pt x="22" y="105"/>
                  </a:lnTo>
                  <a:lnTo>
                    <a:pt x="22" y="80"/>
                  </a:lnTo>
                  <a:lnTo>
                    <a:pt x="22" y="55"/>
                  </a:lnTo>
                  <a:lnTo>
                    <a:pt x="23" y="31"/>
                  </a:lnTo>
                  <a:lnTo>
                    <a:pt x="25" y="18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6" name="Freeform 199"/>
            <p:cNvSpPr/>
            <p:nvPr/>
          </p:nvSpPr>
          <p:spPr bwMode="auto">
            <a:xfrm>
              <a:off x="4464050" y="2424113"/>
              <a:ext cx="19050" cy="88900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18" y="42"/>
                </a:cxn>
                <a:cxn ang="0">
                  <a:pos x="11" y="83"/>
                </a:cxn>
                <a:cxn ang="0">
                  <a:pos x="6" y="123"/>
                </a:cxn>
                <a:cxn ang="0">
                  <a:pos x="0" y="162"/>
                </a:cxn>
                <a:cxn ang="0">
                  <a:pos x="0" y="162"/>
                </a:cxn>
                <a:cxn ang="0">
                  <a:pos x="0" y="164"/>
                </a:cxn>
                <a:cxn ang="0">
                  <a:pos x="2" y="166"/>
                </a:cxn>
                <a:cxn ang="0">
                  <a:pos x="3" y="167"/>
                </a:cxn>
                <a:cxn ang="0">
                  <a:pos x="5" y="167"/>
                </a:cxn>
                <a:cxn ang="0">
                  <a:pos x="8" y="166"/>
                </a:cxn>
                <a:cxn ang="0">
                  <a:pos x="10" y="164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5" y="123"/>
                </a:cxn>
                <a:cxn ang="0">
                  <a:pos x="20" y="84"/>
                </a:cxn>
                <a:cxn ang="0">
                  <a:pos x="26" y="45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6" y="4"/>
                </a:cxn>
                <a:cxn ang="0">
                  <a:pos x="35" y="2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6" h="167">
                  <a:moveTo>
                    <a:pt x="26" y="3"/>
                  </a:moveTo>
                  <a:lnTo>
                    <a:pt x="26" y="3"/>
                  </a:lnTo>
                  <a:lnTo>
                    <a:pt x="18" y="42"/>
                  </a:lnTo>
                  <a:lnTo>
                    <a:pt x="11" y="83"/>
                  </a:lnTo>
                  <a:lnTo>
                    <a:pt x="6" y="12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4"/>
                  </a:lnTo>
                  <a:lnTo>
                    <a:pt x="2" y="166"/>
                  </a:lnTo>
                  <a:lnTo>
                    <a:pt x="3" y="167"/>
                  </a:lnTo>
                  <a:lnTo>
                    <a:pt x="5" y="167"/>
                  </a:lnTo>
                  <a:lnTo>
                    <a:pt x="8" y="166"/>
                  </a:lnTo>
                  <a:lnTo>
                    <a:pt x="10" y="164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5" y="123"/>
                  </a:lnTo>
                  <a:lnTo>
                    <a:pt x="20" y="84"/>
                  </a:lnTo>
                  <a:lnTo>
                    <a:pt x="26" y="45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7" name="Freeform 200"/>
            <p:cNvSpPr/>
            <p:nvPr/>
          </p:nvSpPr>
          <p:spPr bwMode="auto">
            <a:xfrm>
              <a:off x="4521200" y="2484438"/>
              <a:ext cx="17463" cy="952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6" y="5"/>
                </a:cxn>
                <a:cxn ang="0">
                  <a:pos x="25" y="26"/>
                </a:cxn>
                <a:cxn ang="0">
                  <a:pos x="23" y="46"/>
                </a:cxn>
                <a:cxn ang="0">
                  <a:pos x="20" y="67"/>
                </a:cxn>
                <a:cxn ang="0">
                  <a:pos x="14" y="88"/>
                </a:cxn>
                <a:cxn ang="0">
                  <a:pos x="14" y="88"/>
                </a:cxn>
                <a:cxn ang="0">
                  <a:pos x="11" y="98"/>
                </a:cxn>
                <a:cxn ang="0">
                  <a:pos x="9" y="109"/>
                </a:cxn>
                <a:cxn ang="0">
                  <a:pos x="6" y="131"/>
                </a:cxn>
                <a:cxn ang="0">
                  <a:pos x="3" y="153"/>
                </a:cxn>
                <a:cxn ang="0">
                  <a:pos x="0" y="174"/>
                </a:cxn>
                <a:cxn ang="0">
                  <a:pos x="0" y="174"/>
                </a:cxn>
                <a:cxn ang="0">
                  <a:pos x="0" y="176"/>
                </a:cxn>
                <a:cxn ang="0">
                  <a:pos x="1" y="177"/>
                </a:cxn>
                <a:cxn ang="0">
                  <a:pos x="4" y="179"/>
                </a:cxn>
                <a:cxn ang="0">
                  <a:pos x="6" y="179"/>
                </a:cxn>
                <a:cxn ang="0">
                  <a:pos x="7" y="179"/>
                </a:cxn>
                <a:cxn ang="0">
                  <a:pos x="8" y="178"/>
                </a:cxn>
                <a:cxn ang="0">
                  <a:pos x="9" y="176"/>
                </a:cxn>
                <a:cxn ang="0">
                  <a:pos x="9" y="176"/>
                </a:cxn>
                <a:cxn ang="0">
                  <a:pos x="12" y="155"/>
                </a:cxn>
                <a:cxn ang="0">
                  <a:pos x="15" y="133"/>
                </a:cxn>
                <a:cxn ang="0">
                  <a:pos x="18" y="111"/>
                </a:cxn>
                <a:cxn ang="0">
                  <a:pos x="24" y="91"/>
                </a:cxn>
                <a:cxn ang="0">
                  <a:pos x="24" y="91"/>
                </a:cxn>
                <a:cxn ang="0">
                  <a:pos x="28" y="69"/>
                </a:cxn>
                <a:cxn ang="0">
                  <a:pos x="32" y="48"/>
                </a:cxn>
                <a:cxn ang="0">
                  <a:pos x="34" y="27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5"/>
                </a:cxn>
                <a:cxn ang="0">
                  <a:pos x="26" y="5"/>
                </a:cxn>
              </a:cxnLst>
              <a:rect l="0" t="0" r="r" b="b"/>
              <a:pathLst>
                <a:path w="35" h="179">
                  <a:moveTo>
                    <a:pt x="26" y="5"/>
                  </a:moveTo>
                  <a:lnTo>
                    <a:pt x="26" y="5"/>
                  </a:lnTo>
                  <a:lnTo>
                    <a:pt x="25" y="26"/>
                  </a:lnTo>
                  <a:lnTo>
                    <a:pt x="23" y="46"/>
                  </a:lnTo>
                  <a:lnTo>
                    <a:pt x="20" y="67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1" y="98"/>
                  </a:lnTo>
                  <a:lnTo>
                    <a:pt x="9" y="109"/>
                  </a:lnTo>
                  <a:lnTo>
                    <a:pt x="6" y="131"/>
                  </a:lnTo>
                  <a:lnTo>
                    <a:pt x="3" y="153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1" y="177"/>
                  </a:lnTo>
                  <a:lnTo>
                    <a:pt x="4" y="179"/>
                  </a:lnTo>
                  <a:lnTo>
                    <a:pt x="6" y="179"/>
                  </a:lnTo>
                  <a:lnTo>
                    <a:pt x="7" y="179"/>
                  </a:lnTo>
                  <a:lnTo>
                    <a:pt x="8" y="178"/>
                  </a:lnTo>
                  <a:lnTo>
                    <a:pt x="9" y="176"/>
                  </a:lnTo>
                  <a:lnTo>
                    <a:pt x="9" y="176"/>
                  </a:lnTo>
                  <a:lnTo>
                    <a:pt x="12" y="155"/>
                  </a:lnTo>
                  <a:lnTo>
                    <a:pt x="15" y="133"/>
                  </a:lnTo>
                  <a:lnTo>
                    <a:pt x="18" y="111"/>
                  </a:lnTo>
                  <a:lnTo>
                    <a:pt x="24" y="91"/>
                  </a:lnTo>
                  <a:lnTo>
                    <a:pt x="24" y="91"/>
                  </a:lnTo>
                  <a:lnTo>
                    <a:pt x="28" y="69"/>
                  </a:lnTo>
                  <a:lnTo>
                    <a:pt x="32" y="48"/>
                  </a:lnTo>
                  <a:lnTo>
                    <a:pt x="34" y="27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5"/>
                  </a:lnTo>
                  <a:lnTo>
                    <a:pt x="2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8" name="Freeform 201"/>
            <p:cNvSpPr/>
            <p:nvPr/>
          </p:nvSpPr>
          <p:spPr bwMode="auto">
            <a:xfrm>
              <a:off x="4570413" y="2508250"/>
              <a:ext cx="12700" cy="41275"/>
            </a:xfrm>
            <a:custGeom>
              <a:avLst/>
              <a:gdLst/>
              <a:ahLst/>
              <a:cxnLst>
                <a:cxn ang="0">
                  <a:pos x="12" y="3"/>
                </a:cxn>
                <a:cxn ang="0">
                  <a:pos x="12" y="3"/>
                </a:cxn>
                <a:cxn ang="0">
                  <a:pos x="8" y="21"/>
                </a:cxn>
                <a:cxn ang="0">
                  <a:pos x="6" y="38"/>
                </a:cxn>
                <a:cxn ang="0">
                  <a:pos x="3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1" y="77"/>
                </a:cxn>
                <a:cxn ang="0">
                  <a:pos x="2" y="78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8"/>
                </a:cxn>
                <a:cxn ang="0">
                  <a:pos x="9" y="76"/>
                </a:cxn>
                <a:cxn ang="0">
                  <a:pos x="9" y="76"/>
                </a:cxn>
                <a:cxn ang="0">
                  <a:pos x="12" y="58"/>
                </a:cxn>
                <a:cxn ang="0">
                  <a:pos x="14" y="40"/>
                </a:cxn>
                <a:cxn ang="0">
                  <a:pos x="17" y="2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4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22" h="79">
                  <a:moveTo>
                    <a:pt x="12" y="3"/>
                  </a:moveTo>
                  <a:lnTo>
                    <a:pt x="12" y="3"/>
                  </a:lnTo>
                  <a:lnTo>
                    <a:pt x="8" y="21"/>
                  </a:lnTo>
                  <a:lnTo>
                    <a:pt x="6" y="38"/>
                  </a:lnTo>
                  <a:lnTo>
                    <a:pt x="3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1" y="77"/>
                  </a:lnTo>
                  <a:lnTo>
                    <a:pt x="2" y="78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12" y="58"/>
                  </a:lnTo>
                  <a:lnTo>
                    <a:pt x="14" y="40"/>
                  </a:lnTo>
                  <a:lnTo>
                    <a:pt x="17" y="2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9" name="Freeform 202"/>
            <p:cNvSpPr/>
            <p:nvPr/>
          </p:nvSpPr>
          <p:spPr bwMode="auto">
            <a:xfrm>
              <a:off x="4603750" y="2557463"/>
              <a:ext cx="15875" cy="4603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28" y="5"/>
                </a:cxn>
                <a:cxn ang="0">
                  <a:pos x="28" y="5"/>
                </a:cxn>
                <a:cxn ang="0">
                  <a:pos x="29" y="3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85">
                  <a:moveTo>
                    <a:pt x="20" y="3"/>
                  </a:moveTo>
                  <a:lnTo>
                    <a:pt x="20" y="3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0" name="Freeform 203"/>
            <p:cNvSpPr/>
            <p:nvPr/>
          </p:nvSpPr>
          <p:spPr bwMode="auto">
            <a:xfrm>
              <a:off x="4687888" y="2668588"/>
              <a:ext cx="15875" cy="619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2"/>
                </a:cxn>
                <a:cxn ang="0">
                  <a:pos x="17" y="19"/>
                </a:cxn>
                <a:cxn ang="0">
                  <a:pos x="12" y="35"/>
                </a:cxn>
                <a:cxn ang="0">
                  <a:pos x="8" y="50"/>
                </a:cxn>
                <a:cxn ang="0">
                  <a:pos x="7" y="58"/>
                </a:cxn>
                <a:cxn ang="0">
                  <a:pos x="6" y="65"/>
                </a:cxn>
                <a:cxn ang="0">
                  <a:pos x="6" y="65"/>
                </a:cxn>
                <a:cxn ang="0">
                  <a:pos x="6" y="76"/>
                </a:cxn>
                <a:cxn ang="0">
                  <a:pos x="5" y="89"/>
                </a:cxn>
                <a:cxn ang="0">
                  <a:pos x="4" y="99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0" y="113"/>
                </a:cxn>
                <a:cxn ang="0">
                  <a:pos x="1" y="116"/>
                </a:cxn>
                <a:cxn ang="0">
                  <a:pos x="3" y="116"/>
                </a:cxn>
                <a:cxn ang="0">
                  <a:pos x="6" y="116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9" y="112"/>
                </a:cxn>
                <a:cxn ang="0">
                  <a:pos x="12" y="102"/>
                </a:cxn>
                <a:cxn ang="0">
                  <a:pos x="14" y="92"/>
                </a:cxn>
                <a:cxn ang="0">
                  <a:pos x="15" y="8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7" y="62"/>
                </a:cxn>
                <a:cxn ang="0">
                  <a:pos x="18" y="54"/>
                </a:cxn>
                <a:cxn ang="0">
                  <a:pos x="22" y="37"/>
                </a:cxn>
                <a:cxn ang="0">
                  <a:pos x="26" y="20"/>
                </a:cxn>
                <a:cxn ang="0">
                  <a:pos x="28" y="1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9" h="116">
                  <a:moveTo>
                    <a:pt x="19" y="4"/>
                  </a:moveTo>
                  <a:lnTo>
                    <a:pt x="19" y="4"/>
                  </a:lnTo>
                  <a:lnTo>
                    <a:pt x="19" y="12"/>
                  </a:lnTo>
                  <a:lnTo>
                    <a:pt x="17" y="19"/>
                  </a:lnTo>
                  <a:lnTo>
                    <a:pt x="12" y="35"/>
                  </a:lnTo>
                  <a:lnTo>
                    <a:pt x="8" y="50"/>
                  </a:lnTo>
                  <a:lnTo>
                    <a:pt x="7" y="58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76"/>
                  </a:lnTo>
                  <a:lnTo>
                    <a:pt x="5" y="89"/>
                  </a:lnTo>
                  <a:lnTo>
                    <a:pt x="4" y="99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3"/>
                  </a:lnTo>
                  <a:lnTo>
                    <a:pt x="1" y="116"/>
                  </a:lnTo>
                  <a:lnTo>
                    <a:pt x="3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12"/>
                  </a:lnTo>
                  <a:lnTo>
                    <a:pt x="12" y="102"/>
                  </a:lnTo>
                  <a:lnTo>
                    <a:pt x="14" y="92"/>
                  </a:lnTo>
                  <a:lnTo>
                    <a:pt x="15" y="8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7" y="62"/>
                  </a:lnTo>
                  <a:lnTo>
                    <a:pt x="18" y="54"/>
                  </a:lnTo>
                  <a:lnTo>
                    <a:pt x="22" y="37"/>
                  </a:lnTo>
                  <a:lnTo>
                    <a:pt x="26" y="20"/>
                  </a:lnTo>
                  <a:lnTo>
                    <a:pt x="28" y="1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1" name="Freeform 204"/>
            <p:cNvSpPr/>
            <p:nvPr/>
          </p:nvSpPr>
          <p:spPr bwMode="auto">
            <a:xfrm>
              <a:off x="4714875" y="2657475"/>
              <a:ext cx="11113" cy="619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32"/>
                </a:cxn>
                <a:cxn ang="0">
                  <a:pos x="6" y="59"/>
                </a:cxn>
                <a:cxn ang="0">
                  <a:pos x="2" y="86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1" y="116"/>
                </a:cxn>
                <a:cxn ang="0">
                  <a:pos x="3" y="117"/>
                </a:cxn>
                <a:cxn ang="0">
                  <a:pos x="4" y="117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5"/>
                </a:cxn>
                <a:cxn ang="0">
                  <a:pos x="9" y="113"/>
                </a:cxn>
                <a:cxn ang="0">
                  <a:pos x="9" y="113"/>
                </a:cxn>
                <a:cxn ang="0">
                  <a:pos x="11" y="86"/>
                </a:cxn>
                <a:cxn ang="0">
                  <a:pos x="15" y="59"/>
                </a:cxn>
                <a:cxn ang="0">
                  <a:pos x="19" y="32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21" h="117">
                  <a:moveTo>
                    <a:pt x="12" y="5"/>
                  </a:moveTo>
                  <a:lnTo>
                    <a:pt x="12" y="5"/>
                  </a:lnTo>
                  <a:lnTo>
                    <a:pt x="10" y="32"/>
                  </a:lnTo>
                  <a:lnTo>
                    <a:pt x="6" y="59"/>
                  </a:lnTo>
                  <a:lnTo>
                    <a:pt x="2" y="8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1" y="116"/>
                  </a:lnTo>
                  <a:lnTo>
                    <a:pt x="3" y="117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5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11" y="86"/>
                  </a:lnTo>
                  <a:lnTo>
                    <a:pt x="15" y="59"/>
                  </a:lnTo>
                  <a:lnTo>
                    <a:pt x="19" y="32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2" name="Freeform 206"/>
            <p:cNvSpPr>
              <a:spLocks noEditPoints="1"/>
            </p:cNvSpPr>
            <p:nvPr/>
          </p:nvSpPr>
          <p:spPr bwMode="auto">
            <a:xfrm>
              <a:off x="4249738" y="2249488"/>
              <a:ext cx="555625" cy="574675"/>
            </a:xfrm>
            <a:custGeom>
              <a:avLst/>
              <a:gdLst/>
              <a:ahLst/>
              <a:cxnLst>
                <a:cxn ang="0">
                  <a:pos x="817" y="1056"/>
                </a:cxn>
                <a:cxn ang="0">
                  <a:pos x="716" y="1035"/>
                </a:cxn>
                <a:cxn ang="0">
                  <a:pos x="659" y="1016"/>
                </a:cxn>
                <a:cxn ang="0">
                  <a:pos x="645" y="1010"/>
                </a:cxn>
                <a:cxn ang="0">
                  <a:pos x="623" y="986"/>
                </a:cxn>
                <a:cxn ang="0">
                  <a:pos x="608" y="970"/>
                </a:cxn>
                <a:cxn ang="0">
                  <a:pos x="577" y="929"/>
                </a:cxn>
                <a:cxn ang="0">
                  <a:pos x="513" y="864"/>
                </a:cxn>
                <a:cxn ang="0">
                  <a:pos x="403" y="767"/>
                </a:cxn>
                <a:cxn ang="0">
                  <a:pos x="307" y="683"/>
                </a:cxn>
                <a:cxn ang="0">
                  <a:pos x="222" y="574"/>
                </a:cxn>
                <a:cxn ang="0">
                  <a:pos x="139" y="472"/>
                </a:cxn>
                <a:cxn ang="0">
                  <a:pos x="97" y="439"/>
                </a:cxn>
                <a:cxn ang="0">
                  <a:pos x="31" y="360"/>
                </a:cxn>
                <a:cxn ang="0">
                  <a:pos x="27" y="300"/>
                </a:cxn>
                <a:cxn ang="0">
                  <a:pos x="84" y="371"/>
                </a:cxn>
                <a:cxn ang="0">
                  <a:pos x="141" y="426"/>
                </a:cxn>
                <a:cxn ang="0">
                  <a:pos x="208" y="491"/>
                </a:cxn>
                <a:cxn ang="0">
                  <a:pos x="305" y="624"/>
                </a:cxn>
                <a:cxn ang="0">
                  <a:pos x="398" y="714"/>
                </a:cxn>
                <a:cxn ang="0">
                  <a:pos x="481" y="790"/>
                </a:cxn>
                <a:cxn ang="0">
                  <a:pos x="571" y="872"/>
                </a:cxn>
                <a:cxn ang="0">
                  <a:pos x="646" y="943"/>
                </a:cxn>
                <a:cxn ang="0">
                  <a:pos x="724" y="871"/>
                </a:cxn>
                <a:cxn ang="0">
                  <a:pos x="843" y="787"/>
                </a:cxn>
                <a:cxn ang="0">
                  <a:pos x="981" y="693"/>
                </a:cxn>
                <a:cxn ang="0">
                  <a:pos x="917" y="620"/>
                </a:cxn>
                <a:cxn ang="0">
                  <a:pos x="751" y="446"/>
                </a:cxn>
                <a:cxn ang="0">
                  <a:pos x="583" y="291"/>
                </a:cxn>
                <a:cxn ang="0">
                  <a:pos x="501" y="195"/>
                </a:cxn>
                <a:cxn ang="0">
                  <a:pos x="431" y="116"/>
                </a:cxn>
                <a:cxn ang="0">
                  <a:pos x="378" y="54"/>
                </a:cxn>
                <a:cxn ang="0">
                  <a:pos x="377" y="0"/>
                </a:cxn>
                <a:cxn ang="0">
                  <a:pos x="496" y="134"/>
                </a:cxn>
                <a:cxn ang="0">
                  <a:pos x="631" y="290"/>
                </a:cxn>
                <a:cxn ang="0">
                  <a:pos x="729" y="380"/>
                </a:cxn>
                <a:cxn ang="0">
                  <a:pos x="900" y="546"/>
                </a:cxn>
                <a:cxn ang="0">
                  <a:pos x="980" y="641"/>
                </a:cxn>
                <a:cxn ang="0">
                  <a:pos x="1020" y="678"/>
                </a:cxn>
                <a:cxn ang="0">
                  <a:pos x="1032" y="689"/>
                </a:cxn>
                <a:cxn ang="0">
                  <a:pos x="1037" y="700"/>
                </a:cxn>
                <a:cxn ang="0">
                  <a:pos x="1051" y="800"/>
                </a:cxn>
                <a:cxn ang="0">
                  <a:pos x="1037" y="911"/>
                </a:cxn>
                <a:cxn ang="0">
                  <a:pos x="1029" y="991"/>
                </a:cxn>
                <a:cxn ang="0">
                  <a:pos x="1023" y="1039"/>
                </a:cxn>
                <a:cxn ang="0">
                  <a:pos x="1016" y="1079"/>
                </a:cxn>
                <a:cxn ang="0">
                  <a:pos x="1002" y="1088"/>
                </a:cxn>
                <a:cxn ang="0">
                  <a:pos x="996" y="1087"/>
                </a:cxn>
                <a:cxn ang="0">
                  <a:pos x="954" y="761"/>
                </a:cxn>
                <a:cxn ang="0">
                  <a:pos x="842" y="830"/>
                </a:cxn>
                <a:cxn ang="0">
                  <a:pos x="729" y="917"/>
                </a:cxn>
                <a:cxn ang="0">
                  <a:pos x="672" y="967"/>
                </a:cxn>
                <a:cxn ang="0">
                  <a:pos x="699" y="991"/>
                </a:cxn>
                <a:cxn ang="0">
                  <a:pos x="772" y="1010"/>
                </a:cxn>
                <a:cxn ang="0">
                  <a:pos x="941" y="1046"/>
                </a:cxn>
                <a:cxn ang="0">
                  <a:pos x="989" y="1039"/>
                </a:cxn>
                <a:cxn ang="0">
                  <a:pos x="990" y="1018"/>
                </a:cxn>
                <a:cxn ang="0">
                  <a:pos x="995" y="957"/>
                </a:cxn>
                <a:cxn ang="0">
                  <a:pos x="1010" y="856"/>
                </a:cxn>
                <a:cxn ang="0">
                  <a:pos x="1010" y="734"/>
                </a:cxn>
              </a:cxnLst>
              <a:rect l="0" t="0" r="r" b="b"/>
              <a:pathLst>
                <a:path w="1051" h="1088">
                  <a:moveTo>
                    <a:pt x="991" y="1088"/>
                  </a:moveTo>
                  <a:lnTo>
                    <a:pt x="991" y="1088"/>
                  </a:lnTo>
                  <a:lnTo>
                    <a:pt x="952" y="1084"/>
                  </a:lnTo>
                  <a:lnTo>
                    <a:pt x="911" y="1078"/>
                  </a:lnTo>
                  <a:lnTo>
                    <a:pt x="866" y="1069"/>
                  </a:lnTo>
                  <a:lnTo>
                    <a:pt x="817" y="1056"/>
                  </a:lnTo>
                  <a:lnTo>
                    <a:pt x="817" y="1056"/>
                  </a:lnTo>
                  <a:lnTo>
                    <a:pt x="773" y="1046"/>
                  </a:lnTo>
                  <a:lnTo>
                    <a:pt x="751" y="1041"/>
                  </a:lnTo>
                  <a:lnTo>
                    <a:pt x="728" y="1037"/>
                  </a:lnTo>
                  <a:lnTo>
                    <a:pt x="728" y="1037"/>
                  </a:lnTo>
                  <a:lnTo>
                    <a:pt x="716" y="1035"/>
                  </a:lnTo>
                  <a:lnTo>
                    <a:pt x="706" y="1031"/>
                  </a:lnTo>
                  <a:lnTo>
                    <a:pt x="686" y="1025"/>
                  </a:lnTo>
                  <a:lnTo>
                    <a:pt x="686" y="1025"/>
                  </a:lnTo>
                  <a:lnTo>
                    <a:pt x="673" y="1020"/>
                  </a:lnTo>
                  <a:lnTo>
                    <a:pt x="659" y="1016"/>
                  </a:lnTo>
                  <a:lnTo>
                    <a:pt x="659" y="1016"/>
                  </a:lnTo>
                  <a:lnTo>
                    <a:pt x="654" y="1015"/>
                  </a:lnTo>
                  <a:lnTo>
                    <a:pt x="651" y="1013"/>
                  </a:lnTo>
                  <a:lnTo>
                    <a:pt x="650" y="1012"/>
                  </a:lnTo>
                  <a:lnTo>
                    <a:pt x="649" y="1011"/>
                  </a:lnTo>
                  <a:lnTo>
                    <a:pt x="649" y="1011"/>
                  </a:lnTo>
                  <a:lnTo>
                    <a:pt x="645" y="1010"/>
                  </a:lnTo>
                  <a:lnTo>
                    <a:pt x="645" y="1010"/>
                  </a:lnTo>
                  <a:lnTo>
                    <a:pt x="640" y="1006"/>
                  </a:lnTo>
                  <a:lnTo>
                    <a:pt x="635" y="1001"/>
                  </a:lnTo>
                  <a:lnTo>
                    <a:pt x="628" y="991"/>
                  </a:lnTo>
                  <a:lnTo>
                    <a:pt x="623" y="986"/>
                  </a:lnTo>
                  <a:lnTo>
                    <a:pt x="623" y="986"/>
                  </a:lnTo>
                  <a:lnTo>
                    <a:pt x="620" y="983"/>
                  </a:lnTo>
                  <a:lnTo>
                    <a:pt x="619" y="982"/>
                  </a:lnTo>
                  <a:lnTo>
                    <a:pt x="619" y="982"/>
                  </a:lnTo>
                  <a:lnTo>
                    <a:pt x="614" y="979"/>
                  </a:lnTo>
                  <a:lnTo>
                    <a:pt x="611" y="976"/>
                  </a:lnTo>
                  <a:lnTo>
                    <a:pt x="608" y="970"/>
                  </a:lnTo>
                  <a:lnTo>
                    <a:pt x="608" y="965"/>
                  </a:lnTo>
                  <a:lnTo>
                    <a:pt x="608" y="963"/>
                  </a:lnTo>
                  <a:lnTo>
                    <a:pt x="606" y="961"/>
                  </a:lnTo>
                  <a:lnTo>
                    <a:pt x="606" y="961"/>
                  </a:lnTo>
                  <a:lnTo>
                    <a:pt x="591" y="946"/>
                  </a:lnTo>
                  <a:lnTo>
                    <a:pt x="577" y="929"/>
                  </a:lnTo>
                  <a:lnTo>
                    <a:pt x="577" y="929"/>
                  </a:lnTo>
                  <a:lnTo>
                    <a:pt x="561" y="912"/>
                  </a:lnTo>
                  <a:lnTo>
                    <a:pt x="546" y="895"/>
                  </a:lnTo>
                  <a:lnTo>
                    <a:pt x="529" y="879"/>
                  </a:lnTo>
                  <a:lnTo>
                    <a:pt x="513" y="864"/>
                  </a:lnTo>
                  <a:lnTo>
                    <a:pt x="513" y="864"/>
                  </a:lnTo>
                  <a:lnTo>
                    <a:pt x="490" y="846"/>
                  </a:lnTo>
                  <a:lnTo>
                    <a:pt x="469" y="827"/>
                  </a:lnTo>
                  <a:lnTo>
                    <a:pt x="428" y="789"/>
                  </a:lnTo>
                  <a:lnTo>
                    <a:pt x="428" y="789"/>
                  </a:lnTo>
                  <a:lnTo>
                    <a:pt x="416" y="777"/>
                  </a:lnTo>
                  <a:lnTo>
                    <a:pt x="403" y="767"/>
                  </a:lnTo>
                  <a:lnTo>
                    <a:pt x="378" y="745"/>
                  </a:lnTo>
                  <a:lnTo>
                    <a:pt x="378" y="745"/>
                  </a:lnTo>
                  <a:lnTo>
                    <a:pt x="356" y="729"/>
                  </a:lnTo>
                  <a:lnTo>
                    <a:pt x="336" y="711"/>
                  </a:lnTo>
                  <a:lnTo>
                    <a:pt x="317" y="693"/>
                  </a:lnTo>
                  <a:lnTo>
                    <a:pt x="307" y="683"/>
                  </a:lnTo>
                  <a:lnTo>
                    <a:pt x="299" y="673"/>
                  </a:lnTo>
                  <a:lnTo>
                    <a:pt x="299" y="673"/>
                  </a:lnTo>
                  <a:lnTo>
                    <a:pt x="271" y="638"/>
                  </a:lnTo>
                  <a:lnTo>
                    <a:pt x="271" y="638"/>
                  </a:lnTo>
                  <a:lnTo>
                    <a:pt x="238" y="596"/>
                  </a:lnTo>
                  <a:lnTo>
                    <a:pt x="222" y="574"/>
                  </a:lnTo>
                  <a:lnTo>
                    <a:pt x="207" y="552"/>
                  </a:lnTo>
                  <a:lnTo>
                    <a:pt x="207" y="552"/>
                  </a:lnTo>
                  <a:lnTo>
                    <a:pt x="194" y="534"/>
                  </a:lnTo>
                  <a:lnTo>
                    <a:pt x="178" y="514"/>
                  </a:lnTo>
                  <a:lnTo>
                    <a:pt x="160" y="493"/>
                  </a:lnTo>
                  <a:lnTo>
                    <a:pt x="139" y="472"/>
                  </a:lnTo>
                  <a:lnTo>
                    <a:pt x="139" y="472"/>
                  </a:lnTo>
                  <a:lnTo>
                    <a:pt x="128" y="461"/>
                  </a:lnTo>
                  <a:lnTo>
                    <a:pt x="115" y="453"/>
                  </a:lnTo>
                  <a:lnTo>
                    <a:pt x="115" y="453"/>
                  </a:lnTo>
                  <a:lnTo>
                    <a:pt x="103" y="444"/>
                  </a:lnTo>
                  <a:lnTo>
                    <a:pt x="97" y="439"/>
                  </a:lnTo>
                  <a:lnTo>
                    <a:pt x="92" y="433"/>
                  </a:lnTo>
                  <a:lnTo>
                    <a:pt x="92" y="433"/>
                  </a:lnTo>
                  <a:lnTo>
                    <a:pt x="74" y="414"/>
                  </a:lnTo>
                  <a:lnTo>
                    <a:pt x="57" y="393"/>
                  </a:lnTo>
                  <a:lnTo>
                    <a:pt x="57" y="393"/>
                  </a:lnTo>
                  <a:lnTo>
                    <a:pt x="31" y="360"/>
                  </a:lnTo>
                  <a:lnTo>
                    <a:pt x="16" y="345"/>
                  </a:lnTo>
                  <a:lnTo>
                    <a:pt x="2" y="329"/>
                  </a:lnTo>
                  <a:lnTo>
                    <a:pt x="2" y="329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27" y="300"/>
                  </a:lnTo>
                  <a:lnTo>
                    <a:pt x="27" y="300"/>
                  </a:lnTo>
                  <a:lnTo>
                    <a:pt x="45" y="322"/>
                  </a:lnTo>
                  <a:lnTo>
                    <a:pt x="45" y="322"/>
                  </a:lnTo>
                  <a:lnTo>
                    <a:pt x="68" y="351"/>
                  </a:lnTo>
                  <a:lnTo>
                    <a:pt x="68" y="351"/>
                  </a:lnTo>
                  <a:lnTo>
                    <a:pt x="84" y="371"/>
                  </a:lnTo>
                  <a:lnTo>
                    <a:pt x="102" y="392"/>
                  </a:lnTo>
                  <a:lnTo>
                    <a:pt x="111" y="401"/>
                  </a:lnTo>
                  <a:lnTo>
                    <a:pt x="120" y="411"/>
                  </a:lnTo>
                  <a:lnTo>
                    <a:pt x="131" y="419"/>
                  </a:lnTo>
                  <a:lnTo>
                    <a:pt x="141" y="426"/>
                  </a:lnTo>
                  <a:lnTo>
                    <a:pt x="141" y="426"/>
                  </a:lnTo>
                  <a:lnTo>
                    <a:pt x="151" y="434"/>
                  </a:lnTo>
                  <a:lnTo>
                    <a:pt x="163" y="444"/>
                  </a:lnTo>
                  <a:lnTo>
                    <a:pt x="174" y="454"/>
                  </a:lnTo>
                  <a:lnTo>
                    <a:pt x="186" y="465"/>
                  </a:lnTo>
                  <a:lnTo>
                    <a:pt x="197" y="478"/>
                  </a:lnTo>
                  <a:lnTo>
                    <a:pt x="208" y="491"/>
                  </a:lnTo>
                  <a:lnTo>
                    <a:pt x="219" y="506"/>
                  </a:lnTo>
                  <a:lnTo>
                    <a:pt x="229" y="521"/>
                  </a:lnTo>
                  <a:lnTo>
                    <a:pt x="229" y="521"/>
                  </a:lnTo>
                  <a:lnTo>
                    <a:pt x="261" y="567"/>
                  </a:lnTo>
                  <a:lnTo>
                    <a:pt x="291" y="607"/>
                  </a:lnTo>
                  <a:lnTo>
                    <a:pt x="305" y="624"/>
                  </a:lnTo>
                  <a:lnTo>
                    <a:pt x="319" y="640"/>
                  </a:lnTo>
                  <a:lnTo>
                    <a:pt x="332" y="654"/>
                  </a:lnTo>
                  <a:lnTo>
                    <a:pt x="346" y="668"/>
                  </a:lnTo>
                  <a:lnTo>
                    <a:pt x="346" y="668"/>
                  </a:lnTo>
                  <a:lnTo>
                    <a:pt x="371" y="692"/>
                  </a:lnTo>
                  <a:lnTo>
                    <a:pt x="398" y="714"/>
                  </a:lnTo>
                  <a:lnTo>
                    <a:pt x="398" y="714"/>
                  </a:lnTo>
                  <a:lnTo>
                    <a:pt x="429" y="741"/>
                  </a:lnTo>
                  <a:lnTo>
                    <a:pt x="445" y="755"/>
                  </a:lnTo>
                  <a:lnTo>
                    <a:pt x="459" y="769"/>
                  </a:lnTo>
                  <a:lnTo>
                    <a:pt x="459" y="769"/>
                  </a:lnTo>
                  <a:lnTo>
                    <a:pt x="481" y="790"/>
                  </a:lnTo>
                  <a:lnTo>
                    <a:pt x="504" y="809"/>
                  </a:lnTo>
                  <a:lnTo>
                    <a:pt x="504" y="809"/>
                  </a:lnTo>
                  <a:lnTo>
                    <a:pt x="526" y="828"/>
                  </a:lnTo>
                  <a:lnTo>
                    <a:pt x="548" y="849"/>
                  </a:lnTo>
                  <a:lnTo>
                    <a:pt x="548" y="849"/>
                  </a:lnTo>
                  <a:lnTo>
                    <a:pt x="571" y="872"/>
                  </a:lnTo>
                  <a:lnTo>
                    <a:pt x="594" y="896"/>
                  </a:lnTo>
                  <a:lnTo>
                    <a:pt x="594" y="896"/>
                  </a:lnTo>
                  <a:lnTo>
                    <a:pt x="615" y="920"/>
                  </a:lnTo>
                  <a:lnTo>
                    <a:pt x="638" y="943"/>
                  </a:lnTo>
                  <a:lnTo>
                    <a:pt x="643" y="948"/>
                  </a:lnTo>
                  <a:lnTo>
                    <a:pt x="646" y="943"/>
                  </a:lnTo>
                  <a:lnTo>
                    <a:pt x="646" y="943"/>
                  </a:lnTo>
                  <a:lnTo>
                    <a:pt x="658" y="929"/>
                  </a:lnTo>
                  <a:lnTo>
                    <a:pt x="669" y="917"/>
                  </a:lnTo>
                  <a:lnTo>
                    <a:pt x="682" y="904"/>
                  </a:lnTo>
                  <a:lnTo>
                    <a:pt x="696" y="893"/>
                  </a:lnTo>
                  <a:lnTo>
                    <a:pt x="724" y="871"/>
                  </a:lnTo>
                  <a:lnTo>
                    <a:pt x="753" y="851"/>
                  </a:lnTo>
                  <a:lnTo>
                    <a:pt x="753" y="851"/>
                  </a:lnTo>
                  <a:lnTo>
                    <a:pt x="784" y="829"/>
                  </a:lnTo>
                  <a:lnTo>
                    <a:pt x="784" y="829"/>
                  </a:lnTo>
                  <a:lnTo>
                    <a:pt x="812" y="807"/>
                  </a:lnTo>
                  <a:lnTo>
                    <a:pt x="843" y="787"/>
                  </a:lnTo>
                  <a:lnTo>
                    <a:pt x="906" y="748"/>
                  </a:lnTo>
                  <a:lnTo>
                    <a:pt x="906" y="748"/>
                  </a:lnTo>
                  <a:lnTo>
                    <a:pt x="944" y="725"/>
                  </a:lnTo>
                  <a:lnTo>
                    <a:pt x="980" y="702"/>
                  </a:lnTo>
                  <a:lnTo>
                    <a:pt x="986" y="698"/>
                  </a:lnTo>
                  <a:lnTo>
                    <a:pt x="981" y="693"/>
                  </a:lnTo>
                  <a:lnTo>
                    <a:pt x="981" y="693"/>
                  </a:lnTo>
                  <a:lnTo>
                    <a:pt x="964" y="676"/>
                  </a:lnTo>
                  <a:lnTo>
                    <a:pt x="949" y="660"/>
                  </a:lnTo>
                  <a:lnTo>
                    <a:pt x="920" y="624"/>
                  </a:lnTo>
                  <a:lnTo>
                    <a:pt x="917" y="620"/>
                  </a:lnTo>
                  <a:lnTo>
                    <a:pt x="917" y="620"/>
                  </a:lnTo>
                  <a:lnTo>
                    <a:pt x="882" y="579"/>
                  </a:lnTo>
                  <a:lnTo>
                    <a:pt x="850" y="543"/>
                  </a:lnTo>
                  <a:lnTo>
                    <a:pt x="819" y="510"/>
                  </a:lnTo>
                  <a:lnTo>
                    <a:pt x="789" y="480"/>
                  </a:lnTo>
                  <a:lnTo>
                    <a:pt x="789" y="480"/>
                  </a:lnTo>
                  <a:lnTo>
                    <a:pt x="751" y="446"/>
                  </a:lnTo>
                  <a:lnTo>
                    <a:pt x="712" y="412"/>
                  </a:lnTo>
                  <a:lnTo>
                    <a:pt x="712" y="412"/>
                  </a:lnTo>
                  <a:lnTo>
                    <a:pt x="668" y="372"/>
                  </a:lnTo>
                  <a:lnTo>
                    <a:pt x="624" y="332"/>
                  </a:lnTo>
                  <a:lnTo>
                    <a:pt x="604" y="313"/>
                  </a:lnTo>
                  <a:lnTo>
                    <a:pt x="583" y="291"/>
                  </a:lnTo>
                  <a:lnTo>
                    <a:pt x="564" y="269"/>
                  </a:lnTo>
                  <a:lnTo>
                    <a:pt x="544" y="246"/>
                  </a:lnTo>
                  <a:lnTo>
                    <a:pt x="544" y="246"/>
                  </a:lnTo>
                  <a:lnTo>
                    <a:pt x="522" y="221"/>
                  </a:lnTo>
                  <a:lnTo>
                    <a:pt x="501" y="195"/>
                  </a:lnTo>
                  <a:lnTo>
                    <a:pt x="501" y="195"/>
                  </a:lnTo>
                  <a:lnTo>
                    <a:pt x="475" y="165"/>
                  </a:lnTo>
                  <a:lnTo>
                    <a:pt x="450" y="135"/>
                  </a:lnTo>
                  <a:lnTo>
                    <a:pt x="450" y="135"/>
                  </a:lnTo>
                  <a:lnTo>
                    <a:pt x="441" y="125"/>
                  </a:lnTo>
                  <a:lnTo>
                    <a:pt x="431" y="116"/>
                  </a:lnTo>
                  <a:lnTo>
                    <a:pt x="431" y="116"/>
                  </a:lnTo>
                  <a:lnTo>
                    <a:pt x="422" y="107"/>
                  </a:lnTo>
                  <a:lnTo>
                    <a:pt x="413" y="98"/>
                  </a:lnTo>
                  <a:lnTo>
                    <a:pt x="413" y="98"/>
                  </a:lnTo>
                  <a:lnTo>
                    <a:pt x="400" y="81"/>
                  </a:lnTo>
                  <a:lnTo>
                    <a:pt x="389" y="67"/>
                  </a:lnTo>
                  <a:lnTo>
                    <a:pt x="378" y="54"/>
                  </a:lnTo>
                  <a:lnTo>
                    <a:pt x="366" y="44"/>
                  </a:lnTo>
                  <a:lnTo>
                    <a:pt x="366" y="44"/>
                  </a:lnTo>
                  <a:lnTo>
                    <a:pt x="355" y="33"/>
                  </a:lnTo>
                  <a:lnTo>
                    <a:pt x="346" y="21"/>
                  </a:lnTo>
                  <a:lnTo>
                    <a:pt x="346" y="21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433" y="64"/>
                  </a:lnTo>
                  <a:lnTo>
                    <a:pt x="433" y="64"/>
                  </a:lnTo>
                  <a:lnTo>
                    <a:pt x="496" y="134"/>
                  </a:lnTo>
                  <a:lnTo>
                    <a:pt x="527" y="170"/>
                  </a:lnTo>
                  <a:lnTo>
                    <a:pt x="558" y="207"/>
                  </a:lnTo>
                  <a:lnTo>
                    <a:pt x="558" y="207"/>
                  </a:lnTo>
                  <a:lnTo>
                    <a:pt x="585" y="239"/>
                  </a:lnTo>
                  <a:lnTo>
                    <a:pt x="614" y="273"/>
                  </a:lnTo>
                  <a:lnTo>
                    <a:pt x="631" y="290"/>
                  </a:lnTo>
                  <a:lnTo>
                    <a:pt x="647" y="307"/>
                  </a:lnTo>
                  <a:lnTo>
                    <a:pt x="665" y="324"/>
                  </a:lnTo>
                  <a:lnTo>
                    <a:pt x="683" y="341"/>
                  </a:lnTo>
                  <a:lnTo>
                    <a:pt x="683" y="341"/>
                  </a:lnTo>
                  <a:lnTo>
                    <a:pt x="729" y="380"/>
                  </a:lnTo>
                  <a:lnTo>
                    <a:pt x="729" y="380"/>
                  </a:lnTo>
                  <a:lnTo>
                    <a:pt x="765" y="411"/>
                  </a:lnTo>
                  <a:lnTo>
                    <a:pt x="801" y="444"/>
                  </a:lnTo>
                  <a:lnTo>
                    <a:pt x="801" y="444"/>
                  </a:lnTo>
                  <a:lnTo>
                    <a:pt x="836" y="477"/>
                  </a:lnTo>
                  <a:lnTo>
                    <a:pt x="869" y="511"/>
                  </a:lnTo>
                  <a:lnTo>
                    <a:pt x="900" y="546"/>
                  </a:lnTo>
                  <a:lnTo>
                    <a:pt x="930" y="581"/>
                  </a:lnTo>
                  <a:lnTo>
                    <a:pt x="930" y="581"/>
                  </a:lnTo>
                  <a:lnTo>
                    <a:pt x="946" y="600"/>
                  </a:lnTo>
                  <a:lnTo>
                    <a:pt x="946" y="600"/>
                  </a:lnTo>
                  <a:lnTo>
                    <a:pt x="962" y="620"/>
                  </a:lnTo>
                  <a:lnTo>
                    <a:pt x="980" y="641"/>
                  </a:lnTo>
                  <a:lnTo>
                    <a:pt x="998" y="661"/>
                  </a:lnTo>
                  <a:lnTo>
                    <a:pt x="1008" y="669"/>
                  </a:lnTo>
                  <a:lnTo>
                    <a:pt x="1018" y="677"/>
                  </a:lnTo>
                  <a:lnTo>
                    <a:pt x="1019" y="678"/>
                  </a:lnTo>
                  <a:lnTo>
                    <a:pt x="1020" y="678"/>
                  </a:lnTo>
                  <a:lnTo>
                    <a:pt x="1020" y="678"/>
                  </a:lnTo>
                  <a:lnTo>
                    <a:pt x="1025" y="680"/>
                  </a:lnTo>
                  <a:lnTo>
                    <a:pt x="1029" y="684"/>
                  </a:lnTo>
                  <a:lnTo>
                    <a:pt x="1029" y="685"/>
                  </a:lnTo>
                  <a:lnTo>
                    <a:pt x="1030" y="686"/>
                  </a:lnTo>
                  <a:lnTo>
                    <a:pt x="1030" y="686"/>
                  </a:lnTo>
                  <a:lnTo>
                    <a:pt x="1032" y="689"/>
                  </a:lnTo>
                  <a:lnTo>
                    <a:pt x="1035" y="692"/>
                  </a:lnTo>
                  <a:lnTo>
                    <a:pt x="1036" y="695"/>
                  </a:lnTo>
                  <a:lnTo>
                    <a:pt x="1037" y="698"/>
                  </a:lnTo>
                  <a:lnTo>
                    <a:pt x="1037" y="699"/>
                  </a:lnTo>
                  <a:lnTo>
                    <a:pt x="1037" y="700"/>
                  </a:lnTo>
                  <a:lnTo>
                    <a:pt x="1037" y="700"/>
                  </a:lnTo>
                  <a:lnTo>
                    <a:pt x="1041" y="711"/>
                  </a:lnTo>
                  <a:lnTo>
                    <a:pt x="1045" y="723"/>
                  </a:lnTo>
                  <a:lnTo>
                    <a:pt x="1047" y="735"/>
                  </a:lnTo>
                  <a:lnTo>
                    <a:pt x="1049" y="748"/>
                  </a:lnTo>
                  <a:lnTo>
                    <a:pt x="1051" y="774"/>
                  </a:lnTo>
                  <a:lnTo>
                    <a:pt x="1051" y="800"/>
                  </a:lnTo>
                  <a:lnTo>
                    <a:pt x="1050" y="826"/>
                  </a:lnTo>
                  <a:lnTo>
                    <a:pt x="1047" y="851"/>
                  </a:lnTo>
                  <a:lnTo>
                    <a:pt x="1044" y="872"/>
                  </a:lnTo>
                  <a:lnTo>
                    <a:pt x="1040" y="892"/>
                  </a:lnTo>
                  <a:lnTo>
                    <a:pt x="1040" y="892"/>
                  </a:lnTo>
                  <a:lnTo>
                    <a:pt x="1037" y="911"/>
                  </a:lnTo>
                  <a:lnTo>
                    <a:pt x="1035" y="929"/>
                  </a:lnTo>
                  <a:lnTo>
                    <a:pt x="1030" y="967"/>
                  </a:lnTo>
                  <a:lnTo>
                    <a:pt x="1030" y="973"/>
                  </a:lnTo>
                  <a:lnTo>
                    <a:pt x="1030" y="973"/>
                  </a:lnTo>
                  <a:lnTo>
                    <a:pt x="1029" y="991"/>
                  </a:lnTo>
                  <a:lnTo>
                    <a:pt x="1029" y="991"/>
                  </a:lnTo>
                  <a:lnTo>
                    <a:pt x="1029" y="1009"/>
                  </a:lnTo>
                  <a:lnTo>
                    <a:pt x="1028" y="1017"/>
                  </a:lnTo>
                  <a:lnTo>
                    <a:pt x="1026" y="1024"/>
                  </a:lnTo>
                  <a:lnTo>
                    <a:pt x="1026" y="1024"/>
                  </a:lnTo>
                  <a:lnTo>
                    <a:pt x="1024" y="1031"/>
                  </a:lnTo>
                  <a:lnTo>
                    <a:pt x="1023" y="1039"/>
                  </a:lnTo>
                  <a:lnTo>
                    <a:pt x="1023" y="1051"/>
                  </a:lnTo>
                  <a:lnTo>
                    <a:pt x="1023" y="1051"/>
                  </a:lnTo>
                  <a:lnTo>
                    <a:pt x="1023" y="1059"/>
                  </a:lnTo>
                  <a:lnTo>
                    <a:pt x="1021" y="1068"/>
                  </a:lnTo>
                  <a:lnTo>
                    <a:pt x="1019" y="1075"/>
                  </a:lnTo>
                  <a:lnTo>
                    <a:pt x="1016" y="1079"/>
                  </a:lnTo>
                  <a:lnTo>
                    <a:pt x="1013" y="1083"/>
                  </a:lnTo>
                  <a:lnTo>
                    <a:pt x="1013" y="1083"/>
                  </a:lnTo>
                  <a:lnTo>
                    <a:pt x="1010" y="1085"/>
                  </a:lnTo>
                  <a:lnTo>
                    <a:pt x="1008" y="1086"/>
                  </a:lnTo>
                  <a:lnTo>
                    <a:pt x="1005" y="1087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998" y="1087"/>
                  </a:lnTo>
                  <a:lnTo>
                    <a:pt x="997" y="1087"/>
                  </a:lnTo>
                  <a:lnTo>
                    <a:pt x="996" y="1087"/>
                  </a:lnTo>
                  <a:lnTo>
                    <a:pt x="996" y="1087"/>
                  </a:lnTo>
                  <a:lnTo>
                    <a:pt x="992" y="1088"/>
                  </a:lnTo>
                  <a:lnTo>
                    <a:pt x="991" y="1088"/>
                  </a:lnTo>
                  <a:close/>
                  <a:moveTo>
                    <a:pt x="1002" y="731"/>
                  </a:moveTo>
                  <a:lnTo>
                    <a:pt x="1002" y="731"/>
                  </a:lnTo>
                  <a:lnTo>
                    <a:pt x="954" y="761"/>
                  </a:lnTo>
                  <a:lnTo>
                    <a:pt x="954" y="761"/>
                  </a:lnTo>
                  <a:lnTo>
                    <a:pt x="918" y="784"/>
                  </a:lnTo>
                  <a:lnTo>
                    <a:pt x="918" y="784"/>
                  </a:lnTo>
                  <a:lnTo>
                    <a:pt x="885" y="803"/>
                  </a:lnTo>
                  <a:lnTo>
                    <a:pt x="885" y="803"/>
                  </a:lnTo>
                  <a:lnTo>
                    <a:pt x="856" y="821"/>
                  </a:lnTo>
                  <a:lnTo>
                    <a:pt x="842" y="830"/>
                  </a:lnTo>
                  <a:lnTo>
                    <a:pt x="829" y="839"/>
                  </a:lnTo>
                  <a:lnTo>
                    <a:pt x="819" y="847"/>
                  </a:lnTo>
                  <a:lnTo>
                    <a:pt x="819" y="847"/>
                  </a:lnTo>
                  <a:lnTo>
                    <a:pt x="773" y="881"/>
                  </a:lnTo>
                  <a:lnTo>
                    <a:pt x="729" y="917"/>
                  </a:lnTo>
                  <a:lnTo>
                    <a:pt x="729" y="917"/>
                  </a:lnTo>
                  <a:lnTo>
                    <a:pt x="717" y="925"/>
                  </a:lnTo>
                  <a:lnTo>
                    <a:pt x="717" y="925"/>
                  </a:lnTo>
                  <a:lnTo>
                    <a:pt x="704" y="936"/>
                  </a:lnTo>
                  <a:lnTo>
                    <a:pt x="691" y="948"/>
                  </a:lnTo>
                  <a:lnTo>
                    <a:pt x="678" y="960"/>
                  </a:lnTo>
                  <a:lnTo>
                    <a:pt x="672" y="967"/>
                  </a:lnTo>
                  <a:lnTo>
                    <a:pt x="668" y="974"/>
                  </a:lnTo>
                  <a:lnTo>
                    <a:pt x="664" y="980"/>
                  </a:lnTo>
                  <a:lnTo>
                    <a:pt x="671" y="982"/>
                  </a:lnTo>
                  <a:lnTo>
                    <a:pt x="671" y="982"/>
                  </a:lnTo>
                  <a:lnTo>
                    <a:pt x="699" y="991"/>
                  </a:lnTo>
                  <a:lnTo>
                    <a:pt x="699" y="991"/>
                  </a:lnTo>
                  <a:lnTo>
                    <a:pt x="718" y="996"/>
                  </a:lnTo>
                  <a:lnTo>
                    <a:pt x="738" y="1003"/>
                  </a:lnTo>
                  <a:lnTo>
                    <a:pt x="738" y="1003"/>
                  </a:lnTo>
                  <a:lnTo>
                    <a:pt x="756" y="1007"/>
                  </a:lnTo>
                  <a:lnTo>
                    <a:pt x="772" y="1010"/>
                  </a:lnTo>
                  <a:lnTo>
                    <a:pt x="772" y="1010"/>
                  </a:lnTo>
                  <a:lnTo>
                    <a:pt x="792" y="1014"/>
                  </a:lnTo>
                  <a:lnTo>
                    <a:pt x="811" y="1018"/>
                  </a:lnTo>
                  <a:lnTo>
                    <a:pt x="811" y="1018"/>
                  </a:lnTo>
                  <a:lnTo>
                    <a:pt x="854" y="1028"/>
                  </a:lnTo>
                  <a:lnTo>
                    <a:pt x="897" y="1039"/>
                  </a:lnTo>
                  <a:lnTo>
                    <a:pt x="941" y="1046"/>
                  </a:lnTo>
                  <a:lnTo>
                    <a:pt x="962" y="1049"/>
                  </a:lnTo>
                  <a:lnTo>
                    <a:pt x="984" y="1051"/>
                  </a:lnTo>
                  <a:lnTo>
                    <a:pt x="991" y="1052"/>
                  </a:lnTo>
                  <a:lnTo>
                    <a:pt x="990" y="1045"/>
                  </a:lnTo>
                  <a:lnTo>
                    <a:pt x="990" y="1045"/>
                  </a:lnTo>
                  <a:lnTo>
                    <a:pt x="989" y="1039"/>
                  </a:lnTo>
                  <a:lnTo>
                    <a:pt x="989" y="1039"/>
                  </a:lnTo>
                  <a:lnTo>
                    <a:pt x="987" y="1032"/>
                  </a:lnTo>
                  <a:lnTo>
                    <a:pt x="987" y="1029"/>
                  </a:lnTo>
                  <a:lnTo>
                    <a:pt x="987" y="1027"/>
                  </a:lnTo>
                  <a:lnTo>
                    <a:pt x="987" y="1027"/>
                  </a:lnTo>
                  <a:lnTo>
                    <a:pt x="990" y="1018"/>
                  </a:lnTo>
                  <a:lnTo>
                    <a:pt x="992" y="1008"/>
                  </a:lnTo>
                  <a:lnTo>
                    <a:pt x="993" y="988"/>
                  </a:lnTo>
                  <a:lnTo>
                    <a:pt x="993" y="988"/>
                  </a:lnTo>
                  <a:lnTo>
                    <a:pt x="994" y="974"/>
                  </a:lnTo>
                  <a:lnTo>
                    <a:pt x="994" y="974"/>
                  </a:lnTo>
                  <a:lnTo>
                    <a:pt x="995" y="957"/>
                  </a:lnTo>
                  <a:lnTo>
                    <a:pt x="995" y="957"/>
                  </a:lnTo>
                  <a:lnTo>
                    <a:pt x="998" y="925"/>
                  </a:lnTo>
                  <a:lnTo>
                    <a:pt x="1000" y="910"/>
                  </a:lnTo>
                  <a:lnTo>
                    <a:pt x="1004" y="893"/>
                  </a:lnTo>
                  <a:lnTo>
                    <a:pt x="1004" y="893"/>
                  </a:lnTo>
                  <a:lnTo>
                    <a:pt x="1010" y="856"/>
                  </a:lnTo>
                  <a:lnTo>
                    <a:pt x="1013" y="835"/>
                  </a:lnTo>
                  <a:lnTo>
                    <a:pt x="1015" y="813"/>
                  </a:lnTo>
                  <a:lnTo>
                    <a:pt x="1016" y="793"/>
                  </a:lnTo>
                  <a:lnTo>
                    <a:pt x="1015" y="772"/>
                  </a:lnTo>
                  <a:lnTo>
                    <a:pt x="1014" y="753"/>
                  </a:lnTo>
                  <a:lnTo>
                    <a:pt x="1010" y="734"/>
                  </a:lnTo>
                  <a:lnTo>
                    <a:pt x="1008" y="726"/>
                  </a:lnTo>
                  <a:lnTo>
                    <a:pt x="1002" y="73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3" name="Freeform 207"/>
            <p:cNvSpPr/>
            <p:nvPr/>
          </p:nvSpPr>
          <p:spPr bwMode="auto">
            <a:xfrm>
              <a:off x="4251325" y="2251075"/>
              <a:ext cx="195263" cy="161925"/>
            </a:xfrm>
            <a:custGeom>
              <a:avLst/>
              <a:gdLst/>
              <a:ahLst/>
              <a:cxnLst>
                <a:cxn ang="0">
                  <a:pos x="15" y="307"/>
                </a:cxn>
                <a:cxn ang="0">
                  <a:pos x="9" y="306"/>
                </a:cxn>
                <a:cxn ang="0">
                  <a:pos x="2" y="298"/>
                </a:cxn>
                <a:cxn ang="0">
                  <a:pos x="0" y="293"/>
                </a:cxn>
                <a:cxn ang="0">
                  <a:pos x="2" y="281"/>
                </a:cxn>
                <a:cxn ang="0">
                  <a:pos x="6" y="275"/>
                </a:cxn>
                <a:cxn ang="0">
                  <a:pos x="12" y="272"/>
                </a:cxn>
                <a:cxn ang="0">
                  <a:pos x="18" y="269"/>
                </a:cxn>
                <a:cxn ang="0">
                  <a:pos x="30" y="259"/>
                </a:cxn>
                <a:cxn ang="0">
                  <a:pos x="48" y="238"/>
                </a:cxn>
                <a:cxn ang="0">
                  <a:pos x="59" y="222"/>
                </a:cxn>
                <a:cxn ang="0">
                  <a:pos x="75" y="201"/>
                </a:cxn>
                <a:cxn ang="0">
                  <a:pos x="94" y="180"/>
                </a:cxn>
                <a:cxn ang="0">
                  <a:pos x="136" y="143"/>
                </a:cxn>
                <a:cxn ang="0">
                  <a:pos x="160" y="124"/>
                </a:cxn>
                <a:cxn ang="0">
                  <a:pos x="174" y="112"/>
                </a:cxn>
                <a:cxn ang="0">
                  <a:pos x="224" y="83"/>
                </a:cxn>
                <a:cxn ang="0">
                  <a:pos x="241" y="73"/>
                </a:cxn>
                <a:cxn ang="0">
                  <a:pos x="259" y="63"/>
                </a:cxn>
                <a:cxn ang="0">
                  <a:pos x="305" y="32"/>
                </a:cxn>
                <a:cxn ang="0">
                  <a:pos x="345" y="3"/>
                </a:cxn>
                <a:cxn ang="0">
                  <a:pos x="354" y="0"/>
                </a:cxn>
                <a:cxn ang="0">
                  <a:pos x="359" y="1"/>
                </a:cxn>
                <a:cxn ang="0">
                  <a:pos x="366" y="8"/>
                </a:cxn>
                <a:cxn ang="0">
                  <a:pos x="368" y="12"/>
                </a:cxn>
                <a:cxn ang="0">
                  <a:pos x="369" y="22"/>
                </a:cxn>
                <a:cxn ang="0">
                  <a:pos x="367" y="29"/>
                </a:cxn>
                <a:cxn ang="0">
                  <a:pos x="362" y="35"/>
                </a:cxn>
                <a:cxn ang="0">
                  <a:pos x="339" y="51"/>
                </a:cxn>
                <a:cxn ang="0">
                  <a:pos x="270" y="96"/>
                </a:cxn>
                <a:cxn ang="0">
                  <a:pos x="240" y="115"/>
                </a:cxn>
                <a:cxn ang="0">
                  <a:pos x="180" y="157"/>
                </a:cxn>
                <a:cxn ang="0">
                  <a:pos x="151" y="179"/>
                </a:cxn>
                <a:cxn ang="0">
                  <a:pos x="109" y="218"/>
                </a:cxn>
                <a:cxn ang="0">
                  <a:pos x="78" y="252"/>
                </a:cxn>
                <a:cxn ang="0">
                  <a:pos x="69" y="264"/>
                </a:cxn>
                <a:cxn ang="0">
                  <a:pos x="47" y="290"/>
                </a:cxn>
                <a:cxn ang="0">
                  <a:pos x="35" y="300"/>
                </a:cxn>
                <a:cxn ang="0">
                  <a:pos x="21" y="306"/>
                </a:cxn>
                <a:cxn ang="0">
                  <a:pos x="15" y="307"/>
                </a:cxn>
              </a:cxnLst>
              <a:rect l="0" t="0" r="r" b="b"/>
              <a:pathLst>
                <a:path w="369" h="307">
                  <a:moveTo>
                    <a:pt x="15" y="307"/>
                  </a:moveTo>
                  <a:lnTo>
                    <a:pt x="15" y="307"/>
                  </a:lnTo>
                  <a:lnTo>
                    <a:pt x="12" y="307"/>
                  </a:lnTo>
                  <a:lnTo>
                    <a:pt x="9" y="306"/>
                  </a:lnTo>
                  <a:lnTo>
                    <a:pt x="5" y="303"/>
                  </a:lnTo>
                  <a:lnTo>
                    <a:pt x="2" y="298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287"/>
                  </a:lnTo>
                  <a:lnTo>
                    <a:pt x="2" y="281"/>
                  </a:lnTo>
                  <a:lnTo>
                    <a:pt x="4" y="277"/>
                  </a:lnTo>
                  <a:lnTo>
                    <a:pt x="6" y="275"/>
                  </a:lnTo>
                  <a:lnTo>
                    <a:pt x="9" y="273"/>
                  </a:lnTo>
                  <a:lnTo>
                    <a:pt x="12" y="272"/>
                  </a:lnTo>
                  <a:lnTo>
                    <a:pt x="12" y="272"/>
                  </a:lnTo>
                  <a:lnTo>
                    <a:pt x="18" y="269"/>
                  </a:lnTo>
                  <a:lnTo>
                    <a:pt x="24" y="265"/>
                  </a:lnTo>
                  <a:lnTo>
                    <a:pt x="30" y="259"/>
                  </a:lnTo>
                  <a:lnTo>
                    <a:pt x="36" y="253"/>
                  </a:lnTo>
                  <a:lnTo>
                    <a:pt x="48" y="23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68" y="210"/>
                  </a:lnTo>
                  <a:lnTo>
                    <a:pt x="75" y="201"/>
                  </a:lnTo>
                  <a:lnTo>
                    <a:pt x="75" y="201"/>
                  </a:lnTo>
                  <a:lnTo>
                    <a:pt x="94" y="180"/>
                  </a:lnTo>
                  <a:lnTo>
                    <a:pt x="114" y="162"/>
                  </a:lnTo>
                  <a:lnTo>
                    <a:pt x="136" y="143"/>
                  </a:lnTo>
                  <a:lnTo>
                    <a:pt x="157" y="126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74" y="112"/>
                  </a:lnTo>
                  <a:lnTo>
                    <a:pt x="190" y="102"/>
                  </a:lnTo>
                  <a:lnTo>
                    <a:pt x="224" y="83"/>
                  </a:lnTo>
                  <a:lnTo>
                    <a:pt x="224" y="83"/>
                  </a:lnTo>
                  <a:lnTo>
                    <a:pt x="241" y="73"/>
                  </a:lnTo>
                  <a:lnTo>
                    <a:pt x="259" y="63"/>
                  </a:lnTo>
                  <a:lnTo>
                    <a:pt x="259" y="63"/>
                  </a:lnTo>
                  <a:lnTo>
                    <a:pt x="283" y="47"/>
                  </a:lnTo>
                  <a:lnTo>
                    <a:pt x="305" y="32"/>
                  </a:lnTo>
                  <a:lnTo>
                    <a:pt x="345" y="3"/>
                  </a:lnTo>
                  <a:lnTo>
                    <a:pt x="345" y="3"/>
                  </a:lnTo>
                  <a:lnTo>
                    <a:pt x="350" y="1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9" y="1"/>
                  </a:lnTo>
                  <a:lnTo>
                    <a:pt x="363" y="4"/>
                  </a:lnTo>
                  <a:lnTo>
                    <a:pt x="366" y="8"/>
                  </a:lnTo>
                  <a:lnTo>
                    <a:pt x="368" y="12"/>
                  </a:lnTo>
                  <a:lnTo>
                    <a:pt x="368" y="12"/>
                  </a:lnTo>
                  <a:lnTo>
                    <a:pt x="369" y="16"/>
                  </a:lnTo>
                  <a:lnTo>
                    <a:pt x="369" y="22"/>
                  </a:lnTo>
                  <a:lnTo>
                    <a:pt x="369" y="25"/>
                  </a:lnTo>
                  <a:lnTo>
                    <a:pt x="367" y="29"/>
                  </a:lnTo>
                  <a:lnTo>
                    <a:pt x="365" y="32"/>
                  </a:lnTo>
                  <a:lnTo>
                    <a:pt x="362" y="35"/>
                  </a:lnTo>
                  <a:lnTo>
                    <a:pt x="362" y="35"/>
                  </a:lnTo>
                  <a:lnTo>
                    <a:pt x="339" y="51"/>
                  </a:lnTo>
                  <a:lnTo>
                    <a:pt x="317" y="67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40" y="115"/>
                  </a:lnTo>
                  <a:lnTo>
                    <a:pt x="210" y="135"/>
                  </a:lnTo>
                  <a:lnTo>
                    <a:pt x="180" y="157"/>
                  </a:lnTo>
                  <a:lnTo>
                    <a:pt x="151" y="179"/>
                  </a:lnTo>
                  <a:lnTo>
                    <a:pt x="151" y="179"/>
                  </a:lnTo>
                  <a:lnTo>
                    <a:pt x="131" y="198"/>
                  </a:lnTo>
                  <a:lnTo>
                    <a:pt x="109" y="218"/>
                  </a:lnTo>
                  <a:lnTo>
                    <a:pt x="88" y="239"/>
                  </a:lnTo>
                  <a:lnTo>
                    <a:pt x="78" y="252"/>
                  </a:lnTo>
                  <a:lnTo>
                    <a:pt x="69" y="264"/>
                  </a:lnTo>
                  <a:lnTo>
                    <a:pt x="69" y="264"/>
                  </a:lnTo>
                  <a:lnTo>
                    <a:pt x="59" y="277"/>
                  </a:lnTo>
                  <a:lnTo>
                    <a:pt x="47" y="290"/>
                  </a:lnTo>
                  <a:lnTo>
                    <a:pt x="42" y="295"/>
                  </a:lnTo>
                  <a:lnTo>
                    <a:pt x="35" y="300"/>
                  </a:lnTo>
                  <a:lnTo>
                    <a:pt x="29" y="304"/>
                  </a:lnTo>
                  <a:lnTo>
                    <a:pt x="21" y="306"/>
                  </a:lnTo>
                  <a:lnTo>
                    <a:pt x="21" y="306"/>
                  </a:lnTo>
                  <a:lnTo>
                    <a:pt x="15" y="307"/>
                  </a:lnTo>
                  <a:lnTo>
                    <a:pt x="15" y="30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4" name="Freeform 208"/>
            <p:cNvSpPr/>
            <p:nvPr/>
          </p:nvSpPr>
          <p:spPr bwMode="auto">
            <a:xfrm>
              <a:off x="4284663" y="2282825"/>
              <a:ext cx="195263" cy="171450"/>
            </a:xfrm>
            <a:custGeom>
              <a:avLst/>
              <a:gdLst/>
              <a:ahLst/>
              <a:cxnLst>
                <a:cxn ang="0">
                  <a:pos x="15" y="323"/>
                </a:cxn>
                <a:cxn ang="0">
                  <a:pos x="6" y="319"/>
                </a:cxn>
                <a:cxn ang="0">
                  <a:pos x="1" y="309"/>
                </a:cxn>
                <a:cxn ang="0">
                  <a:pos x="0" y="306"/>
                </a:cxn>
                <a:cxn ang="0">
                  <a:pos x="0" y="297"/>
                </a:cxn>
                <a:cxn ang="0">
                  <a:pos x="4" y="290"/>
                </a:cxn>
                <a:cxn ang="0">
                  <a:pos x="7" y="287"/>
                </a:cxn>
                <a:cxn ang="0">
                  <a:pos x="15" y="277"/>
                </a:cxn>
                <a:cxn ang="0">
                  <a:pos x="20" y="266"/>
                </a:cxn>
                <a:cxn ang="0">
                  <a:pos x="29" y="253"/>
                </a:cxn>
                <a:cxn ang="0">
                  <a:pos x="48" y="230"/>
                </a:cxn>
                <a:cxn ang="0">
                  <a:pos x="68" y="211"/>
                </a:cxn>
                <a:cxn ang="0">
                  <a:pos x="94" y="190"/>
                </a:cxn>
                <a:cxn ang="0">
                  <a:pos x="126" y="162"/>
                </a:cxn>
                <a:cxn ang="0">
                  <a:pos x="159" y="135"/>
                </a:cxn>
                <a:cxn ang="0">
                  <a:pos x="187" y="111"/>
                </a:cxn>
                <a:cxn ang="0">
                  <a:pos x="236" y="73"/>
                </a:cxn>
                <a:cxn ang="0">
                  <a:pos x="254" y="61"/>
                </a:cxn>
                <a:cxn ang="0">
                  <a:pos x="311" y="23"/>
                </a:cxn>
                <a:cxn ang="0">
                  <a:pos x="344" y="3"/>
                </a:cxn>
                <a:cxn ang="0">
                  <a:pos x="348" y="1"/>
                </a:cxn>
                <a:cxn ang="0">
                  <a:pos x="352" y="0"/>
                </a:cxn>
                <a:cxn ang="0">
                  <a:pos x="358" y="2"/>
                </a:cxn>
                <a:cxn ang="0">
                  <a:pos x="366" y="9"/>
                </a:cxn>
                <a:cxn ang="0">
                  <a:pos x="368" y="14"/>
                </a:cxn>
                <a:cxn ang="0">
                  <a:pos x="369" y="22"/>
                </a:cxn>
                <a:cxn ang="0">
                  <a:pos x="366" y="29"/>
                </a:cxn>
                <a:cxn ang="0">
                  <a:pos x="361" y="35"/>
                </a:cxn>
                <a:cxn ang="0">
                  <a:pos x="325" y="57"/>
                </a:cxn>
                <a:cxn ang="0">
                  <a:pos x="271" y="92"/>
                </a:cxn>
                <a:cxn ang="0">
                  <a:pos x="250" y="107"/>
                </a:cxn>
                <a:cxn ang="0">
                  <a:pos x="190" y="157"/>
                </a:cxn>
                <a:cxn ang="0">
                  <a:pos x="164" y="179"/>
                </a:cxn>
                <a:cxn ang="0">
                  <a:pos x="134" y="203"/>
                </a:cxn>
                <a:cxn ang="0">
                  <a:pos x="102" y="229"/>
                </a:cxn>
                <a:cxn ang="0">
                  <a:pos x="72" y="258"/>
                </a:cxn>
                <a:cxn ang="0">
                  <a:pos x="66" y="264"/>
                </a:cxn>
                <a:cxn ang="0">
                  <a:pos x="51" y="286"/>
                </a:cxn>
                <a:cxn ang="0">
                  <a:pos x="46" y="295"/>
                </a:cxn>
                <a:cxn ang="0">
                  <a:pos x="33" y="312"/>
                </a:cxn>
                <a:cxn ang="0">
                  <a:pos x="24" y="319"/>
                </a:cxn>
                <a:cxn ang="0">
                  <a:pos x="15" y="323"/>
                </a:cxn>
              </a:cxnLst>
              <a:rect l="0" t="0" r="r" b="b"/>
              <a:pathLst>
                <a:path w="369" h="323">
                  <a:moveTo>
                    <a:pt x="15" y="323"/>
                  </a:moveTo>
                  <a:lnTo>
                    <a:pt x="15" y="323"/>
                  </a:lnTo>
                  <a:lnTo>
                    <a:pt x="10" y="322"/>
                  </a:lnTo>
                  <a:lnTo>
                    <a:pt x="6" y="319"/>
                  </a:lnTo>
                  <a:lnTo>
                    <a:pt x="3" y="315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0" y="306"/>
                  </a:lnTo>
                  <a:lnTo>
                    <a:pt x="0" y="300"/>
                  </a:lnTo>
                  <a:lnTo>
                    <a:pt x="0" y="297"/>
                  </a:lnTo>
                  <a:lnTo>
                    <a:pt x="2" y="294"/>
                  </a:lnTo>
                  <a:lnTo>
                    <a:pt x="4" y="290"/>
                  </a:lnTo>
                  <a:lnTo>
                    <a:pt x="7" y="287"/>
                  </a:lnTo>
                  <a:lnTo>
                    <a:pt x="7" y="287"/>
                  </a:lnTo>
                  <a:lnTo>
                    <a:pt x="11" y="283"/>
                  </a:lnTo>
                  <a:lnTo>
                    <a:pt x="15" y="277"/>
                  </a:lnTo>
                  <a:lnTo>
                    <a:pt x="20" y="266"/>
                  </a:lnTo>
                  <a:lnTo>
                    <a:pt x="20" y="266"/>
                  </a:lnTo>
                  <a:lnTo>
                    <a:pt x="24" y="259"/>
                  </a:lnTo>
                  <a:lnTo>
                    <a:pt x="29" y="253"/>
                  </a:lnTo>
                  <a:lnTo>
                    <a:pt x="29" y="253"/>
                  </a:lnTo>
                  <a:lnTo>
                    <a:pt x="48" y="230"/>
                  </a:lnTo>
                  <a:lnTo>
                    <a:pt x="59" y="221"/>
                  </a:lnTo>
                  <a:lnTo>
                    <a:pt x="68" y="211"/>
                  </a:lnTo>
                  <a:lnTo>
                    <a:pt x="68" y="211"/>
                  </a:lnTo>
                  <a:lnTo>
                    <a:pt x="94" y="190"/>
                  </a:lnTo>
                  <a:lnTo>
                    <a:pt x="94" y="190"/>
                  </a:lnTo>
                  <a:lnTo>
                    <a:pt x="126" y="162"/>
                  </a:lnTo>
                  <a:lnTo>
                    <a:pt x="159" y="135"/>
                  </a:lnTo>
                  <a:lnTo>
                    <a:pt x="159" y="135"/>
                  </a:lnTo>
                  <a:lnTo>
                    <a:pt x="187" y="111"/>
                  </a:lnTo>
                  <a:lnTo>
                    <a:pt x="187" y="111"/>
                  </a:lnTo>
                  <a:lnTo>
                    <a:pt x="220" y="85"/>
                  </a:lnTo>
                  <a:lnTo>
                    <a:pt x="236" y="73"/>
                  </a:lnTo>
                  <a:lnTo>
                    <a:pt x="254" y="61"/>
                  </a:lnTo>
                  <a:lnTo>
                    <a:pt x="254" y="61"/>
                  </a:lnTo>
                  <a:lnTo>
                    <a:pt x="282" y="41"/>
                  </a:lnTo>
                  <a:lnTo>
                    <a:pt x="311" y="23"/>
                  </a:lnTo>
                  <a:lnTo>
                    <a:pt x="311" y="23"/>
                  </a:lnTo>
                  <a:lnTo>
                    <a:pt x="344" y="3"/>
                  </a:lnTo>
                  <a:lnTo>
                    <a:pt x="344" y="3"/>
                  </a:lnTo>
                  <a:lnTo>
                    <a:pt x="348" y="1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5" y="1"/>
                  </a:lnTo>
                  <a:lnTo>
                    <a:pt x="358" y="2"/>
                  </a:lnTo>
                  <a:lnTo>
                    <a:pt x="363" y="5"/>
                  </a:lnTo>
                  <a:lnTo>
                    <a:pt x="366" y="9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69" y="17"/>
                  </a:lnTo>
                  <a:lnTo>
                    <a:pt x="369" y="22"/>
                  </a:lnTo>
                  <a:lnTo>
                    <a:pt x="368" y="25"/>
                  </a:lnTo>
                  <a:lnTo>
                    <a:pt x="366" y="29"/>
                  </a:lnTo>
                  <a:lnTo>
                    <a:pt x="364" y="32"/>
                  </a:lnTo>
                  <a:lnTo>
                    <a:pt x="361" y="35"/>
                  </a:lnTo>
                  <a:lnTo>
                    <a:pt x="361" y="35"/>
                  </a:lnTo>
                  <a:lnTo>
                    <a:pt x="325" y="57"/>
                  </a:lnTo>
                  <a:lnTo>
                    <a:pt x="325" y="57"/>
                  </a:lnTo>
                  <a:lnTo>
                    <a:pt x="271" y="92"/>
                  </a:lnTo>
                  <a:lnTo>
                    <a:pt x="271" y="92"/>
                  </a:lnTo>
                  <a:lnTo>
                    <a:pt x="250" y="107"/>
                  </a:lnTo>
                  <a:lnTo>
                    <a:pt x="229" y="123"/>
                  </a:lnTo>
                  <a:lnTo>
                    <a:pt x="190" y="157"/>
                  </a:lnTo>
                  <a:lnTo>
                    <a:pt x="190" y="157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34" y="203"/>
                  </a:lnTo>
                  <a:lnTo>
                    <a:pt x="134" y="203"/>
                  </a:lnTo>
                  <a:lnTo>
                    <a:pt x="102" y="229"/>
                  </a:lnTo>
                  <a:lnTo>
                    <a:pt x="86" y="242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66" y="264"/>
                  </a:lnTo>
                  <a:lnTo>
                    <a:pt x="61" y="271"/>
                  </a:lnTo>
                  <a:lnTo>
                    <a:pt x="51" y="286"/>
                  </a:lnTo>
                  <a:lnTo>
                    <a:pt x="51" y="286"/>
                  </a:lnTo>
                  <a:lnTo>
                    <a:pt x="46" y="295"/>
                  </a:lnTo>
                  <a:lnTo>
                    <a:pt x="40" y="303"/>
                  </a:lnTo>
                  <a:lnTo>
                    <a:pt x="33" y="312"/>
                  </a:lnTo>
                  <a:lnTo>
                    <a:pt x="24" y="319"/>
                  </a:lnTo>
                  <a:lnTo>
                    <a:pt x="24" y="319"/>
                  </a:lnTo>
                  <a:lnTo>
                    <a:pt x="19" y="322"/>
                  </a:lnTo>
                  <a:lnTo>
                    <a:pt x="15" y="323"/>
                  </a:lnTo>
                  <a:lnTo>
                    <a:pt x="15" y="32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5" name="Freeform 209"/>
            <p:cNvSpPr/>
            <p:nvPr/>
          </p:nvSpPr>
          <p:spPr bwMode="auto">
            <a:xfrm>
              <a:off x="4446588" y="2346325"/>
              <a:ext cx="285750" cy="307975"/>
            </a:xfrm>
            <a:custGeom>
              <a:avLst/>
              <a:gdLst/>
              <a:ahLst/>
              <a:cxnLst>
                <a:cxn ang="0">
                  <a:pos x="524" y="583"/>
                </a:cxn>
                <a:cxn ang="0">
                  <a:pos x="515" y="580"/>
                </a:cxn>
                <a:cxn ang="0">
                  <a:pos x="501" y="571"/>
                </a:cxn>
                <a:cxn ang="0">
                  <a:pos x="476" y="549"/>
                </a:cxn>
                <a:cxn ang="0">
                  <a:pos x="437" y="513"/>
                </a:cxn>
                <a:cxn ang="0">
                  <a:pos x="414" y="488"/>
                </a:cxn>
                <a:cxn ang="0">
                  <a:pos x="388" y="460"/>
                </a:cxn>
                <a:cxn ang="0">
                  <a:pos x="339" y="409"/>
                </a:cxn>
                <a:cxn ang="0">
                  <a:pos x="300" y="361"/>
                </a:cxn>
                <a:cxn ang="0">
                  <a:pos x="288" y="344"/>
                </a:cxn>
                <a:cxn ang="0">
                  <a:pos x="246" y="293"/>
                </a:cxn>
                <a:cxn ang="0">
                  <a:pos x="202" y="245"/>
                </a:cxn>
                <a:cxn ang="0">
                  <a:pos x="167" y="208"/>
                </a:cxn>
                <a:cxn ang="0">
                  <a:pos x="134" y="170"/>
                </a:cxn>
                <a:cxn ang="0">
                  <a:pos x="121" y="153"/>
                </a:cxn>
                <a:cxn ang="0">
                  <a:pos x="95" y="121"/>
                </a:cxn>
                <a:cxn ang="0">
                  <a:pos x="54" y="76"/>
                </a:cxn>
                <a:cxn ang="0">
                  <a:pos x="24" y="48"/>
                </a:cxn>
                <a:cxn ang="0">
                  <a:pos x="8" y="36"/>
                </a:cxn>
                <a:cxn ang="0">
                  <a:pos x="3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4" y="8"/>
                </a:cxn>
                <a:cxn ang="0">
                  <a:pos x="12" y="1"/>
                </a:cxn>
                <a:cxn ang="0">
                  <a:pos x="16" y="0"/>
                </a:cxn>
                <a:cxn ang="0">
                  <a:pos x="25" y="3"/>
                </a:cxn>
                <a:cxn ang="0">
                  <a:pos x="41" y="15"/>
                </a:cxn>
                <a:cxn ang="0">
                  <a:pos x="70" y="41"/>
                </a:cxn>
                <a:cxn ang="0">
                  <a:pos x="110" y="84"/>
                </a:cxn>
                <a:cxn ang="0">
                  <a:pos x="136" y="115"/>
                </a:cxn>
                <a:cxn ang="0">
                  <a:pos x="206" y="198"/>
                </a:cxn>
                <a:cxn ang="0">
                  <a:pos x="290" y="291"/>
                </a:cxn>
                <a:cxn ang="0">
                  <a:pos x="303" y="306"/>
                </a:cxn>
                <a:cxn ang="0">
                  <a:pos x="341" y="353"/>
                </a:cxn>
                <a:cxn ang="0">
                  <a:pos x="371" y="390"/>
                </a:cxn>
                <a:cxn ang="0">
                  <a:pos x="403" y="425"/>
                </a:cxn>
                <a:cxn ang="0">
                  <a:pos x="433" y="457"/>
                </a:cxn>
                <a:cxn ang="0">
                  <a:pos x="457" y="482"/>
                </a:cxn>
                <a:cxn ang="0">
                  <a:pos x="493" y="518"/>
                </a:cxn>
                <a:cxn ang="0">
                  <a:pos x="519" y="540"/>
                </a:cxn>
                <a:cxn ang="0">
                  <a:pos x="532" y="549"/>
                </a:cxn>
                <a:cxn ang="0">
                  <a:pos x="539" y="554"/>
                </a:cxn>
                <a:cxn ang="0">
                  <a:pos x="541" y="560"/>
                </a:cxn>
                <a:cxn ang="0">
                  <a:pos x="541" y="570"/>
                </a:cxn>
                <a:cxn ang="0">
                  <a:pos x="539" y="575"/>
                </a:cxn>
                <a:cxn ang="0">
                  <a:pos x="530" y="582"/>
                </a:cxn>
                <a:cxn ang="0">
                  <a:pos x="524" y="583"/>
                </a:cxn>
              </a:cxnLst>
              <a:rect l="0" t="0" r="r" b="b"/>
              <a:pathLst>
                <a:path w="541" h="583">
                  <a:moveTo>
                    <a:pt x="524" y="583"/>
                  </a:moveTo>
                  <a:lnTo>
                    <a:pt x="524" y="583"/>
                  </a:lnTo>
                  <a:lnTo>
                    <a:pt x="520" y="582"/>
                  </a:lnTo>
                  <a:lnTo>
                    <a:pt x="515" y="580"/>
                  </a:lnTo>
                  <a:lnTo>
                    <a:pt x="515" y="580"/>
                  </a:lnTo>
                  <a:lnTo>
                    <a:pt x="501" y="571"/>
                  </a:lnTo>
                  <a:lnTo>
                    <a:pt x="488" y="560"/>
                  </a:lnTo>
                  <a:lnTo>
                    <a:pt x="476" y="549"/>
                  </a:lnTo>
                  <a:lnTo>
                    <a:pt x="462" y="538"/>
                  </a:lnTo>
                  <a:lnTo>
                    <a:pt x="437" y="513"/>
                  </a:lnTo>
                  <a:lnTo>
                    <a:pt x="414" y="488"/>
                  </a:lnTo>
                  <a:lnTo>
                    <a:pt x="414" y="488"/>
                  </a:lnTo>
                  <a:lnTo>
                    <a:pt x="388" y="460"/>
                  </a:lnTo>
                  <a:lnTo>
                    <a:pt x="388" y="460"/>
                  </a:lnTo>
                  <a:lnTo>
                    <a:pt x="365" y="437"/>
                  </a:lnTo>
                  <a:lnTo>
                    <a:pt x="339" y="409"/>
                  </a:lnTo>
                  <a:lnTo>
                    <a:pt x="313" y="377"/>
                  </a:lnTo>
                  <a:lnTo>
                    <a:pt x="300" y="361"/>
                  </a:lnTo>
                  <a:lnTo>
                    <a:pt x="288" y="344"/>
                  </a:lnTo>
                  <a:lnTo>
                    <a:pt x="288" y="344"/>
                  </a:lnTo>
                  <a:lnTo>
                    <a:pt x="268" y="319"/>
                  </a:lnTo>
                  <a:lnTo>
                    <a:pt x="246" y="293"/>
                  </a:lnTo>
                  <a:lnTo>
                    <a:pt x="224" y="269"/>
                  </a:lnTo>
                  <a:lnTo>
                    <a:pt x="202" y="245"/>
                  </a:lnTo>
                  <a:lnTo>
                    <a:pt x="202" y="245"/>
                  </a:lnTo>
                  <a:lnTo>
                    <a:pt x="167" y="208"/>
                  </a:lnTo>
                  <a:lnTo>
                    <a:pt x="150" y="189"/>
                  </a:lnTo>
                  <a:lnTo>
                    <a:pt x="134" y="170"/>
                  </a:lnTo>
                  <a:lnTo>
                    <a:pt x="134" y="170"/>
                  </a:lnTo>
                  <a:lnTo>
                    <a:pt x="121" y="153"/>
                  </a:lnTo>
                  <a:lnTo>
                    <a:pt x="121" y="153"/>
                  </a:lnTo>
                  <a:lnTo>
                    <a:pt x="95" y="121"/>
                  </a:lnTo>
                  <a:lnTo>
                    <a:pt x="69" y="90"/>
                  </a:lnTo>
                  <a:lnTo>
                    <a:pt x="54" y="76"/>
                  </a:lnTo>
                  <a:lnTo>
                    <a:pt x="40" y="61"/>
                  </a:lnTo>
                  <a:lnTo>
                    <a:pt x="24" y="48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5" y="32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4" y="8"/>
                  </a:lnTo>
                  <a:lnTo>
                    <a:pt x="7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41" y="15"/>
                  </a:lnTo>
                  <a:lnTo>
                    <a:pt x="55" y="28"/>
                  </a:lnTo>
                  <a:lnTo>
                    <a:pt x="70" y="41"/>
                  </a:lnTo>
                  <a:lnTo>
                    <a:pt x="83" y="55"/>
                  </a:lnTo>
                  <a:lnTo>
                    <a:pt x="110" y="84"/>
                  </a:lnTo>
                  <a:lnTo>
                    <a:pt x="136" y="115"/>
                  </a:lnTo>
                  <a:lnTo>
                    <a:pt x="136" y="115"/>
                  </a:lnTo>
                  <a:lnTo>
                    <a:pt x="170" y="156"/>
                  </a:lnTo>
                  <a:lnTo>
                    <a:pt x="206" y="198"/>
                  </a:lnTo>
                  <a:lnTo>
                    <a:pt x="246" y="242"/>
                  </a:lnTo>
                  <a:lnTo>
                    <a:pt x="290" y="291"/>
                  </a:lnTo>
                  <a:lnTo>
                    <a:pt x="290" y="291"/>
                  </a:lnTo>
                  <a:lnTo>
                    <a:pt x="303" y="306"/>
                  </a:lnTo>
                  <a:lnTo>
                    <a:pt x="317" y="322"/>
                  </a:lnTo>
                  <a:lnTo>
                    <a:pt x="341" y="353"/>
                  </a:lnTo>
                  <a:lnTo>
                    <a:pt x="341" y="353"/>
                  </a:lnTo>
                  <a:lnTo>
                    <a:pt x="371" y="390"/>
                  </a:lnTo>
                  <a:lnTo>
                    <a:pt x="387" y="407"/>
                  </a:lnTo>
                  <a:lnTo>
                    <a:pt x="403" y="425"/>
                  </a:lnTo>
                  <a:lnTo>
                    <a:pt x="403" y="425"/>
                  </a:lnTo>
                  <a:lnTo>
                    <a:pt x="433" y="457"/>
                  </a:lnTo>
                  <a:lnTo>
                    <a:pt x="433" y="457"/>
                  </a:lnTo>
                  <a:lnTo>
                    <a:pt x="457" y="482"/>
                  </a:lnTo>
                  <a:lnTo>
                    <a:pt x="481" y="507"/>
                  </a:lnTo>
                  <a:lnTo>
                    <a:pt x="493" y="518"/>
                  </a:lnTo>
                  <a:lnTo>
                    <a:pt x="507" y="529"/>
                  </a:lnTo>
                  <a:lnTo>
                    <a:pt x="519" y="540"/>
                  </a:lnTo>
                  <a:lnTo>
                    <a:pt x="532" y="549"/>
                  </a:lnTo>
                  <a:lnTo>
                    <a:pt x="532" y="549"/>
                  </a:lnTo>
                  <a:lnTo>
                    <a:pt x="537" y="552"/>
                  </a:lnTo>
                  <a:lnTo>
                    <a:pt x="539" y="554"/>
                  </a:lnTo>
                  <a:lnTo>
                    <a:pt x="540" y="557"/>
                  </a:lnTo>
                  <a:lnTo>
                    <a:pt x="541" y="560"/>
                  </a:lnTo>
                  <a:lnTo>
                    <a:pt x="541" y="565"/>
                  </a:lnTo>
                  <a:lnTo>
                    <a:pt x="541" y="570"/>
                  </a:lnTo>
                  <a:lnTo>
                    <a:pt x="541" y="570"/>
                  </a:lnTo>
                  <a:lnTo>
                    <a:pt x="539" y="575"/>
                  </a:lnTo>
                  <a:lnTo>
                    <a:pt x="534" y="579"/>
                  </a:lnTo>
                  <a:lnTo>
                    <a:pt x="530" y="582"/>
                  </a:lnTo>
                  <a:lnTo>
                    <a:pt x="527" y="583"/>
                  </a:lnTo>
                  <a:lnTo>
                    <a:pt x="524" y="583"/>
                  </a:lnTo>
                  <a:lnTo>
                    <a:pt x="524" y="58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6" name="Freeform 210"/>
            <p:cNvSpPr/>
            <p:nvPr/>
          </p:nvSpPr>
          <p:spPr bwMode="auto">
            <a:xfrm>
              <a:off x="4349750" y="2435225"/>
              <a:ext cx="273050" cy="288925"/>
            </a:xfrm>
            <a:custGeom>
              <a:avLst/>
              <a:gdLst/>
              <a:ahLst/>
              <a:cxnLst>
                <a:cxn ang="0">
                  <a:pos x="493" y="546"/>
                </a:cxn>
                <a:cxn ang="0">
                  <a:pos x="481" y="537"/>
                </a:cxn>
                <a:cxn ang="0">
                  <a:pos x="475" y="524"/>
                </a:cxn>
                <a:cxn ang="0">
                  <a:pos x="457" y="505"/>
                </a:cxn>
                <a:cxn ang="0">
                  <a:pos x="444" y="490"/>
                </a:cxn>
                <a:cxn ang="0">
                  <a:pos x="436" y="479"/>
                </a:cxn>
                <a:cxn ang="0">
                  <a:pos x="411" y="452"/>
                </a:cxn>
                <a:cxn ang="0">
                  <a:pos x="402" y="443"/>
                </a:cxn>
                <a:cxn ang="0">
                  <a:pos x="387" y="420"/>
                </a:cxn>
                <a:cxn ang="0">
                  <a:pos x="376" y="410"/>
                </a:cxn>
                <a:cxn ang="0">
                  <a:pos x="345" y="378"/>
                </a:cxn>
                <a:cxn ang="0">
                  <a:pos x="321" y="352"/>
                </a:cxn>
                <a:cxn ang="0">
                  <a:pos x="280" y="313"/>
                </a:cxn>
                <a:cxn ang="0">
                  <a:pos x="252" y="285"/>
                </a:cxn>
                <a:cxn ang="0">
                  <a:pos x="151" y="183"/>
                </a:cxn>
                <a:cxn ang="0">
                  <a:pos x="106" y="136"/>
                </a:cxn>
                <a:cxn ang="0">
                  <a:pos x="64" y="92"/>
                </a:cxn>
                <a:cxn ang="0">
                  <a:pos x="33" y="58"/>
                </a:cxn>
                <a:cxn ang="0">
                  <a:pos x="13" y="39"/>
                </a:cxn>
                <a:cxn ang="0">
                  <a:pos x="3" y="26"/>
                </a:cxn>
                <a:cxn ang="0">
                  <a:pos x="0" y="14"/>
                </a:cxn>
                <a:cxn ang="0">
                  <a:pos x="5" y="6"/>
                </a:cxn>
                <a:cxn ang="0">
                  <a:pos x="19" y="0"/>
                </a:cxn>
                <a:cxn ang="0">
                  <a:pos x="26" y="2"/>
                </a:cxn>
                <a:cxn ang="0">
                  <a:pos x="34" y="8"/>
                </a:cxn>
                <a:cxn ang="0">
                  <a:pos x="72" y="47"/>
                </a:cxn>
                <a:cxn ang="0">
                  <a:pos x="94" y="67"/>
                </a:cxn>
                <a:cxn ang="0">
                  <a:pos x="151" y="133"/>
                </a:cxn>
                <a:cxn ang="0">
                  <a:pos x="191" y="176"/>
                </a:cxn>
                <a:cxn ang="0">
                  <a:pos x="275" y="260"/>
                </a:cxn>
                <a:cxn ang="0">
                  <a:pos x="311" y="293"/>
                </a:cxn>
                <a:cxn ang="0">
                  <a:pos x="364" y="343"/>
                </a:cxn>
                <a:cxn ang="0">
                  <a:pos x="407" y="387"/>
                </a:cxn>
                <a:cxn ang="0">
                  <a:pos x="423" y="411"/>
                </a:cxn>
                <a:cxn ang="0">
                  <a:pos x="440" y="429"/>
                </a:cxn>
                <a:cxn ang="0">
                  <a:pos x="452" y="440"/>
                </a:cxn>
                <a:cxn ang="0">
                  <a:pos x="460" y="452"/>
                </a:cxn>
                <a:cxn ang="0">
                  <a:pos x="481" y="478"/>
                </a:cxn>
                <a:cxn ang="0">
                  <a:pos x="496" y="493"/>
                </a:cxn>
                <a:cxn ang="0">
                  <a:pos x="508" y="510"/>
                </a:cxn>
                <a:cxn ang="0">
                  <a:pos x="512" y="513"/>
                </a:cxn>
                <a:cxn ang="0">
                  <a:pos x="515" y="524"/>
                </a:cxn>
                <a:cxn ang="0">
                  <a:pos x="515" y="533"/>
                </a:cxn>
                <a:cxn ang="0">
                  <a:pos x="510" y="542"/>
                </a:cxn>
                <a:cxn ang="0">
                  <a:pos x="499" y="546"/>
                </a:cxn>
              </a:cxnLst>
              <a:rect l="0" t="0" r="r" b="b"/>
              <a:pathLst>
                <a:path w="515" h="546">
                  <a:moveTo>
                    <a:pt x="499" y="546"/>
                  </a:moveTo>
                  <a:lnTo>
                    <a:pt x="499" y="546"/>
                  </a:lnTo>
                  <a:lnTo>
                    <a:pt x="493" y="546"/>
                  </a:lnTo>
                  <a:lnTo>
                    <a:pt x="488" y="543"/>
                  </a:lnTo>
                  <a:lnTo>
                    <a:pt x="483" y="540"/>
                  </a:lnTo>
                  <a:lnTo>
                    <a:pt x="481" y="537"/>
                  </a:lnTo>
                  <a:lnTo>
                    <a:pt x="480" y="534"/>
                  </a:lnTo>
                  <a:lnTo>
                    <a:pt x="480" y="534"/>
                  </a:lnTo>
                  <a:lnTo>
                    <a:pt x="475" y="524"/>
                  </a:lnTo>
                  <a:lnTo>
                    <a:pt x="470" y="517"/>
                  </a:lnTo>
                  <a:lnTo>
                    <a:pt x="463" y="511"/>
                  </a:lnTo>
                  <a:lnTo>
                    <a:pt x="457" y="505"/>
                  </a:lnTo>
                  <a:lnTo>
                    <a:pt x="457" y="505"/>
                  </a:lnTo>
                  <a:lnTo>
                    <a:pt x="450" y="498"/>
                  </a:lnTo>
                  <a:lnTo>
                    <a:pt x="444" y="490"/>
                  </a:lnTo>
                  <a:lnTo>
                    <a:pt x="444" y="490"/>
                  </a:lnTo>
                  <a:lnTo>
                    <a:pt x="436" y="479"/>
                  </a:lnTo>
                  <a:lnTo>
                    <a:pt x="436" y="479"/>
                  </a:lnTo>
                  <a:lnTo>
                    <a:pt x="425" y="466"/>
                  </a:lnTo>
                  <a:lnTo>
                    <a:pt x="419" y="458"/>
                  </a:lnTo>
                  <a:lnTo>
                    <a:pt x="411" y="452"/>
                  </a:lnTo>
                  <a:lnTo>
                    <a:pt x="411" y="452"/>
                  </a:lnTo>
                  <a:lnTo>
                    <a:pt x="407" y="448"/>
                  </a:lnTo>
                  <a:lnTo>
                    <a:pt x="402" y="443"/>
                  </a:lnTo>
                  <a:lnTo>
                    <a:pt x="395" y="433"/>
                  </a:lnTo>
                  <a:lnTo>
                    <a:pt x="395" y="433"/>
                  </a:lnTo>
                  <a:lnTo>
                    <a:pt x="387" y="420"/>
                  </a:lnTo>
                  <a:lnTo>
                    <a:pt x="382" y="415"/>
                  </a:lnTo>
                  <a:lnTo>
                    <a:pt x="376" y="410"/>
                  </a:lnTo>
                  <a:lnTo>
                    <a:pt x="376" y="410"/>
                  </a:lnTo>
                  <a:lnTo>
                    <a:pt x="367" y="404"/>
                  </a:lnTo>
                  <a:lnTo>
                    <a:pt x="360" y="395"/>
                  </a:lnTo>
                  <a:lnTo>
                    <a:pt x="345" y="378"/>
                  </a:lnTo>
                  <a:lnTo>
                    <a:pt x="345" y="378"/>
                  </a:lnTo>
                  <a:lnTo>
                    <a:pt x="333" y="364"/>
                  </a:lnTo>
                  <a:lnTo>
                    <a:pt x="321" y="352"/>
                  </a:lnTo>
                  <a:lnTo>
                    <a:pt x="321" y="352"/>
                  </a:lnTo>
                  <a:lnTo>
                    <a:pt x="299" y="332"/>
                  </a:lnTo>
                  <a:lnTo>
                    <a:pt x="280" y="313"/>
                  </a:lnTo>
                  <a:lnTo>
                    <a:pt x="280" y="313"/>
                  </a:lnTo>
                  <a:lnTo>
                    <a:pt x="252" y="285"/>
                  </a:lnTo>
                  <a:lnTo>
                    <a:pt x="252" y="285"/>
                  </a:lnTo>
                  <a:lnTo>
                    <a:pt x="225" y="260"/>
                  </a:lnTo>
                  <a:lnTo>
                    <a:pt x="200" y="234"/>
                  </a:lnTo>
                  <a:lnTo>
                    <a:pt x="151" y="183"/>
                  </a:lnTo>
                  <a:lnTo>
                    <a:pt x="151" y="183"/>
                  </a:lnTo>
                  <a:lnTo>
                    <a:pt x="106" y="136"/>
                  </a:lnTo>
                  <a:lnTo>
                    <a:pt x="106" y="136"/>
                  </a:lnTo>
                  <a:lnTo>
                    <a:pt x="87" y="116"/>
                  </a:lnTo>
                  <a:lnTo>
                    <a:pt x="87" y="116"/>
                  </a:lnTo>
                  <a:lnTo>
                    <a:pt x="64" y="92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3" y="58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13" y="39"/>
                  </a:lnTo>
                  <a:lnTo>
                    <a:pt x="8" y="33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6"/>
                  </a:lnTo>
                  <a:lnTo>
                    <a:pt x="9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42" y="18"/>
                  </a:lnTo>
                  <a:lnTo>
                    <a:pt x="51" y="29"/>
                  </a:lnTo>
                  <a:lnTo>
                    <a:pt x="72" y="47"/>
                  </a:lnTo>
                  <a:lnTo>
                    <a:pt x="72" y="47"/>
                  </a:lnTo>
                  <a:lnTo>
                    <a:pt x="83" y="57"/>
                  </a:lnTo>
                  <a:lnTo>
                    <a:pt x="94" y="67"/>
                  </a:lnTo>
                  <a:lnTo>
                    <a:pt x="94" y="67"/>
                  </a:lnTo>
                  <a:lnTo>
                    <a:pt x="124" y="100"/>
                  </a:lnTo>
                  <a:lnTo>
                    <a:pt x="151" y="133"/>
                  </a:lnTo>
                  <a:lnTo>
                    <a:pt x="164" y="146"/>
                  </a:lnTo>
                  <a:lnTo>
                    <a:pt x="164" y="146"/>
                  </a:lnTo>
                  <a:lnTo>
                    <a:pt x="191" y="176"/>
                  </a:lnTo>
                  <a:lnTo>
                    <a:pt x="219" y="205"/>
                  </a:lnTo>
                  <a:lnTo>
                    <a:pt x="247" y="232"/>
                  </a:lnTo>
                  <a:lnTo>
                    <a:pt x="275" y="260"/>
                  </a:lnTo>
                  <a:lnTo>
                    <a:pt x="275" y="260"/>
                  </a:lnTo>
                  <a:lnTo>
                    <a:pt x="311" y="293"/>
                  </a:lnTo>
                  <a:lnTo>
                    <a:pt x="311" y="293"/>
                  </a:lnTo>
                  <a:lnTo>
                    <a:pt x="342" y="321"/>
                  </a:lnTo>
                  <a:lnTo>
                    <a:pt x="342" y="321"/>
                  </a:lnTo>
                  <a:lnTo>
                    <a:pt x="364" y="343"/>
                  </a:lnTo>
                  <a:lnTo>
                    <a:pt x="386" y="363"/>
                  </a:lnTo>
                  <a:lnTo>
                    <a:pt x="396" y="375"/>
                  </a:lnTo>
                  <a:lnTo>
                    <a:pt x="407" y="387"/>
                  </a:lnTo>
                  <a:lnTo>
                    <a:pt x="415" y="398"/>
                  </a:lnTo>
                  <a:lnTo>
                    <a:pt x="423" y="411"/>
                  </a:lnTo>
                  <a:lnTo>
                    <a:pt x="423" y="411"/>
                  </a:lnTo>
                  <a:lnTo>
                    <a:pt x="426" y="416"/>
                  </a:lnTo>
                  <a:lnTo>
                    <a:pt x="430" y="421"/>
                  </a:lnTo>
                  <a:lnTo>
                    <a:pt x="440" y="429"/>
                  </a:lnTo>
                  <a:lnTo>
                    <a:pt x="440" y="429"/>
                  </a:lnTo>
                  <a:lnTo>
                    <a:pt x="446" y="435"/>
                  </a:lnTo>
                  <a:lnTo>
                    <a:pt x="452" y="440"/>
                  </a:lnTo>
                  <a:lnTo>
                    <a:pt x="452" y="440"/>
                  </a:lnTo>
                  <a:lnTo>
                    <a:pt x="460" y="452"/>
                  </a:lnTo>
                  <a:lnTo>
                    <a:pt x="460" y="452"/>
                  </a:lnTo>
                  <a:lnTo>
                    <a:pt x="470" y="466"/>
                  </a:lnTo>
                  <a:lnTo>
                    <a:pt x="475" y="472"/>
                  </a:lnTo>
                  <a:lnTo>
                    <a:pt x="481" y="478"/>
                  </a:lnTo>
                  <a:lnTo>
                    <a:pt x="481" y="478"/>
                  </a:lnTo>
                  <a:lnTo>
                    <a:pt x="489" y="486"/>
                  </a:lnTo>
                  <a:lnTo>
                    <a:pt x="496" y="493"/>
                  </a:lnTo>
                  <a:lnTo>
                    <a:pt x="502" y="501"/>
                  </a:lnTo>
                  <a:lnTo>
                    <a:pt x="507" y="509"/>
                  </a:lnTo>
                  <a:lnTo>
                    <a:pt x="508" y="510"/>
                  </a:lnTo>
                  <a:lnTo>
                    <a:pt x="509" y="511"/>
                  </a:lnTo>
                  <a:lnTo>
                    <a:pt x="509" y="511"/>
                  </a:lnTo>
                  <a:lnTo>
                    <a:pt x="512" y="513"/>
                  </a:lnTo>
                  <a:lnTo>
                    <a:pt x="514" y="516"/>
                  </a:lnTo>
                  <a:lnTo>
                    <a:pt x="515" y="520"/>
                  </a:lnTo>
                  <a:lnTo>
                    <a:pt x="515" y="524"/>
                  </a:lnTo>
                  <a:lnTo>
                    <a:pt x="515" y="530"/>
                  </a:lnTo>
                  <a:lnTo>
                    <a:pt x="515" y="530"/>
                  </a:lnTo>
                  <a:lnTo>
                    <a:pt x="515" y="533"/>
                  </a:lnTo>
                  <a:lnTo>
                    <a:pt x="514" y="537"/>
                  </a:lnTo>
                  <a:lnTo>
                    <a:pt x="513" y="540"/>
                  </a:lnTo>
                  <a:lnTo>
                    <a:pt x="510" y="542"/>
                  </a:lnTo>
                  <a:lnTo>
                    <a:pt x="510" y="542"/>
                  </a:lnTo>
                  <a:lnTo>
                    <a:pt x="506" y="545"/>
                  </a:lnTo>
                  <a:lnTo>
                    <a:pt x="499" y="546"/>
                  </a:lnTo>
                  <a:lnTo>
                    <a:pt x="499" y="5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7" name="Freeform 211"/>
            <p:cNvSpPr/>
            <p:nvPr/>
          </p:nvSpPr>
          <p:spPr bwMode="auto">
            <a:xfrm>
              <a:off x="4708525" y="2740025"/>
              <a:ext cx="77788" cy="74613"/>
            </a:xfrm>
            <a:custGeom>
              <a:avLst/>
              <a:gdLst/>
              <a:ahLst/>
              <a:cxnLst>
                <a:cxn ang="0">
                  <a:pos x="116" y="142"/>
                </a:cxn>
                <a:cxn ang="0">
                  <a:pos x="111" y="142"/>
                </a:cxn>
                <a:cxn ang="0">
                  <a:pos x="101" y="140"/>
                </a:cxn>
                <a:cxn ang="0">
                  <a:pos x="90" y="136"/>
                </a:cxn>
                <a:cxn ang="0">
                  <a:pos x="88" y="139"/>
                </a:cxn>
                <a:cxn ang="0">
                  <a:pos x="79" y="141"/>
                </a:cxn>
                <a:cxn ang="0">
                  <a:pos x="77" y="141"/>
                </a:cxn>
                <a:cxn ang="0">
                  <a:pos x="63" y="139"/>
                </a:cxn>
                <a:cxn ang="0">
                  <a:pos x="49" y="136"/>
                </a:cxn>
                <a:cxn ang="0">
                  <a:pos x="42" y="134"/>
                </a:cxn>
                <a:cxn ang="0">
                  <a:pos x="33" y="127"/>
                </a:cxn>
                <a:cxn ang="0">
                  <a:pos x="30" y="129"/>
                </a:cxn>
                <a:cxn ang="0">
                  <a:pos x="21" y="131"/>
                </a:cxn>
                <a:cxn ang="0">
                  <a:pos x="18" y="130"/>
                </a:cxn>
                <a:cxn ang="0">
                  <a:pos x="12" y="127"/>
                </a:cxn>
                <a:cxn ang="0">
                  <a:pos x="7" y="122"/>
                </a:cxn>
                <a:cxn ang="0">
                  <a:pos x="6" y="117"/>
                </a:cxn>
                <a:cxn ang="0">
                  <a:pos x="5" y="115"/>
                </a:cxn>
                <a:cxn ang="0">
                  <a:pos x="1" y="108"/>
                </a:cxn>
                <a:cxn ang="0">
                  <a:pos x="1" y="101"/>
                </a:cxn>
                <a:cxn ang="0">
                  <a:pos x="3" y="95"/>
                </a:cxn>
                <a:cxn ang="0">
                  <a:pos x="13" y="83"/>
                </a:cxn>
                <a:cxn ang="0">
                  <a:pos x="31" y="62"/>
                </a:cxn>
                <a:cxn ang="0">
                  <a:pos x="63" y="34"/>
                </a:cxn>
                <a:cxn ang="0">
                  <a:pos x="92" y="13"/>
                </a:cxn>
                <a:cxn ang="0">
                  <a:pos x="98" y="8"/>
                </a:cxn>
                <a:cxn ang="0">
                  <a:pos x="113" y="1"/>
                </a:cxn>
                <a:cxn ang="0">
                  <a:pos x="121" y="0"/>
                </a:cxn>
                <a:cxn ang="0">
                  <a:pos x="131" y="2"/>
                </a:cxn>
                <a:cxn ang="0">
                  <a:pos x="137" y="5"/>
                </a:cxn>
                <a:cxn ang="0">
                  <a:pos x="143" y="15"/>
                </a:cxn>
                <a:cxn ang="0">
                  <a:pos x="147" y="29"/>
                </a:cxn>
                <a:cxn ang="0">
                  <a:pos x="148" y="35"/>
                </a:cxn>
                <a:cxn ang="0">
                  <a:pos x="147" y="53"/>
                </a:cxn>
                <a:cxn ang="0">
                  <a:pos x="148" y="84"/>
                </a:cxn>
                <a:cxn ang="0">
                  <a:pos x="148" y="100"/>
                </a:cxn>
                <a:cxn ang="0">
                  <a:pos x="146" y="116"/>
                </a:cxn>
                <a:cxn ang="0">
                  <a:pos x="145" y="125"/>
                </a:cxn>
                <a:cxn ang="0">
                  <a:pos x="141" y="132"/>
                </a:cxn>
                <a:cxn ang="0">
                  <a:pos x="136" y="136"/>
                </a:cxn>
                <a:cxn ang="0">
                  <a:pos x="128" y="141"/>
                </a:cxn>
                <a:cxn ang="0">
                  <a:pos x="126" y="141"/>
                </a:cxn>
                <a:cxn ang="0">
                  <a:pos x="121" y="142"/>
                </a:cxn>
                <a:cxn ang="0">
                  <a:pos x="116" y="142"/>
                </a:cxn>
              </a:cxnLst>
              <a:rect l="0" t="0" r="r" b="b"/>
              <a:pathLst>
                <a:path w="148" h="142">
                  <a:moveTo>
                    <a:pt x="116" y="142"/>
                  </a:moveTo>
                  <a:lnTo>
                    <a:pt x="116" y="142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1" y="140"/>
                  </a:lnTo>
                  <a:lnTo>
                    <a:pt x="101" y="140"/>
                  </a:lnTo>
                  <a:lnTo>
                    <a:pt x="93" y="136"/>
                  </a:lnTo>
                  <a:lnTo>
                    <a:pt x="90" y="136"/>
                  </a:lnTo>
                  <a:lnTo>
                    <a:pt x="88" y="139"/>
                  </a:lnTo>
                  <a:lnTo>
                    <a:pt x="88" y="139"/>
                  </a:lnTo>
                  <a:lnTo>
                    <a:pt x="84" y="141"/>
                  </a:lnTo>
                  <a:lnTo>
                    <a:pt x="79" y="141"/>
                  </a:lnTo>
                  <a:lnTo>
                    <a:pt x="79" y="141"/>
                  </a:lnTo>
                  <a:lnTo>
                    <a:pt x="77" y="141"/>
                  </a:lnTo>
                  <a:lnTo>
                    <a:pt x="77" y="141"/>
                  </a:lnTo>
                  <a:lnTo>
                    <a:pt x="63" y="139"/>
                  </a:lnTo>
                  <a:lnTo>
                    <a:pt x="63" y="139"/>
                  </a:lnTo>
                  <a:lnTo>
                    <a:pt x="49" y="136"/>
                  </a:lnTo>
                  <a:lnTo>
                    <a:pt x="49" y="136"/>
                  </a:lnTo>
                  <a:lnTo>
                    <a:pt x="42" y="134"/>
                  </a:lnTo>
                  <a:lnTo>
                    <a:pt x="36" y="130"/>
                  </a:lnTo>
                  <a:lnTo>
                    <a:pt x="33" y="127"/>
                  </a:lnTo>
                  <a:lnTo>
                    <a:pt x="30" y="129"/>
                  </a:lnTo>
                  <a:lnTo>
                    <a:pt x="30" y="129"/>
                  </a:lnTo>
                  <a:lnTo>
                    <a:pt x="25" y="130"/>
                  </a:lnTo>
                  <a:lnTo>
                    <a:pt x="21" y="131"/>
                  </a:lnTo>
                  <a:lnTo>
                    <a:pt x="21" y="131"/>
                  </a:lnTo>
                  <a:lnTo>
                    <a:pt x="18" y="130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10" y="125"/>
                  </a:lnTo>
                  <a:lnTo>
                    <a:pt x="7" y="122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2" y="112"/>
                  </a:lnTo>
                  <a:lnTo>
                    <a:pt x="1" y="108"/>
                  </a:lnTo>
                  <a:lnTo>
                    <a:pt x="0" y="104"/>
                  </a:lnTo>
                  <a:lnTo>
                    <a:pt x="1" y="101"/>
                  </a:lnTo>
                  <a:lnTo>
                    <a:pt x="2" y="98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13" y="83"/>
                  </a:lnTo>
                  <a:lnTo>
                    <a:pt x="22" y="72"/>
                  </a:lnTo>
                  <a:lnTo>
                    <a:pt x="31" y="62"/>
                  </a:lnTo>
                  <a:lnTo>
                    <a:pt x="42" y="52"/>
                  </a:lnTo>
                  <a:lnTo>
                    <a:pt x="63" y="34"/>
                  </a:lnTo>
                  <a:lnTo>
                    <a:pt x="87" y="17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8" y="8"/>
                  </a:lnTo>
                  <a:lnTo>
                    <a:pt x="105" y="4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6" y="1"/>
                  </a:lnTo>
                  <a:lnTo>
                    <a:pt x="131" y="2"/>
                  </a:lnTo>
                  <a:lnTo>
                    <a:pt x="131" y="2"/>
                  </a:lnTo>
                  <a:lnTo>
                    <a:pt x="137" y="5"/>
                  </a:lnTo>
                  <a:lnTo>
                    <a:pt x="141" y="9"/>
                  </a:lnTo>
                  <a:lnTo>
                    <a:pt x="143" y="15"/>
                  </a:lnTo>
                  <a:lnTo>
                    <a:pt x="145" y="20"/>
                  </a:lnTo>
                  <a:lnTo>
                    <a:pt x="147" y="29"/>
                  </a:lnTo>
                  <a:lnTo>
                    <a:pt x="148" y="35"/>
                  </a:lnTo>
                  <a:lnTo>
                    <a:pt x="148" y="35"/>
                  </a:lnTo>
                  <a:lnTo>
                    <a:pt x="147" y="53"/>
                  </a:lnTo>
                  <a:lnTo>
                    <a:pt x="147" y="53"/>
                  </a:lnTo>
                  <a:lnTo>
                    <a:pt x="147" y="81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8" y="100"/>
                  </a:lnTo>
                  <a:lnTo>
                    <a:pt x="147" y="108"/>
                  </a:lnTo>
                  <a:lnTo>
                    <a:pt x="146" y="116"/>
                  </a:lnTo>
                  <a:lnTo>
                    <a:pt x="146" y="116"/>
                  </a:lnTo>
                  <a:lnTo>
                    <a:pt x="145" y="125"/>
                  </a:lnTo>
                  <a:lnTo>
                    <a:pt x="143" y="128"/>
                  </a:lnTo>
                  <a:lnTo>
                    <a:pt x="141" y="132"/>
                  </a:lnTo>
                  <a:lnTo>
                    <a:pt x="139" y="134"/>
                  </a:lnTo>
                  <a:lnTo>
                    <a:pt x="136" y="136"/>
                  </a:lnTo>
                  <a:lnTo>
                    <a:pt x="128" y="141"/>
                  </a:lnTo>
                  <a:lnTo>
                    <a:pt x="128" y="141"/>
                  </a:lnTo>
                  <a:lnTo>
                    <a:pt x="127" y="141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1" y="142"/>
                  </a:lnTo>
                  <a:lnTo>
                    <a:pt x="116" y="142"/>
                  </a:lnTo>
                  <a:lnTo>
                    <a:pt x="116" y="1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8" name="Freeform 212"/>
            <p:cNvSpPr/>
            <p:nvPr/>
          </p:nvSpPr>
          <p:spPr bwMode="auto">
            <a:xfrm>
              <a:off x="4197350" y="2182813"/>
              <a:ext cx="260350" cy="244475"/>
            </a:xfrm>
            <a:custGeom>
              <a:avLst/>
              <a:gdLst/>
              <a:ahLst/>
              <a:cxnLst>
                <a:cxn ang="0">
                  <a:pos x="106" y="462"/>
                </a:cxn>
                <a:cxn ang="0">
                  <a:pos x="96" y="455"/>
                </a:cxn>
                <a:cxn ang="0">
                  <a:pos x="94" y="452"/>
                </a:cxn>
                <a:cxn ang="0">
                  <a:pos x="85" y="442"/>
                </a:cxn>
                <a:cxn ang="0">
                  <a:pos x="76" y="430"/>
                </a:cxn>
                <a:cxn ang="0">
                  <a:pos x="53" y="411"/>
                </a:cxn>
                <a:cxn ang="0">
                  <a:pos x="35" y="386"/>
                </a:cxn>
                <a:cxn ang="0">
                  <a:pos x="15" y="339"/>
                </a:cxn>
                <a:cxn ang="0">
                  <a:pos x="5" y="299"/>
                </a:cxn>
                <a:cxn ang="0">
                  <a:pos x="0" y="253"/>
                </a:cxn>
                <a:cxn ang="0">
                  <a:pos x="3" y="202"/>
                </a:cxn>
                <a:cxn ang="0">
                  <a:pos x="8" y="172"/>
                </a:cxn>
                <a:cxn ang="0">
                  <a:pos x="24" y="124"/>
                </a:cxn>
                <a:cxn ang="0">
                  <a:pos x="48" y="85"/>
                </a:cxn>
                <a:cxn ang="0">
                  <a:pos x="68" y="64"/>
                </a:cxn>
                <a:cxn ang="0">
                  <a:pos x="124" y="25"/>
                </a:cxn>
                <a:cxn ang="0">
                  <a:pos x="193" y="4"/>
                </a:cxn>
                <a:cxn ang="0">
                  <a:pos x="241" y="0"/>
                </a:cxn>
                <a:cxn ang="0">
                  <a:pos x="298" y="5"/>
                </a:cxn>
                <a:cxn ang="0">
                  <a:pos x="352" y="20"/>
                </a:cxn>
                <a:cxn ang="0">
                  <a:pos x="401" y="44"/>
                </a:cxn>
                <a:cxn ang="0">
                  <a:pos x="445" y="76"/>
                </a:cxn>
                <a:cxn ang="0">
                  <a:pos x="480" y="115"/>
                </a:cxn>
                <a:cxn ang="0">
                  <a:pos x="492" y="135"/>
                </a:cxn>
                <a:cxn ang="0">
                  <a:pos x="491" y="146"/>
                </a:cxn>
                <a:cxn ang="0">
                  <a:pos x="483" y="153"/>
                </a:cxn>
                <a:cxn ang="0">
                  <a:pos x="473" y="157"/>
                </a:cxn>
                <a:cxn ang="0">
                  <a:pos x="465" y="154"/>
                </a:cxn>
                <a:cxn ang="0">
                  <a:pos x="458" y="147"/>
                </a:cxn>
                <a:cxn ang="0">
                  <a:pos x="429" y="112"/>
                </a:cxn>
                <a:cxn ang="0">
                  <a:pos x="395" y="85"/>
                </a:cxn>
                <a:cxn ang="0">
                  <a:pos x="356" y="65"/>
                </a:cxn>
                <a:cxn ang="0">
                  <a:pos x="289" y="42"/>
                </a:cxn>
                <a:cxn ang="0">
                  <a:pos x="247" y="34"/>
                </a:cxn>
                <a:cxn ang="0">
                  <a:pos x="219" y="34"/>
                </a:cxn>
                <a:cxn ang="0">
                  <a:pos x="182" y="40"/>
                </a:cxn>
                <a:cxn ang="0">
                  <a:pos x="144" y="53"/>
                </a:cxn>
                <a:cxn ang="0">
                  <a:pos x="109" y="74"/>
                </a:cxn>
                <a:cxn ang="0">
                  <a:pos x="80" y="100"/>
                </a:cxn>
                <a:cxn ang="0">
                  <a:pos x="59" y="133"/>
                </a:cxn>
                <a:cxn ang="0">
                  <a:pos x="48" y="163"/>
                </a:cxn>
                <a:cxn ang="0">
                  <a:pos x="39" y="210"/>
                </a:cxn>
                <a:cxn ang="0">
                  <a:pos x="38" y="259"/>
                </a:cxn>
                <a:cxn ang="0">
                  <a:pos x="45" y="304"/>
                </a:cxn>
                <a:cxn ang="0">
                  <a:pos x="60" y="348"/>
                </a:cxn>
                <a:cxn ang="0">
                  <a:pos x="76" y="373"/>
                </a:cxn>
                <a:cxn ang="0">
                  <a:pos x="101" y="402"/>
                </a:cxn>
                <a:cxn ang="0">
                  <a:pos x="122" y="429"/>
                </a:cxn>
                <a:cxn ang="0">
                  <a:pos x="125" y="431"/>
                </a:cxn>
                <a:cxn ang="0">
                  <a:pos x="131" y="446"/>
                </a:cxn>
                <a:cxn ang="0">
                  <a:pos x="129" y="455"/>
                </a:cxn>
                <a:cxn ang="0">
                  <a:pos x="121" y="462"/>
                </a:cxn>
                <a:cxn ang="0">
                  <a:pos x="110" y="463"/>
                </a:cxn>
              </a:cxnLst>
              <a:rect l="0" t="0" r="r" b="b"/>
              <a:pathLst>
                <a:path w="492" h="463">
                  <a:moveTo>
                    <a:pt x="110" y="463"/>
                  </a:moveTo>
                  <a:lnTo>
                    <a:pt x="110" y="463"/>
                  </a:lnTo>
                  <a:lnTo>
                    <a:pt x="106" y="462"/>
                  </a:lnTo>
                  <a:lnTo>
                    <a:pt x="102" y="461"/>
                  </a:lnTo>
                  <a:lnTo>
                    <a:pt x="98" y="458"/>
                  </a:lnTo>
                  <a:lnTo>
                    <a:pt x="96" y="455"/>
                  </a:lnTo>
                  <a:lnTo>
                    <a:pt x="96" y="455"/>
                  </a:lnTo>
                  <a:lnTo>
                    <a:pt x="94" y="453"/>
                  </a:lnTo>
                  <a:lnTo>
                    <a:pt x="94" y="452"/>
                  </a:lnTo>
                  <a:lnTo>
                    <a:pt x="91" y="450"/>
                  </a:lnTo>
                  <a:lnTo>
                    <a:pt x="91" y="450"/>
                  </a:lnTo>
                  <a:lnTo>
                    <a:pt x="85" y="442"/>
                  </a:lnTo>
                  <a:lnTo>
                    <a:pt x="85" y="442"/>
                  </a:lnTo>
                  <a:lnTo>
                    <a:pt x="80" y="435"/>
                  </a:lnTo>
                  <a:lnTo>
                    <a:pt x="76" y="430"/>
                  </a:lnTo>
                  <a:lnTo>
                    <a:pt x="65" y="421"/>
                  </a:lnTo>
                  <a:lnTo>
                    <a:pt x="65" y="421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44" y="399"/>
                  </a:lnTo>
                  <a:lnTo>
                    <a:pt x="35" y="386"/>
                  </a:lnTo>
                  <a:lnTo>
                    <a:pt x="27" y="370"/>
                  </a:lnTo>
                  <a:lnTo>
                    <a:pt x="21" y="355"/>
                  </a:lnTo>
                  <a:lnTo>
                    <a:pt x="15" y="339"/>
                  </a:lnTo>
                  <a:lnTo>
                    <a:pt x="11" y="325"/>
                  </a:lnTo>
                  <a:lnTo>
                    <a:pt x="5" y="299"/>
                  </a:lnTo>
                  <a:lnTo>
                    <a:pt x="5" y="299"/>
                  </a:lnTo>
                  <a:lnTo>
                    <a:pt x="3" y="285"/>
                  </a:lnTo>
                  <a:lnTo>
                    <a:pt x="0" y="269"/>
                  </a:lnTo>
                  <a:lnTo>
                    <a:pt x="0" y="253"/>
                  </a:lnTo>
                  <a:lnTo>
                    <a:pt x="0" y="235"/>
                  </a:lnTo>
                  <a:lnTo>
                    <a:pt x="0" y="218"/>
                  </a:lnTo>
                  <a:lnTo>
                    <a:pt x="3" y="202"/>
                  </a:lnTo>
                  <a:lnTo>
                    <a:pt x="5" y="186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3" y="154"/>
                  </a:lnTo>
                  <a:lnTo>
                    <a:pt x="18" y="139"/>
                  </a:lnTo>
                  <a:lnTo>
                    <a:pt x="24" y="124"/>
                  </a:lnTo>
                  <a:lnTo>
                    <a:pt x="31" y="110"/>
                  </a:lnTo>
                  <a:lnTo>
                    <a:pt x="39" y="98"/>
                  </a:lnTo>
                  <a:lnTo>
                    <a:pt x="48" y="85"/>
                  </a:lnTo>
                  <a:lnTo>
                    <a:pt x="57" y="74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85" y="49"/>
                  </a:lnTo>
                  <a:lnTo>
                    <a:pt x="105" y="36"/>
                  </a:lnTo>
                  <a:lnTo>
                    <a:pt x="124" y="25"/>
                  </a:lnTo>
                  <a:lnTo>
                    <a:pt x="146" y="16"/>
                  </a:lnTo>
                  <a:lnTo>
                    <a:pt x="169" y="9"/>
                  </a:lnTo>
                  <a:lnTo>
                    <a:pt x="193" y="4"/>
                  </a:lnTo>
                  <a:lnTo>
                    <a:pt x="216" y="1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60" y="1"/>
                  </a:lnTo>
                  <a:lnTo>
                    <a:pt x="279" y="2"/>
                  </a:lnTo>
                  <a:lnTo>
                    <a:pt x="298" y="5"/>
                  </a:lnTo>
                  <a:lnTo>
                    <a:pt x="316" y="9"/>
                  </a:lnTo>
                  <a:lnTo>
                    <a:pt x="334" y="14"/>
                  </a:lnTo>
                  <a:lnTo>
                    <a:pt x="352" y="20"/>
                  </a:lnTo>
                  <a:lnTo>
                    <a:pt x="368" y="27"/>
                  </a:lnTo>
                  <a:lnTo>
                    <a:pt x="385" y="35"/>
                  </a:lnTo>
                  <a:lnTo>
                    <a:pt x="401" y="44"/>
                  </a:lnTo>
                  <a:lnTo>
                    <a:pt x="416" y="54"/>
                  </a:lnTo>
                  <a:lnTo>
                    <a:pt x="430" y="65"/>
                  </a:lnTo>
                  <a:lnTo>
                    <a:pt x="445" y="76"/>
                  </a:lnTo>
                  <a:lnTo>
                    <a:pt x="457" y="88"/>
                  </a:lnTo>
                  <a:lnTo>
                    <a:pt x="469" y="102"/>
                  </a:lnTo>
                  <a:lnTo>
                    <a:pt x="480" y="115"/>
                  </a:lnTo>
                  <a:lnTo>
                    <a:pt x="490" y="130"/>
                  </a:lnTo>
                  <a:lnTo>
                    <a:pt x="490" y="130"/>
                  </a:lnTo>
                  <a:lnTo>
                    <a:pt x="492" y="135"/>
                  </a:lnTo>
                  <a:lnTo>
                    <a:pt x="492" y="139"/>
                  </a:lnTo>
                  <a:lnTo>
                    <a:pt x="492" y="143"/>
                  </a:lnTo>
                  <a:lnTo>
                    <a:pt x="491" y="146"/>
                  </a:lnTo>
                  <a:lnTo>
                    <a:pt x="491" y="146"/>
                  </a:lnTo>
                  <a:lnTo>
                    <a:pt x="487" y="150"/>
                  </a:lnTo>
                  <a:lnTo>
                    <a:pt x="483" y="153"/>
                  </a:lnTo>
                  <a:lnTo>
                    <a:pt x="478" y="155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69" y="155"/>
                  </a:lnTo>
                  <a:lnTo>
                    <a:pt x="465" y="154"/>
                  </a:lnTo>
                  <a:lnTo>
                    <a:pt x="462" y="151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50" y="135"/>
                  </a:lnTo>
                  <a:lnTo>
                    <a:pt x="439" y="123"/>
                  </a:lnTo>
                  <a:lnTo>
                    <a:pt x="429" y="112"/>
                  </a:lnTo>
                  <a:lnTo>
                    <a:pt x="419" y="102"/>
                  </a:lnTo>
                  <a:lnTo>
                    <a:pt x="407" y="94"/>
                  </a:lnTo>
                  <a:lnTo>
                    <a:pt x="395" y="85"/>
                  </a:lnTo>
                  <a:lnTo>
                    <a:pt x="383" y="77"/>
                  </a:lnTo>
                  <a:lnTo>
                    <a:pt x="369" y="71"/>
                  </a:lnTo>
                  <a:lnTo>
                    <a:pt x="356" y="65"/>
                  </a:lnTo>
                  <a:lnTo>
                    <a:pt x="342" y="59"/>
                  </a:lnTo>
                  <a:lnTo>
                    <a:pt x="316" y="50"/>
                  </a:lnTo>
                  <a:lnTo>
                    <a:pt x="289" y="42"/>
                  </a:lnTo>
                  <a:lnTo>
                    <a:pt x="263" y="36"/>
                  </a:lnTo>
                  <a:lnTo>
                    <a:pt x="263" y="36"/>
                  </a:lnTo>
                  <a:lnTo>
                    <a:pt x="247" y="34"/>
                  </a:lnTo>
                  <a:lnTo>
                    <a:pt x="232" y="33"/>
                  </a:lnTo>
                  <a:lnTo>
                    <a:pt x="232" y="33"/>
                  </a:lnTo>
                  <a:lnTo>
                    <a:pt x="219" y="34"/>
                  </a:lnTo>
                  <a:lnTo>
                    <a:pt x="207" y="35"/>
                  </a:lnTo>
                  <a:lnTo>
                    <a:pt x="195" y="37"/>
                  </a:lnTo>
                  <a:lnTo>
                    <a:pt x="182" y="40"/>
                  </a:lnTo>
                  <a:lnTo>
                    <a:pt x="169" y="44"/>
                  </a:lnTo>
                  <a:lnTo>
                    <a:pt x="156" y="48"/>
                  </a:lnTo>
                  <a:lnTo>
                    <a:pt x="144" y="53"/>
                  </a:lnTo>
                  <a:lnTo>
                    <a:pt x="133" y="59"/>
                  </a:lnTo>
                  <a:lnTo>
                    <a:pt x="120" y="66"/>
                  </a:lnTo>
                  <a:lnTo>
                    <a:pt x="109" y="74"/>
                  </a:lnTo>
                  <a:lnTo>
                    <a:pt x="99" y="82"/>
                  </a:lnTo>
                  <a:lnTo>
                    <a:pt x="89" y="90"/>
                  </a:lnTo>
                  <a:lnTo>
                    <a:pt x="80" y="100"/>
                  </a:lnTo>
                  <a:lnTo>
                    <a:pt x="72" y="110"/>
                  </a:lnTo>
                  <a:lnTo>
                    <a:pt x="66" y="121"/>
                  </a:lnTo>
                  <a:lnTo>
                    <a:pt x="59" y="133"/>
                  </a:lnTo>
                  <a:lnTo>
                    <a:pt x="59" y="133"/>
                  </a:lnTo>
                  <a:lnTo>
                    <a:pt x="53" y="147"/>
                  </a:lnTo>
                  <a:lnTo>
                    <a:pt x="48" y="163"/>
                  </a:lnTo>
                  <a:lnTo>
                    <a:pt x="44" y="178"/>
                  </a:lnTo>
                  <a:lnTo>
                    <a:pt x="41" y="195"/>
                  </a:lnTo>
                  <a:lnTo>
                    <a:pt x="39" y="210"/>
                  </a:lnTo>
                  <a:lnTo>
                    <a:pt x="38" y="227"/>
                  </a:lnTo>
                  <a:lnTo>
                    <a:pt x="37" y="242"/>
                  </a:lnTo>
                  <a:lnTo>
                    <a:pt x="38" y="259"/>
                  </a:lnTo>
                  <a:lnTo>
                    <a:pt x="39" y="274"/>
                  </a:lnTo>
                  <a:lnTo>
                    <a:pt x="42" y="290"/>
                  </a:lnTo>
                  <a:lnTo>
                    <a:pt x="45" y="304"/>
                  </a:lnTo>
                  <a:lnTo>
                    <a:pt x="49" y="320"/>
                  </a:lnTo>
                  <a:lnTo>
                    <a:pt x="54" y="334"/>
                  </a:lnTo>
                  <a:lnTo>
                    <a:pt x="60" y="348"/>
                  </a:lnTo>
                  <a:lnTo>
                    <a:pt x="68" y="361"/>
                  </a:lnTo>
                  <a:lnTo>
                    <a:pt x="76" y="373"/>
                  </a:lnTo>
                  <a:lnTo>
                    <a:pt x="76" y="373"/>
                  </a:lnTo>
                  <a:lnTo>
                    <a:pt x="87" y="389"/>
                  </a:lnTo>
                  <a:lnTo>
                    <a:pt x="101" y="402"/>
                  </a:lnTo>
                  <a:lnTo>
                    <a:pt x="101" y="402"/>
                  </a:lnTo>
                  <a:lnTo>
                    <a:pt x="112" y="416"/>
                  </a:lnTo>
                  <a:lnTo>
                    <a:pt x="121" y="428"/>
                  </a:lnTo>
                  <a:lnTo>
                    <a:pt x="122" y="429"/>
                  </a:lnTo>
                  <a:lnTo>
                    <a:pt x="123" y="430"/>
                  </a:lnTo>
                  <a:lnTo>
                    <a:pt x="123" y="430"/>
                  </a:lnTo>
                  <a:lnTo>
                    <a:pt x="125" y="431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1" y="446"/>
                  </a:lnTo>
                  <a:lnTo>
                    <a:pt x="130" y="451"/>
                  </a:lnTo>
                  <a:lnTo>
                    <a:pt x="130" y="451"/>
                  </a:lnTo>
                  <a:lnTo>
                    <a:pt x="129" y="455"/>
                  </a:lnTo>
                  <a:lnTo>
                    <a:pt x="125" y="458"/>
                  </a:lnTo>
                  <a:lnTo>
                    <a:pt x="123" y="460"/>
                  </a:lnTo>
                  <a:lnTo>
                    <a:pt x="121" y="462"/>
                  </a:lnTo>
                  <a:lnTo>
                    <a:pt x="117" y="463"/>
                  </a:lnTo>
                  <a:lnTo>
                    <a:pt x="114" y="463"/>
                  </a:lnTo>
                  <a:lnTo>
                    <a:pt x="110" y="46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895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50667" decel="49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7.40741E-7 L -0.90768 -0.00162 " pathEditMode="relative" rAng="0" ptsTypes="AA">
                                      <p:cBhvr>
                                        <p:cTn id="1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39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896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2022/5/16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8967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8967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89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2022/5/16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2022/5/16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2022/5/16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2022/5/16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2022/5/16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395536" y="664332"/>
            <a:ext cx="8290358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11"/>
          <p:cNvGrpSpPr/>
          <p:nvPr userDrawn="1"/>
        </p:nvGrpSpPr>
        <p:grpSpPr>
          <a:xfrm rot="20818786" flipH="1">
            <a:off x="359532" y="161669"/>
            <a:ext cx="370706" cy="444624"/>
            <a:chOff x="4197350" y="2182813"/>
            <a:chExt cx="608013" cy="641350"/>
          </a:xfrm>
          <a:solidFill>
            <a:srgbClr val="005188"/>
          </a:solidFill>
        </p:grpSpPr>
        <p:sp>
          <p:nvSpPr>
            <p:cNvPr id="7" name="Freeform 166"/>
            <p:cNvSpPr/>
            <p:nvPr/>
          </p:nvSpPr>
          <p:spPr bwMode="auto">
            <a:xfrm>
              <a:off x="4229100" y="2211388"/>
              <a:ext cx="39688" cy="157163"/>
            </a:xfrm>
            <a:custGeom>
              <a:avLst/>
              <a:gdLst/>
              <a:ahLst/>
              <a:cxnLst>
                <a:cxn ang="0">
                  <a:pos x="63" y="2"/>
                </a:cxn>
                <a:cxn ang="0">
                  <a:pos x="63" y="2"/>
                </a:cxn>
                <a:cxn ang="0">
                  <a:pos x="58" y="14"/>
                </a:cxn>
                <a:cxn ang="0">
                  <a:pos x="54" y="25"/>
                </a:cxn>
                <a:cxn ang="0">
                  <a:pos x="47" y="49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27" y="122"/>
                </a:cxn>
                <a:cxn ang="0">
                  <a:pos x="21" y="149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6" y="222"/>
                </a:cxn>
                <a:cxn ang="0">
                  <a:pos x="3" y="243"/>
                </a:cxn>
                <a:cxn ang="0">
                  <a:pos x="1" y="263"/>
                </a:cxn>
                <a:cxn ang="0">
                  <a:pos x="0" y="283"/>
                </a:cxn>
                <a:cxn ang="0">
                  <a:pos x="0" y="283"/>
                </a:cxn>
                <a:cxn ang="0">
                  <a:pos x="1" y="290"/>
                </a:cxn>
                <a:cxn ang="0">
                  <a:pos x="2" y="292"/>
                </a:cxn>
                <a:cxn ang="0">
                  <a:pos x="3" y="294"/>
                </a:cxn>
                <a:cxn ang="0">
                  <a:pos x="6" y="296"/>
                </a:cxn>
                <a:cxn ang="0">
                  <a:pos x="8" y="296"/>
                </a:cxn>
                <a:cxn ang="0">
                  <a:pos x="11" y="296"/>
                </a:cxn>
                <a:cxn ang="0">
                  <a:pos x="14" y="294"/>
                </a:cxn>
                <a:cxn ang="0">
                  <a:pos x="14" y="294"/>
                </a:cxn>
                <a:cxn ang="0">
                  <a:pos x="15" y="293"/>
                </a:cxn>
                <a:cxn ang="0">
                  <a:pos x="16" y="291"/>
                </a:cxn>
                <a:cxn ang="0">
                  <a:pos x="15" y="287"/>
                </a:cxn>
                <a:cxn ang="0">
                  <a:pos x="14" y="285"/>
                </a:cxn>
                <a:cxn ang="0">
                  <a:pos x="12" y="285"/>
                </a:cxn>
                <a:cxn ang="0">
                  <a:pos x="11" y="284"/>
                </a:cxn>
                <a:cxn ang="0">
                  <a:pos x="9" y="285"/>
                </a:cxn>
                <a:cxn ang="0">
                  <a:pos x="9" y="285"/>
                </a:cxn>
                <a:cxn ang="0">
                  <a:pos x="11" y="282"/>
                </a:cxn>
                <a:cxn ang="0">
                  <a:pos x="12" y="276"/>
                </a:cxn>
                <a:cxn ang="0">
                  <a:pos x="14" y="259"/>
                </a:cxn>
                <a:cxn ang="0">
                  <a:pos x="14" y="232"/>
                </a:cxn>
                <a:cxn ang="0">
                  <a:pos x="14" y="232"/>
                </a:cxn>
                <a:cxn ang="0">
                  <a:pos x="17" y="212"/>
                </a:cxn>
                <a:cxn ang="0">
                  <a:pos x="21" y="193"/>
                </a:cxn>
                <a:cxn ang="0">
                  <a:pos x="29" y="155"/>
                </a:cxn>
                <a:cxn ang="0">
                  <a:pos x="29" y="155"/>
                </a:cxn>
                <a:cxn ang="0">
                  <a:pos x="38" y="119"/>
                </a:cxn>
                <a:cxn ang="0">
                  <a:pos x="48" y="83"/>
                </a:cxn>
                <a:cxn ang="0">
                  <a:pos x="48" y="83"/>
                </a:cxn>
                <a:cxn ang="0">
                  <a:pos x="58" y="45"/>
                </a:cxn>
                <a:cxn ang="0">
                  <a:pos x="64" y="25"/>
                </a:cxn>
                <a:cxn ang="0">
                  <a:pos x="68" y="16"/>
                </a:cxn>
                <a:cxn ang="0">
                  <a:pos x="72" y="8"/>
                </a:cxn>
                <a:cxn ang="0">
                  <a:pos x="72" y="8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1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3" y="2"/>
                </a:cxn>
              </a:cxnLst>
              <a:rect l="0" t="0" r="r" b="b"/>
              <a:pathLst>
                <a:path w="73" h="296">
                  <a:moveTo>
                    <a:pt x="63" y="2"/>
                  </a:moveTo>
                  <a:lnTo>
                    <a:pt x="63" y="2"/>
                  </a:lnTo>
                  <a:lnTo>
                    <a:pt x="58" y="14"/>
                  </a:lnTo>
                  <a:lnTo>
                    <a:pt x="54" y="25"/>
                  </a:lnTo>
                  <a:lnTo>
                    <a:pt x="47" y="49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7" y="122"/>
                  </a:lnTo>
                  <a:lnTo>
                    <a:pt x="21" y="149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6" y="222"/>
                  </a:lnTo>
                  <a:lnTo>
                    <a:pt x="3" y="243"/>
                  </a:lnTo>
                  <a:lnTo>
                    <a:pt x="1" y="263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" y="290"/>
                  </a:lnTo>
                  <a:lnTo>
                    <a:pt x="2" y="292"/>
                  </a:lnTo>
                  <a:lnTo>
                    <a:pt x="3" y="294"/>
                  </a:lnTo>
                  <a:lnTo>
                    <a:pt x="6" y="296"/>
                  </a:lnTo>
                  <a:lnTo>
                    <a:pt x="8" y="296"/>
                  </a:lnTo>
                  <a:lnTo>
                    <a:pt x="11" y="296"/>
                  </a:lnTo>
                  <a:lnTo>
                    <a:pt x="14" y="294"/>
                  </a:lnTo>
                  <a:lnTo>
                    <a:pt x="14" y="294"/>
                  </a:lnTo>
                  <a:lnTo>
                    <a:pt x="15" y="293"/>
                  </a:lnTo>
                  <a:lnTo>
                    <a:pt x="16" y="291"/>
                  </a:lnTo>
                  <a:lnTo>
                    <a:pt x="15" y="287"/>
                  </a:lnTo>
                  <a:lnTo>
                    <a:pt x="14" y="285"/>
                  </a:lnTo>
                  <a:lnTo>
                    <a:pt x="12" y="285"/>
                  </a:lnTo>
                  <a:lnTo>
                    <a:pt x="11" y="284"/>
                  </a:lnTo>
                  <a:lnTo>
                    <a:pt x="9" y="285"/>
                  </a:lnTo>
                  <a:lnTo>
                    <a:pt x="9" y="285"/>
                  </a:lnTo>
                  <a:lnTo>
                    <a:pt x="11" y="282"/>
                  </a:lnTo>
                  <a:lnTo>
                    <a:pt x="12" y="276"/>
                  </a:lnTo>
                  <a:lnTo>
                    <a:pt x="14" y="259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7" y="212"/>
                  </a:lnTo>
                  <a:lnTo>
                    <a:pt x="21" y="193"/>
                  </a:lnTo>
                  <a:lnTo>
                    <a:pt x="29" y="155"/>
                  </a:lnTo>
                  <a:lnTo>
                    <a:pt x="29" y="155"/>
                  </a:lnTo>
                  <a:lnTo>
                    <a:pt x="38" y="119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8" y="45"/>
                  </a:lnTo>
                  <a:lnTo>
                    <a:pt x="64" y="25"/>
                  </a:lnTo>
                  <a:lnTo>
                    <a:pt x="68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3" y="2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8" name="Freeform 167"/>
            <p:cNvSpPr/>
            <p:nvPr/>
          </p:nvSpPr>
          <p:spPr bwMode="auto">
            <a:xfrm>
              <a:off x="4251325" y="2206625"/>
              <a:ext cx="39688" cy="1778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1" y="40"/>
                </a:cxn>
                <a:cxn ang="0">
                  <a:pos x="44" y="59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3" y="101"/>
                </a:cxn>
                <a:cxn ang="0">
                  <a:pos x="29" y="124"/>
                </a:cxn>
                <a:cxn ang="0">
                  <a:pos x="20" y="170"/>
                </a:cxn>
                <a:cxn ang="0">
                  <a:pos x="20" y="170"/>
                </a:cxn>
                <a:cxn ang="0">
                  <a:pos x="5" y="249"/>
                </a:cxn>
                <a:cxn ang="0">
                  <a:pos x="5" y="249"/>
                </a:cxn>
                <a:cxn ang="0">
                  <a:pos x="2" y="270"/>
                </a:cxn>
                <a:cxn ang="0">
                  <a:pos x="1" y="290"/>
                </a:cxn>
                <a:cxn ang="0">
                  <a:pos x="0" y="311"/>
                </a:cxn>
                <a:cxn ang="0">
                  <a:pos x="0" y="332"/>
                </a:cxn>
                <a:cxn ang="0">
                  <a:pos x="0" y="332"/>
                </a:cxn>
                <a:cxn ang="0">
                  <a:pos x="0" y="334"/>
                </a:cxn>
                <a:cxn ang="0">
                  <a:pos x="1" y="336"/>
                </a:cxn>
                <a:cxn ang="0">
                  <a:pos x="3" y="336"/>
                </a:cxn>
                <a:cxn ang="0">
                  <a:pos x="5" y="337"/>
                </a:cxn>
                <a:cxn ang="0">
                  <a:pos x="6" y="336"/>
                </a:cxn>
                <a:cxn ang="0">
                  <a:pos x="8" y="336"/>
                </a:cxn>
                <a:cxn ang="0">
                  <a:pos x="9" y="334"/>
                </a:cxn>
                <a:cxn ang="0">
                  <a:pos x="9" y="332"/>
                </a:cxn>
                <a:cxn ang="0">
                  <a:pos x="9" y="332"/>
                </a:cxn>
                <a:cxn ang="0">
                  <a:pos x="9" y="310"/>
                </a:cxn>
                <a:cxn ang="0">
                  <a:pos x="10" y="288"/>
                </a:cxn>
                <a:cxn ang="0">
                  <a:pos x="12" y="265"/>
                </a:cxn>
                <a:cxn ang="0">
                  <a:pos x="16" y="244"/>
                </a:cxn>
                <a:cxn ang="0">
                  <a:pos x="16" y="244"/>
                </a:cxn>
                <a:cxn ang="0">
                  <a:pos x="32" y="164"/>
                </a:cxn>
                <a:cxn ang="0">
                  <a:pos x="32" y="164"/>
                </a:cxn>
                <a:cxn ang="0">
                  <a:pos x="39" y="122"/>
                </a:cxn>
                <a:cxn ang="0">
                  <a:pos x="47" y="81"/>
                </a:cxn>
                <a:cxn ang="0">
                  <a:pos x="47" y="81"/>
                </a:cxn>
                <a:cxn ang="0">
                  <a:pos x="52" y="61"/>
                </a:cxn>
                <a:cxn ang="0">
                  <a:pos x="60" y="43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1"/>
                </a:cxn>
                <a:cxn ang="0">
                  <a:pos x="67" y="2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6" h="337">
                  <a:moveTo>
                    <a:pt x="66" y="3"/>
                  </a:moveTo>
                  <a:lnTo>
                    <a:pt x="66" y="3"/>
                  </a:lnTo>
                  <a:lnTo>
                    <a:pt x="51" y="40"/>
                  </a:lnTo>
                  <a:lnTo>
                    <a:pt x="44" y="59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3" y="101"/>
                  </a:lnTo>
                  <a:lnTo>
                    <a:pt x="29" y="124"/>
                  </a:lnTo>
                  <a:lnTo>
                    <a:pt x="20" y="170"/>
                  </a:lnTo>
                  <a:lnTo>
                    <a:pt x="20" y="170"/>
                  </a:lnTo>
                  <a:lnTo>
                    <a:pt x="5" y="249"/>
                  </a:lnTo>
                  <a:lnTo>
                    <a:pt x="5" y="249"/>
                  </a:lnTo>
                  <a:lnTo>
                    <a:pt x="2" y="270"/>
                  </a:lnTo>
                  <a:lnTo>
                    <a:pt x="1" y="290"/>
                  </a:lnTo>
                  <a:lnTo>
                    <a:pt x="0" y="311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0" y="334"/>
                  </a:lnTo>
                  <a:lnTo>
                    <a:pt x="1" y="336"/>
                  </a:lnTo>
                  <a:lnTo>
                    <a:pt x="3" y="336"/>
                  </a:lnTo>
                  <a:lnTo>
                    <a:pt x="5" y="337"/>
                  </a:lnTo>
                  <a:lnTo>
                    <a:pt x="6" y="336"/>
                  </a:lnTo>
                  <a:lnTo>
                    <a:pt x="8" y="336"/>
                  </a:lnTo>
                  <a:lnTo>
                    <a:pt x="9" y="334"/>
                  </a:lnTo>
                  <a:lnTo>
                    <a:pt x="9" y="332"/>
                  </a:lnTo>
                  <a:lnTo>
                    <a:pt x="9" y="332"/>
                  </a:lnTo>
                  <a:lnTo>
                    <a:pt x="9" y="310"/>
                  </a:lnTo>
                  <a:lnTo>
                    <a:pt x="10" y="288"/>
                  </a:lnTo>
                  <a:lnTo>
                    <a:pt x="12" y="265"/>
                  </a:lnTo>
                  <a:lnTo>
                    <a:pt x="16" y="244"/>
                  </a:lnTo>
                  <a:lnTo>
                    <a:pt x="16" y="244"/>
                  </a:lnTo>
                  <a:lnTo>
                    <a:pt x="32" y="164"/>
                  </a:lnTo>
                  <a:lnTo>
                    <a:pt x="32" y="164"/>
                  </a:lnTo>
                  <a:lnTo>
                    <a:pt x="39" y="122"/>
                  </a:lnTo>
                  <a:lnTo>
                    <a:pt x="47" y="81"/>
                  </a:lnTo>
                  <a:lnTo>
                    <a:pt x="47" y="81"/>
                  </a:lnTo>
                  <a:lnTo>
                    <a:pt x="52" y="61"/>
                  </a:lnTo>
                  <a:lnTo>
                    <a:pt x="60" y="43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1"/>
                  </a:lnTo>
                  <a:lnTo>
                    <a:pt x="67" y="2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9" name="Freeform 168"/>
            <p:cNvSpPr/>
            <p:nvPr/>
          </p:nvSpPr>
          <p:spPr bwMode="auto">
            <a:xfrm>
              <a:off x="4271963" y="2197100"/>
              <a:ext cx="55563" cy="195263"/>
            </a:xfrm>
            <a:custGeom>
              <a:avLst/>
              <a:gdLst/>
              <a:ahLst/>
              <a:cxnLst>
                <a:cxn ang="0">
                  <a:pos x="98" y="2"/>
                </a:cxn>
                <a:cxn ang="0">
                  <a:pos x="98" y="2"/>
                </a:cxn>
                <a:cxn ang="0">
                  <a:pos x="84" y="26"/>
                </a:cxn>
                <a:cxn ang="0">
                  <a:pos x="71" y="51"/>
                </a:cxn>
                <a:cxn ang="0">
                  <a:pos x="61" y="77"/>
                </a:cxn>
                <a:cxn ang="0">
                  <a:pos x="51" y="103"/>
                </a:cxn>
                <a:cxn ang="0">
                  <a:pos x="42" y="128"/>
                </a:cxn>
                <a:cxn ang="0">
                  <a:pos x="34" y="155"/>
                </a:cxn>
                <a:cxn ang="0">
                  <a:pos x="27" y="182"/>
                </a:cxn>
                <a:cxn ang="0">
                  <a:pos x="21" y="209"/>
                </a:cxn>
                <a:cxn ang="0">
                  <a:pos x="21" y="209"/>
                </a:cxn>
                <a:cxn ang="0">
                  <a:pos x="14" y="234"/>
                </a:cxn>
                <a:cxn ang="0">
                  <a:pos x="9" y="259"/>
                </a:cxn>
                <a:cxn ang="0">
                  <a:pos x="6" y="283"/>
                </a:cxn>
                <a:cxn ang="0">
                  <a:pos x="3" y="308"/>
                </a:cxn>
                <a:cxn ang="0">
                  <a:pos x="3" y="308"/>
                </a:cxn>
                <a:cxn ang="0">
                  <a:pos x="1" y="323"/>
                </a:cxn>
                <a:cxn ang="0">
                  <a:pos x="0" y="340"/>
                </a:cxn>
                <a:cxn ang="0">
                  <a:pos x="0" y="349"/>
                </a:cxn>
                <a:cxn ang="0">
                  <a:pos x="1" y="356"/>
                </a:cxn>
                <a:cxn ang="0">
                  <a:pos x="4" y="363"/>
                </a:cxn>
                <a:cxn ang="0">
                  <a:pos x="6" y="366"/>
                </a:cxn>
                <a:cxn ang="0">
                  <a:pos x="8" y="368"/>
                </a:cxn>
                <a:cxn ang="0">
                  <a:pos x="8" y="368"/>
                </a:cxn>
                <a:cxn ang="0">
                  <a:pos x="11" y="370"/>
                </a:cxn>
                <a:cxn ang="0">
                  <a:pos x="13" y="369"/>
                </a:cxn>
                <a:cxn ang="0">
                  <a:pos x="15" y="368"/>
                </a:cxn>
                <a:cxn ang="0">
                  <a:pos x="16" y="365"/>
                </a:cxn>
                <a:cxn ang="0">
                  <a:pos x="16" y="361"/>
                </a:cxn>
                <a:cxn ang="0">
                  <a:pos x="16" y="361"/>
                </a:cxn>
                <a:cxn ang="0">
                  <a:pos x="16" y="359"/>
                </a:cxn>
                <a:cxn ang="0">
                  <a:pos x="15" y="357"/>
                </a:cxn>
                <a:cxn ang="0">
                  <a:pos x="13" y="356"/>
                </a:cxn>
                <a:cxn ang="0">
                  <a:pos x="11" y="356"/>
                </a:cxn>
                <a:cxn ang="0">
                  <a:pos x="11" y="356"/>
                </a:cxn>
                <a:cxn ang="0">
                  <a:pos x="10" y="349"/>
                </a:cxn>
                <a:cxn ang="0">
                  <a:pos x="10" y="339"/>
                </a:cxn>
                <a:cxn ang="0">
                  <a:pos x="11" y="324"/>
                </a:cxn>
                <a:cxn ang="0">
                  <a:pos x="11" y="324"/>
                </a:cxn>
                <a:cxn ang="0">
                  <a:pos x="12" y="304"/>
                </a:cxn>
                <a:cxn ang="0">
                  <a:pos x="14" y="283"/>
                </a:cxn>
                <a:cxn ang="0">
                  <a:pos x="14" y="283"/>
                </a:cxn>
                <a:cxn ang="0">
                  <a:pos x="19" y="259"/>
                </a:cxn>
                <a:cxn ang="0">
                  <a:pos x="24" y="235"/>
                </a:cxn>
                <a:cxn ang="0">
                  <a:pos x="35" y="185"/>
                </a:cxn>
                <a:cxn ang="0">
                  <a:pos x="35" y="185"/>
                </a:cxn>
                <a:cxn ang="0">
                  <a:pos x="47" y="143"/>
                </a:cxn>
                <a:cxn ang="0">
                  <a:pos x="61" y="102"/>
                </a:cxn>
                <a:cxn ang="0">
                  <a:pos x="61" y="102"/>
                </a:cxn>
                <a:cxn ang="0">
                  <a:pos x="70" y="77"/>
                </a:cxn>
                <a:cxn ang="0">
                  <a:pos x="80" y="53"/>
                </a:cxn>
                <a:cxn ang="0">
                  <a:pos x="93" y="30"/>
                </a:cxn>
                <a:cxn ang="0">
                  <a:pos x="106" y="8"/>
                </a:cxn>
                <a:cxn ang="0">
                  <a:pos x="106" y="8"/>
                </a:cxn>
                <a:cxn ang="0">
                  <a:pos x="106" y="6"/>
                </a:cxn>
                <a:cxn ang="0">
                  <a:pos x="106" y="3"/>
                </a:cxn>
                <a:cxn ang="0">
                  <a:pos x="105" y="2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8" y="2"/>
                </a:cxn>
                <a:cxn ang="0">
                  <a:pos x="98" y="2"/>
                </a:cxn>
              </a:cxnLst>
              <a:rect l="0" t="0" r="r" b="b"/>
              <a:pathLst>
                <a:path w="106" h="370">
                  <a:moveTo>
                    <a:pt x="98" y="2"/>
                  </a:moveTo>
                  <a:lnTo>
                    <a:pt x="98" y="2"/>
                  </a:lnTo>
                  <a:lnTo>
                    <a:pt x="84" y="26"/>
                  </a:lnTo>
                  <a:lnTo>
                    <a:pt x="71" y="51"/>
                  </a:lnTo>
                  <a:lnTo>
                    <a:pt x="61" y="77"/>
                  </a:lnTo>
                  <a:lnTo>
                    <a:pt x="51" y="103"/>
                  </a:lnTo>
                  <a:lnTo>
                    <a:pt x="42" y="128"/>
                  </a:lnTo>
                  <a:lnTo>
                    <a:pt x="34" y="155"/>
                  </a:lnTo>
                  <a:lnTo>
                    <a:pt x="27" y="182"/>
                  </a:lnTo>
                  <a:lnTo>
                    <a:pt x="21" y="209"/>
                  </a:lnTo>
                  <a:lnTo>
                    <a:pt x="21" y="209"/>
                  </a:lnTo>
                  <a:lnTo>
                    <a:pt x="14" y="234"/>
                  </a:lnTo>
                  <a:lnTo>
                    <a:pt x="9" y="259"/>
                  </a:lnTo>
                  <a:lnTo>
                    <a:pt x="6" y="283"/>
                  </a:lnTo>
                  <a:lnTo>
                    <a:pt x="3" y="308"/>
                  </a:lnTo>
                  <a:lnTo>
                    <a:pt x="3" y="308"/>
                  </a:lnTo>
                  <a:lnTo>
                    <a:pt x="1" y="323"/>
                  </a:lnTo>
                  <a:lnTo>
                    <a:pt x="0" y="340"/>
                  </a:lnTo>
                  <a:lnTo>
                    <a:pt x="0" y="349"/>
                  </a:lnTo>
                  <a:lnTo>
                    <a:pt x="1" y="356"/>
                  </a:lnTo>
                  <a:lnTo>
                    <a:pt x="4" y="363"/>
                  </a:lnTo>
                  <a:lnTo>
                    <a:pt x="6" y="366"/>
                  </a:lnTo>
                  <a:lnTo>
                    <a:pt x="8" y="368"/>
                  </a:lnTo>
                  <a:lnTo>
                    <a:pt x="8" y="368"/>
                  </a:lnTo>
                  <a:lnTo>
                    <a:pt x="11" y="370"/>
                  </a:lnTo>
                  <a:lnTo>
                    <a:pt x="13" y="369"/>
                  </a:lnTo>
                  <a:lnTo>
                    <a:pt x="15" y="368"/>
                  </a:lnTo>
                  <a:lnTo>
                    <a:pt x="16" y="365"/>
                  </a:lnTo>
                  <a:lnTo>
                    <a:pt x="16" y="361"/>
                  </a:lnTo>
                  <a:lnTo>
                    <a:pt x="16" y="361"/>
                  </a:lnTo>
                  <a:lnTo>
                    <a:pt x="16" y="359"/>
                  </a:lnTo>
                  <a:lnTo>
                    <a:pt x="15" y="357"/>
                  </a:lnTo>
                  <a:lnTo>
                    <a:pt x="13" y="356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0" y="349"/>
                  </a:lnTo>
                  <a:lnTo>
                    <a:pt x="10" y="339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2" y="304"/>
                  </a:lnTo>
                  <a:lnTo>
                    <a:pt x="14" y="283"/>
                  </a:lnTo>
                  <a:lnTo>
                    <a:pt x="14" y="283"/>
                  </a:lnTo>
                  <a:lnTo>
                    <a:pt x="19" y="259"/>
                  </a:lnTo>
                  <a:lnTo>
                    <a:pt x="24" y="23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47" y="143"/>
                  </a:lnTo>
                  <a:lnTo>
                    <a:pt x="61" y="102"/>
                  </a:lnTo>
                  <a:lnTo>
                    <a:pt x="61" y="102"/>
                  </a:lnTo>
                  <a:lnTo>
                    <a:pt x="70" y="77"/>
                  </a:lnTo>
                  <a:lnTo>
                    <a:pt x="80" y="53"/>
                  </a:lnTo>
                  <a:lnTo>
                    <a:pt x="93" y="30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6" y="6"/>
                  </a:lnTo>
                  <a:lnTo>
                    <a:pt x="106" y="3"/>
                  </a:lnTo>
                  <a:lnTo>
                    <a:pt x="105" y="2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8" y="2"/>
                  </a:lnTo>
                  <a:lnTo>
                    <a:pt x="98" y="2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0" name="Freeform 169"/>
            <p:cNvSpPr/>
            <p:nvPr/>
          </p:nvSpPr>
          <p:spPr bwMode="auto">
            <a:xfrm>
              <a:off x="4305300" y="2198688"/>
              <a:ext cx="39688" cy="146050"/>
            </a:xfrm>
            <a:custGeom>
              <a:avLst/>
              <a:gdLst/>
              <a:ahLst/>
              <a:cxnLst>
                <a:cxn ang="0">
                  <a:pos x="68" y="2"/>
                </a:cxn>
                <a:cxn ang="0">
                  <a:pos x="68" y="2"/>
                </a:cxn>
                <a:cxn ang="0">
                  <a:pos x="62" y="10"/>
                </a:cxn>
                <a:cxn ang="0">
                  <a:pos x="57" y="20"/>
                </a:cxn>
                <a:cxn ang="0">
                  <a:pos x="54" y="31"/>
                </a:cxn>
                <a:cxn ang="0">
                  <a:pos x="53" y="41"/>
                </a:cxn>
                <a:cxn ang="0">
                  <a:pos x="53" y="41"/>
                </a:cxn>
                <a:cxn ang="0">
                  <a:pos x="51" y="51"/>
                </a:cxn>
                <a:cxn ang="0">
                  <a:pos x="49" y="60"/>
                </a:cxn>
                <a:cxn ang="0">
                  <a:pos x="42" y="80"/>
                </a:cxn>
                <a:cxn ang="0">
                  <a:pos x="37" y="101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14" y="191"/>
                </a:cxn>
                <a:cxn ang="0">
                  <a:pos x="7" y="227"/>
                </a:cxn>
                <a:cxn ang="0">
                  <a:pos x="3" y="244"/>
                </a:cxn>
                <a:cxn ang="0">
                  <a:pos x="1" y="263"/>
                </a:cxn>
                <a:cxn ang="0">
                  <a:pos x="1" y="263"/>
                </a:cxn>
                <a:cxn ang="0">
                  <a:pos x="0" y="265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3"/>
                </a:cxn>
                <a:cxn ang="0">
                  <a:pos x="3" y="274"/>
                </a:cxn>
                <a:cxn ang="0">
                  <a:pos x="4" y="274"/>
                </a:cxn>
                <a:cxn ang="0">
                  <a:pos x="7" y="273"/>
                </a:cxn>
                <a:cxn ang="0">
                  <a:pos x="8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1" y="254"/>
                </a:cxn>
                <a:cxn ang="0">
                  <a:pos x="14" y="237"/>
                </a:cxn>
                <a:cxn ang="0">
                  <a:pos x="22" y="204"/>
                </a:cxn>
                <a:cxn ang="0">
                  <a:pos x="37" y="139"/>
                </a:cxn>
                <a:cxn ang="0">
                  <a:pos x="37" y="139"/>
                </a:cxn>
                <a:cxn ang="0">
                  <a:pos x="45" y="106"/>
                </a:cxn>
                <a:cxn ang="0">
                  <a:pos x="54" y="73"/>
                </a:cxn>
                <a:cxn ang="0">
                  <a:pos x="54" y="73"/>
                </a:cxn>
                <a:cxn ang="0">
                  <a:pos x="58" y="56"/>
                </a:cxn>
                <a:cxn ang="0">
                  <a:pos x="61" y="39"/>
                </a:cxn>
                <a:cxn ang="0">
                  <a:pos x="64" y="31"/>
                </a:cxn>
                <a:cxn ang="0">
                  <a:pos x="66" y="22"/>
                </a:cxn>
                <a:cxn ang="0">
                  <a:pos x="70" y="14"/>
                </a:cxn>
                <a:cxn ang="0">
                  <a:pos x="74" y="8"/>
                </a:cxn>
                <a:cxn ang="0">
                  <a:pos x="74" y="8"/>
                </a:cxn>
                <a:cxn ang="0">
                  <a:pos x="75" y="6"/>
                </a:cxn>
                <a:cxn ang="0">
                  <a:pos x="75" y="5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8" y="2"/>
                </a:cxn>
                <a:cxn ang="0">
                  <a:pos x="68" y="2"/>
                </a:cxn>
              </a:cxnLst>
              <a:rect l="0" t="0" r="r" b="b"/>
              <a:pathLst>
                <a:path w="75" h="274">
                  <a:moveTo>
                    <a:pt x="68" y="2"/>
                  </a:moveTo>
                  <a:lnTo>
                    <a:pt x="68" y="2"/>
                  </a:lnTo>
                  <a:lnTo>
                    <a:pt x="62" y="10"/>
                  </a:lnTo>
                  <a:lnTo>
                    <a:pt x="57" y="20"/>
                  </a:lnTo>
                  <a:lnTo>
                    <a:pt x="54" y="3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1" y="51"/>
                  </a:lnTo>
                  <a:lnTo>
                    <a:pt x="49" y="60"/>
                  </a:lnTo>
                  <a:lnTo>
                    <a:pt x="42" y="80"/>
                  </a:lnTo>
                  <a:lnTo>
                    <a:pt x="37" y="101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14" y="191"/>
                  </a:lnTo>
                  <a:lnTo>
                    <a:pt x="7" y="227"/>
                  </a:lnTo>
                  <a:lnTo>
                    <a:pt x="3" y="244"/>
                  </a:lnTo>
                  <a:lnTo>
                    <a:pt x="1" y="263"/>
                  </a:lnTo>
                  <a:lnTo>
                    <a:pt x="1" y="263"/>
                  </a:lnTo>
                  <a:lnTo>
                    <a:pt x="0" y="265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3"/>
                  </a:lnTo>
                  <a:lnTo>
                    <a:pt x="3" y="274"/>
                  </a:lnTo>
                  <a:lnTo>
                    <a:pt x="4" y="274"/>
                  </a:lnTo>
                  <a:lnTo>
                    <a:pt x="7" y="273"/>
                  </a:lnTo>
                  <a:lnTo>
                    <a:pt x="8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1" y="254"/>
                  </a:lnTo>
                  <a:lnTo>
                    <a:pt x="14" y="237"/>
                  </a:lnTo>
                  <a:lnTo>
                    <a:pt x="22" y="204"/>
                  </a:lnTo>
                  <a:lnTo>
                    <a:pt x="37" y="139"/>
                  </a:lnTo>
                  <a:lnTo>
                    <a:pt x="37" y="139"/>
                  </a:lnTo>
                  <a:lnTo>
                    <a:pt x="45" y="106"/>
                  </a:lnTo>
                  <a:lnTo>
                    <a:pt x="54" y="73"/>
                  </a:lnTo>
                  <a:lnTo>
                    <a:pt x="54" y="73"/>
                  </a:lnTo>
                  <a:lnTo>
                    <a:pt x="58" y="56"/>
                  </a:lnTo>
                  <a:lnTo>
                    <a:pt x="61" y="39"/>
                  </a:lnTo>
                  <a:lnTo>
                    <a:pt x="64" y="31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5" y="6"/>
                  </a:lnTo>
                  <a:lnTo>
                    <a:pt x="75" y="5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8" y="2"/>
                  </a:lnTo>
                  <a:lnTo>
                    <a:pt x="68" y="2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1" name="Freeform 170"/>
            <p:cNvSpPr/>
            <p:nvPr/>
          </p:nvSpPr>
          <p:spPr bwMode="auto">
            <a:xfrm>
              <a:off x="4338638" y="2201863"/>
              <a:ext cx="31750" cy="112713"/>
            </a:xfrm>
            <a:custGeom>
              <a:avLst/>
              <a:gdLst/>
              <a:ahLst/>
              <a:cxnLst>
                <a:cxn ang="0">
                  <a:pos x="52" y="4"/>
                </a:cxn>
                <a:cxn ang="0">
                  <a:pos x="52" y="4"/>
                </a:cxn>
                <a:cxn ang="0">
                  <a:pos x="51" y="10"/>
                </a:cxn>
                <a:cxn ang="0">
                  <a:pos x="48" y="16"/>
                </a:cxn>
                <a:cxn ang="0">
                  <a:pos x="43" y="29"/>
                </a:cxn>
                <a:cxn ang="0">
                  <a:pos x="38" y="41"/>
                </a:cxn>
                <a:cxn ang="0">
                  <a:pos x="36" y="47"/>
                </a:cxn>
                <a:cxn ang="0">
                  <a:pos x="34" y="54"/>
                </a:cxn>
                <a:cxn ang="0">
                  <a:pos x="34" y="54"/>
                </a:cxn>
                <a:cxn ang="0">
                  <a:pos x="25" y="103"/>
                </a:cxn>
                <a:cxn ang="0">
                  <a:pos x="25" y="103"/>
                </a:cxn>
                <a:cxn ang="0">
                  <a:pos x="23" y="116"/>
                </a:cxn>
                <a:cxn ang="0">
                  <a:pos x="19" y="129"/>
                </a:cxn>
                <a:cxn ang="0">
                  <a:pos x="10" y="156"/>
                </a:cxn>
                <a:cxn ang="0">
                  <a:pos x="3" y="181"/>
                </a:cxn>
                <a:cxn ang="0">
                  <a:pos x="1" y="195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0" y="210"/>
                </a:cxn>
                <a:cxn ang="0">
                  <a:pos x="1" y="211"/>
                </a:cxn>
                <a:cxn ang="0">
                  <a:pos x="2" y="212"/>
                </a:cxn>
                <a:cxn ang="0">
                  <a:pos x="4" y="212"/>
                </a:cxn>
                <a:cxn ang="0">
                  <a:pos x="6" y="212"/>
                </a:cxn>
                <a:cxn ang="0">
                  <a:pos x="7" y="211"/>
                </a:cxn>
                <a:cxn ang="0">
                  <a:pos x="8" y="210"/>
                </a:cxn>
                <a:cxn ang="0">
                  <a:pos x="9" y="208"/>
                </a:cxn>
                <a:cxn ang="0">
                  <a:pos x="9" y="208"/>
                </a:cxn>
                <a:cxn ang="0">
                  <a:pos x="10" y="200"/>
                </a:cxn>
                <a:cxn ang="0">
                  <a:pos x="11" y="192"/>
                </a:cxn>
                <a:cxn ang="0">
                  <a:pos x="15" y="176"/>
                </a:cxn>
                <a:cxn ang="0">
                  <a:pos x="26" y="144"/>
                </a:cxn>
                <a:cxn ang="0">
                  <a:pos x="26" y="144"/>
                </a:cxn>
                <a:cxn ang="0">
                  <a:pos x="29" y="131"/>
                </a:cxn>
                <a:cxn ang="0">
                  <a:pos x="32" y="117"/>
                </a:cxn>
                <a:cxn ang="0">
                  <a:pos x="37" y="91"/>
                </a:cxn>
                <a:cxn ang="0">
                  <a:pos x="37" y="91"/>
                </a:cxn>
                <a:cxn ang="0">
                  <a:pos x="41" y="67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50" y="33"/>
                </a:cxn>
                <a:cxn ang="0">
                  <a:pos x="55" y="23"/>
                </a:cxn>
                <a:cxn ang="0">
                  <a:pos x="59" y="14"/>
                </a:cxn>
                <a:cxn ang="0">
                  <a:pos x="60" y="9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4" y="1"/>
                </a:cxn>
                <a:cxn ang="0">
                  <a:pos x="53" y="3"/>
                </a:cxn>
                <a:cxn ang="0">
                  <a:pos x="52" y="4"/>
                </a:cxn>
                <a:cxn ang="0">
                  <a:pos x="52" y="4"/>
                </a:cxn>
              </a:cxnLst>
              <a:rect l="0" t="0" r="r" b="b"/>
              <a:pathLst>
                <a:path w="61" h="212">
                  <a:moveTo>
                    <a:pt x="52" y="4"/>
                  </a:moveTo>
                  <a:lnTo>
                    <a:pt x="52" y="4"/>
                  </a:lnTo>
                  <a:lnTo>
                    <a:pt x="51" y="10"/>
                  </a:lnTo>
                  <a:lnTo>
                    <a:pt x="48" y="16"/>
                  </a:lnTo>
                  <a:lnTo>
                    <a:pt x="43" y="29"/>
                  </a:lnTo>
                  <a:lnTo>
                    <a:pt x="38" y="41"/>
                  </a:lnTo>
                  <a:lnTo>
                    <a:pt x="36" y="47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16"/>
                  </a:lnTo>
                  <a:lnTo>
                    <a:pt x="19" y="129"/>
                  </a:lnTo>
                  <a:lnTo>
                    <a:pt x="10" y="156"/>
                  </a:lnTo>
                  <a:lnTo>
                    <a:pt x="3" y="181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1" y="211"/>
                  </a:lnTo>
                  <a:lnTo>
                    <a:pt x="2" y="212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7" y="211"/>
                  </a:lnTo>
                  <a:lnTo>
                    <a:pt x="8" y="210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10" y="200"/>
                  </a:lnTo>
                  <a:lnTo>
                    <a:pt x="11" y="192"/>
                  </a:lnTo>
                  <a:lnTo>
                    <a:pt x="15" y="176"/>
                  </a:lnTo>
                  <a:lnTo>
                    <a:pt x="26" y="144"/>
                  </a:lnTo>
                  <a:lnTo>
                    <a:pt x="26" y="144"/>
                  </a:lnTo>
                  <a:lnTo>
                    <a:pt x="29" y="131"/>
                  </a:lnTo>
                  <a:lnTo>
                    <a:pt x="32" y="117"/>
                  </a:lnTo>
                  <a:lnTo>
                    <a:pt x="37" y="91"/>
                  </a:lnTo>
                  <a:lnTo>
                    <a:pt x="37" y="91"/>
                  </a:lnTo>
                  <a:lnTo>
                    <a:pt x="41" y="67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50" y="33"/>
                  </a:lnTo>
                  <a:lnTo>
                    <a:pt x="55" y="23"/>
                  </a:lnTo>
                  <a:lnTo>
                    <a:pt x="59" y="14"/>
                  </a:lnTo>
                  <a:lnTo>
                    <a:pt x="60" y="9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3" y="3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2" name="Freeform 171"/>
            <p:cNvSpPr/>
            <p:nvPr/>
          </p:nvSpPr>
          <p:spPr bwMode="auto">
            <a:xfrm>
              <a:off x="4357688" y="2209800"/>
              <a:ext cx="36513" cy="90488"/>
            </a:xfrm>
            <a:custGeom>
              <a:avLst/>
              <a:gdLst/>
              <a:ahLst/>
              <a:cxnLst>
                <a:cxn ang="0">
                  <a:pos x="60" y="1"/>
                </a:cxn>
                <a:cxn ang="0">
                  <a:pos x="60" y="1"/>
                </a:cxn>
                <a:cxn ang="0">
                  <a:pos x="51" y="10"/>
                </a:cxn>
                <a:cxn ang="0">
                  <a:pos x="43" y="22"/>
                </a:cxn>
                <a:cxn ang="0">
                  <a:pos x="37" y="34"/>
                </a:cxn>
                <a:cxn ang="0">
                  <a:pos x="33" y="48"/>
                </a:cxn>
                <a:cxn ang="0">
                  <a:pos x="29" y="61"/>
                </a:cxn>
                <a:cxn ang="0">
                  <a:pos x="25" y="75"/>
                </a:cxn>
                <a:cxn ang="0">
                  <a:pos x="20" y="100"/>
                </a:cxn>
                <a:cxn ang="0">
                  <a:pos x="20" y="100"/>
                </a:cxn>
                <a:cxn ang="0">
                  <a:pos x="15" y="115"/>
                </a:cxn>
                <a:cxn ang="0">
                  <a:pos x="6" y="135"/>
                </a:cxn>
                <a:cxn ang="0">
                  <a:pos x="3" y="147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" y="166"/>
                </a:cxn>
                <a:cxn ang="0">
                  <a:pos x="3" y="170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1"/>
                </a:cxn>
                <a:cxn ang="0">
                  <a:pos x="9" y="169"/>
                </a:cxn>
                <a:cxn ang="0">
                  <a:pos x="10" y="167"/>
                </a:cxn>
                <a:cxn ang="0">
                  <a:pos x="11" y="165"/>
                </a:cxn>
                <a:cxn ang="0">
                  <a:pos x="10" y="164"/>
                </a:cxn>
                <a:cxn ang="0">
                  <a:pos x="9" y="162"/>
                </a:cxn>
                <a:cxn ang="0">
                  <a:pos x="9" y="162"/>
                </a:cxn>
                <a:cxn ang="0">
                  <a:pos x="10" y="159"/>
                </a:cxn>
                <a:cxn ang="0">
                  <a:pos x="14" y="152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19"/>
                </a:cxn>
                <a:cxn ang="0">
                  <a:pos x="29" y="100"/>
                </a:cxn>
                <a:cxn ang="0">
                  <a:pos x="29" y="100"/>
                </a:cxn>
                <a:cxn ang="0">
                  <a:pos x="34" y="76"/>
                </a:cxn>
                <a:cxn ang="0">
                  <a:pos x="38" y="63"/>
                </a:cxn>
                <a:cxn ang="0">
                  <a:pos x="41" y="51"/>
                </a:cxn>
                <a:cxn ang="0">
                  <a:pos x="47" y="38"/>
                </a:cxn>
                <a:cxn ang="0">
                  <a:pos x="52" y="27"/>
                </a:cxn>
                <a:cxn ang="0">
                  <a:pos x="58" y="17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8" y="4"/>
                </a:cxn>
                <a:cxn ang="0">
                  <a:pos x="67" y="3"/>
                </a:cxn>
                <a:cxn ang="0">
                  <a:pos x="66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60" y="1"/>
                </a:cxn>
              </a:cxnLst>
              <a:rect l="0" t="0" r="r" b="b"/>
              <a:pathLst>
                <a:path w="68" h="171">
                  <a:moveTo>
                    <a:pt x="60" y="1"/>
                  </a:moveTo>
                  <a:lnTo>
                    <a:pt x="60" y="1"/>
                  </a:lnTo>
                  <a:lnTo>
                    <a:pt x="51" y="10"/>
                  </a:lnTo>
                  <a:lnTo>
                    <a:pt x="43" y="22"/>
                  </a:lnTo>
                  <a:lnTo>
                    <a:pt x="37" y="34"/>
                  </a:lnTo>
                  <a:lnTo>
                    <a:pt x="33" y="48"/>
                  </a:lnTo>
                  <a:lnTo>
                    <a:pt x="29" y="61"/>
                  </a:lnTo>
                  <a:lnTo>
                    <a:pt x="25" y="75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5" y="115"/>
                  </a:lnTo>
                  <a:lnTo>
                    <a:pt x="6" y="135"/>
                  </a:lnTo>
                  <a:lnTo>
                    <a:pt x="3" y="147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1" y="166"/>
                  </a:lnTo>
                  <a:lnTo>
                    <a:pt x="3" y="170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1"/>
                  </a:lnTo>
                  <a:lnTo>
                    <a:pt x="9" y="169"/>
                  </a:lnTo>
                  <a:lnTo>
                    <a:pt x="10" y="167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9" y="162"/>
                  </a:lnTo>
                  <a:lnTo>
                    <a:pt x="9" y="162"/>
                  </a:lnTo>
                  <a:lnTo>
                    <a:pt x="10" y="159"/>
                  </a:lnTo>
                  <a:lnTo>
                    <a:pt x="14" y="152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19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4" y="76"/>
                  </a:lnTo>
                  <a:lnTo>
                    <a:pt x="38" y="63"/>
                  </a:lnTo>
                  <a:lnTo>
                    <a:pt x="41" y="51"/>
                  </a:lnTo>
                  <a:lnTo>
                    <a:pt x="47" y="38"/>
                  </a:lnTo>
                  <a:lnTo>
                    <a:pt x="52" y="27"/>
                  </a:lnTo>
                  <a:lnTo>
                    <a:pt x="58" y="17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3" name="Freeform 172"/>
            <p:cNvSpPr/>
            <p:nvPr/>
          </p:nvSpPr>
          <p:spPr bwMode="auto">
            <a:xfrm>
              <a:off x="4383088" y="2219325"/>
              <a:ext cx="33338" cy="6350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0" y="2"/>
                </a:cxn>
                <a:cxn ang="0">
                  <a:pos x="46" y="5"/>
                </a:cxn>
                <a:cxn ang="0">
                  <a:pos x="42" y="8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13" y="70"/>
                </a:cxn>
                <a:cxn ang="0">
                  <a:pos x="6" y="91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8"/>
                </a:cxn>
                <a:cxn ang="0">
                  <a:pos x="4" y="118"/>
                </a:cxn>
                <a:cxn ang="0">
                  <a:pos x="6" y="119"/>
                </a:cxn>
                <a:cxn ang="0">
                  <a:pos x="7" y="118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3" y="100"/>
                </a:cxn>
                <a:cxn ang="0">
                  <a:pos x="17" y="84"/>
                </a:cxn>
                <a:cxn ang="0">
                  <a:pos x="23" y="70"/>
                </a:cxn>
                <a:cxn ang="0">
                  <a:pos x="30" y="56"/>
                </a:cxn>
                <a:cxn ang="0">
                  <a:pos x="30" y="56"/>
                </a:cxn>
                <a:cxn ang="0">
                  <a:pos x="34" y="42"/>
                </a:cxn>
                <a:cxn ang="0">
                  <a:pos x="39" y="29"/>
                </a:cxn>
                <a:cxn ang="0">
                  <a:pos x="42" y="22"/>
                </a:cxn>
                <a:cxn ang="0">
                  <a:pos x="46" y="17"/>
                </a:cxn>
                <a:cxn ang="0">
                  <a:pos x="51" y="12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60" y="8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1" y="3"/>
                </a:cxn>
                <a:cxn ang="0">
                  <a:pos x="61" y="2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2" h="119">
                  <a:moveTo>
                    <a:pt x="55" y="0"/>
                  </a:moveTo>
                  <a:lnTo>
                    <a:pt x="55" y="0"/>
                  </a:lnTo>
                  <a:lnTo>
                    <a:pt x="50" y="2"/>
                  </a:lnTo>
                  <a:lnTo>
                    <a:pt x="46" y="5"/>
                  </a:lnTo>
                  <a:lnTo>
                    <a:pt x="42" y="8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13" y="70"/>
                  </a:lnTo>
                  <a:lnTo>
                    <a:pt x="6" y="91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8"/>
                  </a:lnTo>
                  <a:lnTo>
                    <a:pt x="4" y="118"/>
                  </a:lnTo>
                  <a:lnTo>
                    <a:pt x="6" y="119"/>
                  </a:lnTo>
                  <a:lnTo>
                    <a:pt x="7" y="118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3" y="100"/>
                  </a:lnTo>
                  <a:lnTo>
                    <a:pt x="17" y="84"/>
                  </a:lnTo>
                  <a:lnTo>
                    <a:pt x="23" y="7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4" y="42"/>
                  </a:lnTo>
                  <a:lnTo>
                    <a:pt x="39" y="29"/>
                  </a:lnTo>
                  <a:lnTo>
                    <a:pt x="42" y="22"/>
                  </a:lnTo>
                  <a:lnTo>
                    <a:pt x="46" y="17"/>
                  </a:lnTo>
                  <a:lnTo>
                    <a:pt x="51" y="12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60" y="8"/>
                  </a:lnTo>
                  <a:lnTo>
                    <a:pt x="61" y="7"/>
                  </a:lnTo>
                  <a:lnTo>
                    <a:pt x="62" y="5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4" name="Freeform 173"/>
            <p:cNvSpPr/>
            <p:nvPr/>
          </p:nvSpPr>
          <p:spPr bwMode="auto">
            <a:xfrm>
              <a:off x="4403725" y="2228850"/>
              <a:ext cx="17463" cy="52388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24" y="2"/>
                </a:cxn>
                <a:cxn ang="0">
                  <a:pos x="22" y="6"/>
                </a:cxn>
                <a:cxn ang="0">
                  <a:pos x="17" y="12"/>
                </a:cxn>
                <a:cxn ang="0">
                  <a:pos x="15" y="20"/>
                </a:cxn>
                <a:cxn ang="0">
                  <a:pos x="14" y="27"/>
                </a:cxn>
                <a:cxn ang="0">
                  <a:pos x="14" y="27"/>
                </a:cxn>
                <a:cxn ang="0">
                  <a:pos x="12" y="45"/>
                </a:cxn>
                <a:cxn ang="0">
                  <a:pos x="10" y="61"/>
                </a:cxn>
                <a:cxn ang="0">
                  <a:pos x="6" y="78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1" y="100"/>
                </a:cxn>
                <a:cxn ang="0">
                  <a:pos x="3" y="100"/>
                </a:cxn>
                <a:cxn ang="0">
                  <a:pos x="6" y="100"/>
                </a:cxn>
                <a:cxn ang="0">
                  <a:pos x="8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13" y="85"/>
                </a:cxn>
                <a:cxn ang="0">
                  <a:pos x="15" y="80"/>
                </a:cxn>
                <a:cxn ang="0">
                  <a:pos x="18" y="75"/>
                </a:cxn>
                <a:cxn ang="0">
                  <a:pos x="18" y="75"/>
                </a:cxn>
                <a:cxn ang="0">
                  <a:pos x="19" y="72"/>
                </a:cxn>
                <a:cxn ang="0">
                  <a:pos x="21" y="69"/>
                </a:cxn>
                <a:cxn ang="0">
                  <a:pos x="21" y="62"/>
                </a:cxn>
                <a:cxn ang="0">
                  <a:pos x="22" y="49"/>
                </a:cxn>
                <a:cxn ang="0">
                  <a:pos x="22" y="49"/>
                </a:cxn>
                <a:cxn ang="0">
                  <a:pos x="23" y="28"/>
                </a:cxn>
                <a:cxn ang="0">
                  <a:pos x="24" y="22"/>
                </a:cxn>
                <a:cxn ang="0">
                  <a:pos x="25" y="17"/>
                </a:cxn>
                <a:cxn ang="0">
                  <a:pos x="27" y="13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31" y="9"/>
                </a:cxn>
                <a:cxn ang="0">
                  <a:pos x="32" y="8"/>
                </a:cxn>
                <a:cxn ang="0">
                  <a:pos x="33" y="3"/>
                </a:cxn>
                <a:cxn ang="0">
                  <a:pos x="32" y="2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7" y="1"/>
                </a:cxn>
              </a:cxnLst>
              <a:rect l="0" t="0" r="r" b="b"/>
              <a:pathLst>
                <a:path w="33" h="100">
                  <a:moveTo>
                    <a:pt x="27" y="1"/>
                  </a:moveTo>
                  <a:lnTo>
                    <a:pt x="27" y="1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7" y="12"/>
                  </a:lnTo>
                  <a:lnTo>
                    <a:pt x="15" y="20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45"/>
                  </a:lnTo>
                  <a:lnTo>
                    <a:pt x="10" y="61"/>
                  </a:lnTo>
                  <a:lnTo>
                    <a:pt x="6" y="7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3" y="100"/>
                  </a:lnTo>
                  <a:lnTo>
                    <a:pt x="6" y="100"/>
                  </a:lnTo>
                  <a:lnTo>
                    <a:pt x="8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13" y="85"/>
                  </a:lnTo>
                  <a:lnTo>
                    <a:pt x="15" y="80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9" y="72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3" y="28"/>
                  </a:lnTo>
                  <a:lnTo>
                    <a:pt x="24" y="22"/>
                  </a:lnTo>
                  <a:lnTo>
                    <a:pt x="25" y="17"/>
                  </a:lnTo>
                  <a:lnTo>
                    <a:pt x="27" y="13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1" y="9"/>
                  </a:lnTo>
                  <a:lnTo>
                    <a:pt x="32" y="8"/>
                  </a:lnTo>
                  <a:lnTo>
                    <a:pt x="33" y="3"/>
                  </a:lnTo>
                  <a:lnTo>
                    <a:pt x="32" y="2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5" name="Freeform 174"/>
            <p:cNvSpPr/>
            <p:nvPr/>
          </p:nvSpPr>
          <p:spPr bwMode="auto">
            <a:xfrm>
              <a:off x="4340225" y="2436813"/>
              <a:ext cx="4763" cy="428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80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6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80">
                  <a:moveTo>
                    <a:pt x="0" y="5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80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6" name="Freeform 175"/>
            <p:cNvSpPr/>
            <p:nvPr/>
          </p:nvSpPr>
          <p:spPr bwMode="auto">
            <a:xfrm>
              <a:off x="4370388" y="2460625"/>
              <a:ext cx="11113" cy="6508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9" y="9"/>
                </a:cxn>
                <a:cxn ang="0">
                  <a:pos x="7" y="15"/>
                </a:cxn>
                <a:cxn ang="0">
                  <a:pos x="3" y="29"/>
                </a:cxn>
                <a:cxn ang="0">
                  <a:pos x="1" y="44"/>
                </a:cxn>
                <a:cxn ang="0">
                  <a:pos x="0" y="59"/>
                </a:cxn>
                <a:cxn ang="0">
                  <a:pos x="1" y="90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3" y="120"/>
                </a:cxn>
                <a:cxn ang="0">
                  <a:pos x="4" y="122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9" y="123"/>
                </a:cxn>
                <a:cxn ang="0">
                  <a:pos x="10" y="122"/>
                </a:cxn>
                <a:cxn ang="0">
                  <a:pos x="11" y="120"/>
                </a:cxn>
                <a:cxn ang="0">
                  <a:pos x="11" y="118"/>
                </a:cxn>
                <a:cxn ang="0">
                  <a:pos x="11" y="118"/>
                </a:cxn>
                <a:cxn ang="0">
                  <a:pos x="10" y="91"/>
                </a:cxn>
                <a:cxn ang="0">
                  <a:pos x="10" y="61"/>
                </a:cxn>
                <a:cxn ang="0">
                  <a:pos x="10" y="47"/>
                </a:cxn>
                <a:cxn ang="0">
                  <a:pos x="12" y="32"/>
                </a:cxn>
                <a:cxn ang="0">
                  <a:pos x="15" y="19"/>
                </a:cxn>
                <a:cxn ang="0">
                  <a:pos x="17" y="13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2" y="5"/>
                </a:cxn>
                <a:cxn ang="0">
                  <a:pos x="20" y="3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22" h="123">
                  <a:moveTo>
                    <a:pt x="12" y="2"/>
                  </a:moveTo>
                  <a:lnTo>
                    <a:pt x="12" y="2"/>
                  </a:lnTo>
                  <a:lnTo>
                    <a:pt x="9" y="9"/>
                  </a:lnTo>
                  <a:lnTo>
                    <a:pt x="7" y="15"/>
                  </a:lnTo>
                  <a:lnTo>
                    <a:pt x="3" y="29"/>
                  </a:lnTo>
                  <a:lnTo>
                    <a:pt x="1" y="44"/>
                  </a:lnTo>
                  <a:lnTo>
                    <a:pt x="0" y="59"/>
                  </a:lnTo>
                  <a:lnTo>
                    <a:pt x="1" y="90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" y="120"/>
                  </a:lnTo>
                  <a:lnTo>
                    <a:pt x="4" y="122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10" y="122"/>
                  </a:lnTo>
                  <a:lnTo>
                    <a:pt x="11" y="120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0" y="91"/>
                  </a:lnTo>
                  <a:lnTo>
                    <a:pt x="10" y="61"/>
                  </a:lnTo>
                  <a:lnTo>
                    <a:pt x="10" y="47"/>
                  </a:lnTo>
                  <a:lnTo>
                    <a:pt x="12" y="32"/>
                  </a:lnTo>
                  <a:lnTo>
                    <a:pt x="15" y="19"/>
                  </a:lnTo>
                  <a:lnTo>
                    <a:pt x="17" y="13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7" name="Freeform 176"/>
            <p:cNvSpPr/>
            <p:nvPr/>
          </p:nvSpPr>
          <p:spPr bwMode="auto">
            <a:xfrm>
              <a:off x="4395788" y="2492375"/>
              <a:ext cx="7938" cy="55563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29"/>
                </a:cxn>
                <a:cxn ang="0">
                  <a:pos x="2" y="53"/>
                </a:cxn>
                <a:cxn ang="0">
                  <a:pos x="1" y="7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5"/>
                </a:cxn>
                <a:cxn ang="0">
                  <a:pos x="9" y="104"/>
                </a:cxn>
                <a:cxn ang="0">
                  <a:pos x="10" y="102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1" y="77"/>
                </a:cxn>
                <a:cxn ang="0">
                  <a:pos x="13" y="53"/>
                </a:cxn>
                <a:cxn ang="0">
                  <a:pos x="14" y="29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05">
                  <a:moveTo>
                    <a:pt x="6" y="5"/>
                  </a:moveTo>
                  <a:lnTo>
                    <a:pt x="6" y="5"/>
                  </a:lnTo>
                  <a:lnTo>
                    <a:pt x="5" y="29"/>
                  </a:lnTo>
                  <a:lnTo>
                    <a:pt x="2" y="53"/>
                  </a:lnTo>
                  <a:lnTo>
                    <a:pt x="1" y="7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5"/>
                  </a:lnTo>
                  <a:lnTo>
                    <a:pt x="9" y="104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1" y="77"/>
                  </a:lnTo>
                  <a:lnTo>
                    <a:pt x="13" y="53"/>
                  </a:lnTo>
                  <a:lnTo>
                    <a:pt x="14" y="29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8" name="Freeform 177"/>
            <p:cNvSpPr/>
            <p:nvPr/>
          </p:nvSpPr>
          <p:spPr bwMode="auto">
            <a:xfrm>
              <a:off x="4424363" y="2520950"/>
              <a:ext cx="4763" cy="714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6"/>
                </a:cxn>
                <a:cxn ang="0">
                  <a:pos x="3" y="136"/>
                </a:cxn>
                <a:cxn ang="0">
                  <a:pos x="4" y="137"/>
                </a:cxn>
                <a:cxn ang="0">
                  <a:pos x="6" y="136"/>
                </a:cxn>
                <a:cxn ang="0">
                  <a:pos x="7" y="136"/>
                </a:cxn>
                <a:cxn ang="0">
                  <a:pos x="8" y="134"/>
                </a:cxn>
                <a:cxn ang="0">
                  <a:pos x="9" y="132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" h="137">
                  <a:moveTo>
                    <a:pt x="0" y="4"/>
                  </a:move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6"/>
                  </a:lnTo>
                  <a:lnTo>
                    <a:pt x="3" y="136"/>
                  </a:lnTo>
                  <a:lnTo>
                    <a:pt x="4" y="137"/>
                  </a:lnTo>
                  <a:lnTo>
                    <a:pt x="6" y="136"/>
                  </a:lnTo>
                  <a:lnTo>
                    <a:pt x="7" y="136"/>
                  </a:lnTo>
                  <a:lnTo>
                    <a:pt x="8" y="134"/>
                  </a:lnTo>
                  <a:lnTo>
                    <a:pt x="9" y="132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9" name="Freeform 178"/>
            <p:cNvSpPr/>
            <p:nvPr/>
          </p:nvSpPr>
          <p:spPr bwMode="auto">
            <a:xfrm>
              <a:off x="4451350" y="2547938"/>
              <a:ext cx="7938" cy="68263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3"/>
                </a:cxn>
                <a:cxn ang="0">
                  <a:pos x="1" y="47"/>
                </a:cxn>
                <a:cxn ang="0">
                  <a:pos x="0" y="62"/>
                </a:cxn>
                <a:cxn ang="0">
                  <a:pos x="0" y="124"/>
                </a:cxn>
                <a:cxn ang="0">
                  <a:pos x="0" y="124"/>
                </a:cxn>
                <a:cxn ang="0">
                  <a:pos x="1" y="126"/>
                </a:cxn>
                <a:cxn ang="0">
                  <a:pos x="2" y="127"/>
                </a:cxn>
                <a:cxn ang="0">
                  <a:pos x="3" y="128"/>
                </a:cxn>
                <a:cxn ang="0">
                  <a:pos x="5" y="128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9" y="126"/>
                </a:cxn>
                <a:cxn ang="0">
                  <a:pos x="9" y="124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0" y="52"/>
                </a:cxn>
                <a:cxn ang="0">
                  <a:pos x="11" y="37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28">
                  <a:moveTo>
                    <a:pt x="5" y="5"/>
                  </a:moveTo>
                  <a:lnTo>
                    <a:pt x="5" y="5"/>
                  </a:lnTo>
                  <a:lnTo>
                    <a:pt x="2" y="33"/>
                  </a:lnTo>
                  <a:lnTo>
                    <a:pt x="1" y="47"/>
                  </a:lnTo>
                  <a:lnTo>
                    <a:pt x="0" y="6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" y="126"/>
                  </a:lnTo>
                  <a:lnTo>
                    <a:pt x="2" y="127"/>
                  </a:lnTo>
                  <a:lnTo>
                    <a:pt x="3" y="128"/>
                  </a:lnTo>
                  <a:lnTo>
                    <a:pt x="5" y="128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9" y="126"/>
                  </a:lnTo>
                  <a:lnTo>
                    <a:pt x="9" y="124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0" y="52"/>
                  </a:lnTo>
                  <a:lnTo>
                    <a:pt x="11" y="37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0" name="Freeform 179"/>
            <p:cNvSpPr/>
            <p:nvPr/>
          </p:nvSpPr>
          <p:spPr bwMode="auto">
            <a:xfrm>
              <a:off x="4478338" y="2578100"/>
              <a:ext cx="6350" cy="555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4" y="104"/>
                </a:cxn>
                <a:cxn ang="0">
                  <a:pos x="5" y="104"/>
                </a:cxn>
                <a:cxn ang="0">
                  <a:pos x="7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10" y="10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104">
                  <a:moveTo>
                    <a:pt x="0" y="5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4" y="104"/>
                  </a:lnTo>
                  <a:lnTo>
                    <a:pt x="5" y="104"/>
                  </a:lnTo>
                  <a:lnTo>
                    <a:pt x="7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10" y="10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1" name="Freeform 180"/>
            <p:cNvSpPr/>
            <p:nvPr/>
          </p:nvSpPr>
          <p:spPr bwMode="auto">
            <a:xfrm>
              <a:off x="4500563" y="2608263"/>
              <a:ext cx="7938" cy="49213"/>
            </a:xfrm>
            <a:custGeom>
              <a:avLst/>
              <a:gdLst/>
              <a:ahLst/>
              <a:cxnLst>
                <a:cxn ang="0">
                  <a:pos x="15" y="88"/>
                </a:cxn>
                <a:cxn ang="0">
                  <a:pos x="15" y="88"/>
                </a:cxn>
                <a:cxn ang="0">
                  <a:pos x="12" y="79"/>
                </a:cxn>
                <a:cxn ang="0">
                  <a:pos x="10" y="68"/>
                </a:cxn>
                <a:cxn ang="0">
                  <a:pos x="9" y="57"/>
                </a:cxn>
                <a:cxn ang="0">
                  <a:pos x="9" y="47"/>
                </a:cxn>
                <a:cxn ang="0">
                  <a:pos x="9" y="2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26"/>
                </a:cxn>
                <a:cxn ang="0">
                  <a:pos x="0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3" y="8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7" y="93"/>
                </a:cxn>
                <a:cxn ang="0">
                  <a:pos x="8" y="94"/>
                </a:cxn>
                <a:cxn ang="0">
                  <a:pos x="10" y="94"/>
                </a:cxn>
                <a:cxn ang="0">
                  <a:pos x="12" y="94"/>
                </a:cxn>
                <a:cxn ang="0">
                  <a:pos x="13" y="93"/>
                </a:cxn>
                <a:cxn ang="0">
                  <a:pos x="14" y="92"/>
                </a:cxn>
                <a:cxn ang="0">
                  <a:pos x="15" y="90"/>
                </a:cxn>
                <a:cxn ang="0">
                  <a:pos x="15" y="88"/>
                </a:cxn>
                <a:cxn ang="0">
                  <a:pos x="15" y="88"/>
                </a:cxn>
              </a:cxnLst>
              <a:rect l="0" t="0" r="r" b="b"/>
              <a:pathLst>
                <a:path w="15" h="94">
                  <a:moveTo>
                    <a:pt x="15" y="88"/>
                  </a:moveTo>
                  <a:lnTo>
                    <a:pt x="15" y="88"/>
                  </a:lnTo>
                  <a:lnTo>
                    <a:pt x="12" y="79"/>
                  </a:lnTo>
                  <a:lnTo>
                    <a:pt x="10" y="68"/>
                  </a:lnTo>
                  <a:lnTo>
                    <a:pt x="9" y="57"/>
                  </a:lnTo>
                  <a:lnTo>
                    <a:pt x="9" y="47"/>
                  </a:lnTo>
                  <a:lnTo>
                    <a:pt x="9" y="2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6"/>
                  </a:lnTo>
                  <a:lnTo>
                    <a:pt x="0" y="48"/>
                  </a:lnTo>
                  <a:lnTo>
                    <a:pt x="0" y="59"/>
                  </a:lnTo>
                  <a:lnTo>
                    <a:pt x="1" y="69"/>
                  </a:lnTo>
                  <a:lnTo>
                    <a:pt x="3" y="8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7" y="93"/>
                  </a:lnTo>
                  <a:lnTo>
                    <a:pt x="8" y="94"/>
                  </a:lnTo>
                  <a:lnTo>
                    <a:pt x="10" y="94"/>
                  </a:lnTo>
                  <a:lnTo>
                    <a:pt x="12" y="94"/>
                  </a:lnTo>
                  <a:lnTo>
                    <a:pt x="13" y="93"/>
                  </a:lnTo>
                  <a:lnTo>
                    <a:pt x="14" y="92"/>
                  </a:lnTo>
                  <a:lnTo>
                    <a:pt x="15" y="90"/>
                  </a:lnTo>
                  <a:lnTo>
                    <a:pt x="15" y="88"/>
                  </a:lnTo>
                  <a:lnTo>
                    <a:pt x="15" y="88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2" name="Freeform 181"/>
            <p:cNvSpPr/>
            <p:nvPr/>
          </p:nvSpPr>
          <p:spPr bwMode="auto">
            <a:xfrm>
              <a:off x="4529138" y="2622550"/>
              <a:ext cx="7938" cy="6350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18"/>
                </a:cxn>
                <a:cxn ang="0">
                  <a:pos x="3" y="31"/>
                </a:cxn>
                <a:cxn ang="0">
                  <a:pos x="1" y="43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86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7"/>
                </a:cxn>
                <a:cxn ang="0">
                  <a:pos x="3" y="118"/>
                </a:cxn>
                <a:cxn ang="0">
                  <a:pos x="6" y="119"/>
                </a:cxn>
                <a:cxn ang="0">
                  <a:pos x="8" y="118"/>
                </a:cxn>
                <a:cxn ang="0">
                  <a:pos x="9" y="117"/>
                </a:cxn>
                <a:cxn ang="0">
                  <a:pos x="10" y="116"/>
                </a:cxn>
                <a:cxn ang="0">
                  <a:pos x="11" y="114"/>
                </a:cxn>
                <a:cxn ang="0">
                  <a:pos x="11" y="57"/>
                </a:cxn>
                <a:cxn ang="0">
                  <a:pos x="11" y="57"/>
                </a:cxn>
                <a:cxn ang="0">
                  <a:pos x="11" y="43"/>
                </a:cxn>
                <a:cxn ang="0">
                  <a:pos x="13" y="31"/>
                </a:cxn>
                <a:cxn ang="0">
                  <a:pos x="14" y="18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19">
                  <a:moveTo>
                    <a:pt x="6" y="5"/>
                  </a:moveTo>
                  <a:lnTo>
                    <a:pt x="6" y="5"/>
                  </a:lnTo>
                  <a:lnTo>
                    <a:pt x="5" y="18"/>
                  </a:lnTo>
                  <a:lnTo>
                    <a:pt x="3" y="31"/>
                  </a:lnTo>
                  <a:lnTo>
                    <a:pt x="1" y="4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86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8"/>
                  </a:lnTo>
                  <a:lnTo>
                    <a:pt x="6" y="119"/>
                  </a:lnTo>
                  <a:lnTo>
                    <a:pt x="8" y="118"/>
                  </a:lnTo>
                  <a:lnTo>
                    <a:pt x="9" y="117"/>
                  </a:lnTo>
                  <a:lnTo>
                    <a:pt x="10" y="116"/>
                  </a:lnTo>
                  <a:lnTo>
                    <a:pt x="11" y="11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43"/>
                  </a:lnTo>
                  <a:lnTo>
                    <a:pt x="13" y="31"/>
                  </a:lnTo>
                  <a:lnTo>
                    <a:pt x="14" y="18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3" name="Freeform 182"/>
            <p:cNvSpPr/>
            <p:nvPr/>
          </p:nvSpPr>
          <p:spPr bwMode="auto">
            <a:xfrm>
              <a:off x="4551363" y="2652713"/>
              <a:ext cx="4763" cy="55563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53"/>
                </a:cxn>
                <a:cxn ang="0">
                  <a:pos x="0" y="75"/>
                </a:cxn>
                <a:cxn ang="0">
                  <a:pos x="2" y="99"/>
                </a:cxn>
                <a:cxn ang="0">
                  <a:pos x="2" y="99"/>
                </a:cxn>
                <a:cxn ang="0">
                  <a:pos x="2" y="101"/>
                </a:cxn>
                <a:cxn ang="0">
                  <a:pos x="4" y="103"/>
                </a:cxn>
                <a:cxn ang="0">
                  <a:pos x="7" y="104"/>
                </a:cxn>
                <a:cxn ang="0">
                  <a:pos x="9" y="104"/>
                </a:cxn>
                <a:cxn ang="0">
                  <a:pos x="10" y="103"/>
                </a:cxn>
                <a:cxn ang="0">
                  <a:pos x="11" y="101"/>
                </a:cxn>
                <a:cxn ang="0">
                  <a:pos x="11" y="99"/>
                </a:cxn>
                <a:cxn ang="0">
                  <a:pos x="11" y="99"/>
                </a:cxn>
                <a:cxn ang="0">
                  <a:pos x="9" y="75"/>
                </a:cxn>
                <a:cxn ang="0">
                  <a:pos x="9" y="53"/>
                </a:cxn>
                <a:cxn ang="0">
                  <a:pos x="11" y="5"/>
                </a:cxn>
                <a:cxn ang="0">
                  <a:pos x="11" y="5"/>
                </a:cxn>
              </a:cxnLst>
              <a:rect l="0" t="0" r="r" b="b"/>
              <a:pathLst>
                <a:path w="11" h="104">
                  <a:moveTo>
                    <a:pt x="11" y="5"/>
                  </a:move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3"/>
                  </a:lnTo>
                  <a:lnTo>
                    <a:pt x="0" y="75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4" y="103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10" y="103"/>
                  </a:lnTo>
                  <a:lnTo>
                    <a:pt x="11" y="101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9" y="75"/>
                  </a:lnTo>
                  <a:lnTo>
                    <a:pt x="9" y="53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4" name="Freeform 183"/>
            <p:cNvSpPr/>
            <p:nvPr/>
          </p:nvSpPr>
          <p:spPr bwMode="auto">
            <a:xfrm>
              <a:off x="4572000" y="2676525"/>
              <a:ext cx="6350" cy="58738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7"/>
                </a:cxn>
                <a:cxn ang="0">
                  <a:pos x="2" y="83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6" y="111"/>
                </a:cxn>
                <a:cxn ang="0">
                  <a:pos x="7" y="112"/>
                </a:cxn>
                <a:cxn ang="0">
                  <a:pos x="10" y="113"/>
                </a:cxn>
                <a:cxn ang="0">
                  <a:pos x="12" y="113"/>
                </a:cxn>
                <a:cxn ang="0">
                  <a:pos x="13" y="112"/>
                </a:cxn>
                <a:cxn ang="0">
                  <a:pos x="14" y="111"/>
                </a:cxn>
                <a:cxn ang="0">
                  <a:pos x="14" y="109"/>
                </a:cxn>
                <a:cxn ang="0">
                  <a:pos x="14" y="109"/>
                </a:cxn>
                <a:cxn ang="0">
                  <a:pos x="12" y="83"/>
                </a:cxn>
                <a:cxn ang="0">
                  <a:pos x="10" y="57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13">
                  <a:moveTo>
                    <a:pt x="10" y="4"/>
                  </a:moveTo>
                  <a:lnTo>
                    <a:pt x="10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7"/>
                  </a:lnTo>
                  <a:lnTo>
                    <a:pt x="2" y="83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6" y="111"/>
                  </a:lnTo>
                  <a:lnTo>
                    <a:pt x="7" y="112"/>
                  </a:lnTo>
                  <a:lnTo>
                    <a:pt x="10" y="113"/>
                  </a:lnTo>
                  <a:lnTo>
                    <a:pt x="12" y="113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09"/>
                  </a:lnTo>
                  <a:lnTo>
                    <a:pt x="14" y="109"/>
                  </a:lnTo>
                  <a:lnTo>
                    <a:pt x="12" y="83"/>
                  </a:lnTo>
                  <a:lnTo>
                    <a:pt x="10" y="57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5" name="Freeform 184"/>
            <p:cNvSpPr/>
            <p:nvPr/>
          </p:nvSpPr>
          <p:spPr bwMode="auto">
            <a:xfrm>
              <a:off x="4481513" y="2305050"/>
              <a:ext cx="12700" cy="61913"/>
            </a:xfrm>
            <a:custGeom>
              <a:avLst/>
              <a:gdLst/>
              <a:ahLst/>
              <a:cxnLst>
                <a:cxn ang="0">
                  <a:pos x="21" y="109"/>
                </a:cxn>
                <a:cxn ang="0">
                  <a:pos x="21" y="109"/>
                </a:cxn>
                <a:cxn ang="0">
                  <a:pos x="16" y="105"/>
                </a:cxn>
                <a:cxn ang="0">
                  <a:pos x="13" y="101"/>
                </a:cxn>
                <a:cxn ang="0">
                  <a:pos x="11" y="95"/>
                </a:cxn>
                <a:cxn ang="0">
                  <a:pos x="9" y="89"/>
                </a:cxn>
                <a:cxn ang="0">
                  <a:pos x="9" y="76"/>
                </a:cxn>
                <a:cxn ang="0">
                  <a:pos x="9" y="64"/>
                </a:cxn>
                <a:cxn ang="0">
                  <a:pos x="9" y="64"/>
                </a:cxn>
                <a:cxn ang="0">
                  <a:pos x="10" y="3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89"/>
                </a:cxn>
                <a:cxn ang="0">
                  <a:pos x="1" y="95"/>
                </a:cxn>
                <a:cxn ang="0">
                  <a:pos x="3" y="100"/>
                </a:cxn>
                <a:cxn ang="0">
                  <a:pos x="5" y="105"/>
                </a:cxn>
                <a:cxn ang="0">
                  <a:pos x="8" y="110"/>
                </a:cxn>
                <a:cxn ang="0">
                  <a:pos x="12" y="115"/>
                </a:cxn>
                <a:cxn ang="0">
                  <a:pos x="16" y="118"/>
                </a:cxn>
                <a:cxn ang="0">
                  <a:pos x="16" y="118"/>
                </a:cxn>
                <a:cxn ang="0">
                  <a:pos x="18" y="119"/>
                </a:cxn>
                <a:cxn ang="0">
                  <a:pos x="20" y="119"/>
                </a:cxn>
                <a:cxn ang="0">
                  <a:pos x="21" y="118"/>
                </a:cxn>
                <a:cxn ang="0">
                  <a:pos x="22" y="117"/>
                </a:cxn>
                <a:cxn ang="0">
                  <a:pos x="23" y="115"/>
                </a:cxn>
                <a:cxn ang="0">
                  <a:pos x="23" y="112"/>
                </a:cxn>
                <a:cxn ang="0">
                  <a:pos x="22" y="111"/>
                </a:cxn>
                <a:cxn ang="0">
                  <a:pos x="21" y="109"/>
                </a:cxn>
                <a:cxn ang="0">
                  <a:pos x="21" y="109"/>
                </a:cxn>
              </a:cxnLst>
              <a:rect l="0" t="0" r="r" b="b"/>
              <a:pathLst>
                <a:path w="23" h="119">
                  <a:moveTo>
                    <a:pt x="21" y="109"/>
                  </a:moveTo>
                  <a:lnTo>
                    <a:pt x="21" y="109"/>
                  </a:lnTo>
                  <a:lnTo>
                    <a:pt x="16" y="105"/>
                  </a:lnTo>
                  <a:lnTo>
                    <a:pt x="13" y="101"/>
                  </a:lnTo>
                  <a:lnTo>
                    <a:pt x="11" y="95"/>
                  </a:lnTo>
                  <a:lnTo>
                    <a:pt x="9" y="89"/>
                  </a:lnTo>
                  <a:lnTo>
                    <a:pt x="9" y="76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0" y="3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9"/>
                  </a:lnTo>
                  <a:lnTo>
                    <a:pt x="1" y="95"/>
                  </a:lnTo>
                  <a:lnTo>
                    <a:pt x="3" y="100"/>
                  </a:lnTo>
                  <a:lnTo>
                    <a:pt x="5" y="105"/>
                  </a:lnTo>
                  <a:lnTo>
                    <a:pt x="8" y="110"/>
                  </a:lnTo>
                  <a:lnTo>
                    <a:pt x="12" y="115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8" y="119"/>
                  </a:lnTo>
                  <a:lnTo>
                    <a:pt x="20" y="119"/>
                  </a:lnTo>
                  <a:lnTo>
                    <a:pt x="21" y="118"/>
                  </a:lnTo>
                  <a:lnTo>
                    <a:pt x="22" y="117"/>
                  </a:lnTo>
                  <a:lnTo>
                    <a:pt x="23" y="115"/>
                  </a:lnTo>
                  <a:lnTo>
                    <a:pt x="23" y="112"/>
                  </a:lnTo>
                  <a:lnTo>
                    <a:pt x="22" y="111"/>
                  </a:lnTo>
                  <a:lnTo>
                    <a:pt x="21" y="109"/>
                  </a:lnTo>
                  <a:lnTo>
                    <a:pt x="21" y="109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6" name="Freeform 185"/>
            <p:cNvSpPr/>
            <p:nvPr/>
          </p:nvSpPr>
          <p:spPr bwMode="auto">
            <a:xfrm>
              <a:off x="4519613" y="2336800"/>
              <a:ext cx="9525" cy="55563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7" y="15"/>
                </a:cxn>
                <a:cxn ang="0">
                  <a:pos x="4" y="27"/>
                </a:cxn>
                <a:cxn ang="0">
                  <a:pos x="2" y="50"/>
                </a:cxn>
                <a:cxn ang="0">
                  <a:pos x="0" y="75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1"/>
                </a:cxn>
                <a:cxn ang="0">
                  <a:pos x="1" y="102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3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9" y="99"/>
                </a:cxn>
                <a:cxn ang="0">
                  <a:pos x="9" y="99"/>
                </a:cxn>
                <a:cxn ang="0">
                  <a:pos x="10" y="75"/>
                </a:cxn>
                <a:cxn ang="0">
                  <a:pos x="11" y="52"/>
                </a:cxn>
                <a:cxn ang="0">
                  <a:pos x="13" y="29"/>
                </a:cxn>
                <a:cxn ang="0">
                  <a:pos x="16" y="17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7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8" h="104">
                  <a:moveTo>
                    <a:pt x="9" y="3"/>
                  </a:moveTo>
                  <a:lnTo>
                    <a:pt x="9" y="3"/>
                  </a:lnTo>
                  <a:lnTo>
                    <a:pt x="7" y="15"/>
                  </a:lnTo>
                  <a:lnTo>
                    <a:pt x="4" y="27"/>
                  </a:lnTo>
                  <a:lnTo>
                    <a:pt x="2" y="50"/>
                  </a:lnTo>
                  <a:lnTo>
                    <a:pt x="0" y="75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3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9" y="99"/>
                  </a:lnTo>
                  <a:lnTo>
                    <a:pt x="9" y="99"/>
                  </a:lnTo>
                  <a:lnTo>
                    <a:pt x="10" y="75"/>
                  </a:lnTo>
                  <a:lnTo>
                    <a:pt x="11" y="52"/>
                  </a:lnTo>
                  <a:lnTo>
                    <a:pt x="13" y="29"/>
                  </a:lnTo>
                  <a:lnTo>
                    <a:pt x="16" y="1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7" name="Freeform 186"/>
            <p:cNvSpPr/>
            <p:nvPr/>
          </p:nvSpPr>
          <p:spPr bwMode="auto">
            <a:xfrm>
              <a:off x="4543425" y="2370138"/>
              <a:ext cx="7938" cy="71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4"/>
                </a:cxn>
                <a:cxn ang="0">
                  <a:pos x="4" y="36"/>
                </a:cxn>
                <a:cxn ang="0">
                  <a:pos x="3" y="68"/>
                </a:cxn>
                <a:cxn ang="0">
                  <a:pos x="1" y="100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5"/>
                </a:cxn>
                <a:cxn ang="0">
                  <a:pos x="3" y="136"/>
                </a:cxn>
                <a:cxn ang="0">
                  <a:pos x="4" y="136"/>
                </a:cxn>
                <a:cxn ang="0">
                  <a:pos x="7" y="136"/>
                </a:cxn>
                <a:cxn ang="0">
                  <a:pos x="9" y="135"/>
                </a:cxn>
                <a:cxn ang="0">
                  <a:pos x="10" y="134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11" y="100"/>
                </a:cxn>
                <a:cxn ang="0">
                  <a:pos x="13" y="68"/>
                </a:cxn>
                <a:cxn ang="0">
                  <a:pos x="14" y="36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136">
                  <a:moveTo>
                    <a:pt x="5" y="4"/>
                  </a:moveTo>
                  <a:lnTo>
                    <a:pt x="5" y="4"/>
                  </a:lnTo>
                  <a:lnTo>
                    <a:pt x="4" y="36"/>
                  </a:lnTo>
                  <a:lnTo>
                    <a:pt x="3" y="68"/>
                  </a:lnTo>
                  <a:lnTo>
                    <a:pt x="1" y="100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5"/>
                  </a:lnTo>
                  <a:lnTo>
                    <a:pt x="3" y="136"/>
                  </a:lnTo>
                  <a:lnTo>
                    <a:pt x="4" y="136"/>
                  </a:lnTo>
                  <a:lnTo>
                    <a:pt x="7" y="136"/>
                  </a:lnTo>
                  <a:lnTo>
                    <a:pt x="9" y="135"/>
                  </a:lnTo>
                  <a:lnTo>
                    <a:pt x="10" y="134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1" y="100"/>
                  </a:lnTo>
                  <a:lnTo>
                    <a:pt x="13" y="68"/>
                  </a:lnTo>
                  <a:lnTo>
                    <a:pt x="14" y="36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8" name="Freeform 187"/>
            <p:cNvSpPr/>
            <p:nvPr/>
          </p:nvSpPr>
          <p:spPr bwMode="auto">
            <a:xfrm>
              <a:off x="4573588" y="2406650"/>
              <a:ext cx="4763" cy="714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30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5" y="133"/>
                </a:cxn>
                <a:cxn ang="0">
                  <a:pos x="6" y="132"/>
                </a:cxn>
                <a:cxn ang="0">
                  <a:pos x="8" y="131"/>
                </a:cxn>
                <a:cxn ang="0">
                  <a:pos x="9" y="130"/>
                </a:cxn>
                <a:cxn ang="0">
                  <a:pos x="9" y="12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33">
                  <a:moveTo>
                    <a:pt x="0" y="5"/>
                  </a:moveTo>
                  <a:lnTo>
                    <a:pt x="0" y="128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5" y="133"/>
                  </a:lnTo>
                  <a:lnTo>
                    <a:pt x="6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9" y="128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9" name="Freeform 188"/>
            <p:cNvSpPr/>
            <p:nvPr/>
          </p:nvSpPr>
          <p:spPr bwMode="auto">
            <a:xfrm>
              <a:off x="4602163" y="24320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1" y="121"/>
                </a:cxn>
                <a:cxn ang="0">
                  <a:pos x="2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7" y="121"/>
                </a:cxn>
                <a:cxn ang="0">
                  <a:pos x="8" y="120"/>
                </a:cxn>
                <a:cxn ang="0">
                  <a:pos x="9" y="11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1" y="121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7" y="121"/>
                  </a:lnTo>
                  <a:lnTo>
                    <a:pt x="8" y="120"/>
                  </a:lnTo>
                  <a:lnTo>
                    <a:pt x="9" y="118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0" name="Freeform 189"/>
            <p:cNvSpPr/>
            <p:nvPr/>
          </p:nvSpPr>
          <p:spPr bwMode="auto">
            <a:xfrm>
              <a:off x="4624388" y="24574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1" name="Freeform 190"/>
            <p:cNvSpPr/>
            <p:nvPr/>
          </p:nvSpPr>
          <p:spPr bwMode="auto">
            <a:xfrm>
              <a:off x="4651375" y="2482850"/>
              <a:ext cx="7938" cy="73025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0"/>
                </a:cxn>
                <a:cxn ang="0">
                  <a:pos x="1" y="42"/>
                </a:cxn>
                <a:cxn ang="0">
                  <a:pos x="0" y="55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2" y="136"/>
                </a:cxn>
                <a:cxn ang="0">
                  <a:pos x="3" y="137"/>
                </a:cxn>
                <a:cxn ang="0">
                  <a:pos x="5" y="137"/>
                </a:cxn>
                <a:cxn ang="0">
                  <a:pos x="7" y="137"/>
                </a:cxn>
                <a:cxn ang="0">
                  <a:pos x="8" y="136"/>
                </a:cxn>
                <a:cxn ang="0">
                  <a:pos x="9" y="134"/>
                </a:cxn>
                <a:cxn ang="0">
                  <a:pos x="10" y="132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37">
                  <a:moveTo>
                    <a:pt x="5" y="5"/>
                  </a:moveTo>
                  <a:lnTo>
                    <a:pt x="5" y="5"/>
                  </a:lnTo>
                  <a:lnTo>
                    <a:pt x="2" y="30"/>
                  </a:lnTo>
                  <a:lnTo>
                    <a:pt x="1" y="42"/>
                  </a:lnTo>
                  <a:lnTo>
                    <a:pt x="0" y="55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3" y="137"/>
                  </a:lnTo>
                  <a:lnTo>
                    <a:pt x="5" y="137"/>
                  </a:lnTo>
                  <a:lnTo>
                    <a:pt x="7" y="137"/>
                  </a:lnTo>
                  <a:lnTo>
                    <a:pt x="8" y="136"/>
                  </a:lnTo>
                  <a:lnTo>
                    <a:pt x="9" y="134"/>
                  </a:lnTo>
                  <a:lnTo>
                    <a:pt x="10" y="13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47"/>
                  </a:lnTo>
                  <a:lnTo>
                    <a:pt x="11" y="33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2" name="Freeform 191"/>
            <p:cNvSpPr/>
            <p:nvPr/>
          </p:nvSpPr>
          <p:spPr bwMode="auto">
            <a:xfrm>
              <a:off x="4684713" y="2500313"/>
              <a:ext cx="4763" cy="873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3" y="165"/>
                </a:cxn>
                <a:cxn ang="0">
                  <a:pos x="5" y="166"/>
                </a:cxn>
                <a:cxn ang="0">
                  <a:pos x="6" y="165"/>
                </a:cxn>
                <a:cxn ang="0">
                  <a:pos x="8" y="164"/>
                </a:cxn>
                <a:cxn ang="0">
                  <a:pos x="9" y="163"/>
                </a:cxn>
                <a:cxn ang="0">
                  <a:pos x="9" y="161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66">
                  <a:moveTo>
                    <a:pt x="0" y="5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3" y="165"/>
                  </a:lnTo>
                  <a:lnTo>
                    <a:pt x="5" y="166"/>
                  </a:lnTo>
                  <a:lnTo>
                    <a:pt x="6" y="165"/>
                  </a:lnTo>
                  <a:lnTo>
                    <a:pt x="8" y="164"/>
                  </a:lnTo>
                  <a:lnTo>
                    <a:pt x="9" y="163"/>
                  </a:lnTo>
                  <a:lnTo>
                    <a:pt x="9" y="161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3" name="Freeform 192"/>
            <p:cNvSpPr/>
            <p:nvPr/>
          </p:nvSpPr>
          <p:spPr bwMode="auto">
            <a:xfrm>
              <a:off x="4702175" y="2540000"/>
              <a:ext cx="7938" cy="69850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3" y="19"/>
                </a:cxn>
                <a:cxn ang="0">
                  <a:pos x="1" y="34"/>
                </a:cxn>
                <a:cxn ang="0">
                  <a:pos x="0" y="50"/>
                </a:cxn>
                <a:cxn ang="0">
                  <a:pos x="0" y="65"/>
                </a:cxn>
                <a:cxn ang="0">
                  <a:pos x="1" y="96"/>
                </a:cxn>
                <a:cxn ang="0">
                  <a:pos x="1" y="127"/>
                </a:cxn>
                <a:cxn ang="0">
                  <a:pos x="1" y="127"/>
                </a:cxn>
                <a:cxn ang="0">
                  <a:pos x="2" y="129"/>
                </a:cxn>
                <a:cxn ang="0">
                  <a:pos x="3" y="131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7" y="132"/>
                </a:cxn>
                <a:cxn ang="0">
                  <a:pos x="9" y="131"/>
                </a:cxn>
                <a:cxn ang="0">
                  <a:pos x="10" y="129"/>
                </a:cxn>
                <a:cxn ang="0">
                  <a:pos x="10" y="127"/>
                </a:cxn>
                <a:cxn ang="0">
                  <a:pos x="10" y="127"/>
                </a:cxn>
                <a:cxn ang="0">
                  <a:pos x="10" y="97"/>
                </a:cxn>
                <a:cxn ang="0">
                  <a:pos x="9" y="66"/>
                </a:cxn>
                <a:cxn ang="0">
                  <a:pos x="9" y="51"/>
                </a:cxn>
                <a:cxn ang="0">
                  <a:pos x="10" y="36"/>
                </a:cxn>
                <a:cxn ang="0">
                  <a:pos x="12" y="21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15" h="132">
                  <a:moveTo>
                    <a:pt x="6" y="3"/>
                  </a:moveTo>
                  <a:lnTo>
                    <a:pt x="6" y="3"/>
                  </a:lnTo>
                  <a:lnTo>
                    <a:pt x="3" y="19"/>
                  </a:lnTo>
                  <a:lnTo>
                    <a:pt x="1" y="34"/>
                  </a:lnTo>
                  <a:lnTo>
                    <a:pt x="0" y="50"/>
                  </a:lnTo>
                  <a:lnTo>
                    <a:pt x="0" y="65"/>
                  </a:lnTo>
                  <a:lnTo>
                    <a:pt x="1" y="96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2" y="129"/>
                  </a:lnTo>
                  <a:lnTo>
                    <a:pt x="3" y="131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7" y="132"/>
                  </a:lnTo>
                  <a:lnTo>
                    <a:pt x="9" y="131"/>
                  </a:lnTo>
                  <a:lnTo>
                    <a:pt x="10" y="129"/>
                  </a:lnTo>
                  <a:lnTo>
                    <a:pt x="10" y="127"/>
                  </a:lnTo>
                  <a:lnTo>
                    <a:pt x="10" y="127"/>
                  </a:lnTo>
                  <a:lnTo>
                    <a:pt x="10" y="97"/>
                  </a:lnTo>
                  <a:lnTo>
                    <a:pt x="9" y="66"/>
                  </a:lnTo>
                  <a:lnTo>
                    <a:pt x="9" y="51"/>
                  </a:lnTo>
                  <a:lnTo>
                    <a:pt x="10" y="36"/>
                  </a:lnTo>
                  <a:lnTo>
                    <a:pt x="12" y="21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4" name="Freeform 193"/>
            <p:cNvSpPr/>
            <p:nvPr/>
          </p:nvSpPr>
          <p:spPr bwMode="auto">
            <a:xfrm>
              <a:off x="4727575" y="2568575"/>
              <a:ext cx="9525" cy="52388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0" y="3"/>
                </a:cxn>
                <a:cxn ang="0">
                  <a:pos x="3" y="48"/>
                </a:cxn>
                <a:cxn ang="0">
                  <a:pos x="1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1" y="98"/>
                </a:cxn>
                <a:cxn ang="0">
                  <a:pos x="3" y="99"/>
                </a:cxn>
                <a:cxn ang="0">
                  <a:pos x="6" y="99"/>
                </a:cxn>
                <a:cxn ang="0">
                  <a:pos x="7" y="99"/>
                </a:cxn>
                <a:cxn ang="0">
                  <a:pos x="9" y="98"/>
                </a:cxn>
                <a:cxn ang="0">
                  <a:pos x="10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1" y="72"/>
                </a:cxn>
                <a:cxn ang="0">
                  <a:pos x="13" y="50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2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1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9" h="99">
                  <a:moveTo>
                    <a:pt x="10" y="3"/>
                  </a:moveTo>
                  <a:lnTo>
                    <a:pt x="10" y="3"/>
                  </a:lnTo>
                  <a:lnTo>
                    <a:pt x="3" y="48"/>
                  </a:lnTo>
                  <a:lnTo>
                    <a:pt x="1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1" y="98"/>
                  </a:lnTo>
                  <a:lnTo>
                    <a:pt x="3" y="99"/>
                  </a:lnTo>
                  <a:lnTo>
                    <a:pt x="6" y="99"/>
                  </a:lnTo>
                  <a:lnTo>
                    <a:pt x="7" y="99"/>
                  </a:lnTo>
                  <a:lnTo>
                    <a:pt x="9" y="98"/>
                  </a:lnTo>
                  <a:lnTo>
                    <a:pt x="10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1" y="72"/>
                  </a:lnTo>
                  <a:lnTo>
                    <a:pt x="13" y="50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5" name="Freeform 194"/>
            <p:cNvSpPr/>
            <p:nvPr/>
          </p:nvSpPr>
          <p:spPr bwMode="auto">
            <a:xfrm>
              <a:off x="4748213" y="2590800"/>
              <a:ext cx="4763" cy="5715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7"/>
                </a:cxn>
                <a:cxn ang="0">
                  <a:pos x="1" y="109"/>
                </a:cxn>
                <a:cxn ang="0">
                  <a:pos x="3" y="109"/>
                </a:cxn>
                <a:cxn ang="0">
                  <a:pos x="4" y="110"/>
                </a:cxn>
                <a:cxn ang="0">
                  <a:pos x="6" y="109"/>
                </a:cxn>
                <a:cxn ang="0">
                  <a:pos x="7" y="109"/>
                </a:cxn>
                <a:cxn ang="0">
                  <a:pos x="9" y="107"/>
                </a:cxn>
                <a:cxn ang="0">
                  <a:pos x="9" y="10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10">
                  <a:moveTo>
                    <a:pt x="0" y="5"/>
                  </a:moveTo>
                  <a:lnTo>
                    <a:pt x="0" y="104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3" y="109"/>
                  </a:lnTo>
                  <a:lnTo>
                    <a:pt x="4" y="110"/>
                  </a:lnTo>
                  <a:lnTo>
                    <a:pt x="6" y="109"/>
                  </a:lnTo>
                  <a:lnTo>
                    <a:pt x="7" y="109"/>
                  </a:lnTo>
                  <a:lnTo>
                    <a:pt x="9" y="107"/>
                  </a:lnTo>
                  <a:lnTo>
                    <a:pt x="9" y="10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6" name="Freeform 195"/>
            <p:cNvSpPr/>
            <p:nvPr/>
          </p:nvSpPr>
          <p:spPr bwMode="auto">
            <a:xfrm>
              <a:off x="4641850" y="2751138"/>
              <a:ext cx="7938" cy="26988"/>
            </a:xfrm>
            <a:custGeom>
              <a:avLst/>
              <a:gdLst/>
              <a:ahLst/>
              <a:cxnLst>
                <a:cxn ang="0">
                  <a:pos x="15" y="46"/>
                </a:cxn>
                <a:cxn ang="0">
                  <a:pos x="15" y="46"/>
                </a:cxn>
                <a:cxn ang="0">
                  <a:pos x="12" y="36"/>
                </a:cxn>
                <a:cxn ang="0">
                  <a:pos x="11" y="26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7"/>
                </a:cxn>
                <a:cxn ang="0">
                  <a:pos x="2" y="38"/>
                </a:cxn>
                <a:cxn ang="0">
                  <a:pos x="5" y="48"/>
                </a:cxn>
                <a:cxn ang="0">
                  <a:pos x="5" y="48"/>
                </a:cxn>
                <a:cxn ang="0">
                  <a:pos x="6" y="50"/>
                </a:cxn>
                <a:cxn ang="0">
                  <a:pos x="7" y="51"/>
                </a:cxn>
                <a:cxn ang="0">
                  <a:pos x="10" y="51"/>
                </a:cxn>
                <a:cxn ang="0">
                  <a:pos x="11" y="51"/>
                </a:cxn>
                <a:cxn ang="0">
                  <a:pos x="13" y="51"/>
                </a:cxn>
                <a:cxn ang="0">
                  <a:pos x="14" y="49"/>
                </a:cxn>
                <a:cxn ang="0">
                  <a:pos x="15" y="48"/>
                </a:cxn>
                <a:cxn ang="0">
                  <a:pos x="15" y="46"/>
                </a:cxn>
                <a:cxn ang="0">
                  <a:pos x="15" y="46"/>
                </a:cxn>
              </a:cxnLst>
              <a:rect l="0" t="0" r="r" b="b"/>
              <a:pathLst>
                <a:path w="15" h="51">
                  <a:moveTo>
                    <a:pt x="15" y="46"/>
                  </a:moveTo>
                  <a:lnTo>
                    <a:pt x="15" y="46"/>
                  </a:lnTo>
                  <a:lnTo>
                    <a:pt x="12" y="36"/>
                  </a:lnTo>
                  <a:lnTo>
                    <a:pt x="11" y="2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7"/>
                  </a:lnTo>
                  <a:lnTo>
                    <a:pt x="2" y="38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7" y="51"/>
                  </a:lnTo>
                  <a:lnTo>
                    <a:pt x="10" y="51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4" y="49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5" y="46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7" name="Freeform 196"/>
            <p:cNvSpPr/>
            <p:nvPr/>
          </p:nvSpPr>
          <p:spPr bwMode="auto">
            <a:xfrm>
              <a:off x="4675188" y="2751138"/>
              <a:ext cx="12700" cy="34925"/>
            </a:xfrm>
            <a:custGeom>
              <a:avLst/>
              <a:gdLst/>
              <a:ahLst/>
              <a:cxnLst>
                <a:cxn ang="0">
                  <a:pos x="18" y="39"/>
                </a:cxn>
                <a:cxn ang="0">
                  <a:pos x="18" y="39"/>
                </a:cxn>
                <a:cxn ang="0">
                  <a:pos x="14" y="31"/>
                </a:cxn>
                <a:cxn ang="0">
                  <a:pos x="12" y="23"/>
                </a:cxn>
                <a:cxn ang="0">
                  <a:pos x="9" y="13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3" y="30"/>
                </a:cxn>
                <a:cxn ang="0">
                  <a:pos x="3" y="30"/>
                </a:cxn>
                <a:cxn ang="0">
                  <a:pos x="6" y="38"/>
                </a:cxn>
                <a:cxn ang="0">
                  <a:pos x="9" y="45"/>
                </a:cxn>
                <a:cxn ang="0">
                  <a:pos x="13" y="54"/>
                </a:cxn>
                <a:cxn ang="0">
                  <a:pos x="14" y="62"/>
                </a:cxn>
                <a:cxn ang="0">
                  <a:pos x="14" y="62"/>
                </a:cxn>
                <a:cxn ang="0">
                  <a:pos x="15" y="64"/>
                </a:cxn>
                <a:cxn ang="0">
                  <a:pos x="16" y="65"/>
                </a:cxn>
                <a:cxn ang="0">
                  <a:pos x="18" y="66"/>
                </a:cxn>
                <a:cxn ang="0">
                  <a:pos x="19" y="66"/>
                </a:cxn>
                <a:cxn ang="0">
                  <a:pos x="21" y="66"/>
                </a:cxn>
                <a:cxn ang="0">
                  <a:pos x="22" y="65"/>
                </a:cxn>
                <a:cxn ang="0">
                  <a:pos x="23" y="64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23" y="56"/>
                </a:cxn>
                <a:cxn ang="0">
                  <a:pos x="22" y="49"/>
                </a:cxn>
                <a:cxn ang="0">
                  <a:pos x="18" y="39"/>
                </a:cxn>
                <a:cxn ang="0">
                  <a:pos x="18" y="39"/>
                </a:cxn>
              </a:cxnLst>
              <a:rect l="0" t="0" r="r" b="b"/>
              <a:pathLst>
                <a:path w="24" h="66">
                  <a:moveTo>
                    <a:pt x="18" y="39"/>
                  </a:moveTo>
                  <a:lnTo>
                    <a:pt x="18" y="39"/>
                  </a:lnTo>
                  <a:lnTo>
                    <a:pt x="14" y="31"/>
                  </a:lnTo>
                  <a:lnTo>
                    <a:pt x="12" y="23"/>
                  </a:lnTo>
                  <a:lnTo>
                    <a:pt x="9" y="13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6" y="38"/>
                  </a:lnTo>
                  <a:lnTo>
                    <a:pt x="9" y="45"/>
                  </a:lnTo>
                  <a:lnTo>
                    <a:pt x="13" y="54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5" y="64"/>
                  </a:lnTo>
                  <a:lnTo>
                    <a:pt x="16" y="65"/>
                  </a:lnTo>
                  <a:lnTo>
                    <a:pt x="18" y="66"/>
                  </a:lnTo>
                  <a:lnTo>
                    <a:pt x="19" y="66"/>
                  </a:lnTo>
                  <a:lnTo>
                    <a:pt x="21" y="66"/>
                  </a:lnTo>
                  <a:lnTo>
                    <a:pt x="22" y="65"/>
                  </a:lnTo>
                  <a:lnTo>
                    <a:pt x="23" y="64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3" y="56"/>
                  </a:lnTo>
                  <a:lnTo>
                    <a:pt x="22" y="49"/>
                  </a:lnTo>
                  <a:lnTo>
                    <a:pt x="18" y="39"/>
                  </a:lnTo>
                  <a:lnTo>
                    <a:pt x="18" y="39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8" name="Freeform 197"/>
            <p:cNvSpPr/>
            <p:nvPr/>
          </p:nvSpPr>
          <p:spPr bwMode="auto">
            <a:xfrm>
              <a:off x="4710113" y="2759075"/>
              <a:ext cx="9525" cy="444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4"/>
                </a:cxn>
                <a:cxn ang="0">
                  <a:pos x="3" y="44"/>
                </a:cxn>
                <a:cxn ang="0">
                  <a:pos x="6" y="63"/>
                </a:cxn>
                <a:cxn ang="0">
                  <a:pos x="10" y="82"/>
                </a:cxn>
                <a:cxn ang="0">
                  <a:pos x="10" y="82"/>
                </a:cxn>
                <a:cxn ang="0">
                  <a:pos x="11" y="84"/>
                </a:cxn>
                <a:cxn ang="0">
                  <a:pos x="12" y="85"/>
                </a:cxn>
                <a:cxn ang="0">
                  <a:pos x="14" y="85"/>
                </a:cxn>
                <a:cxn ang="0">
                  <a:pos x="16" y="85"/>
                </a:cxn>
                <a:cxn ang="0">
                  <a:pos x="17" y="84"/>
                </a:cxn>
                <a:cxn ang="0">
                  <a:pos x="18" y="83"/>
                </a:cxn>
                <a:cxn ang="0">
                  <a:pos x="19" y="82"/>
                </a:cxn>
                <a:cxn ang="0">
                  <a:pos x="19" y="80"/>
                </a:cxn>
                <a:cxn ang="0">
                  <a:pos x="19" y="80"/>
                </a:cxn>
                <a:cxn ang="0">
                  <a:pos x="16" y="61"/>
                </a:cxn>
                <a:cxn ang="0">
                  <a:pos x="13" y="43"/>
                </a:cxn>
                <a:cxn ang="0">
                  <a:pos x="11" y="2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85">
                  <a:moveTo>
                    <a:pt x="10" y="4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4"/>
                  </a:lnTo>
                  <a:lnTo>
                    <a:pt x="3" y="44"/>
                  </a:lnTo>
                  <a:lnTo>
                    <a:pt x="6" y="63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1" y="84"/>
                  </a:lnTo>
                  <a:lnTo>
                    <a:pt x="12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2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6" y="61"/>
                  </a:lnTo>
                  <a:lnTo>
                    <a:pt x="13" y="43"/>
                  </a:lnTo>
                  <a:lnTo>
                    <a:pt x="11" y="2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9" name="Freeform 198"/>
            <p:cNvSpPr/>
            <p:nvPr/>
          </p:nvSpPr>
          <p:spPr bwMode="auto">
            <a:xfrm>
              <a:off x="4416425" y="2370138"/>
              <a:ext cx="15875" cy="106363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4" y="24"/>
                </a:cxn>
                <a:cxn ang="0">
                  <a:pos x="13" y="34"/>
                </a:cxn>
                <a:cxn ang="0">
                  <a:pos x="13" y="45"/>
                </a:cxn>
                <a:cxn ang="0">
                  <a:pos x="13" y="98"/>
                </a:cxn>
                <a:cxn ang="0">
                  <a:pos x="13" y="98"/>
                </a:cxn>
                <a:cxn ang="0">
                  <a:pos x="13" y="124"/>
                </a:cxn>
                <a:cxn ang="0">
                  <a:pos x="12" y="136"/>
                </a:cxn>
                <a:cxn ang="0">
                  <a:pos x="10" y="149"/>
                </a:cxn>
                <a:cxn ang="0">
                  <a:pos x="10" y="149"/>
                </a:cxn>
                <a:cxn ang="0">
                  <a:pos x="4" y="171"/>
                </a:cxn>
                <a:cxn ang="0">
                  <a:pos x="2" y="183"/>
                </a:cxn>
                <a:cxn ang="0">
                  <a:pos x="0" y="194"/>
                </a:cxn>
                <a:cxn ang="0">
                  <a:pos x="0" y="194"/>
                </a:cxn>
                <a:cxn ang="0">
                  <a:pos x="1" y="196"/>
                </a:cxn>
                <a:cxn ang="0">
                  <a:pos x="2" y="197"/>
                </a:cxn>
                <a:cxn ang="0">
                  <a:pos x="3" y="198"/>
                </a:cxn>
                <a:cxn ang="0">
                  <a:pos x="5" y="199"/>
                </a:cxn>
                <a:cxn ang="0">
                  <a:pos x="6" y="198"/>
                </a:cxn>
                <a:cxn ang="0">
                  <a:pos x="8" y="197"/>
                </a:cxn>
                <a:cxn ang="0">
                  <a:pos x="9" y="196"/>
                </a:cxn>
                <a:cxn ang="0">
                  <a:pos x="10" y="194"/>
                </a:cxn>
                <a:cxn ang="0">
                  <a:pos x="10" y="194"/>
                </a:cxn>
                <a:cxn ang="0">
                  <a:pos x="11" y="182"/>
                </a:cxn>
                <a:cxn ang="0">
                  <a:pos x="14" y="169"/>
                </a:cxn>
                <a:cxn ang="0">
                  <a:pos x="20" y="144"/>
                </a:cxn>
                <a:cxn ang="0">
                  <a:pos x="20" y="144"/>
                </a:cxn>
                <a:cxn ang="0">
                  <a:pos x="22" y="135"/>
                </a:cxn>
                <a:cxn ang="0">
                  <a:pos x="22" y="125"/>
                </a:cxn>
                <a:cxn ang="0">
                  <a:pos x="22" y="105"/>
                </a:cxn>
                <a:cxn ang="0">
                  <a:pos x="22" y="105"/>
                </a:cxn>
                <a:cxn ang="0">
                  <a:pos x="22" y="80"/>
                </a:cxn>
                <a:cxn ang="0">
                  <a:pos x="22" y="55"/>
                </a:cxn>
                <a:cxn ang="0">
                  <a:pos x="23" y="31"/>
                </a:cxn>
                <a:cxn ang="0">
                  <a:pos x="25" y="18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2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9" h="199">
                  <a:moveTo>
                    <a:pt x="19" y="3"/>
                  </a:moveTo>
                  <a:lnTo>
                    <a:pt x="19" y="3"/>
                  </a:lnTo>
                  <a:lnTo>
                    <a:pt x="14" y="24"/>
                  </a:lnTo>
                  <a:lnTo>
                    <a:pt x="13" y="34"/>
                  </a:lnTo>
                  <a:lnTo>
                    <a:pt x="13" y="45"/>
                  </a:lnTo>
                  <a:lnTo>
                    <a:pt x="13" y="98"/>
                  </a:lnTo>
                  <a:lnTo>
                    <a:pt x="13" y="98"/>
                  </a:lnTo>
                  <a:lnTo>
                    <a:pt x="13" y="124"/>
                  </a:lnTo>
                  <a:lnTo>
                    <a:pt x="12" y="136"/>
                  </a:lnTo>
                  <a:lnTo>
                    <a:pt x="10" y="149"/>
                  </a:lnTo>
                  <a:lnTo>
                    <a:pt x="10" y="149"/>
                  </a:lnTo>
                  <a:lnTo>
                    <a:pt x="4" y="171"/>
                  </a:lnTo>
                  <a:lnTo>
                    <a:pt x="2" y="183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1" y="196"/>
                  </a:lnTo>
                  <a:lnTo>
                    <a:pt x="2" y="197"/>
                  </a:lnTo>
                  <a:lnTo>
                    <a:pt x="3" y="198"/>
                  </a:lnTo>
                  <a:lnTo>
                    <a:pt x="5" y="199"/>
                  </a:lnTo>
                  <a:lnTo>
                    <a:pt x="6" y="198"/>
                  </a:lnTo>
                  <a:lnTo>
                    <a:pt x="8" y="197"/>
                  </a:lnTo>
                  <a:lnTo>
                    <a:pt x="9" y="196"/>
                  </a:lnTo>
                  <a:lnTo>
                    <a:pt x="10" y="194"/>
                  </a:lnTo>
                  <a:lnTo>
                    <a:pt x="10" y="194"/>
                  </a:lnTo>
                  <a:lnTo>
                    <a:pt x="11" y="182"/>
                  </a:lnTo>
                  <a:lnTo>
                    <a:pt x="14" y="169"/>
                  </a:lnTo>
                  <a:lnTo>
                    <a:pt x="20" y="144"/>
                  </a:lnTo>
                  <a:lnTo>
                    <a:pt x="20" y="144"/>
                  </a:lnTo>
                  <a:lnTo>
                    <a:pt x="22" y="135"/>
                  </a:lnTo>
                  <a:lnTo>
                    <a:pt x="22" y="125"/>
                  </a:lnTo>
                  <a:lnTo>
                    <a:pt x="22" y="105"/>
                  </a:lnTo>
                  <a:lnTo>
                    <a:pt x="22" y="105"/>
                  </a:lnTo>
                  <a:lnTo>
                    <a:pt x="22" y="80"/>
                  </a:lnTo>
                  <a:lnTo>
                    <a:pt x="22" y="55"/>
                  </a:lnTo>
                  <a:lnTo>
                    <a:pt x="23" y="31"/>
                  </a:lnTo>
                  <a:lnTo>
                    <a:pt x="25" y="18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0" name="Freeform 199"/>
            <p:cNvSpPr/>
            <p:nvPr/>
          </p:nvSpPr>
          <p:spPr bwMode="auto">
            <a:xfrm>
              <a:off x="4464050" y="2424113"/>
              <a:ext cx="19050" cy="88900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18" y="42"/>
                </a:cxn>
                <a:cxn ang="0">
                  <a:pos x="11" y="83"/>
                </a:cxn>
                <a:cxn ang="0">
                  <a:pos x="6" y="123"/>
                </a:cxn>
                <a:cxn ang="0">
                  <a:pos x="0" y="162"/>
                </a:cxn>
                <a:cxn ang="0">
                  <a:pos x="0" y="162"/>
                </a:cxn>
                <a:cxn ang="0">
                  <a:pos x="0" y="164"/>
                </a:cxn>
                <a:cxn ang="0">
                  <a:pos x="2" y="166"/>
                </a:cxn>
                <a:cxn ang="0">
                  <a:pos x="3" y="167"/>
                </a:cxn>
                <a:cxn ang="0">
                  <a:pos x="5" y="167"/>
                </a:cxn>
                <a:cxn ang="0">
                  <a:pos x="8" y="166"/>
                </a:cxn>
                <a:cxn ang="0">
                  <a:pos x="10" y="164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5" y="123"/>
                </a:cxn>
                <a:cxn ang="0">
                  <a:pos x="20" y="84"/>
                </a:cxn>
                <a:cxn ang="0">
                  <a:pos x="26" y="45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6" y="4"/>
                </a:cxn>
                <a:cxn ang="0">
                  <a:pos x="35" y="2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6" h="167">
                  <a:moveTo>
                    <a:pt x="26" y="3"/>
                  </a:moveTo>
                  <a:lnTo>
                    <a:pt x="26" y="3"/>
                  </a:lnTo>
                  <a:lnTo>
                    <a:pt x="18" y="42"/>
                  </a:lnTo>
                  <a:lnTo>
                    <a:pt x="11" y="83"/>
                  </a:lnTo>
                  <a:lnTo>
                    <a:pt x="6" y="12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4"/>
                  </a:lnTo>
                  <a:lnTo>
                    <a:pt x="2" y="166"/>
                  </a:lnTo>
                  <a:lnTo>
                    <a:pt x="3" y="167"/>
                  </a:lnTo>
                  <a:lnTo>
                    <a:pt x="5" y="167"/>
                  </a:lnTo>
                  <a:lnTo>
                    <a:pt x="8" y="166"/>
                  </a:lnTo>
                  <a:lnTo>
                    <a:pt x="10" y="164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5" y="123"/>
                  </a:lnTo>
                  <a:lnTo>
                    <a:pt x="20" y="84"/>
                  </a:lnTo>
                  <a:lnTo>
                    <a:pt x="26" y="45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1" name="Freeform 200"/>
            <p:cNvSpPr/>
            <p:nvPr/>
          </p:nvSpPr>
          <p:spPr bwMode="auto">
            <a:xfrm>
              <a:off x="4521200" y="2484438"/>
              <a:ext cx="17463" cy="952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6" y="5"/>
                </a:cxn>
                <a:cxn ang="0">
                  <a:pos x="25" y="26"/>
                </a:cxn>
                <a:cxn ang="0">
                  <a:pos x="23" y="46"/>
                </a:cxn>
                <a:cxn ang="0">
                  <a:pos x="20" y="67"/>
                </a:cxn>
                <a:cxn ang="0">
                  <a:pos x="14" y="88"/>
                </a:cxn>
                <a:cxn ang="0">
                  <a:pos x="14" y="88"/>
                </a:cxn>
                <a:cxn ang="0">
                  <a:pos x="11" y="98"/>
                </a:cxn>
                <a:cxn ang="0">
                  <a:pos x="9" y="109"/>
                </a:cxn>
                <a:cxn ang="0">
                  <a:pos x="6" y="131"/>
                </a:cxn>
                <a:cxn ang="0">
                  <a:pos x="3" y="153"/>
                </a:cxn>
                <a:cxn ang="0">
                  <a:pos x="0" y="174"/>
                </a:cxn>
                <a:cxn ang="0">
                  <a:pos x="0" y="174"/>
                </a:cxn>
                <a:cxn ang="0">
                  <a:pos x="0" y="176"/>
                </a:cxn>
                <a:cxn ang="0">
                  <a:pos x="1" y="177"/>
                </a:cxn>
                <a:cxn ang="0">
                  <a:pos x="4" y="179"/>
                </a:cxn>
                <a:cxn ang="0">
                  <a:pos x="6" y="179"/>
                </a:cxn>
                <a:cxn ang="0">
                  <a:pos x="7" y="179"/>
                </a:cxn>
                <a:cxn ang="0">
                  <a:pos x="8" y="178"/>
                </a:cxn>
                <a:cxn ang="0">
                  <a:pos x="9" y="176"/>
                </a:cxn>
                <a:cxn ang="0">
                  <a:pos x="9" y="176"/>
                </a:cxn>
                <a:cxn ang="0">
                  <a:pos x="12" y="155"/>
                </a:cxn>
                <a:cxn ang="0">
                  <a:pos x="15" y="133"/>
                </a:cxn>
                <a:cxn ang="0">
                  <a:pos x="18" y="111"/>
                </a:cxn>
                <a:cxn ang="0">
                  <a:pos x="24" y="91"/>
                </a:cxn>
                <a:cxn ang="0">
                  <a:pos x="24" y="91"/>
                </a:cxn>
                <a:cxn ang="0">
                  <a:pos x="28" y="69"/>
                </a:cxn>
                <a:cxn ang="0">
                  <a:pos x="32" y="48"/>
                </a:cxn>
                <a:cxn ang="0">
                  <a:pos x="34" y="27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5"/>
                </a:cxn>
                <a:cxn ang="0">
                  <a:pos x="26" y="5"/>
                </a:cxn>
              </a:cxnLst>
              <a:rect l="0" t="0" r="r" b="b"/>
              <a:pathLst>
                <a:path w="35" h="179">
                  <a:moveTo>
                    <a:pt x="26" y="5"/>
                  </a:moveTo>
                  <a:lnTo>
                    <a:pt x="26" y="5"/>
                  </a:lnTo>
                  <a:lnTo>
                    <a:pt x="25" y="26"/>
                  </a:lnTo>
                  <a:lnTo>
                    <a:pt x="23" y="46"/>
                  </a:lnTo>
                  <a:lnTo>
                    <a:pt x="20" y="67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1" y="98"/>
                  </a:lnTo>
                  <a:lnTo>
                    <a:pt x="9" y="109"/>
                  </a:lnTo>
                  <a:lnTo>
                    <a:pt x="6" y="131"/>
                  </a:lnTo>
                  <a:lnTo>
                    <a:pt x="3" y="153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1" y="177"/>
                  </a:lnTo>
                  <a:lnTo>
                    <a:pt x="4" y="179"/>
                  </a:lnTo>
                  <a:lnTo>
                    <a:pt x="6" y="179"/>
                  </a:lnTo>
                  <a:lnTo>
                    <a:pt x="7" y="179"/>
                  </a:lnTo>
                  <a:lnTo>
                    <a:pt x="8" y="178"/>
                  </a:lnTo>
                  <a:lnTo>
                    <a:pt x="9" y="176"/>
                  </a:lnTo>
                  <a:lnTo>
                    <a:pt x="9" y="176"/>
                  </a:lnTo>
                  <a:lnTo>
                    <a:pt x="12" y="155"/>
                  </a:lnTo>
                  <a:lnTo>
                    <a:pt x="15" y="133"/>
                  </a:lnTo>
                  <a:lnTo>
                    <a:pt x="18" y="111"/>
                  </a:lnTo>
                  <a:lnTo>
                    <a:pt x="24" y="91"/>
                  </a:lnTo>
                  <a:lnTo>
                    <a:pt x="24" y="91"/>
                  </a:lnTo>
                  <a:lnTo>
                    <a:pt x="28" y="69"/>
                  </a:lnTo>
                  <a:lnTo>
                    <a:pt x="32" y="48"/>
                  </a:lnTo>
                  <a:lnTo>
                    <a:pt x="34" y="27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5"/>
                  </a:lnTo>
                  <a:lnTo>
                    <a:pt x="26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2" name="Freeform 201"/>
            <p:cNvSpPr/>
            <p:nvPr/>
          </p:nvSpPr>
          <p:spPr bwMode="auto">
            <a:xfrm>
              <a:off x="4570413" y="2508250"/>
              <a:ext cx="12700" cy="41275"/>
            </a:xfrm>
            <a:custGeom>
              <a:avLst/>
              <a:gdLst/>
              <a:ahLst/>
              <a:cxnLst>
                <a:cxn ang="0">
                  <a:pos x="12" y="3"/>
                </a:cxn>
                <a:cxn ang="0">
                  <a:pos x="12" y="3"/>
                </a:cxn>
                <a:cxn ang="0">
                  <a:pos x="8" y="21"/>
                </a:cxn>
                <a:cxn ang="0">
                  <a:pos x="6" y="38"/>
                </a:cxn>
                <a:cxn ang="0">
                  <a:pos x="3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1" y="77"/>
                </a:cxn>
                <a:cxn ang="0">
                  <a:pos x="2" y="78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8"/>
                </a:cxn>
                <a:cxn ang="0">
                  <a:pos x="9" y="76"/>
                </a:cxn>
                <a:cxn ang="0">
                  <a:pos x="9" y="76"/>
                </a:cxn>
                <a:cxn ang="0">
                  <a:pos x="12" y="58"/>
                </a:cxn>
                <a:cxn ang="0">
                  <a:pos x="14" y="40"/>
                </a:cxn>
                <a:cxn ang="0">
                  <a:pos x="17" y="2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4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22" h="79">
                  <a:moveTo>
                    <a:pt x="12" y="3"/>
                  </a:moveTo>
                  <a:lnTo>
                    <a:pt x="12" y="3"/>
                  </a:lnTo>
                  <a:lnTo>
                    <a:pt x="8" y="21"/>
                  </a:lnTo>
                  <a:lnTo>
                    <a:pt x="6" y="38"/>
                  </a:lnTo>
                  <a:lnTo>
                    <a:pt x="3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1" y="77"/>
                  </a:lnTo>
                  <a:lnTo>
                    <a:pt x="2" y="78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12" y="58"/>
                  </a:lnTo>
                  <a:lnTo>
                    <a:pt x="14" y="40"/>
                  </a:lnTo>
                  <a:lnTo>
                    <a:pt x="17" y="2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3" name="Freeform 202"/>
            <p:cNvSpPr/>
            <p:nvPr/>
          </p:nvSpPr>
          <p:spPr bwMode="auto">
            <a:xfrm>
              <a:off x="4603750" y="2557463"/>
              <a:ext cx="15875" cy="4603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28" y="5"/>
                </a:cxn>
                <a:cxn ang="0">
                  <a:pos x="28" y="5"/>
                </a:cxn>
                <a:cxn ang="0">
                  <a:pos x="29" y="3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85">
                  <a:moveTo>
                    <a:pt x="20" y="3"/>
                  </a:moveTo>
                  <a:lnTo>
                    <a:pt x="20" y="3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4" name="Freeform 203"/>
            <p:cNvSpPr/>
            <p:nvPr/>
          </p:nvSpPr>
          <p:spPr bwMode="auto">
            <a:xfrm>
              <a:off x="4687888" y="2668588"/>
              <a:ext cx="15875" cy="619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2"/>
                </a:cxn>
                <a:cxn ang="0">
                  <a:pos x="17" y="19"/>
                </a:cxn>
                <a:cxn ang="0">
                  <a:pos x="12" y="35"/>
                </a:cxn>
                <a:cxn ang="0">
                  <a:pos x="8" y="50"/>
                </a:cxn>
                <a:cxn ang="0">
                  <a:pos x="7" y="58"/>
                </a:cxn>
                <a:cxn ang="0">
                  <a:pos x="6" y="65"/>
                </a:cxn>
                <a:cxn ang="0">
                  <a:pos x="6" y="65"/>
                </a:cxn>
                <a:cxn ang="0">
                  <a:pos x="6" y="76"/>
                </a:cxn>
                <a:cxn ang="0">
                  <a:pos x="5" y="89"/>
                </a:cxn>
                <a:cxn ang="0">
                  <a:pos x="4" y="99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0" y="113"/>
                </a:cxn>
                <a:cxn ang="0">
                  <a:pos x="1" y="116"/>
                </a:cxn>
                <a:cxn ang="0">
                  <a:pos x="3" y="116"/>
                </a:cxn>
                <a:cxn ang="0">
                  <a:pos x="6" y="116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9" y="112"/>
                </a:cxn>
                <a:cxn ang="0">
                  <a:pos x="12" y="102"/>
                </a:cxn>
                <a:cxn ang="0">
                  <a:pos x="14" y="92"/>
                </a:cxn>
                <a:cxn ang="0">
                  <a:pos x="15" y="8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7" y="62"/>
                </a:cxn>
                <a:cxn ang="0">
                  <a:pos x="18" y="54"/>
                </a:cxn>
                <a:cxn ang="0">
                  <a:pos x="22" y="37"/>
                </a:cxn>
                <a:cxn ang="0">
                  <a:pos x="26" y="20"/>
                </a:cxn>
                <a:cxn ang="0">
                  <a:pos x="28" y="1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9" h="116">
                  <a:moveTo>
                    <a:pt x="19" y="4"/>
                  </a:moveTo>
                  <a:lnTo>
                    <a:pt x="19" y="4"/>
                  </a:lnTo>
                  <a:lnTo>
                    <a:pt x="19" y="12"/>
                  </a:lnTo>
                  <a:lnTo>
                    <a:pt x="17" y="19"/>
                  </a:lnTo>
                  <a:lnTo>
                    <a:pt x="12" y="35"/>
                  </a:lnTo>
                  <a:lnTo>
                    <a:pt x="8" y="50"/>
                  </a:lnTo>
                  <a:lnTo>
                    <a:pt x="7" y="58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76"/>
                  </a:lnTo>
                  <a:lnTo>
                    <a:pt x="5" y="89"/>
                  </a:lnTo>
                  <a:lnTo>
                    <a:pt x="4" y="99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3"/>
                  </a:lnTo>
                  <a:lnTo>
                    <a:pt x="1" y="116"/>
                  </a:lnTo>
                  <a:lnTo>
                    <a:pt x="3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12"/>
                  </a:lnTo>
                  <a:lnTo>
                    <a:pt x="12" y="102"/>
                  </a:lnTo>
                  <a:lnTo>
                    <a:pt x="14" y="92"/>
                  </a:lnTo>
                  <a:lnTo>
                    <a:pt x="15" y="8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7" y="62"/>
                  </a:lnTo>
                  <a:lnTo>
                    <a:pt x="18" y="54"/>
                  </a:lnTo>
                  <a:lnTo>
                    <a:pt x="22" y="37"/>
                  </a:lnTo>
                  <a:lnTo>
                    <a:pt x="26" y="20"/>
                  </a:lnTo>
                  <a:lnTo>
                    <a:pt x="28" y="1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5" name="Freeform 204"/>
            <p:cNvSpPr/>
            <p:nvPr/>
          </p:nvSpPr>
          <p:spPr bwMode="auto">
            <a:xfrm>
              <a:off x="4714875" y="2657475"/>
              <a:ext cx="11113" cy="619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32"/>
                </a:cxn>
                <a:cxn ang="0">
                  <a:pos x="6" y="59"/>
                </a:cxn>
                <a:cxn ang="0">
                  <a:pos x="2" y="86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1" y="116"/>
                </a:cxn>
                <a:cxn ang="0">
                  <a:pos x="3" y="117"/>
                </a:cxn>
                <a:cxn ang="0">
                  <a:pos x="4" y="117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5"/>
                </a:cxn>
                <a:cxn ang="0">
                  <a:pos x="9" y="113"/>
                </a:cxn>
                <a:cxn ang="0">
                  <a:pos x="9" y="113"/>
                </a:cxn>
                <a:cxn ang="0">
                  <a:pos x="11" y="86"/>
                </a:cxn>
                <a:cxn ang="0">
                  <a:pos x="15" y="59"/>
                </a:cxn>
                <a:cxn ang="0">
                  <a:pos x="19" y="32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21" h="117">
                  <a:moveTo>
                    <a:pt x="12" y="5"/>
                  </a:moveTo>
                  <a:lnTo>
                    <a:pt x="12" y="5"/>
                  </a:lnTo>
                  <a:lnTo>
                    <a:pt x="10" y="32"/>
                  </a:lnTo>
                  <a:lnTo>
                    <a:pt x="6" y="59"/>
                  </a:lnTo>
                  <a:lnTo>
                    <a:pt x="2" y="8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1" y="116"/>
                  </a:lnTo>
                  <a:lnTo>
                    <a:pt x="3" y="117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5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11" y="86"/>
                  </a:lnTo>
                  <a:lnTo>
                    <a:pt x="15" y="59"/>
                  </a:lnTo>
                  <a:lnTo>
                    <a:pt x="19" y="32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6" name="Freeform 206"/>
            <p:cNvSpPr>
              <a:spLocks noEditPoints="1"/>
            </p:cNvSpPr>
            <p:nvPr/>
          </p:nvSpPr>
          <p:spPr bwMode="auto">
            <a:xfrm>
              <a:off x="4249738" y="2249488"/>
              <a:ext cx="555625" cy="574675"/>
            </a:xfrm>
            <a:custGeom>
              <a:avLst/>
              <a:gdLst/>
              <a:ahLst/>
              <a:cxnLst>
                <a:cxn ang="0">
                  <a:pos x="817" y="1056"/>
                </a:cxn>
                <a:cxn ang="0">
                  <a:pos x="716" y="1035"/>
                </a:cxn>
                <a:cxn ang="0">
                  <a:pos x="659" y="1016"/>
                </a:cxn>
                <a:cxn ang="0">
                  <a:pos x="645" y="1010"/>
                </a:cxn>
                <a:cxn ang="0">
                  <a:pos x="623" y="986"/>
                </a:cxn>
                <a:cxn ang="0">
                  <a:pos x="608" y="970"/>
                </a:cxn>
                <a:cxn ang="0">
                  <a:pos x="577" y="929"/>
                </a:cxn>
                <a:cxn ang="0">
                  <a:pos x="513" y="864"/>
                </a:cxn>
                <a:cxn ang="0">
                  <a:pos x="403" y="767"/>
                </a:cxn>
                <a:cxn ang="0">
                  <a:pos x="307" y="683"/>
                </a:cxn>
                <a:cxn ang="0">
                  <a:pos x="222" y="574"/>
                </a:cxn>
                <a:cxn ang="0">
                  <a:pos x="139" y="472"/>
                </a:cxn>
                <a:cxn ang="0">
                  <a:pos x="97" y="439"/>
                </a:cxn>
                <a:cxn ang="0">
                  <a:pos x="31" y="360"/>
                </a:cxn>
                <a:cxn ang="0">
                  <a:pos x="27" y="300"/>
                </a:cxn>
                <a:cxn ang="0">
                  <a:pos x="84" y="371"/>
                </a:cxn>
                <a:cxn ang="0">
                  <a:pos x="141" y="426"/>
                </a:cxn>
                <a:cxn ang="0">
                  <a:pos x="208" y="491"/>
                </a:cxn>
                <a:cxn ang="0">
                  <a:pos x="305" y="624"/>
                </a:cxn>
                <a:cxn ang="0">
                  <a:pos x="398" y="714"/>
                </a:cxn>
                <a:cxn ang="0">
                  <a:pos x="481" y="790"/>
                </a:cxn>
                <a:cxn ang="0">
                  <a:pos x="571" y="872"/>
                </a:cxn>
                <a:cxn ang="0">
                  <a:pos x="646" y="943"/>
                </a:cxn>
                <a:cxn ang="0">
                  <a:pos x="724" y="871"/>
                </a:cxn>
                <a:cxn ang="0">
                  <a:pos x="843" y="787"/>
                </a:cxn>
                <a:cxn ang="0">
                  <a:pos x="981" y="693"/>
                </a:cxn>
                <a:cxn ang="0">
                  <a:pos x="917" y="620"/>
                </a:cxn>
                <a:cxn ang="0">
                  <a:pos x="751" y="446"/>
                </a:cxn>
                <a:cxn ang="0">
                  <a:pos x="583" y="291"/>
                </a:cxn>
                <a:cxn ang="0">
                  <a:pos x="501" y="195"/>
                </a:cxn>
                <a:cxn ang="0">
                  <a:pos x="431" y="116"/>
                </a:cxn>
                <a:cxn ang="0">
                  <a:pos x="378" y="54"/>
                </a:cxn>
                <a:cxn ang="0">
                  <a:pos x="377" y="0"/>
                </a:cxn>
                <a:cxn ang="0">
                  <a:pos x="496" y="134"/>
                </a:cxn>
                <a:cxn ang="0">
                  <a:pos x="631" y="290"/>
                </a:cxn>
                <a:cxn ang="0">
                  <a:pos x="729" y="380"/>
                </a:cxn>
                <a:cxn ang="0">
                  <a:pos x="900" y="546"/>
                </a:cxn>
                <a:cxn ang="0">
                  <a:pos x="980" y="641"/>
                </a:cxn>
                <a:cxn ang="0">
                  <a:pos x="1020" y="678"/>
                </a:cxn>
                <a:cxn ang="0">
                  <a:pos x="1032" y="689"/>
                </a:cxn>
                <a:cxn ang="0">
                  <a:pos x="1037" y="700"/>
                </a:cxn>
                <a:cxn ang="0">
                  <a:pos x="1051" y="800"/>
                </a:cxn>
                <a:cxn ang="0">
                  <a:pos x="1037" y="911"/>
                </a:cxn>
                <a:cxn ang="0">
                  <a:pos x="1029" y="991"/>
                </a:cxn>
                <a:cxn ang="0">
                  <a:pos x="1023" y="1039"/>
                </a:cxn>
                <a:cxn ang="0">
                  <a:pos x="1016" y="1079"/>
                </a:cxn>
                <a:cxn ang="0">
                  <a:pos x="1002" y="1088"/>
                </a:cxn>
                <a:cxn ang="0">
                  <a:pos x="996" y="1087"/>
                </a:cxn>
                <a:cxn ang="0">
                  <a:pos x="954" y="761"/>
                </a:cxn>
                <a:cxn ang="0">
                  <a:pos x="842" y="830"/>
                </a:cxn>
                <a:cxn ang="0">
                  <a:pos x="729" y="917"/>
                </a:cxn>
                <a:cxn ang="0">
                  <a:pos x="672" y="967"/>
                </a:cxn>
                <a:cxn ang="0">
                  <a:pos x="699" y="991"/>
                </a:cxn>
                <a:cxn ang="0">
                  <a:pos x="772" y="1010"/>
                </a:cxn>
                <a:cxn ang="0">
                  <a:pos x="941" y="1046"/>
                </a:cxn>
                <a:cxn ang="0">
                  <a:pos x="989" y="1039"/>
                </a:cxn>
                <a:cxn ang="0">
                  <a:pos x="990" y="1018"/>
                </a:cxn>
                <a:cxn ang="0">
                  <a:pos x="995" y="957"/>
                </a:cxn>
                <a:cxn ang="0">
                  <a:pos x="1010" y="856"/>
                </a:cxn>
                <a:cxn ang="0">
                  <a:pos x="1010" y="734"/>
                </a:cxn>
              </a:cxnLst>
              <a:rect l="0" t="0" r="r" b="b"/>
              <a:pathLst>
                <a:path w="1051" h="1088">
                  <a:moveTo>
                    <a:pt x="991" y="1088"/>
                  </a:moveTo>
                  <a:lnTo>
                    <a:pt x="991" y="1088"/>
                  </a:lnTo>
                  <a:lnTo>
                    <a:pt x="952" y="1084"/>
                  </a:lnTo>
                  <a:lnTo>
                    <a:pt x="911" y="1078"/>
                  </a:lnTo>
                  <a:lnTo>
                    <a:pt x="866" y="1069"/>
                  </a:lnTo>
                  <a:lnTo>
                    <a:pt x="817" y="1056"/>
                  </a:lnTo>
                  <a:lnTo>
                    <a:pt x="817" y="1056"/>
                  </a:lnTo>
                  <a:lnTo>
                    <a:pt x="773" y="1046"/>
                  </a:lnTo>
                  <a:lnTo>
                    <a:pt x="751" y="1041"/>
                  </a:lnTo>
                  <a:lnTo>
                    <a:pt x="728" y="1037"/>
                  </a:lnTo>
                  <a:lnTo>
                    <a:pt x="728" y="1037"/>
                  </a:lnTo>
                  <a:lnTo>
                    <a:pt x="716" y="1035"/>
                  </a:lnTo>
                  <a:lnTo>
                    <a:pt x="706" y="1031"/>
                  </a:lnTo>
                  <a:lnTo>
                    <a:pt x="686" y="1025"/>
                  </a:lnTo>
                  <a:lnTo>
                    <a:pt x="686" y="1025"/>
                  </a:lnTo>
                  <a:lnTo>
                    <a:pt x="673" y="1020"/>
                  </a:lnTo>
                  <a:lnTo>
                    <a:pt x="659" y="1016"/>
                  </a:lnTo>
                  <a:lnTo>
                    <a:pt x="659" y="1016"/>
                  </a:lnTo>
                  <a:lnTo>
                    <a:pt x="654" y="1015"/>
                  </a:lnTo>
                  <a:lnTo>
                    <a:pt x="651" y="1013"/>
                  </a:lnTo>
                  <a:lnTo>
                    <a:pt x="650" y="1012"/>
                  </a:lnTo>
                  <a:lnTo>
                    <a:pt x="649" y="1011"/>
                  </a:lnTo>
                  <a:lnTo>
                    <a:pt x="649" y="1011"/>
                  </a:lnTo>
                  <a:lnTo>
                    <a:pt x="645" y="1010"/>
                  </a:lnTo>
                  <a:lnTo>
                    <a:pt x="645" y="1010"/>
                  </a:lnTo>
                  <a:lnTo>
                    <a:pt x="640" y="1006"/>
                  </a:lnTo>
                  <a:lnTo>
                    <a:pt x="635" y="1001"/>
                  </a:lnTo>
                  <a:lnTo>
                    <a:pt x="628" y="991"/>
                  </a:lnTo>
                  <a:lnTo>
                    <a:pt x="623" y="986"/>
                  </a:lnTo>
                  <a:lnTo>
                    <a:pt x="623" y="986"/>
                  </a:lnTo>
                  <a:lnTo>
                    <a:pt x="620" y="983"/>
                  </a:lnTo>
                  <a:lnTo>
                    <a:pt x="619" y="982"/>
                  </a:lnTo>
                  <a:lnTo>
                    <a:pt x="619" y="982"/>
                  </a:lnTo>
                  <a:lnTo>
                    <a:pt x="614" y="979"/>
                  </a:lnTo>
                  <a:lnTo>
                    <a:pt x="611" y="976"/>
                  </a:lnTo>
                  <a:lnTo>
                    <a:pt x="608" y="970"/>
                  </a:lnTo>
                  <a:lnTo>
                    <a:pt x="608" y="965"/>
                  </a:lnTo>
                  <a:lnTo>
                    <a:pt x="608" y="963"/>
                  </a:lnTo>
                  <a:lnTo>
                    <a:pt x="606" y="961"/>
                  </a:lnTo>
                  <a:lnTo>
                    <a:pt x="606" y="961"/>
                  </a:lnTo>
                  <a:lnTo>
                    <a:pt x="591" y="946"/>
                  </a:lnTo>
                  <a:lnTo>
                    <a:pt x="577" y="929"/>
                  </a:lnTo>
                  <a:lnTo>
                    <a:pt x="577" y="929"/>
                  </a:lnTo>
                  <a:lnTo>
                    <a:pt x="561" y="912"/>
                  </a:lnTo>
                  <a:lnTo>
                    <a:pt x="546" y="895"/>
                  </a:lnTo>
                  <a:lnTo>
                    <a:pt x="529" y="879"/>
                  </a:lnTo>
                  <a:lnTo>
                    <a:pt x="513" y="864"/>
                  </a:lnTo>
                  <a:lnTo>
                    <a:pt x="513" y="864"/>
                  </a:lnTo>
                  <a:lnTo>
                    <a:pt x="490" y="846"/>
                  </a:lnTo>
                  <a:lnTo>
                    <a:pt x="469" y="827"/>
                  </a:lnTo>
                  <a:lnTo>
                    <a:pt x="428" y="789"/>
                  </a:lnTo>
                  <a:lnTo>
                    <a:pt x="428" y="789"/>
                  </a:lnTo>
                  <a:lnTo>
                    <a:pt x="416" y="777"/>
                  </a:lnTo>
                  <a:lnTo>
                    <a:pt x="403" y="767"/>
                  </a:lnTo>
                  <a:lnTo>
                    <a:pt x="378" y="745"/>
                  </a:lnTo>
                  <a:lnTo>
                    <a:pt x="378" y="745"/>
                  </a:lnTo>
                  <a:lnTo>
                    <a:pt x="356" y="729"/>
                  </a:lnTo>
                  <a:lnTo>
                    <a:pt x="336" y="711"/>
                  </a:lnTo>
                  <a:lnTo>
                    <a:pt x="317" y="693"/>
                  </a:lnTo>
                  <a:lnTo>
                    <a:pt x="307" y="683"/>
                  </a:lnTo>
                  <a:lnTo>
                    <a:pt x="299" y="673"/>
                  </a:lnTo>
                  <a:lnTo>
                    <a:pt x="299" y="673"/>
                  </a:lnTo>
                  <a:lnTo>
                    <a:pt x="271" y="638"/>
                  </a:lnTo>
                  <a:lnTo>
                    <a:pt x="271" y="638"/>
                  </a:lnTo>
                  <a:lnTo>
                    <a:pt x="238" y="596"/>
                  </a:lnTo>
                  <a:lnTo>
                    <a:pt x="222" y="574"/>
                  </a:lnTo>
                  <a:lnTo>
                    <a:pt x="207" y="552"/>
                  </a:lnTo>
                  <a:lnTo>
                    <a:pt x="207" y="552"/>
                  </a:lnTo>
                  <a:lnTo>
                    <a:pt x="194" y="534"/>
                  </a:lnTo>
                  <a:lnTo>
                    <a:pt x="178" y="514"/>
                  </a:lnTo>
                  <a:lnTo>
                    <a:pt x="160" y="493"/>
                  </a:lnTo>
                  <a:lnTo>
                    <a:pt x="139" y="472"/>
                  </a:lnTo>
                  <a:lnTo>
                    <a:pt x="139" y="472"/>
                  </a:lnTo>
                  <a:lnTo>
                    <a:pt x="128" y="461"/>
                  </a:lnTo>
                  <a:lnTo>
                    <a:pt x="115" y="453"/>
                  </a:lnTo>
                  <a:lnTo>
                    <a:pt x="115" y="453"/>
                  </a:lnTo>
                  <a:lnTo>
                    <a:pt x="103" y="444"/>
                  </a:lnTo>
                  <a:lnTo>
                    <a:pt x="97" y="439"/>
                  </a:lnTo>
                  <a:lnTo>
                    <a:pt x="92" y="433"/>
                  </a:lnTo>
                  <a:lnTo>
                    <a:pt x="92" y="433"/>
                  </a:lnTo>
                  <a:lnTo>
                    <a:pt x="74" y="414"/>
                  </a:lnTo>
                  <a:lnTo>
                    <a:pt x="57" y="393"/>
                  </a:lnTo>
                  <a:lnTo>
                    <a:pt x="57" y="393"/>
                  </a:lnTo>
                  <a:lnTo>
                    <a:pt x="31" y="360"/>
                  </a:lnTo>
                  <a:lnTo>
                    <a:pt x="16" y="345"/>
                  </a:lnTo>
                  <a:lnTo>
                    <a:pt x="2" y="329"/>
                  </a:lnTo>
                  <a:lnTo>
                    <a:pt x="2" y="329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27" y="300"/>
                  </a:lnTo>
                  <a:lnTo>
                    <a:pt x="27" y="300"/>
                  </a:lnTo>
                  <a:lnTo>
                    <a:pt x="45" y="322"/>
                  </a:lnTo>
                  <a:lnTo>
                    <a:pt x="45" y="322"/>
                  </a:lnTo>
                  <a:lnTo>
                    <a:pt x="68" y="351"/>
                  </a:lnTo>
                  <a:lnTo>
                    <a:pt x="68" y="351"/>
                  </a:lnTo>
                  <a:lnTo>
                    <a:pt x="84" y="371"/>
                  </a:lnTo>
                  <a:lnTo>
                    <a:pt x="102" y="392"/>
                  </a:lnTo>
                  <a:lnTo>
                    <a:pt x="111" y="401"/>
                  </a:lnTo>
                  <a:lnTo>
                    <a:pt x="120" y="411"/>
                  </a:lnTo>
                  <a:lnTo>
                    <a:pt x="131" y="419"/>
                  </a:lnTo>
                  <a:lnTo>
                    <a:pt x="141" y="426"/>
                  </a:lnTo>
                  <a:lnTo>
                    <a:pt x="141" y="426"/>
                  </a:lnTo>
                  <a:lnTo>
                    <a:pt x="151" y="434"/>
                  </a:lnTo>
                  <a:lnTo>
                    <a:pt x="163" y="444"/>
                  </a:lnTo>
                  <a:lnTo>
                    <a:pt x="174" y="454"/>
                  </a:lnTo>
                  <a:lnTo>
                    <a:pt x="186" y="465"/>
                  </a:lnTo>
                  <a:lnTo>
                    <a:pt x="197" y="478"/>
                  </a:lnTo>
                  <a:lnTo>
                    <a:pt x="208" y="491"/>
                  </a:lnTo>
                  <a:lnTo>
                    <a:pt x="219" y="506"/>
                  </a:lnTo>
                  <a:lnTo>
                    <a:pt x="229" y="521"/>
                  </a:lnTo>
                  <a:lnTo>
                    <a:pt x="229" y="521"/>
                  </a:lnTo>
                  <a:lnTo>
                    <a:pt x="261" y="567"/>
                  </a:lnTo>
                  <a:lnTo>
                    <a:pt x="291" y="607"/>
                  </a:lnTo>
                  <a:lnTo>
                    <a:pt x="305" y="624"/>
                  </a:lnTo>
                  <a:lnTo>
                    <a:pt x="319" y="640"/>
                  </a:lnTo>
                  <a:lnTo>
                    <a:pt x="332" y="654"/>
                  </a:lnTo>
                  <a:lnTo>
                    <a:pt x="346" y="668"/>
                  </a:lnTo>
                  <a:lnTo>
                    <a:pt x="346" y="668"/>
                  </a:lnTo>
                  <a:lnTo>
                    <a:pt x="371" y="692"/>
                  </a:lnTo>
                  <a:lnTo>
                    <a:pt x="398" y="714"/>
                  </a:lnTo>
                  <a:lnTo>
                    <a:pt x="398" y="714"/>
                  </a:lnTo>
                  <a:lnTo>
                    <a:pt x="429" y="741"/>
                  </a:lnTo>
                  <a:lnTo>
                    <a:pt x="445" y="755"/>
                  </a:lnTo>
                  <a:lnTo>
                    <a:pt x="459" y="769"/>
                  </a:lnTo>
                  <a:lnTo>
                    <a:pt x="459" y="769"/>
                  </a:lnTo>
                  <a:lnTo>
                    <a:pt x="481" y="790"/>
                  </a:lnTo>
                  <a:lnTo>
                    <a:pt x="504" y="809"/>
                  </a:lnTo>
                  <a:lnTo>
                    <a:pt x="504" y="809"/>
                  </a:lnTo>
                  <a:lnTo>
                    <a:pt x="526" y="828"/>
                  </a:lnTo>
                  <a:lnTo>
                    <a:pt x="548" y="849"/>
                  </a:lnTo>
                  <a:lnTo>
                    <a:pt x="548" y="849"/>
                  </a:lnTo>
                  <a:lnTo>
                    <a:pt x="571" y="872"/>
                  </a:lnTo>
                  <a:lnTo>
                    <a:pt x="594" y="896"/>
                  </a:lnTo>
                  <a:lnTo>
                    <a:pt x="594" y="896"/>
                  </a:lnTo>
                  <a:lnTo>
                    <a:pt x="615" y="920"/>
                  </a:lnTo>
                  <a:lnTo>
                    <a:pt x="638" y="943"/>
                  </a:lnTo>
                  <a:lnTo>
                    <a:pt x="643" y="948"/>
                  </a:lnTo>
                  <a:lnTo>
                    <a:pt x="646" y="943"/>
                  </a:lnTo>
                  <a:lnTo>
                    <a:pt x="646" y="943"/>
                  </a:lnTo>
                  <a:lnTo>
                    <a:pt x="658" y="929"/>
                  </a:lnTo>
                  <a:lnTo>
                    <a:pt x="669" y="917"/>
                  </a:lnTo>
                  <a:lnTo>
                    <a:pt x="682" y="904"/>
                  </a:lnTo>
                  <a:lnTo>
                    <a:pt x="696" y="893"/>
                  </a:lnTo>
                  <a:lnTo>
                    <a:pt x="724" y="871"/>
                  </a:lnTo>
                  <a:lnTo>
                    <a:pt x="753" y="851"/>
                  </a:lnTo>
                  <a:lnTo>
                    <a:pt x="753" y="851"/>
                  </a:lnTo>
                  <a:lnTo>
                    <a:pt x="784" y="829"/>
                  </a:lnTo>
                  <a:lnTo>
                    <a:pt x="784" y="829"/>
                  </a:lnTo>
                  <a:lnTo>
                    <a:pt x="812" y="807"/>
                  </a:lnTo>
                  <a:lnTo>
                    <a:pt x="843" y="787"/>
                  </a:lnTo>
                  <a:lnTo>
                    <a:pt x="906" y="748"/>
                  </a:lnTo>
                  <a:lnTo>
                    <a:pt x="906" y="748"/>
                  </a:lnTo>
                  <a:lnTo>
                    <a:pt x="944" y="725"/>
                  </a:lnTo>
                  <a:lnTo>
                    <a:pt x="980" y="702"/>
                  </a:lnTo>
                  <a:lnTo>
                    <a:pt x="986" y="698"/>
                  </a:lnTo>
                  <a:lnTo>
                    <a:pt x="981" y="693"/>
                  </a:lnTo>
                  <a:lnTo>
                    <a:pt x="981" y="693"/>
                  </a:lnTo>
                  <a:lnTo>
                    <a:pt x="964" y="676"/>
                  </a:lnTo>
                  <a:lnTo>
                    <a:pt x="949" y="660"/>
                  </a:lnTo>
                  <a:lnTo>
                    <a:pt x="920" y="624"/>
                  </a:lnTo>
                  <a:lnTo>
                    <a:pt x="917" y="620"/>
                  </a:lnTo>
                  <a:lnTo>
                    <a:pt x="917" y="620"/>
                  </a:lnTo>
                  <a:lnTo>
                    <a:pt x="882" y="579"/>
                  </a:lnTo>
                  <a:lnTo>
                    <a:pt x="850" y="543"/>
                  </a:lnTo>
                  <a:lnTo>
                    <a:pt x="819" y="510"/>
                  </a:lnTo>
                  <a:lnTo>
                    <a:pt x="789" y="480"/>
                  </a:lnTo>
                  <a:lnTo>
                    <a:pt x="789" y="480"/>
                  </a:lnTo>
                  <a:lnTo>
                    <a:pt x="751" y="446"/>
                  </a:lnTo>
                  <a:lnTo>
                    <a:pt x="712" y="412"/>
                  </a:lnTo>
                  <a:lnTo>
                    <a:pt x="712" y="412"/>
                  </a:lnTo>
                  <a:lnTo>
                    <a:pt x="668" y="372"/>
                  </a:lnTo>
                  <a:lnTo>
                    <a:pt x="624" y="332"/>
                  </a:lnTo>
                  <a:lnTo>
                    <a:pt x="604" y="313"/>
                  </a:lnTo>
                  <a:lnTo>
                    <a:pt x="583" y="291"/>
                  </a:lnTo>
                  <a:lnTo>
                    <a:pt x="564" y="269"/>
                  </a:lnTo>
                  <a:lnTo>
                    <a:pt x="544" y="246"/>
                  </a:lnTo>
                  <a:lnTo>
                    <a:pt x="544" y="246"/>
                  </a:lnTo>
                  <a:lnTo>
                    <a:pt x="522" y="221"/>
                  </a:lnTo>
                  <a:lnTo>
                    <a:pt x="501" y="195"/>
                  </a:lnTo>
                  <a:lnTo>
                    <a:pt x="501" y="195"/>
                  </a:lnTo>
                  <a:lnTo>
                    <a:pt x="475" y="165"/>
                  </a:lnTo>
                  <a:lnTo>
                    <a:pt x="450" y="135"/>
                  </a:lnTo>
                  <a:lnTo>
                    <a:pt x="450" y="135"/>
                  </a:lnTo>
                  <a:lnTo>
                    <a:pt x="441" y="125"/>
                  </a:lnTo>
                  <a:lnTo>
                    <a:pt x="431" y="116"/>
                  </a:lnTo>
                  <a:lnTo>
                    <a:pt x="431" y="116"/>
                  </a:lnTo>
                  <a:lnTo>
                    <a:pt x="422" y="107"/>
                  </a:lnTo>
                  <a:lnTo>
                    <a:pt x="413" y="98"/>
                  </a:lnTo>
                  <a:lnTo>
                    <a:pt x="413" y="98"/>
                  </a:lnTo>
                  <a:lnTo>
                    <a:pt x="400" y="81"/>
                  </a:lnTo>
                  <a:lnTo>
                    <a:pt x="389" y="67"/>
                  </a:lnTo>
                  <a:lnTo>
                    <a:pt x="378" y="54"/>
                  </a:lnTo>
                  <a:lnTo>
                    <a:pt x="366" y="44"/>
                  </a:lnTo>
                  <a:lnTo>
                    <a:pt x="366" y="44"/>
                  </a:lnTo>
                  <a:lnTo>
                    <a:pt x="355" y="33"/>
                  </a:lnTo>
                  <a:lnTo>
                    <a:pt x="346" y="21"/>
                  </a:lnTo>
                  <a:lnTo>
                    <a:pt x="346" y="21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433" y="64"/>
                  </a:lnTo>
                  <a:lnTo>
                    <a:pt x="433" y="64"/>
                  </a:lnTo>
                  <a:lnTo>
                    <a:pt x="496" y="134"/>
                  </a:lnTo>
                  <a:lnTo>
                    <a:pt x="527" y="170"/>
                  </a:lnTo>
                  <a:lnTo>
                    <a:pt x="558" y="207"/>
                  </a:lnTo>
                  <a:lnTo>
                    <a:pt x="558" y="207"/>
                  </a:lnTo>
                  <a:lnTo>
                    <a:pt x="585" y="239"/>
                  </a:lnTo>
                  <a:lnTo>
                    <a:pt x="614" y="273"/>
                  </a:lnTo>
                  <a:lnTo>
                    <a:pt x="631" y="290"/>
                  </a:lnTo>
                  <a:lnTo>
                    <a:pt x="647" y="307"/>
                  </a:lnTo>
                  <a:lnTo>
                    <a:pt x="665" y="324"/>
                  </a:lnTo>
                  <a:lnTo>
                    <a:pt x="683" y="341"/>
                  </a:lnTo>
                  <a:lnTo>
                    <a:pt x="683" y="341"/>
                  </a:lnTo>
                  <a:lnTo>
                    <a:pt x="729" y="380"/>
                  </a:lnTo>
                  <a:lnTo>
                    <a:pt x="729" y="380"/>
                  </a:lnTo>
                  <a:lnTo>
                    <a:pt x="765" y="411"/>
                  </a:lnTo>
                  <a:lnTo>
                    <a:pt x="801" y="444"/>
                  </a:lnTo>
                  <a:lnTo>
                    <a:pt x="801" y="444"/>
                  </a:lnTo>
                  <a:lnTo>
                    <a:pt x="836" y="477"/>
                  </a:lnTo>
                  <a:lnTo>
                    <a:pt x="869" y="511"/>
                  </a:lnTo>
                  <a:lnTo>
                    <a:pt x="900" y="546"/>
                  </a:lnTo>
                  <a:lnTo>
                    <a:pt x="930" y="581"/>
                  </a:lnTo>
                  <a:lnTo>
                    <a:pt x="930" y="581"/>
                  </a:lnTo>
                  <a:lnTo>
                    <a:pt x="946" y="600"/>
                  </a:lnTo>
                  <a:lnTo>
                    <a:pt x="946" y="600"/>
                  </a:lnTo>
                  <a:lnTo>
                    <a:pt x="962" y="620"/>
                  </a:lnTo>
                  <a:lnTo>
                    <a:pt x="980" y="641"/>
                  </a:lnTo>
                  <a:lnTo>
                    <a:pt x="998" y="661"/>
                  </a:lnTo>
                  <a:lnTo>
                    <a:pt x="1008" y="669"/>
                  </a:lnTo>
                  <a:lnTo>
                    <a:pt x="1018" y="677"/>
                  </a:lnTo>
                  <a:lnTo>
                    <a:pt x="1019" y="678"/>
                  </a:lnTo>
                  <a:lnTo>
                    <a:pt x="1020" y="678"/>
                  </a:lnTo>
                  <a:lnTo>
                    <a:pt x="1020" y="678"/>
                  </a:lnTo>
                  <a:lnTo>
                    <a:pt x="1025" y="680"/>
                  </a:lnTo>
                  <a:lnTo>
                    <a:pt x="1029" y="684"/>
                  </a:lnTo>
                  <a:lnTo>
                    <a:pt x="1029" y="685"/>
                  </a:lnTo>
                  <a:lnTo>
                    <a:pt x="1030" y="686"/>
                  </a:lnTo>
                  <a:lnTo>
                    <a:pt x="1030" y="686"/>
                  </a:lnTo>
                  <a:lnTo>
                    <a:pt x="1032" y="689"/>
                  </a:lnTo>
                  <a:lnTo>
                    <a:pt x="1035" y="692"/>
                  </a:lnTo>
                  <a:lnTo>
                    <a:pt x="1036" y="695"/>
                  </a:lnTo>
                  <a:lnTo>
                    <a:pt x="1037" y="698"/>
                  </a:lnTo>
                  <a:lnTo>
                    <a:pt x="1037" y="699"/>
                  </a:lnTo>
                  <a:lnTo>
                    <a:pt x="1037" y="700"/>
                  </a:lnTo>
                  <a:lnTo>
                    <a:pt x="1037" y="700"/>
                  </a:lnTo>
                  <a:lnTo>
                    <a:pt x="1041" y="711"/>
                  </a:lnTo>
                  <a:lnTo>
                    <a:pt x="1045" y="723"/>
                  </a:lnTo>
                  <a:lnTo>
                    <a:pt x="1047" y="735"/>
                  </a:lnTo>
                  <a:lnTo>
                    <a:pt x="1049" y="748"/>
                  </a:lnTo>
                  <a:lnTo>
                    <a:pt x="1051" y="774"/>
                  </a:lnTo>
                  <a:lnTo>
                    <a:pt x="1051" y="800"/>
                  </a:lnTo>
                  <a:lnTo>
                    <a:pt x="1050" y="826"/>
                  </a:lnTo>
                  <a:lnTo>
                    <a:pt x="1047" y="851"/>
                  </a:lnTo>
                  <a:lnTo>
                    <a:pt x="1044" y="872"/>
                  </a:lnTo>
                  <a:lnTo>
                    <a:pt x="1040" y="892"/>
                  </a:lnTo>
                  <a:lnTo>
                    <a:pt x="1040" y="892"/>
                  </a:lnTo>
                  <a:lnTo>
                    <a:pt x="1037" y="911"/>
                  </a:lnTo>
                  <a:lnTo>
                    <a:pt x="1035" y="929"/>
                  </a:lnTo>
                  <a:lnTo>
                    <a:pt x="1030" y="967"/>
                  </a:lnTo>
                  <a:lnTo>
                    <a:pt x="1030" y="973"/>
                  </a:lnTo>
                  <a:lnTo>
                    <a:pt x="1030" y="973"/>
                  </a:lnTo>
                  <a:lnTo>
                    <a:pt x="1029" y="991"/>
                  </a:lnTo>
                  <a:lnTo>
                    <a:pt x="1029" y="991"/>
                  </a:lnTo>
                  <a:lnTo>
                    <a:pt x="1029" y="1009"/>
                  </a:lnTo>
                  <a:lnTo>
                    <a:pt x="1028" y="1017"/>
                  </a:lnTo>
                  <a:lnTo>
                    <a:pt x="1026" y="1024"/>
                  </a:lnTo>
                  <a:lnTo>
                    <a:pt x="1026" y="1024"/>
                  </a:lnTo>
                  <a:lnTo>
                    <a:pt x="1024" y="1031"/>
                  </a:lnTo>
                  <a:lnTo>
                    <a:pt x="1023" y="1039"/>
                  </a:lnTo>
                  <a:lnTo>
                    <a:pt x="1023" y="1051"/>
                  </a:lnTo>
                  <a:lnTo>
                    <a:pt x="1023" y="1051"/>
                  </a:lnTo>
                  <a:lnTo>
                    <a:pt x="1023" y="1059"/>
                  </a:lnTo>
                  <a:lnTo>
                    <a:pt x="1021" y="1068"/>
                  </a:lnTo>
                  <a:lnTo>
                    <a:pt x="1019" y="1075"/>
                  </a:lnTo>
                  <a:lnTo>
                    <a:pt x="1016" y="1079"/>
                  </a:lnTo>
                  <a:lnTo>
                    <a:pt x="1013" y="1083"/>
                  </a:lnTo>
                  <a:lnTo>
                    <a:pt x="1013" y="1083"/>
                  </a:lnTo>
                  <a:lnTo>
                    <a:pt x="1010" y="1085"/>
                  </a:lnTo>
                  <a:lnTo>
                    <a:pt x="1008" y="1086"/>
                  </a:lnTo>
                  <a:lnTo>
                    <a:pt x="1005" y="1087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998" y="1087"/>
                  </a:lnTo>
                  <a:lnTo>
                    <a:pt x="997" y="1087"/>
                  </a:lnTo>
                  <a:lnTo>
                    <a:pt x="996" y="1087"/>
                  </a:lnTo>
                  <a:lnTo>
                    <a:pt x="996" y="1087"/>
                  </a:lnTo>
                  <a:lnTo>
                    <a:pt x="992" y="1088"/>
                  </a:lnTo>
                  <a:lnTo>
                    <a:pt x="991" y="1088"/>
                  </a:lnTo>
                  <a:close/>
                  <a:moveTo>
                    <a:pt x="1002" y="731"/>
                  </a:moveTo>
                  <a:lnTo>
                    <a:pt x="1002" y="731"/>
                  </a:lnTo>
                  <a:lnTo>
                    <a:pt x="954" y="761"/>
                  </a:lnTo>
                  <a:lnTo>
                    <a:pt x="954" y="761"/>
                  </a:lnTo>
                  <a:lnTo>
                    <a:pt x="918" y="784"/>
                  </a:lnTo>
                  <a:lnTo>
                    <a:pt x="918" y="784"/>
                  </a:lnTo>
                  <a:lnTo>
                    <a:pt x="885" y="803"/>
                  </a:lnTo>
                  <a:lnTo>
                    <a:pt x="885" y="803"/>
                  </a:lnTo>
                  <a:lnTo>
                    <a:pt x="856" y="821"/>
                  </a:lnTo>
                  <a:lnTo>
                    <a:pt x="842" y="830"/>
                  </a:lnTo>
                  <a:lnTo>
                    <a:pt x="829" y="839"/>
                  </a:lnTo>
                  <a:lnTo>
                    <a:pt x="819" y="847"/>
                  </a:lnTo>
                  <a:lnTo>
                    <a:pt x="819" y="847"/>
                  </a:lnTo>
                  <a:lnTo>
                    <a:pt x="773" y="881"/>
                  </a:lnTo>
                  <a:lnTo>
                    <a:pt x="729" y="917"/>
                  </a:lnTo>
                  <a:lnTo>
                    <a:pt x="729" y="917"/>
                  </a:lnTo>
                  <a:lnTo>
                    <a:pt x="717" y="925"/>
                  </a:lnTo>
                  <a:lnTo>
                    <a:pt x="717" y="925"/>
                  </a:lnTo>
                  <a:lnTo>
                    <a:pt x="704" y="936"/>
                  </a:lnTo>
                  <a:lnTo>
                    <a:pt x="691" y="948"/>
                  </a:lnTo>
                  <a:lnTo>
                    <a:pt x="678" y="960"/>
                  </a:lnTo>
                  <a:lnTo>
                    <a:pt x="672" y="967"/>
                  </a:lnTo>
                  <a:lnTo>
                    <a:pt x="668" y="974"/>
                  </a:lnTo>
                  <a:lnTo>
                    <a:pt x="664" y="980"/>
                  </a:lnTo>
                  <a:lnTo>
                    <a:pt x="671" y="982"/>
                  </a:lnTo>
                  <a:lnTo>
                    <a:pt x="671" y="982"/>
                  </a:lnTo>
                  <a:lnTo>
                    <a:pt x="699" y="991"/>
                  </a:lnTo>
                  <a:lnTo>
                    <a:pt x="699" y="991"/>
                  </a:lnTo>
                  <a:lnTo>
                    <a:pt x="718" y="996"/>
                  </a:lnTo>
                  <a:lnTo>
                    <a:pt x="738" y="1003"/>
                  </a:lnTo>
                  <a:lnTo>
                    <a:pt x="738" y="1003"/>
                  </a:lnTo>
                  <a:lnTo>
                    <a:pt x="756" y="1007"/>
                  </a:lnTo>
                  <a:lnTo>
                    <a:pt x="772" y="1010"/>
                  </a:lnTo>
                  <a:lnTo>
                    <a:pt x="772" y="1010"/>
                  </a:lnTo>
                  <a:lnTo>
                    <a:pt x="792" y="1014"/>
                  </a:lnTo>
                  <a:lnTo>
                    <a:pt x="811" y="1018"/>
                  </a:lnTo>
                  <a:lnTo>
                    <a:pt x="811" y="1018"/>
                  </a:lnTo>
                  <a:lnTo>
                    <a:pt x="854" y="1028"/>
                  </a:lnTo>
                  <a:lnTo>
                    <a:pt x="897" y="1039"/>
                  </a:lnTo>
                  <a:lnTo>
                    <a:pt x="941" y="1046"/>
                  </a:lnTo>
                  <a:lnTo>
                    <a:pt x="962" y="1049"/>
                  </a:lnTo>
                  <a:lnTo>
                    <a:pt x="984" y="1051"/>
                  </a:lnTo>
                  <a:lnTo>
                    <a:pt x="991" y="1052"/>
                  </a:lnTo>
                  <a:lnTo>
                    <a:pt x="990" y="1045"/>
                  </a:lnTo>
                  <a:lnTo>
                    <a:pt x="990" y="1045"/>
                  </a:lnTo>
                  <a:lnTo>
                    <a:pt x="989" y="1039"/>
                  </a:lnTo>
                  <a:lnTo>
                    <a:pt x="989" y="1039"/>
                  </a:lnTo>
                  <a:lnTo>
                    <a:pt x="987" y="1032"/>
                  </a:lnTo>
                  <a:lnTo>
                    <a:pt x="987" y="1029"/>
                  </a:lnTo>
                  <a:lnTo>
                    <a:pt x="987" y="1027"/>
                  </a:lnTo>
                  <a:lnTo>
                    <a:pt x="987" y="1027"/>
                  </a:lnTo>
                  <a:lnTo>
                    <a:pt x="990" y="1018"/>
                  </a:lnTo>
                  <a:lnTo>
                    <a:pt x="992" y="1008"/>
                  </a:lnTo>
                  <a:lnTo>
                    <a:pt x="993" y="988"/>
                  </a:lnTo>
                  <a:lnTo>
                    <a:pt x="993" y="988"/>
                  </a:lnTo>
                  <a:lnTo>
                    <a:pt x="994" y="974"/>
                  </a:lnTo>
                  <a:lnTo>
                    <a:pt x="994" y="974"/>
                  </a:lnTo>
                  <a:lnTo>
                    <a:pt x="995" y="957"/>
                  </a:lnTo>
                  <a:lnTo>
                    <a:pt x="995" y="957"/>
                  </a:lnTo>
                  <a:lnTo>
                    <a:pt x="998" y="925"/>
                  </a:lnTo>
                  <a:lnTo>
                    <a:pt x="1000" y="910"/>
                  </a:lnTo>
                  <a:lnTo>
                    <a:pt x="1004" y="893"/>
                  </a:lnTo>
                  <a:lnTo>
                    <a:pt x="1004" y="893"/>
                  </a:lnTo>
                  <a:lnTo>
                    <a:pt x="1010" y="856"/>
                  </a:lnTo>
                  <a:lnTo>
                    <a:pt x="1013" y="835"/>
                  </a:lnTo>
                  <a:lnTo>
                    <a:pt x="1015" y="813"/>
                  </a:lnTo>
                  <a:lnTo>
                    <a:pt x="1016" y="793"/>
                  </a:lnTo>
                  <a:lnTo>
                    <a:pt x="1015" y="772"/>
                  </a:lnTo>
                  <a:lnTo>
                    <a:pt x="1014" y="753"/>
                  </a:lnTo>
                  <a:lnTo>
                    <a:pt x="1010" y="734"/>
                  </a:lnTo>
                  <a:lnTo>
                    <a:pt x="1008" y="726"/>
                  </a:lnTo>
                  <a:lnTo>
                    <a:pt x="1002" y="731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7" name="Freeform 207"/>
            <p:cNvSpPr/>
            <p:nvPr/>
          </p:nvSpPr>
          <p:spPr bwMode="auto">
            <a:xfrm>
              <a:off x="4251325" y="2251075"/>
              <a:ext cx="195263" cy="161925"/>
            </a:xfrm>
            <a:custGeom>
              <a:avLst/>
              <a:gdLst/>
              <a:ahLst/>
              <a:cxnLst>
                <a:cxn ang="0">
                  <a:pos x="15" y="307"/>
                </a:cxn>
                <a:cxn ang="0">
                  <a:pos x="9" y="306"/>
                </a:cxn>
                <a:cxn ang="0">
                  <a:pos x="2" y="298"/>
                </a:cxn>
                <a:cxn ang="0">
                  <a:pos x="0" y="293"/>
                </a:cxn>
                <a:cxn ang="0">
                  <a:pos x="2" y="281"/>
                </a:cxn>
                <a:cxn ang="0">
                  <a:pos x="6" y="275"/>
                </a:cxn>
                <a:cxn ang="0">
                  <a:pos x="12" y="272"/>
                </a:cxn>
                <a:cxn ang="0">
                  <a:pos x="18" y="269"/>
                </a:cxn>
                <a:cxn ang="0">
                  <a:pos x="30" y="259"/>
                </a:cxn>
                <a:cxn ang="0">
                  <a:pos x="48" y="238"/>
                </a:cxn>
                <a:cxn ang="0">
                  <a:pos x="59" y="222"/>
                </a:cxn>
                <a:cxn ang="0">
                  <a:pos x="75" y="201"/>
                </a:cxn>
                <a:cxn ang="0">
                  <a:pos x="94" y="180"/>
                </a:cxn>
                <a:cxn ang="0">
                  <a:pos x="136" y="143"/>
                </a:cxn>
                <a:cxn ang="0">
                  <a:pos x="160" y="124"/>
                </a:cxn>
                <a:cxn ang="0">
                  <a:pos x="174" y="112"/>
                </a:cxn>
                <a:cxn ang="0">
                  <a:pos x="224" y="83"/>
                </a:cxn>
                <a:cxn ang="0">
                  <a:pos x="241" y="73"/>
                </a:cxn>
                <a:cxn ang="0">
                  <a:pos x="259" y="63"/>
                </a:cxn>
                <a:cxn ang="0">
                  <a:pos x="305" y="32"/>
                </a:cxn>
                <a:cxn ang="0">
                  <a:pos x="345" y="3"/>
                </a:cxn>
                <a:cxn ang="0">
                  <a:pos x="354" y="0"/>
                </a:cxn>
                <a:cxn ang="0">
                  <a:pos x="359" y="1"/>
                </a:cxn>
                <a:cxn ang="0">
                  <a:pos x="366" y="8"/>
                </a:cxn>
                <a:cxn ang="0">
                  <a:pos x="368" y="12"/>
                </a:cxn>
                <a:cxn ang="0">
                  <a:pos x="369" y="22"/>
                </a:cxn>
                <a:cxn ang="0">
                  <a:pos x="367" y="29"/>
                </a:cxn>
                <a:cxn ang="0">
                  <a:pos x="362" y="35"/>
                </a:cxn>
                <a:cxn ang="0">
                  <a:pos x="339" y="51"/>
                </a:cxn>
                <a:cxn ang="0">
                  <a:pos x="270" y="96"/>
                </a:cxn>
                <a:cxn ang="0">
                  <a:pos x="240" y="115"/>
                </a:cxn>
                <a:cxn ang="0">
                  <a:pos x="180" y="157"/>
                </a:cxn>
                <a:cxn ang="0">
                  <a:pos x="151" y="179"/>
                </a:cxn>
                <a:cxn ang="0">
                  <a:pos x="109" y="218"/>
                </a:cxn>
                <a:cxn ang="0">
                  <a:pos x="78" y="252"/>
                </a:cxn>
                <a:cxn ang="0">
                  <a:pos x="69" y="264"/>
                </a:cxn>
                <a:cxn ang="0">
                  <a:pos x="47" y="290"/>
                </a:cxn>
                <a:cxn ang="0">
                  <a:pos x="35" y="300"/>
                </a:cxn>
                <a:cxn ang="0">
                  <a:pos x="21" y="306"/>
                </a:cxn>
                <a:cxn ang="0">
                  <a:pos x="15" y="307"/>
                </a:cxn>
              </a:cxnLst>
              <a:rect l="0" t="0" r="r" b="b"/>
              <a:pathLst>
                <a:path w="369" h="307">
                  <a:moveTo>
                    <a:pt x="15" y="307"/>
                  </a:moveTo>
                  <a:lnTo>
                    <a:pt x="15" y="307"/>
                  </a:lnTo>
                  <a:lnTo>
                    <a:pt x="12" y="307"/>
                  </a:lnTo>
                  <a:lnTo>
                    <a:pt x="9" y="306"/>
                  </a:lnTo>
                  <a:lnTo>
                    <a:pt x="5" y="303"/>
                  </a:lnTo>
                  <a:lnTo>
                    <a:pt x="2" y="298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287"/>
                  </a:lnTo>
                  <a:lnTo>
                    <a:pt x="2" y="281"/>
                  </a:lnTo>
                  <a:lnTo>
                    <a:pt x="4" y="277"/>
                  </a:lnTo>
                  <a:lnTo>
                    <a:pt x="6" y="275"/>
                  </a:lnTo>
                  <a:lnTo>
                    <a:pt x="9" y="273"/>
                  </a:lnTo>
                  <a:lnTo>
                    <a:pt x="12" y="272"/>
                  </a:lnTo>
                  <a:lnTo>
                    <a:pt x="12" y="272"/>
                  </a:lnTo>
                  <a:lnTo>
                    <a:pt x="18" y="269"/>
                  </a:lnTo>
                  <a:lnTo>
                    <a:pt x="24" y="265"/>
                  </a:lnTo>
                  <a:lnTo>
                    <a:pt x="30" y="259"/>
                  </a:lnTo>
                  <a:lnTo>
                    <a:pt x="36" y="253"/>
                  </a:lnTo>
                  <a:lnTo>
                    <a:pt x="48" y="23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68" y="210"/>
                  </a:lnTo>
                  <a:lnTo>
                    <a:pt x="75" y="201"/>
                  </a:lnTo>
                  <a:lnTo>
                    <a:pt x="75" y="201"/>
                  </a:lnTo>
                  <a:lnTo>
                    <a:pt x="94" y="180"/>
                  </a:lnTo>
                  <a:lnTo>
                    <a:pt x="114" y="162"/>
                  </a:lnTo>
                  <a:lnTo>
                    <a:pt x="136" y="143"/>
                  </a:lnTo>
                  <a:lnTo>
                    <a:pt x="157" y="126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74" y="112"/>
                  </a:lnTo>
                  <a:lnTo>
                    <a:pt x="190" y="102"/>
                  </a:lnTo>
                  <a:lnTo>
                    <a:pt x="224" y="83"/>
                  </a:lnTo>
                  <a:lnTo>
                    <a:pt x="224" y="83"/>
                  </a:lnTo>
                  <a:lnTo>
                    <a:pt x="241" y="73"/>
                  </a:lnTo>
                  <a:lnTo>
                    <a:pt x="259" y="63"/>
                  </a:lnTo>
                  <a:lnTo>
                    <a:pt x="259" y="63"/>
                  </a:lnTo>
                  <a:lnTo>
                    <a:pt x="283" y="47"/>
                  </a:lnTo>
                  <a:lnTo>
                    <a:pt x="305" y="32"/>
                  </a:lnTo>
                  <a:lnTo>
                    <a:pt x="345" y="3"/>
                  </a:lnTo>
                  <a:lnTo>
                    <a:pt x="345" y="3"/>
                  </a:lnTo>
                  <a:lnTo>
                    <a:pt x="350" y="1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9" y="1"/>
                  </a:lnTo>
                  <a:lnTo>
                    <a:pt x="363" y="4"/>
                  </a:lnTo>
                  <a:lnTo>
                    <a:pt x="366" y="8"/>
                  </a:lnTo>
                  <a:lnTo>
                    <a:pt x="368" y="12"/>
                  </a:lnTo>
                  <a:lnTo>
                    <a:pt x="368" y="12"/>
                  </a:lnTo>
                  <a:lnTo>
                    <a:pt x="369" y="16"/>
                  </a:lnTo>
                  <a:lnTo>
                    <a:pt x="369" y="22"/>
                  </a:lnTo>
                  <a:lnTo>
                    <a:pt x="369" y="25"/>
                  </a:lnTo>
                  <a:lnTo>
                    <a:pt x="367" y="29"/>
                  </a:lnTo>
                  <a:lnTo>
                    <a:pt x="365" y="32"/>
                  </a:lnTo>
                  <a:lnTo>
                    <a:pt x="362" y="35"/>
                  </a:lnTo>
                  <a:lnTo>
                    <a:pt x="362" y="35"/>
                  </a:lnTo>
                  <a:lnTo>
                    <a:pt x="339" y="51"/>
                  </a:lnTo>
                  <a:lnTo>
                    <a:pt x="317" y="67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40" y="115"/>
                  </a:lnTo>
                  <a:lnTo>
                    <a:pt x="210" y="135"/>
                  </a:lnTo>
                  <a:lnTo>
                    <a:pt x="180" y="157"/>
                  </a:lnTo>
                  <a:lnTo>
                    <a:pt x="151" y="179"/>
                  </a:lnTo>
                  <a:lnTo>
                    <a:pt x="151" y="179"/>
                  </a:lnTo>
                  <a:lnTo>
                    <a:pt x="131" y="198"/>
                  </a:lnTo>
                  <a:lnTo>
                    <a:pt x="109" y="218"/>
                  </a:lnTo>
                  <a:lnTo>
                    <a:pt x="88" y="239"/>
                  </a:lnTo>
                  <a:lnTo>
                    <a:pt x="78" y="252"/>
                  </a:lnTo>
                  <a:lnTo>
                    <a:pt x="69" y="264"/>
                  </a:lnTo>
                  <a:lnTo>
                    <a:pt x="69" y="264"/>
                  </a:lnTo>
                  <a:lnTo>
                    <a:pt x="59" y="277"/>
                  </a:lnTo>
                  <a:lnTo>
                    <a:pt x="47" y="290"/>
                  </a:lnTo>
                  <a:lnTo>
                    <a:pt x="42" y="295"/>
                  </a:lnTo>
                  <a:lnTo>
                    <a:pt x="35" y="300"/>
                  </a:lnTo>
                  <a:lnTo>
                    <a:pt x="29" y="304"/>
                  </a:lnTo>
                  <a:lnTo>
                    <a:pt x="21" y="306"/>
                  </a:lnTo>
                  <a:lnTo>
                    <a:pt x="21" y="306"/>
                  </a:lnTo>
                  <a:lnTo>
                    <a:pt x="15" y="307"/>
                  </a:lnTo>
                  <a:lnTo>
                    <a:pt x="15" y="307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8" name="Freeform 208"/>
            <p:cNvSpPr/>
            <p:nvPr/>
          </p:nvSpPr>
          <p:spPr bwMode="auto">
            <a:xfrm>
              <a:off x="4284663" y="2282825"/>
              <a:ext cx="195263" cy="171450"/>
            </a:xfrm>
            <a:custGeom>
              <a:avLst/>
              <a:gdLst/>
              <a:ahLst/>
              <a:cxnLst>
                <a:cxn ang="0">
                  <a:pos x="15" y="323"/>
                </a:cxn>
                <a:cxn ang="0">
                  <a:pos x="6" y="319"/>
                </a:cxn>
                <a:cxn ang="0">
                  <a:pos x="1" y="309"/>
                </a:cxn>
                <a:cxn ang="0">
                  <a:pos x="0" y="306"/>
                </a:cxn>
                <a:cxn ang="0">
                  <a:pos x="0" y="297"/>
                </a:cxn>
                <a:cxn ang="0">
                  <a:pos x="4" y="290"/>
                </a:cxn>
                <a:cxn ang="0">
                  <a:pos x="7" y="287"/>
                </a:cxn>
                <a:cxn ang="0">
                  <a:pos x="15" y="277"/>
                </a:cxn>
                <a:cxn ang="0">
                  <a:pos x="20" y="266"/>
                </a:cxn>
                <a:cxn ang="0">
                  <a:pos x="29" y="253"/>
                </a:cxn>
                <a:cxn ang="0">
                  <a:pos x="48" y="230"/>
                </a:cxn>
                <a:cxn ang="0">
                  <a:pos x="68" y="211"/>
                </a:cxn>
                <a:cxn ang="0">
                  <a:pos x="94" y="190"/>
                </a:cxn>
                <a:cxn ang="0">
                  <a:pos x="126" y="162"/>
                </a:cxn>
                <a:cxn ang="0">
                  <a:pos x="159" y="135"/>
                </a:cxn>
                <a:cxn ang="0">
                  <a:pos x="187" y="111"/>
                </a:cxn>
                <a:cxn ang="0">
                  <a:pos x="236" y="73"/>
                </a:cxn>
                <a:cxn ang="0">
                  <a:pos x="254" y="61"/>
                </a:cxn>
                <a:cxn ang="0">
                  <a:pos x="311" y="23"/>
                </a:cxn>
                <a:cxn ang="0">
                  <a:pos x="344" y="3"/>
                </a:cxn>
                <a:cxn ang="0">
                  <a:pos x="348" y="1"/>
                </a:cxn>
                <a:cxn ang="0">
                  <a:pos x="352" y="0"/>
                </a:cxn>
                <a:cxn ang="0">
                  <a:pos x="358" y="2"/>
                </a:cxn>
                <a:cxn ang="0">
                  <a:pos x="366" y="9"/>
                </a:cxn>
                <a:cxn ang="0">
                  <a:pos x="368" y="14"/>
                </a:cxn>
                <a:cxn ang="0">
                  <a:pos x="369" y="22"/>
                </a:cxn>
                <a:cxn ang="0">
                  <a:pos x="366" y="29"/>
                </a:cxn>
                <a:cxn ang="0">
                  <a:pos x="361" y="35"/>
                </a:cxn>
                <a:cxn ang="0">
                  <a:pos x="325" y="57"/>
                </a:cxn>
                <a:cxn ang="0">
                  <a:pos x="271" y="92"/>
                </a:cxn>
                <a:cxn ang="0">
                  <a:pos x="250" y="107"/>
                </a:cxn>
                <a:cxn ang="0">
                  <a:pos x="190" y="157"/>
                </a:cxn>
                <a:cxn ang="0">
                  <a:pos x="164" y="179"/>
                </a:cxn>
                <a:cxn ang="0">
                  <a:pos x="134" y="203"/>
                </a:cxn>
                <a:cxn ang="0">
                  <a:pos x="102" y="229"/>
                </a:cxn>
                <a:cxn ang="0">
                  <a:pos x="72" y="258"/>
                </a:cxn>
                <a:cxn ang="0">
                  <a:pos x="66" y="264"/>
                </a:cxn>
                <a:cxn ang="0">
                  <a:pos x="51" y="286"/>
                </a:cxn>
                <a:cxn ang="0">
                  <a:pos x="46" y="295"/>
                </a:cxn>
                <a:cxn ang="0">
                  <a:pos x="33" y="312"/>
                </a:cxn>
                <a:cxn ang="0">
                  <a:pos x="24" y="319"/>
                </a:cxn>
                <a:cxn ang="0">
                  <a:pos x="15" y="323"/>
                </a:cxn>
              </a:cxnLst>
              <a:rect l="0" t="0" r="r" b="b"/>
              <a:pathLst>
                <a:path w="369" h="323">
                  <a:moveTo>
                    <a:pt x="15" y="323"/>
                  </a:moveTo>
                  <a:lnTo>
                    <a:pt x="15" y="323"/>
                  </a:lnTo>
                  <a:lnTo>
                    <a:pt x="10" y="322"/>
                  </a:lnTo>
                  <a:lnTo>
                    <a:pt x="6" y="319"/>
                  </a:lnTo>
                  <a:lnTo>
                    <a:pt x="3" y="315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0" y="306"/>
                  </a:lnTo>
                  <a:lnTo>
                    <a:pt x="0" y="300"/>
                  </a:lnTo>
                  <a:lnTo>
                    <a:pt x="0" y="297"/>
                  </a:lnTo>
                  <a:lnTo>
                    <a:pt x="2" y="294"/>
                  </a:lnTo>
                  <a:lnTo>
                    <a:pt x="4" y="290"/>
                  </a:lnTo>
                  <a:lnTo>
                    <a:pt x="7" y="287"/>
                  </a:lnTo>
                  <a:lnTo>
                    <a:pt x="7" y="287"/>
                  </a:lnTo>
                  <a:lnTo>
                    <a:pt x="11" y="283"/>
                  </a:lnTo>
                  <a:lnTo>
                    <a:pt x="15" y="277"/>
                  </a:lnTo>
                  <a:lnTo>
                    <a:pt x="20" y="266"/>
                  </a:lnTo>
                  <a:lnTo>
                    <a:pt x="20" y="266"/>
                  </a:lnTo>
                  <a:lnTo>
                    <a:pt x="24" y="259"/>
                  </a:lnTo>
                  <a:lnTo>
                    <a:pt x="29" y="253"/>
                  </a:lnTo>
                  <a:lnTo>
                    <a:pt x="29" y="253"/>
                  </a:lnTo>
                  <a:lnTo>
                    <a:pt x="48" y="230"/>
                  </a:lnTo>
                  <a:lnTo>
                    <a:pt x="59" y="221"/>
                  </a:lnTo>
                  <a:lnTo>
                    <a:pt x="68" y="211"/>
                  </a:lnTo>
                  <a:lnTo>
                    <a:pt x="68" y="211"/>
                  </a:lnTo>
                  <a:lnTo>
                    <a:pt x="94" y="190"/>
                  </a:lnTo>
                  <a:lnTo>
                    <a:pt x="94" y="190"/>
                  </a:lnTo>
                  <a:lnTo>
                    <a:pt x="126" y="162"/>
                  </a:lnTo>
                  <a:lnTo>
                    <a:pt x="159" y="135"/>
                  </a:lnTo>
                  <a:lnTo>
                    <a:pt x="159" y="135"/>
                  </a:lnTo>
                  <a:lnTo>
                    <a:pt x="187" y="111"/>
                  </a:lnTo>
                  <a:lnTo>
                    <a:pt x="187" y="111"/>
                  </a:lnTo>
                  <a:lnTo>
                    <a:pt x="220" y="85"/>
                  </a:lnTo>
                  <a:lnTo>
                    <a:pt x="236" y="73"/>
                  </a:lnTo>
                  <a:lnTo>
                    <a:pt x="254" y="61"/>
                  </a:lnTo>
                  <a:lnTo>
                    <a:pt x="254" y="61"/>
                  </a:lnTo>
                  <a:lnTo>
                    <a:pt x="282" y="41"/>
                  </a:lnTo>
                  <a:lnTo>
                    <a:pt x="311" y="23"/>
                  </a:lnTo>
                  <a:lnTo>
                    <a:pt x="311" y="23"/>
                  </a:lnTo>
                  <a:lnTo>
                    <a:pt x="344" y="3"/>
                  </a:lnTo>
                  <a:lnTo>
                    <a:pt x="344" y="3"/>
                  </a:lnTo>
                  <a:lnTo>
                    <a:pt x="348" y="1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5" y="1"/>
                  </a:lnTo>
                  <a:lnTo>
                    <a:pt x="358" y="2"/>
                  </a:lnTo>
                  <a:lnTo>
                    <a:pt x="363" y="5"/>
                  </a:lnTo>
                  <a:lnTo>
                    <a:pt x="366" y="9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69" y="17"/>
                  </a:lnTo>
                  <a:lnTo>
                    <a:pt x="369" y="22"/>
                  </a:lnTo>
                  <a:lnTo>
                    <a:pt x="368" y="25"/>
                  </a:lnTo>
                  <a:lnTo>
                    <a:pt x="366" y="29"/>
                  </a:lnTo>
                  <a:lnTo>
                    <a:pt x="364" y="32"/>
                  </a:lnTo>
                  <a:lnTo>
                    <a:pt x="361" y="35"/>
                  </a:lnTo>
                  <a:lnTo>
                    <a:pt x="361" y="35"/>
                  </a:lnTo>
                  <a:lnTo>
                    <a:pt x="325" y="57"/>
                  </a:lnTo>
                  <a:lnTo>
                    <a:pt x="325" y="57"/>
                  </a:lnTo>
                  <a:lnTo>
                    <a:pt x="271" y="92"/>
                  </a:lnTo>
                  <a:lnTo>
                    <a:pt x="271" y="92"/>
                  </a:lnTo>
                  <a:lnTo>
                    <a:pt x="250" y="107"/>
                  </a:lnTo>
                  <a:lnTo>
                    <a:pt x="229" y="123"/>
                  </a:lnTo>
                  <a:lnTo>
                    <a:pt x="190" y="157"/>
                  </a:lnTo>
                  <a:lnTo>
                    <a:pt x="190" y="157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34" y="203"/>
                  </a:lnTo>
                  <a:lnTo>
                    <a:pt x="134" y="203"/>
                  </a:lnTo>
                  <a:lnTo>
                    <a:pt x="102" y="229"/>
                  </a:lnTo>
                  <a:lnTo>
                    <a:pt x="86" y="242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66" y="264"/>
                  </a:lnTo>
                  <a:lnTo>
                    <a:pt x="61" y="271"/>
                  </a:lnTo>
                  <a:lnTo>
                    <a:pt x="51" y="286"/>
                  </a:lnTo>
                  <a:lnTo>
                    <a:pt x="51" y="286"/>
                  </a:lnTo>
                  <a:lnTo>
                    <a:pt x="46" y="295"/>
                  </a:lnTo>
                  <a:lnTo>
                    <a:pt x="40" y="303"/>
                  </a:lnTo>
                  <a:lnTo>
                    <a:pt x="33" y="312"/>
                  </a:lnTo>
                  <a:lnTo>
                    <a:pt x="24" y="319"/>
                  </a:lnTo>
                  <a:lnTo>
                    <a:pt x="24" y="319"/>
                  </a:lnTo>
                  <a:lnTo>
                    <a:pt x="19" y="322"/>
                  </a:lnTo>
                  <a:lnTo>
                    <a:pt x="15" y="323"/>
                  </a:lnTo>
                  <a:lnTo>
                    <a:pt x="15" y="32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9" name="Freeform 209"/>
            <p:cNvSpPr/>
            <p:nvPr/>
          </p:nvSpPr>
          <p:spPr bwMode="auto">
            <a:xfrm>
              <a:off x="4446588" y="2346325"/>
              <a:ext cx="285750" cy="307975"/>
            </a:xfrm>
            <a:custGeom>
              <a:avLst/>
              <a:gdLst/>
              <a:ahLst/>
              <a:cxnLst>
                <a:cxn ang="0">
                  <a:pos x="524" y="583"/>
                </a:cxn>
                <a:cxn ang="0">
                  <a:pos x="515" y="580"/>
                </a:cxn>
                <a:cxn ang="0">
                  <a:pos x="501" y="571"/>
                </a:cxn>
                <a:cxn ang="0">
                  <a:pos x="476" y="549"/>
                </a:cxn>
                <a:cxn ang="0">
                  <a:pos x="437" y="513"/>
                </a:cxn>
                <a:cxn ang="0">
                  <a:pos x="414" y="488"/>
                </a:cxn>
                <a:cxn ang="0">
                  <a:pos x="388" y="460"/>
                </a:cxn>
                <a:cxn ang="0">
                  <a:pos x="339" y="409"/>
                </a:cxn>
                <a:cxn ang="0">
                  <a:pos x="300" y="361"/>
                </a:cxn>
                <a:cxn ang="0">
                  <a:pos x="288" y="344"/>
                </a:cxn>
                <a:cxn ang="0">
                  <a:pos x="246" y="293"/>
                </a:cxn>
                <a:cxn ang="0">
                  <a:pos x="202" y="245"/>
                </a:cxn>
                <a:cxn ang="0">
                  <a:pos x="167" y="208"/>
                </a:cxn>
                <a:cxn ang="0">
                  <a:pos x="134" y="170"/>
                </a:cxn>
                <a:cxn ang="0">
                  <a:pos x="121" y="153"/>
                </a:cxn>
                <a:cxn ang="0">
                  <a:pos x="95" y="121"/>
                </a:cxn>
                <a:cxn ang="0">
                  <a:pos x="54" y="76"/>
                </a:cxn>
                <a:cxn ang="0">
                  <a:pos x="24" y="48"/>
                </a:cxn>
                <a:cxn ang="0">
                  <a:pos x="8" y="36"/>
                </a:cxn>
                <a:cxn ang="0">
                  <a:pos x="3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4" y="8"/>
                </a:cxn>
                <a:cxn ang="0">
                  <a:pos x="12" y="1"/>
                </a:cxn>
                <a:cxn ang="0">
                  <a:pos x="16" y="0"/>
                </a:cxn>
                <a:cxn ang="0">
                  <a:pos x="25" y="3"/>
                </a:cxn>
                <a:cxn ang="0">
                  <a:pos x="41" y="15"/>
                </a:cxn>
                <a:cxn ang="0">
                  <a:pos x="70" y="41"/>
                </a:cxn>
                <a:cxn ang="0">
                  <a:pos x="110" y="84"/>
                </a:cxn>
                <a:cxn ang="0">
                  <a:pos x="136" y="115"/>
                </a:cxn>
                <a:cxn ang="0">
                  <a:pos x="206" y="198"/>
                </a:cxn>
                <a:cxn ang="0">
                  <a:pos x="290" y="291"/>
                </a:cxn>
                <a:cxn ang="0">
                  <a:pos x="303" y="306"/>
                </a:cxn>
                <a:cxn ang="0">
                  <a:pos x="341" y="353"/>
                </a:cxn>
                <a:cxn ang="0">
                  <a:pos x="371" y="390"/>
                </a:cxn>
                <a:cxn ang="0">
                  <a:pos x="403" y="425"/>
                </a:cxn>
                <a:cxn ang="0">
                  <a:pos x="433" y="457"/>
                </a:cxn>
                <a:cxn ang="0">
                  <a:pos x="457" y="482"/>
                </a:cxn>
                <a:cxn ang="0">
                  <a:pos x="493" y="518"/>
                </a:cxn>
                <a:cxn ang="0">
                  <a:pos x="519" y="540"/>
                </a:cxn>
                <a:cxn ang="0">
                  <a:pos x="532" y="549"/>
                </a:cxn>
                <a:cxn ang="0">
                  <a:pos x="539" y="554"/>
                </a:cxn>
                <a:cxn ang="0">
                  <a:pos x="541" y="560"/>
                </a:cxn>
                <a:cxn ang="0">
                  <a:pos x="541" y="570"/>
                </a:cxn>
                <a:cxn ang="0">
                  <a:pos x="539" y="575"/>
                </a:cxn>
                <a:cxn ang="0">
                  <a:pos x="530" y="582"/>
                </a:cxn>
                <a:cxn ang="0">
                  <a:pos x="524" y="583"/>
                </a:cxn>
              </a:cxnLst>
              <a:rect l="0" t="0" r="r" b="b"/>
              <a:pathLst>
                <a:path w="541" h="583">
                  <a:moveTo>
                    <a:pt x="524" y="583"/>
                  </a:moveTo>
                  <a:lnTo>
                    <a:pt x="524" y="583"/>
                  </a:lnTo>
                  <a:lnTo>
                    <a:pt x="520" y="582"/>
                  </a:lnTo>
                  <a:lnTo>
                    <a:pt x="515" y="580"/>
                  </a:lnTo>
                  <a:lnTo>
                    <a:pt x="515" y="580"/>
                  </a:lnTo>
                  <a:lnTo>
                    <a:pt x="501" y="571"/>
                  </a:lnTo>
                  <a:lnTo>
                    <a:pt x="488" y="560"/>
                  </a:lnTo>
                  <a:lnTo>
                    <a:pt x="476" y="549"/>
                  </a:lnTo>
                  <a:lnTo>
                    <a:pt x="462" y="538"/>
                  </a:lnTo>
                  <a:lnTo>
                    <a:pt x="437" y="513"/>
                  </a:lnTo>
                  <a:lnTo>
                    <a:pt x="414" y="488"/>
                  </a:lnTo>
                  <a:lnTo>
                    <a:pt x="414" y="488"/>
                  </a:lnTo>
                  <a:lnTo>
                    <a:pt x="388" y="460"/>
                  </a:lnTo>
                  <a:lnTo>
                    <a:pt x="388" y="460"/>
                  </a:lnTo>
                  <a:lnTo>
                    <a:pt x="365" y="437"/>
                  </a:lnTo>
                  <a:lnTo>
                    <a:pt x="339" y="409"/>
                  </a:lnTo>
                  <a:lnTo>
                    <a:pt x="313" y="377"/>
                  </a:lnTo>
                  <a:lnTo>
                    <a:pt x="300" y="361"/>
                  </a:lnTo>
                  <a:lnTo>
                    <a:pt x="288" y="344"/>
                  </a:lnTo>
                  <a:lnTo>
                    <a:pt x="288" y="344"/>
                  </a:lnTo>
                  <a:lnTo>
                    <a:pt x="268" y="319"/>
                  </a:lnTo>
                  <a:lnTo>
                    <a:pt x="246" y="293"/>
                  </a:lnTo>
                  <a:lnTo>
                    <a:pt x="224" y="269"/>
                  </a:lnTo>
                  <a:lnTo>
                    <a:pt x="202" y="245"/>
                  </a:lnTo>
                  <a:lnTo>
                    <a:pt x="202" y="245"/>
                  </a:lnTo>
                  <a:lnTo>
                    <a:pt x="167" y="208"/>
                  </a:lnTo>
                  <a:lnTo>
                    <a:pt x="150" y="189"/>
                  </a:lnTo>
                  <a:lnTo>
                    <a:pt x="134" y="170"/>
                  </a:lnTo>
                  <a:lnTo>
                    <a:pt x="134" y="170"/>
                  </a:lnTo>
                  <a:lnTo>
                    <a:pt x="121" y="153"/>
                  </a:lnTo>
                  <a:lnTo>
                    <a:pt x="121" y="153"/>
                  </a:lnTo>
                  <a:lnTo>
                    <a:pt x="95" y="121"/>
                  </a:lnTo>
                  <a:lnTo>
                    <a:pt x="69" y="90"/>
                  </a:lnTo>
                  <a:lnTo>
                    <a:pt x="54" y="76"/>
                  </a:lnTo>
                  <a:lnTo>
                    <a:pt x="40" y="61"/>
                  </a:lnTo>
                  <a:lnTo>
                    <a:pt x="24" y="48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5" y="32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4" y="8"/>
                  </a:lnTo>
                  <a:lnTo>
                    <a:pt x="7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41" y="15"/>
                  </a:lnTo>
                  <a:lnTo>
                    <a:pt x="55" y="28"/>
                  </a:lnTo>
                  <a:lnTo>
                    <a:pt x="70" y="41"/>
                  </a:lnTo>
                  <a:lnTo>
                    <a:pt x="83" y="55"/>
                  </a:lnTo>
                  <a:lnTo>
                    <a:pt x="110" y="84"/>
                  </a:lnTo>
                  <a:lnTo>
                    <a:pt x="136" y="115"/>
                  </a:lnTo>
                  <a:lnTo>
                    <a:pt x="136" y="115"/>
                  </a:lnTo>
                  <a:lnTo>
                    <a:pt x="170" y="156"/>
                  </a:lnTo>
                  <a:lnTo>
                    <a:pt x="206" y="198"/>
                  </a:lnTo>
                  <a:lnTo>
                    <a:pt x="246" y="242"/>
                  </a:lnTo>
                  <a:lnTo>
                    <a:pt x="290" y="291"/>
                  </a:lnTo>
                  <a:lnTo>
                    <a:pt x="290" y="291"/>
                  </a:lnTo>
                  <a:lnTo>
                    <a:pt x="303" y="306"/>
                  </a:lnTo>
                  <a:lnTo>
                    <a:pt x="317" y="322"/>
                  </a:lnTo>
                  <a:lnTo>
                    <a:pt x="341" y="353"/>
                  </a:lnTo>
                  <a:lnTo>
                    <a:pt x="341" y="353"/>
                  </a:lnTo>
                  <a:lnTo>
                    <a:pt x="371" y="390"/>
                  </a:lnTo>
                  <a:lnTo>
                    <a:pt x="387" y="407"/>
                  </a:lnTo>
                  <a:lnTo>
                    <a:pt x="403" y="425"/>
                  </a:lnTo>
                  <a:lnTo>
                    <a:pt x="403" y="425"/>
                  </a:lnTo>
                  <a:lnTo>
                    <a:pt x="433" y="457"/>
                  </a:lnTo>
                  <a:lnTo>
                    <a:pt x="433" y="457"/>
                  </a:lnTo>
                  <a:lnTo>
                    <a:pt x="457" y="482"/>
                  </a:lnTo>
                  <a:lnTo>
                    <a:pt x="481" y="507"/>
                  </a:lnTo>
                  <a:lnTo>
                    <a:pt x="493" y="518"/>
                  </a:lnTo>
                  <a:lnTo>
                    <a:pt x="507" y="529"/>
                  </a:lnTo>
                  <a:lnTo>
                    <a:pt x="519" y="540"/>
                  </a:lnTo>
                  <a:lnTo>
                    <a:pt x="532" y="549"/>
                  </a:lnTo>
                  <a:lnTo>
                    <a:pt x="532" y="549"/>
                  </a:lnTo>
                  <a:lnTo>
                    <a:pt x="537" y="552"/>
                  </a:lnTo>
                  <a:lnTo>
                    <a:pt x="539" y="554"/>
                  </a:lnTo>
                  <a:lnTo>
                    <a:pt x="540" y="557"/>
                  </a:lnTo>
                  <a:lnTo>
                    <a:pt x="541" y="560"/>
                  </a:lnTo>
                  <a:lnTo>
                    <a:pt x="541" y="565"/>
                  </a:lnTo>
                  <a:lnTo>
                    <a:pt x="541" y="570"/>
                  </a:lnTo>
                  <a:lnTo>
                    <a:pt x="541" y="570"/>
                  </a:lnTo>
                  <a:lnTo>
                    <a:pt x="539" y="575"/>
                  </a:lnTo>
                  <a:lnTo>
                    <a:pt x="534" y="579"/>
                  </a:lnTo>
                  <a:lnTo>
                    <a:pt x="530" y="582"/>
                  </a:lnTo>
                  <a:lnTo>
                    <a:pt x="527" y="583"/>
                  </a:lnTo>
                  <a:lnTo>
                    <a:pt x="524" y="583"/>
                  </a:lnTo>
                  <a:lnTo>
                    <a:pt x="524" y="58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0" name="Freeform 210"/>
            <p:cNvSpPr/>
            <p:nvPr/>
          </p:nvSpPr>
          <p:spPr bwMode="auto">
            <a:xfrm>
              <a:off x="4349750" y="2435225"/>
              <a:ext cx="273050" cy="288925"/>
            </a:xfrm>
            <a:custGeom>
              <a:avLst/>
              <a:gdLst/>
              <a:ahLst/>
              <a:cxnLst>
                <a:cxn ang="0">
                  <a:pos x="493" y="546"/>
                </a:cxn>
                <a:cxn ang="0">
                  <a:pos x="481" y="537"/>
                </a:cxn>
                <a:cxn ang="0">
                  <a:pos x="475" y="524"/>
                </a:cxn>
                <a:cxn ang="0">
                  <a:pos x="457" y="505"/>
                </a:cxn>
                <a:cxn ang="0">
                  <a:pos x="444" y="490"/>
                </a:cxn>
                <a:cxn ang="0">
                  <a:pos x="436" y="479"/>
                </a:cxn>
                <a:cxn ang="0">
                  <a:pos x="411" y="452"/>
                </a:cxn>
                <a:cxn ang="0">
                  <a:pos x="402" y="443"/>
                </a:cxn>
                <a:cxn ang="0">
                  <a:pos x="387" y="420"/>
                </a:cxn>
                <a:cxn ang="0">
                  <a:pos x="376" y="410"/>
                </a:cxn>
                <a:cxn ang="0">
                  <a:pos x="345" y="378"/>
                </a:cxn>
                <a:cxn ang="0">
                  <a:pos x="321" y="352"/>
                </a:cxn>
                <a:cxn ang="0">
                  <a:pos x="280" y="313"/>
                </a:cxn>
                <a:cxn ang="0">
                  <a:pos x="252" y="285"/>
                </a:cxn>
                <a:cxn ang="0">
                  <a:pos x="151" y="183"/>
                </a:cxn>
                <a:cxn ang="0">
                  <a:pos x="106" y="136"/>
                </a:cxn>
                <a:cxn ang="0">
                  <a:pos x="64" y="92"/>
                </a:cxn>
                <a:cxn ang="0">
                  <a:pos x="33" y="58"/>
                </a:cxn>
                <a:cxn ang="0">
                  <a:pos x="13" y="39"/>
                </a:cxn>
                <a:cxn ang="0">
                  <a:pos x="3" y="26"/>
                </a:cxn>
                <a:cxn ang="0">
                  <a:pos x="0" y="14"/>
                </a:cxn>
                <a:cxn ang="0">
                  <a:pos x="5" y="6"/>
                </a:cxn>
                <a:cxn ang="0">
                  <a:pos x="19" y="0"/>
                </a:cxn>
                <a:cxn ang="0">
                  <a:pos x="26" y="2"/>
                </a:cxn>
                <a:cxn ang="0">
                  <a:pos x="34" y="8"/>
                </a:cxn>
                <a:cxn ang="0">
                  <a:pos x="72" y="47"/>
                </a:cxn>
                <a:cxn ang="0">
                  <a:pos x="94" y="67"/>
                </a:cxn>
                <a:cxn ang="0">
                  <a:pos x="151" y="133"/>
                </a:cxn>
                <a:cxn ang="0">
                  <a:pos x="191" y="176"/>
                </a:cxn>
                <a:cxn ang="0">
                  <a:pos x="275" y="260"/>
                </a:cxn>
                <a:cxn ang="0">
                  <a:pos x="311" y="293"/>
                </a:cxn>
                <a:cxn ang="0">
                  <a:pos x="364" y="343"/>
                </a:cxn>
                <a:cxn ang="0">
                  <a:pos x="407" y="387"/>
                </a:cxn>
                <a:cxn ang="0">
                  <a:pos x="423" y="411"/>
                </a:cxn>
                <a:cxn ang="0">
                  <a:pos x="440" y="429"/>
                </a:cxn>
                <a:cxn ang="0">
                  <a:pos x="452" y="440"/>
                </a:cxn>
                <a:cxn ang="0">
                  <a:pos x="460" y="452"/>
                </a:cxn>
                <a:cxn ang="0">
                  <a:pos x="481" y="478"/>
                </a:cxn>
                <a:cxn ang="0">
                  <a:pos x="496" y="493"/>
                </a:cxn>
                <a:cxn ang="0">
                  <a:pos x="508" y="510"/>
                </a:cxn>
                <a:cxn ang="0">
                  <a:pos x="512" y="513"/>
                </a:cxn>
                <a:cxn ang="0">
                  <a:pos x="515" y="524"/>
                </a:cxn>
                <a:cxn ang="0">
                  <a:pos x="515" y="533"/>
                </a:cxn>
                <a:cxn ang="0">
                  <a:pos x="510" y="542"/>
                </a:cxn>
                <a:cxn ang="0">
                  <a:pos x="499" y="546"/>
                </a:cxn>
              </a:cxnLst>
              <a:rect l="0" t="0" r="r" b="b"/>
              <a:pathLst>
                <a:path w="515" h="546">
                  <a:moveTo>
                    <a:pt x="499" y="546"/>
                  </a:moveTo>
                  <a:lnTo>
                    <a:pt x="499" y="546"/>
                  </a:lnTo>
                  <a:lnTo>
                    <a:pt x="493" y="546"/>
                  </a:lnTo>
                  <a:lnTo>
                    <a:pt x="488" y="543"/>
                  </a:lnTo>
                  <a:lnTo>
                    <a:pt x="483" y="540"/>
                  </a:lnTo>
                  <a:lnTo>
                    <a:pt x="481" y="537"/>
                  </a:lnTo>
                  <a:lnTo>
                    <a:pt x="480" y="534"/>
                  </a:lnTo>
                  <a:lnTo>
                    <a:pt x="480" y="534"/>
                  </a:lnTo>
                  <a:lnTo>
                    <a:pt x="475" y="524"/>
                  </a:lnTo>
                  <a:lnTo>
                    <a:pt x="470" y="517"/>
                  </a:lnTo>
                  <a:lnTo>
                    <a:pt x="463" y="511"/>
                  </a:lnTo>
                  <a:lnTo>
                    <a:pt x="457" y="505"/>
                  </a:lnTo>
                  <a:lnTo>
                    <a:pt x="457" y="505"/>
                  </a:lnTo>
                  <a:lnTo>
                    <a:pt x="450" y="498"/>
                  </a:lnTo>
                  <a:lnTo>
                    <a:pt x="444" y="490"/>
                  </a:lnTo>
                  <a:lnTo>
                    <a:pt x="444" y="490"/>
                  </a:lnTo>
                  <a:lnTo>
                    <a:pt x="436" y="479"/>
                  </a:lnTo>
                  <a:lnTo>
                    <a:pt x="436" y="479"/>
                  </a:lnTo>
                  <a:lnTo>
                    <a:pt x="425" y="466"/>
                  </a:lnTo>
                  <a:lnTo>
                    <a:pt x="419" y="458"/>
                  </a:lnTo>
                  <a:lnTo>
                    <a:pt x="411" y="452"/>
                  </a:lnTo>
                  <a:lnTo>
                    <a:pt x="411" y="452"/>
                  </a:lnTo>
                  <a:lnTo>
                    <a:pt x="407" y="448"/>
                  </a:lnTo>
                  <a:lnTo>
                    <a:pt x="402" y="443"/>
                  </a:lnTo>
                  <a:lnTo>
                    <a:pt x="395" y="433"/>
                  </a:lnTo>
                  <a:lnTo>
                    <a:pt x="395" y="433"/>
                  </a:lnTo>
                  <a:lnTo>
                    <a:pt x="387" y="420"/>
                  </a:lnTo>
                  <a:lnTo>
                    <a:pt x="382" y="415"/>
                  </a:lnTo>
                  <a:lnTo>
                    <a:pt x="376" y="410"/>
                  </a:lnTo>
                  <a:lnTo>
                    <a:pt x="376" y="410"/>
                  </a:lnTo>
                  <a:lnTo>
                    <a:pt x="367" y="404"/>
                  </a:lnTo>
                  <a:lnTo>
                    <a:pt x="360" y="395"/>
                  </a:lnTo>
                  <a:lnTo>
                    <a:pt x="345" y="378"/>
                  </a:lnTo>
                  <a:lnTo>
                    <a:pt x="345" y="378"/>
                  </a:lnTo>
                  <a:lnTo>
                    <a:pt x="333" y="364"/>
                  </a:lnTo>
                  <a:lnTo>
                    <a:pt x="321" y="352"/>
                  </a:lnTo>
                  <a:lnTo>
                    <a:pt x="321" y="352"/>
                  </a:lnTo>
                  <a:lnTo>
                    <a:pt x="299" y="332"/>
                  </a:lnTo>
                  <a:lnTo>
                    <a:pt x="280" y="313"/>
                  </a:lnTo>
                  <a:lnTo>
                    <a:pt x="280" y="313"/>
                  </a:lnTo>
                  <a:lnTo>
                    <a:pt x="252" y="285"/>
                  </a:lnTo>
                  <a:lnTo>
                    <a:pt x="252" y="285"/>
                  </a:lnTo>
                  <a:lnTo>
                    <a:pt x="225" y="260"/>
                  </a:lnTo>
                  <a:lnTo>
                    <a:pt x="200" y="234"/>
                  </a:lnTo>
                  <a:lnTo>
                    <a:pt x="151" y="183"/>
                  </a:lnTo>
                  <a:lnTo>
                    <a:pt x="151" y="183"/>
                  </a:lnTo>
                  <a:lnTo>
                    <a:pt x="106" y="136"/>
                  </a:lnTo>
                  <a:lnTo>
                    <a:pt x="106" y="136"/>
                  </a:lnTo>
                  <a:lnTo>
                    <a:pt x="87" y="116"/>
                  </a:lnTo>
                  <a:lnTo>
                    <a:pt x="87" y="116"/>
                  </a:lnTo>
                  <a:lnTo>
                    <a:pt x="64" y="92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3" y="58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13" y="39"/>
                  </a:lnTo>
                  <a:lnTo>
                    <a:pt x="8" y="33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6"/>
                  </a:lnTo>
                  <a:lnTo>
                    <a:pt x="9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42" y="18"/>
                  </a:lnTo>
                  <a:lnTo>
                    <a:pt x="51" y="29"/>
                  </a:lnTo>
                  <a:lnTo>
                    <a:pt x="72" y="47"/>
                  </a:lnTo>
                  <a:lnTo>
                    <a:pt x="72" y="47"/>
                  </a:lnTo>
                  <a:lnTo>
                    <a:pt x="83" y="57"/>
                  </a:lnTo>
                  <a:lnTo>
                    <a:pt x="94" y="67"/>
                  </a:lnTo>
                  <a:lnTo>
                    <a:pt x="94" y="67"/>
                  </a:lnTo>
                  <a:lnTo>
                    <a:pt x="124" y="100"/>
                  </a:lnTo>
                  <a:lnTo>
                    <a:pt x="151" y="133"/>
                  </a:lnTo>
                  <a:lnTo>
                    <a:pt x="164" y="146"/>
                  </a:lnTo>
                  <a:lnTo>
                    <a:pt x="164" y="146"/>
                  </a:lnTo>
                  <a:lnTo>
                    <a:pt x="191" y="176"/>
                  </a:lnTo>
                  <a:lnTo>
                    <a:pt x="219" y="205"/>
                  </a:lnTo>
                  <a:lnTo>
                    <a:pt x="247" y="232"/>
                  </a:lnTo>
                  <a:lnTo>
                    <a:pt x="275" y="260"/>
                  </a:lnTo>
                  <a:lnTo>
                    <a:pt x="275" y="260"/>
                  </a:lnTo>
                  <a:lnTo>
                    <a:pt x="311" y="293"/>
                  </a:lnTo>
                  <a:lnTo>
                    <a:pt x="311" y="293"/>
                  </a:lnTo>
                  <a:lnTo>
                    <a:pt x="342" y="321"/>
                  </a:lnTo>
                  <a:lnTo>
                    <a:pt x="342" y="321"/>
                  </a:lnTo>
                  <a:lnTo>
                    <a:pt x="364" y="343"/>
                  </a:lnTo>
                  <a:lnTo>
                    <a:pt x="386" y="363"/>
                  </a:lnTo>
                  <a:lnTo>
                    <a:pt x="396" y="375"/>
                  </a:lnTo>
                  <a:lnTo>
                    <a:pt x="407" y="387"/>
                  </a:lnTo>
                  <a:lnTo>
                    <a:pt x="415" y="398"/>
                  </a:lnTo>
                  <a:lnTo>
                    <a:pt x="423" y="411"/>
                  </a:lnTo>
                  <a:lnTo>
                    <a:pt x="423" y="411"/>
                  </a:lnTo>
                  <a:lnTo>
                    <a:pt x="426" y="416"/>
                  </a:lnTo>
                  <a:lnTo>
                    <a:pt x="430" y="421"/>
                  </a:lnTo>
                  <a:lnTo>
                    <a:pt x="440" y="429"/>
                  </a:lnTo>
                  <a:lnTo>
                    <a:pt x="440" y="429"/>
                  </a:lnTo>
                  <a:lnTo>
                    <a:pt x="446" y="435"/>
                  </a:lnTo>
                  <a:lnTo>
                    <a:pt x="452" y="440"/>
                  </a:lnTo>
                  <a:lnTo>
                    <a:pt x="452" y="440"/>
                  </a:lnTo>
                  <a:lnTo>
                    <a:pt x="460" y="452"/>
                  </a:lnTo>
                  <a:lnTo>
                    <a:pt x="460" y="452"/>
                  </a:lnTo>
                  <a:lnTo>
                    <a:pt x="470" y="466"/>
                  </a:lnTo>
                  <a:lnTo>
                    <a:pt x="475" y="472"/>
                  </a:lnTo>
                  <a:lnTo>
                    <a:pt x="481" y="478"/>
                  </a:lnTo>
                  <a:lnTo>
                    <a:pt x="481" y="478"/>
                  </a:lnTo>
                  <a:lnTo>
                    <a:pt x="489" y="486"/>
                  </a:lnTo>
                  <a:lnTo>
                    <a:pt x="496" y="493"/>
                  </a:lnTo>
                  <a:lnTo>
                    <a:pt x="502" y="501"/>
                  </a:lnTo>
                  <a:lnTo>
                    <a:pt x="507" y="509"/>
                  </a:lnTo>
                  <a:lnTo>
                    <a:pt x="508" y="510"/>
                  </a:lnTo>
                  <a:lnTo>
                    <a:pt x="509" y="511"/>
                  </a:lnTo>
                  <a:lnTo>
                    <a:pt x="509" y="511"/>
                  </a:lnTo>
                  <a:lnTo>
                    <a:pt x="512" y="513"/>
                  </a:lnTo>
                  <a:lnTo>
                    <a:pt x="514" y="516"/>
                  </a:lnTo>
                  <a:lnTo>
                    <a:pt x="515" y="520"/>
                  </a:lnTo>
                  <a:lnTo>
                    <a:pt x="515" y="524"/>
                  </a:lnTo>
                  <a:lnTo>
                    <a:pt x="515" y="530"/>
                  </a:lnTo>
                  <a:lnTo>
                    <a:pt x="515" y="530"/>
                  </a:lnTo>
                  <a:lnTo>
                    <a:pt x="515" y="533"/>
                  </a:lnTo>
                  <a:lnTo>
                    <a:pt x="514" y="537"/>
                  </a:lnTo>
                  <a:lnTo>
                    <a:pt x="513" y="540"/>
                  </a:lnTo>
                  <a:lnTo>
                    <a:pt x="510" y="542"/>
                  </a:lnTo>
                  <a:lnTo>
                    <a:pt x="510" y="542"/>
                  </a:lnTo>
                  <a:lnTo>
                    <a:pt x="506" y="545"/>
                  </a:lnTo>
                  <a:lnTo>
                    <a:pt x="499" y="546"/>
                  </a:lnTo>
                  <a:lnTo>
                    <a:pt x="499" y="546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1" name="Freeform 211"/>
            <p:cNvSpPr/>
            <p:nvPr/>
          </p:nvSpPr>
          <p:spPr bwMode="auto">
            <a:xfrm>
              <a:off x="4708525" y="2740025"/>
              <a:ext cx="77788" cy="74613"/>
            </a:xfrm>
            <a:custGeom>
              <a:avLst/>
              <a:gdLst/>
              <a:ahLst/>
              <a:cxnLst>
                <a:cxn ang="0">
                  <a:pos x="116" y="142"/>
                </a:cxn>
                <a:cxn ang="0">
                  <a:pos x="111" y="142"/>
                </a:cxn>
                <a:cxn ang="0">
                  <a:pos x="101" y="140"/>
                </a:cxn>
                <a:cxn ang="0">
                  <a:pos x="90" y="136"/>
                </a:cxn>
                <a:cxn ang="0">
                  <a:pos x="88" y="139"/>
                </a:cxn>
                <a:cxn ang="0">
                  <a:pos x="79" y="141"/>
                </a:cxn>
                <a:cxn ang="0">
                  <a:pos x="77" y="141"/>
                </a:cxn>
                <a:cxn ang="0">
                  <a:pos x="63" y="139"/>
                </a:cxn>
                <a:cxn ang="0">
                  <a:pos x="49" y="136"/>
                </a:cxn>
                <a:cxn ang="0">
                  <a:pos x="42" y="134"/>
                </a:cxn>
                <a:cxn ang="0">
                  <a:pos x="33" y="127"/>
                </a:cxn>
                <a:cxn ang="0">
                  <a:pos x="30" y="129"/>
                </a:cxn>
                <a:cxn ang="0">
                  <a:pos x="21" y="131"/>
                </a:cxn>
                <a:cxn ang="0">
                  <a:pos x="18" y="130"/>
                </a:cxn>
                <a:cxn ang="0">
                  <a:pos x="12" y="127"/>
                </a:cxn>
                <a:cxn ang="0">
                  <a:pos x="7" y="122"/>
                </a:cxn>
                <a:cxn ang="0">
                  <a:pos x="6" y="117"/>
                </a:cxn>
                <a:cxn ang="0">
                  <a:pos x="5" y="115"/>
                </a:cxn>
                <a:cxn ang="0">
                  <a:pos x="1" y="108"/>
                </a:cxn>
                <a:cxn ang="0">
                  <a:pos x="1" y="101"/>
                </a:cxn>
                <a:cxn ang="0">
                  <a:pos x="3" y="95"/>
                </a:cxn>
                <a:cxn ang="0">
                  <a:pos x="13" y="83"/>
                </a:cxn>
                <a:cxn ang="0">
                  <a:pos x="31" y="62"/>
                </a:cxn>
                <a:cxn ang="0">
                  <a:pos x="63" y="34"/>
                </a:cxn>
                <a:cxn ang="0">
                  <a:pos x="92" y="13"/>
                </a:cxn>
                <a:cxn ang="0">
                  <a:pos x="98" y="8"/>
                </a:cxn>
                <a:cxn ang="0">
                  <a:pos x="113" y="1"/>
                </a:cxn>
                <a:cxn ang="0">
                  <a:pos x="121" y="0"/>
                </a:cxn>
                <a:cxn ang="0">
                  <a:pos x="131" y="2"/>
                </a:cxn>
                <a:cxn ang="0">
                  <a:pos x="137" y="5"/>
                </a:cxn>
                <a:cxn ang="0">
                  <a:pos x="143" y="15"/>
                </a:cxn>
                <a:cxn ang="0">
                  <a:pos x="147" y="29"/>
                </a:cxn>
                <a:cxn ang="0">
                  <a:pos x="148" y="35"/>
                </a:cxn>
                <a:cxn ang="0">
                  <a:pos x="147" y="53"/>
                </a:cxn>
                <a:cxn ang="0">
                  <a:pos x="148" y="84"/>
                </a:cxn>
                <a:cxn ang="0">
                  <a:pos x="148" y="100"/>
                </a:cxn>
                <a:cxn ang="0">
                  <a:pos x="146" y="116"/>
                </a:cxn>
                <a:cxn ang="0">
                  <a:pos x="145" y="125"/>
                </a:cxn>
                <a:cxn ang="0">
                  <a:pos x="141" y="132"/>
                </a:cxn>
                <a:cxn ang="0">
                  <a:pos x="136" y="136"/>
                </a:cxn>
                <a:cxn ang="0">
                  <a:pos x="128" y="141"/>
                </a:cxn>
                <a:cxn ang="0">
                  <a:pos x="126" y="141"/>
                </a:cxn>
                <a:cxn ang="0">
                  <a:pos x="121" y="142"/>
                </a:cxn>
                <a:cxn ang="0">
                  <a:pos x="116" y="142"/>
                </a:cxn>
              </a:cxnLst>
              <a:rect l="0" t="0" r="r" b="b"/>
              <a:pathLst>
                <a:path w="148" h="142">
                  <a:moveTo>
                    <a:pt x="116" y="142"/>
                  </a:moveTo>
                  <a:lnTo>
                    <a:pt x="116" y="142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1" y="140"/>
                  </a:lnTo>
                  <a:lnTo>
                    <a:pt x="101" y="140"/>
                  </a:lnTo>
                  <a:lnTo>
                    <a:pt x="93" y="136"/>
                  </a:lnTo>
                  <a:lnTo>
                    <a:pt x="90" y="136"/>
                  </a:lnTo>
                  <a:lnTo>
                    <a:pt x="88" y="139"/>
                  </a:lnTo>
                  <a:lnTo>
                    <a:pt x="88" y="139"/>
                  </a:lnTo>
                  <a:lnTo>
                    <a:pt x="84" y="141"/>
                  </a:lnTo>
                  <a:lnTo>
                    <a:pt x="79" y="141"/>
                  </a:lnTo>
                  <a:lnTo>
                    <a:pt x="79" y="141"/>
                  </a:lnTo>
                  <a:lnTo>
                    <a:pt x="77" y="141"/>
                  </a:lnTo>
                  <a:lnTo>
                    <a:pt x="77" y="141"/>
                  </a:lnTo>
                  <a:lnTo>
                    <a:pt x="63" y="139"/>
                  </a:lnTo>
                  <a:lnTo>
                    <a:pt x="63" y="139"/>
                  </a:lnTo>
                  <a:lnTo>
                    <a:pt x="49" y="136"/>
                  </a:lnTo>
                  <a:lnTo>
                    <a:pt x="49" y="136"/>
                  </a:lnTo>
                  <a:lnTo>
                    <a:pt x="42" y="134"/>
                  </a:lnTo>
                  <a:lnTo>
                    <a:pt x="36" y="130"/>
                  </a:lnTo>
                  <a:lnTo>
                    <a:pt x="33" y="127"/>
                  </a:lnTo>
                  <a:lnTo>
                    <a:pt x="30" y="129"/>
                  </a:lnTo>
                  <a:lnTo>
                    <a:pt x="30" y="129"/>
                  </a:lnTo>
                  <a:lnTo>
                    <a:pt x="25" y="130"/>
                  </a:lnTo>
                  <a:lnTo>
                    <a:pt x="21" y="131"/>
                  </a:lnTo>
                  <a:lnTo>
                    <a:pt x="21" y="131"/>
                  </a:lnTo>
                  <a:lnTo>
                    <a:pt x="18" y="130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10" y="125"/>
                  </a:lnTo>
                  <a:lnTo>
                    <a:pt x="7" y="122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2" y="112"/>
                  </a:lnTo>
                  <a:lnTo>
                    <a:pt x="1" y="108"/>
                  </a:lnTo>
                  <a:lnTo>
                    <a:pt x="0" y="104"/>
                  </a:lnTo>
                  <a:lnTo>
                    <a:pt x="1" y="101"/>
                  </a:lnTo>
                  <a:lnTo>
                    <a:pt x="2" y="98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13" y="83"/>
                  </a:lnTo>
                  <a:lnTo>
                    <a:pt x="22" y="72"/>
                  </a:lnTo>
                  <a:lnTo>
                    <a:pt x="31" y="62"/>
                  </a:lnTo>
                  <a:lnTo>
                    <a:pt x="42" y="52"/>
                  </a:lnTo>
                  <a:lnTo>
                    <a:pt x="63" y="34"/>
                  </a:lnTo>
                  <a:lnTo>
                    <a:pt x="87" y="17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8" y="8"/>
                  </a:lnTo>
                  <a:lnTo>
                    <a:pt x="105" y="4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6" y="1"/>
                  </a:lnTo>
                  <a:lnTo>
                    <a:pt x="131" y="2"/>
                  </a:lnTo>
                  <a:lnTo>
                    <a:pt x="131" y="2"/>
                  </a:lnTo>
                  <a:lnTo>
                    <a:pt x="137" y="5"/>
                  </a:lnTo>
                  <a:lnTo>
                    <a:pt x="141" y="9"/>
                  </a:lnTo>
                  <a:lnTo>
                    <a:pt x="143" y="15"/>
                  </a:lnTo>
                  <a:lnTo>
                    <a:pt x="145" y="20"/>
                  </a:lnTo>
                  <a:lnTo>
                    <a:pt x="147" y="29"/>
                  </a:lnTo>
                  <a:lnTo>
                    <a:pt x="148" y="35"/>
                  </a:lnTo>
                  <a:lnTo>
                    <a:pt x="148" y="35"/>
                  </a:lnTo>
                  <a:lnTo>
                    <a:pt x="147" y="53"/>
                  </a:lnTo>
                  <a:lnTo>
                    <a:pt x="147" y="53"/>
                  </a:lnTo>
                  <a:lnTo>
                    <a:pt x="147" y="81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8" y="100"/>
                  </a:lnTo>
                  <a:lnTo>
                    <a:pt x="147" y="108"/>
                  </a:lnTo>
                  <a:lnTo>
                    <a:pt x="146" y="116"/>
                  </a:lnTo>
                  <a:lnTo>
                    <a:pt x="146" y="116"/>
                  </a:lnTo>
                  <a:lnTo>
                    <a:pt x="145" y="125"/>
                  </a:lnTo>
                  <a:lnTo>
                    <a:pt x="143" y="128"/>
                  </a:lnTo>
                  <a:lnTo>
                    <a:pt x="141" y="132"/>
                  </a:lnTo>
                  <a:lnTo>
                    <a:pt x="139" y="134"/>
                  </a:lnTo>
                  <a:lnTo>
                    <a:pt x="136" y="136"/>
                  </a:lnTo>
                  <a:lnTo>
                    <a:pt x="128" y="141"/>
                  </a:lnTo>
                  <a:lnTo>
                    <a:pt x="128" y="141"/>
                  </a:lnTo>
                  <a:lnTo>
                    <a:pt x="127" y="141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1" y="142"/>
                  </a:lnTo>
                  <a:lnTo>
                    <a:pt x="116" y="142"/>
                  </a:lnTo>
                  <a:lnTo>
                    <a:pt x="116" y="142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2" name="Freeform 212"/>
            <p:cNvSpPr/>
            <p:nvPr/>
          </p:nvSpPr>
          <p:spPr bwMode="auto">
            <a:xfrm>
              <a:off x="4197350" y="2182813"/>
              <a:ext cx="260350" cy="244475"/>
            </a:xfrm>
            <a:custGeom>
              <a:avLst/>
              <a:gdLst/>
              <a:ahLst/>
              <a:cxnLst>
                <a:cxn ang="0">
                  <a:pos x="106" y="462"/>
                </a:cxn>
                <a:cxn ang="0">
                  <a:pos x="96" y="455"/>
                </a:cxn>
                <a:cxn ang="0">
                  <a:pos x="94" y="452"/>
                </a:cxn>
                <a:cxn ang="0">
                  <a:pos x="85" y="442"/>
                </a:cxn>
                <a:cxn ang="0">
                  <a:pos x="76" y="430"/>
                </a:cxn>
                <a:cxn ang="0">
                  <a:pos x="53" y="411"/>
                </a:cxn>
                <a:cxn ang="0">
                  <a:pos x="35" y="386"/>
                </a:cxn>
                <a:cxn ang="0">
                  <a:pos x="15" y="339"/>
                </a:cxn>
                <a:cxn ang="0">
                  <a:pos x="5" y="299"/>
                </a:cxn>
                <a:cxn ang="0">
                  <a:pos x="0" y="253"/>
                </a:cxn>
                <a:cxn ang="0">
                  <a:pos x="3" y="202"/>
                </a:cxn>
                <a:cxn ang="0">
                  <a:pos x="8" y="172"/>
                </a:cxn>
                <a:cxn ang="0">
                  <a:pos x="24" y="124"/>
                </a:cxn>
                <a:cxn ang="0">
                  <a:pos x="48" y="85"/>
                </a:cxn>
                <a:cxn ang="0">
                  <a:pos x="68" y="64"/>
                </a:cxn>
                <a:cxn ang="0">
                  <a:pos x="124" y="25"/>
                </a:cxn>
                <a:cxn ang="0">
                  <a:pos x="193" y="4"/>
                </a:cxn>
                <a:cxn ang="0">
                  <a:pos x="241" y="0"/>
                </a:cxn>
                <a:cxn ang="0">
                  <a:pos x="298" y="5"/>
                </a:cxn>
                <a:cxn ang="0">
                  <a:pos x="352" y="20"/>
                </a:cxn>
                <a:cxn ang="0">
                  <a:pos x="401" y="44"/>
                </a:cxn>
                <a:cxn ang="0">
                  <a:pos x="445" y="76"/>
                </a:cxn>
                <a:cxn ang="0">
                  <a:pos x="480" y="115"/>
                </a:cxn>
                <a:cxn ang="0">
                  <a:pos x="492" y="135"/>
                </a:cxn>
                <a:cxn ang="0">
                  <a:pos x="491" y="146"/>
                </a:cxn>
                <a:cxn ang="0">
                  <a:pos x="483" y="153"/>
                </a:cxn>
                <a:cxn ang="0">
                  <a:pos x="473" y="157"/>
                </a:cxn>
                <a:cxn ang="0">
                  <a:pos x="465" y="154"/>
                </a:cxn>
                <a:cxn ang="0">
                  <a:pos x="458" y="147"/>
                </a:cxn>
                <a:cxn ang="0">
                  <a:pos x="429" y="112"/>
                </a:cxn>
                <a:cxn ang="0">
                  <a:pos x="395" y="85"/>
                </a:cxn>
                <a:cxn ang="0">
                  <a:pos x="356" y="65"/>
                </a:cxn>
                <a:cxn ang="0">
                  <a:pos x="289" y="42"/>
                </a:cxn>
                <a:cxn ang="0">
                  <a:pos x="247" y="34"/>
                </a:cxn>
                <a:cxn ang="0">
                  <a:pos x="219" y="34"/>
                </a:cxn>
                <a:cxn ang="0">
                  <a:pos x="182" y="40"/>
                </a:cxn>
                <a:cxn ang="0">
                  <a:pos x="144" y="53"/>
                </a:cxn>
                <a:cxn ang="0">
                  <a:pos x="109" y="74"/>
                </a:cxn>
                <a:cxn ang="0">
                  <a:pos x="80" y="100"/>
                </a:cxn>
                <a:cxn ang="0">
                  <a:pos x="59" y="133"/>
                </a:cxn>
                <a:cxn ang="0">
                  <a:pos x="48" y="163"/>
                </a:cxn>
                <a:cxn ang="0">
                  <a:pos x="39" y="210"/>
                </a:cxn>
                <a:cxn ang="0">
                  <a:pos x="38" y="259"/>
                </a:cxn>
                <a:cxn ang="0">
                  <a:pos x="45" y="304"/>
                </a:cxn>
                <a:cxn ang="0">
                  <a:pos x="60" y="348"/>
                </a:cxn>
                <a:cxn ang="0">
                  <a:pos x="76" y="373"/>
                </a:cxn>
                <a:cxn ang="0">
                  <a:pos x="101" y="402"/>
                </a:cxn>
                <a:cxn ang="0">
                  <a:pos x="122" y="429"/>
                </a:cxn>
                <a:cxn ang="0">
                  <a:pos x="125" y="431"/>
                </a:cxn>
                <a:cxn ang="0">
                  <a:pos x="131" y="446"/>
                </a:cxn>
                <a:cxn ang="0">
                  <a:pos x="129" y="455"/>
                </a:cxn>
                <a:cxn ang="0">
                  <a:pos x="121" y="462"/>
                </a:cxn>
                <a:cxn ang="0">
                  <a:pos x="110" y="463"/>
                </a:cxn>
              </a:cxnLst>
              <a:rect l="0" t="0" r="r" b="b"/>
              <a:pathLst>
                <a:path w="492" h="463">
                  <a:moveTo>
                    <a:pt x="110" y="463"/>
                  </a:moveTo>
                  <a:lnTo>
                    <a:pt x="110" y="463"/>
                  </a:lnTo>
                  <a:lnTo>
                    <a:pt x="106" y="462"/>
                  </a:lnTo>
                  <a:lnTo>
                    <a:pt x="102" y="461"/>
                  </a:lnTo>
                  <a:lnTo>
                    <a:pt x="98" y="458"/>
                  </a:lnTo>
                  <a:lnTo>
                    <a:pt x="96" y="455"/>
                  </a:lnTo>
                  <a:lnTo>
                    <a:pt x="96" y="455"/>
                  </a:lnTo>
                  <a:lnTo>
                    <a:pt x="94" y="453"/>
                  </a:lnTo>
                  <a:lnTo>
                    <a:pt x="94" y="452"/>
                  </a:lnTo>
                  <a:lnTo>
                    <a:pt x="91" y="450"/>
                  </a:lnTo>
                  <a:lnTo>
                    <a:pt x="91" y="450"/>
                  </a:lnTo>
                  <a:lnTo>
                    <a:pt x="85" y="442"/>
                  </a:lnTo>
                  <a:lnTo>
                    <a:pt x="85" y="442"/>
                  </a:lnTo>
                  <a:lnTo>
                    <a:pt x="80" y="435"/>
                  </a:lnTo>
                  <a:lnTo>
                    <a:pt x="76" y="430"/>
                  </a:lnTo>
                  <a:lnTo>
                    <a:pt x="65" y="421"/>
                  </a:lnTo>
                  <a:lnTo>
                    <a:pt x="65" y="421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44" y="399"/>
                  </a:lnTo>
                  <a:lnTo>
                    <a:pt x="35" y="386"/>
                  </a:lnTo>
                  <a:lnTo>
                    <a:pt x="27" y="370"/>
                  </a:lnTo>
                  <a:lnTo>
                    <a:pt x="21" y="355"/>
                  </a:lnTo>
                  <a:lnTo>
                    <a:pt x="15" y="339"/>
                  </a:lnTo>
                  <a:lnTo>
                    <a:pt x="11" y="325"/>
                  </a:lnTo>
                  <a:lnTo>
                    <a:pt x="5" y="299"/>
                  </a:lnTo>
                  <a:lnTo>
                    <a:pt x="5" y="299"/>
                  </a:lnTo>
                  <a:lnTo>
                    <a:pt x="3" y="285"/>
                  </a:lnTo>
                  <a:lnTo>
                    <a:pt x="0" y="269"/>
                  </a:lnTo>
                  <a:lnTo>
                    <a:pt x="0" y="253"/>
                  </a:lnTo>
                  <a:lnTo>
                    <a:pt x="0" y="235"/>
                  </a:lnTo>
                  <a:lnTo>
                    <a:pt x="0" y="218"/>
                  </a:lnTo>
                  <a:lnTo>
                    <a:pt x="3" y="202"/>
                  </a:lnTo>
                  <a:lnTo>
                    <a:pt x="5" y="186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3" y="154"/>
                  </a:lnTo>
                  <a:lnTo>
                    <a:pt x="18" y="139"/>
                  </a:lnTo>
                  <a:lnTo>
                    <a:pt x="24" y="124"/>
                  </a:lnTo>
                  <a:lnTo>
                    <a:pt x="31" y="110"/>
                  </a:lnTo>
                  <a:lnTo>
                    <a:pt x="39" y="98"/>
                  </a:lnTo>
                  <a:lnTo>
                    <a:pt x="48" y="85"/>
                  </a:lnTo>
                  <a:lnTo>
                    <a:pt x="57" y="74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85" y="49"/>
                  </a:lnTo>
                  <a:lnTo>
                    <a:pt x="105" y="36"/>
                  </a:lnTo>
                  <a:lnTo>
                    <a:pt x="124" y="25"/>
                  </a:lnTo>
                  <a:lnTo>
                    <a:pt x="146" y="16"/>
                  </a:lnTo>
                  <a:lnTo>
                    <a:pt x="169" y="9"/>
                  </a:lnTo>
                  <a:lnTo>
                    <a:pt x="193" y="4"/>
                  </a:lnTo>
                  <a:lnTo>
                    <a:pt x="216" y="1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60" y="1"/>
                  </a:lnTo>
                  <a:lnTo>
                    <a:pt x="279" y="2"/>
                  </a:lnTo>
                  <a:lnTo>
                    <a:pt x="298" y="5"/>
                  </a:lnTo>
                  <a:lnTo>
                    <a:pt x="316" y="9"/>
                  </a:lnTo>
                  <a:lnTo>
                    <a:pt x="334" y="14"/>
                  </a:lnTo>
                  <a:lnTo>
                    <a:pt x="352" y="20"/>
                  </a:lnTo>
                  <a:lnTo>
                    <a:pt x="368" y="27"/>
                  </a:lnTo>
                  <a:lnTo>
                    <a:pt x="385" y="35"/>
                  </a:lnTo>
                  <a:lnTo>
                    <a:pt x="401" y="44"/>
                  </a:lnTo>
                  <a:lnTo>
                    <a:pt x="416" y="54"/>
                  </a:lnTo>
                  <a:lnTo>
                    <a:pt x="430" y="65"/>
                  </a:lnTo>
                  <a:lnTo>
                    <a:pt x="445" y="76"/>
                  </a:lnTo>
                  <a:lnTo>
                    <a:pt x="457" y="88"/>
                  </a:lnTo>
                  <a:lnTo>
                    <a:pt x="469" y="102"/>
                  </a:lnTo>
                  <a:lnTo>
                    <a:pt x="480" y="115"/>
                  </a:lnTo>
                  <a:lnTo>
                    <a:pt x="490" y="130"/>
                  </a:lnTo>
                  <a:lnTo>
                    <a:pt x="490" y="130"/>
                  </a:lnTo>
                  <a:lnTo>
                    <a:pt x="492" y="135"/>
                  </a:lnTo>
                  <a:lnTo>
                    <a:pt x="492" y="139"/>
                  </a:lnTo>
                  <a:lnTo>
                    <a:pt x="492" y="143"/>
                  </a:lnTo>
                  <a:lnTo>
                    <a:pt x="491" y="146"/>
                  </a:lnTo>
                  <a:lnTo>
                    <a:pt x="491" y="146"/>
                  </a:lnTo>
                  <a:lnTo>
                    <a:pt x="487" y="150"/>
                  </a:lnTo>
                  <a:lnTo>
                    <a:pt x="483" y="153"/>
                  </a:lnTo>
                  <a:lnTo>
                    <a:pt x="478" y="155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69" y="155"/>
                  </a:lnTo>
                  <a:lnTo>
                    <a:pt x="465" y="154"/>
                  </a:lnTo>
                  <a:lnTo>
                    <a:pt x="462" y="151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50" y="135"/>
                  </a:lnTo>
                  <a:lnTo>
                    <a:pt x="439" y="123"/>
                  </a:lnTo>
                  <a:lnTo>
                    <a:pt x="429" y="112"/>
                  </a:lnTo>
                  <a:lnTo>
                    <a:pt x="419" y="102"/>
                  </a:lnTo>
                  <a:lnTo>
                    <a:pt x="407" y="94"/>
                  </a:lnTo>
                  <a:lnTo>
                    <a:pt x="395" y="85"/>
                  </a:lnTo>
                  <a:lnTo>
                    <a:pt x="383" y="77"/>
                  </a:lnTo>
                  <a:lnTo>
                    <a:pt x="369" y="71"/>
                  </a:lnTo>
                  <a:lnTo>
                    <a:pt x="356" y="65"/>
                  </a:lnTo>
                  <a:lnTo>
                    <a:pt x="342" y="59"/>
                  </a:lnTo>
                  <a:lnTo>
                    <a:pt x="316" y="50"/>
                  </a:lnTo>
                  <a:lnTo>
                    <a:pt x="289" y="42"/>
                  </a:lnTo>
                  <a:lnTo>
                    <a:pt x="263" y="36"/>
                  </a:lnTo>
                  <a:lnTo>
                    <a:pt x="263" y="36"/>
                  </a:lnTo>
                  <a:lnTo>
                    <a:pt x="247" y="34"/>
                  </a:lnTo>
                  <a:lnTo>
                    <a:pt x="232" y="33"/>
                  </a:lnTo>
                  <a:lnTo>
                    <a:pt x="232" y="33"/>
                  </a:lnTo>
                  <a:lnTo>
                    <a:pt x="219" y="34"/>
                  </a:lnTo>
                  <a:lnTo>
                    <a:pt x="207" y="35"/>
                  </a:lnTo>
                  <a:lnTo>
                    <a:pt x="195" y="37"/>
                  </a:lnTo>
                  <a:lnTo>
                    <a:pt x="182" y="40"/>
                  </a:lnTo>
                  <a:lnTo>
                    <a:pt x="169" y="44"/>
                  </a:lnTo>
                  <a:lnTo>
                    <a:pt x="156" y="48"/>
                  </a:lnTo>
                  <a:lnTo>
                    <a:pt x="144" y="53"/>
                  </a:lnTo>
                  <a:lnTo>
                    <a:pt x="133" y="59"/>
                  </a:lnTo>
                  <a:lnTo>
                    <a:pt x="120" y="66"/>
                  </a:lnTo>
                  <a:lnTo>
                    <a:pt x="109" y="74"/>
                  </a:lnTo>
                  <a:lnTo>
                    <a:pt x="99" y="82"/>
                  </a:lnTo>
                  <a:lnTo>
                    <a:pt x="89" y="90"/>
                  </a:lnTo>
                  <a:lnTo>
                    <a:pt x="80" y="100"/>
                  </a:lnTo>
                  <a:lnTo>
                    <a:pt x="72" y="110"/>
                  </a:lnTo>
                  <a:lnTo>
                    <a:pt x="66" y="121"/>
                  </a:lnTo>
                  <a:lnTo>
                    <a:pt x="59" y="133"/>
                  </a:lnTo>
                  <a:lnTo>
                    <a:pt x="59" y="133"/>
                  </a:lnTo>
                  <a:lnTo>
                    <a:pt x="53" y="147"/>
                  </a:lnTo>
                  <a:lnTo>
                    <a:pt x="48" y="163"/>
                  </a:lnTo>
                  <a:lnTo>
                    <a:pt x="44" y="178"/>
                  </a:lnTo>
                  <a:lnTo>
                    <a:pt x="41" y="195"/>
                  </a:lnTo>
                  <a:lnTo>
                    <a:pt x="39" y="210"/>
                  </a:lnTo>
                  <a:lnTo>
                    <a:pt x="38" y="227"/>
                  </a:lnTo>
                  <a:lnTo>
                    <a:pt x="37" y="242"/>
                  </a:lnTo>
                  <a:lnTo>
                    <a:pt x="38" y="259"/>
                  </a:lnTo>
                  <a:lnTo>
                    <a:pt x="39" y="274"/>
                  </a:lnTo>
                  <a:lnTo>
                    <a:pt x="42" y="290"/>
                  </a:lnTo>
                  <a:lnTo>
                    <a:pt x="45" y="304"/>
                  </a:lnTo>
                  <a:lnTo>
                    <a:pt x="49" y="320"/>
                  </a:lnTo>
                  <a:lnTo>
                    <a:pt x="54" y="334"/>
                  </a:lnTo>
                  <a:lnTo>
                    <a:pt x="60" y="348"/>
                  </a:lnTo>
                  <a:lnTo>
                    <a:pt x="68" y="361"/>
                  </a:lnTo>
                  <a:lnTo>
                    <a:pt x="76" y="373"/>
                  </a:lnTo>
                  <a:lnTo>
                    <a:pt x="76" y="373"/>
                  </a:lnTo>
                  <a:lnTo>
                    <a:pt x="87" y="389"/>
                  </a:lnTo>
                  <a:lnTo>
                    <a:pt x="101" y="402"/>
                  </a:lnTo>
                  <a:lnTo>
                    <a:pt x="101" y="402"/>
                  </a:lnTo>
                  <a:lnTo>
                    <a:pt x="112" y="416"/>
                  </a:lnTo>
                  <a:lnTo>
                    <a:pt x="121" y="428"/>
                  </a:lnTo>
                  <a:lnTo>
                    <a:pt x="122" y="429"/>
                  </a:lnTo>
                  <a:lnTo>
                    <a:pt x="123" y="430"/>
                  </a:lnTo>
                  <a:lnTo>
                    <a:pt x="123" y="430"/>
                  </a:lnTo>
                  <a:lnTo>
                    <a:pt x="125" y="431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1" y="446"/>
                  </a:lnTo>
                  <a:lnTo>
                    <a:pt x="130" y="451"/>
                  </a:lnTo>
                  <a:lnTo>
                    <a:pt x="130" y="451"/>
                  </a:lnTo>
                  <a:lnTo>
                    <a:pt x="129" y="455"/>
                  </a:lnTo>
                  <a:lnTo>
                    <a:pt x="125" y="458"/>
                  </a:lnTo>
                  <a:lnTo>
                    <a:pt x="123" y="460"/>
                  </a:lnTo>
                  <a:lnTo>
                    <a:pt x="121" y="462"/>
                  </a:lnTo>
                  <a:lnTo>
                    <a:pt x="117" y="463"/>
                  </a:lnTo>
                  <a:lnTo>
                    <a:pt x="114" y="463"/>
                  </a:lnTo>
                  <a:lnTo>
                    <a:pt x="110" y="46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</p:grpSp>
      <p:sp>
        <p:nvSpPr>
          <p:cNvPr id="53" name="TextBox 52"/>
          <p:cNvSpPr txBox="1"/>
          <p:nvPr userDrawn="1"/>
        </p:nvSpPr>
        <p:spPr>
          <a:xfrm>
            <a:off x="647564" y="253770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单击此处添加标题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2022/5/16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2022/5/16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66EDB-73EE-494B-92B4-4CBBFE595A9B}" type="datetimeFigureOut">
              <a:rPr lang="zh-CN" altLang="en-US" smtClean="0"/>
              <a:pPr/>
              <a:t>2022/5/16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4" y="0"/>
            <a:ext cx="9146824" cy="51450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4" r:id="rId13"/>
    <p:sldLayoutId id="2147483665" r:id="rId14"/>
    <p:sldLayoutId id="2147483667" r:id="rId15"/>
    <p:sldLayoutId id="2147483669" r:id="rId16"/>
    <p:sldLayoutId id="2147483670" r:id="rId17"/>
    <p:sldLayoutId id="2147483671" r:id="rId18"/>
    <p:sldLayoutId id="2147483673" r:id="rId19"/>
    <p:sldLayoutId id="2147483674" r:id="rId20"/>
    <p:sldLayoutId id="2147483676" r:id="rId21"/>
    <p:sldLayoutId id="2147483677" r:id="rId2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1508055" y="375509"/>
            <a:ext cx="1565672" cy="2155697"/>
            <a:chOff x="1558" y="1280"/>
            <a:chExt cx="1315" cy="1810"/>
          </a:xfrm>
          <a:solidFill>
            <a:srgbClr val="4A67AA"/>
          </a:solidFill>
        </p:grpSpPr>
        <p:sp>
          <p:nvSpPr>
            <p:cNvPr id="3" name="Freeform 5"/>
            <p:cNvSpPr>
              <a:spLocks/>
            </p:cNvSpPr>
            <p:nvPr/>
          </p:nvSpPr>
          <p:spPr bwMode="auto">
            <a:xfrm>
              <a:off x="1838" y="1280"/>
              <a:ext cx="1035" cy="922"/>
            </a:xfrm>
            <a:custGeom>
              <a:avLst/>
              <a:gdLst>
                <a:gd name="T0" fmla="*/ 9 w 244"/>
                <a:gd name="T1" fmla="*/ 127 h 218"/>
                <a:gd name="T2" fmla="*/ 53 w 244"/>
                <a:gd name="T3" fmla="*/ 203 h 218"/>
                <a:gd name="T4" fmla="*/ 141 w 244"/>
                <a:gd name="T5" fmla="*/ 212 h 218"/>
                <a:gd name="T6" fmla="*/ 209 w 244"/>
                <a:gd name="T7" fmla="*/ 84 h 218"/>
                <a:gd name="T8" fmla="*/ 45 w 244"/>
                <a:gd name="T9" fmla="*/ 42 h 218"/>
                <a:gd name="T10" fmla="*/ 2 w 244"/>
                <a:gd name="T11" fmla="*/ 115 h 218"/>
                <a:gd name="T12" fmla="*/ 44 w 244"/>
                <a:gd name="T13" fmla="*/ 188 h 218"/>
                <a:gd name="T14" fmla="*/ 48 w 244"/>
                <a:gd name="T15" fmla="*/ 181 h 218"/>
                <a:gd name="T16" fmla="*/ 9 w 244"/>
                <a:gd name="T17" fmla="*/ 129 h 218"/>
                <a:gd name="T18" fmla="*/ 53 w 244"/>
                <a:gd name="T19" fmla="*/ 44 h 218"/>
                <a:gd name="T20" fmla="*/ 196 w 244"/>
                <a:gd name="T21" fmla="*/ 80 h 218"/>
                <a:gd name="T22" fmla="*/ 210 w 244"/>
                <a:gd name="T23" fmla="*/ 155 h 218"/>
                <a:gd name="T24" fmla="*/ 141 w 244"/>
                <a:gd name="T25" fmla="*/ 205 h 218"/>
                <a:gd name="T26" fmla="*/ 63 w 244"/>
                <a:gd name="T27" fmla="*/ 199 h 218"/>
                <a:gd name="T28" fmla="*/ 16 w 244"/>
                <a:gd name="T29" fmla="*/ 125 h 218"/>
                <a:gd name="T30" fmla="*/ 9 w 244"/>
                <a:gd name="T31" fmla="*/ 12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218">
                  <a:moveTo>
                    <a:pt x="9" y="127"/>
                  </a:moveTo>
                  <a:cubicBezTo>
                    <a:pt x="6" y="163"/>
                    <a:pt x="21" y="188"/>
                    <a:pt x="53" y="203"/>
                  </a:cubicBezTo>
                  <a:cubicBezTo>
                    <a:pt x="80" y="216"/>
                    <a:pt x="112" y="218"/>
                    <a:pt x="141" y="212"/>
                  </a:cubicBezTo>
                  <a:cubicBezTo>
                    <a:pt x="201" y="200"/>
                    <a:pt x="244" y="141"/>
                    <a:pt x="209" y="84"/>
                  </a:cubicBezTo>
                  <a:cubicBezTo>
                    <a:pt x="177" y="33"/>
                    <a:pt x="97" y="0"/>
                    <a:pt x="45" y="42"/>
                  </a:cubicBezTo>
                  <a:cubicBezTo>
                    <a:pt x="24" y="59"/>
                    <a:pt x="2" y="86"/>
                    <a:pt x="2" y="115"/>
                  </a:cubicBezTo>
                  <a:cubicBezTo>
                    <a:pt x="1" y="147"/>
                    <a:pt x="21" y="168"/>
                    <a:pt x="44" y="188"/>
                  </a:cubicBezTo>
                  <a:cubicBezTo>
                    <a:pt x="47" y="190"/>
                    <a:pt x="51" y="184"/>
                    <a:pt x="48" y="181"/>
                  </a:cubicBezTo>
                  <a:cubicBezTo>
                    <a:pt x="32" y="166"/>
                    <a:pt x="16" y="151"/>
                    <a:pt x="9" y="129"/>
                  </a:cubicBezTo>
                  <a:cubicBezTo>
                    <a:pt x="0" y="96"/>
                    <a:pt x="28" y="62"/>
                    <a:pt x="53" y="44"/>
                  </a:cubicBezTo>
                  <a:cubicBezTo>
                    <a:pt x="100" y="10"/>
                    <a:pt x="163" y="41"/>
                    <a:pt x="196" y="80"/>
                  </a:cubicBezTo>
                  <a:cubicBezTo>
                    <a:pt x="215" y="101"/>
                    <a:pt x="221" y="129"/>
                    <a:pt x="210" y="155"/>
                  </a:cubicBezTo>
                  <a:cubicBezTo>
                    <a:pt x="199" y="183"/>
                    <a:pt x="168" y="198"/>
                    <a:pt x="141" y="205"/>
                  </a:cubicBezTo>
                  <a:cubicBezTo>
                    <a:pt x="115" y="211"/>
                    <a:pt x="88" y="207"/>
                    <a:pt x="63" y="199"/>
                  </a:cubicBezTo>
                  <a:cubicBezTo>
                    <a:pt x="30" y="187"/>
                    <a:pt x="13" y="160"/>
                    <a:pt x="16" y="125"/>
                  </a:cubicBezTo>
                  <a:cubicBezTo>
                    <a:pt x="16" y="120"/>
                    <a:pt x="9" y="124"/>
                    <a:pt x="9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1775" y="2126"/>
              <a:ext cx="670" cy="537"/>
            </a:xfrm>
            <a:custGeom>
              <a:avLst/>
              <a:gdLst>
                <a:gd name="T0" fmla="*/ 64 w 158"/>
                <a:gd name="T1" fmla="*/ 3 h 127"/>
                <a:gd name="T2" fmla="*/ 32 w 158"/>
                <a:gd name="T3" fmla="*/ 38 h 127"/>
                <a:gd name="T4" fmla="*/ 7 w 158"/>
                <a:gd name="T5" fmla="*/ 76 h 127"/>
                <a:gd name="T6" fmla="*/ 60 w 158"/>
                <a:gd name="T7" fmla="*/ 115 h 127"/>
                <a:gd name="T8" fmla="*/ 139 w 158"/>
                <a:gd name="T9" fmla="*/ 103 h 127"/>
                <a:gd name="T10" fmla="*/ 153 w 158"/>
                <a:gd name="T11" fmla="*/ 5 h 127"/>
                <a:gd name="T12" fmla="*/ 146 w 158"/>
                <a:gd name="T13" fmla="*/ 8 h 127"/>
                <a:gd name="T14" fmla="*/ 142 w 158"/>
                <a:gd name="T15" fmla="*/ 76 h 127"/>
                <a:gd name="T16" fmla="*/ 100 w 158"/>
                <a:gd name="T17" fmla="*/ 111 h 127"/>
                <a:gd name="T18" fmla="*/ 75 w 158"/>
                <a:gd name="T19" fmla="*/ 109 h 127"/>
                <a:gd name="T20" fmla="*/ 15 w 158"/>
                <a:gd name="T21" fmla="*/ 84 h 127"/>
                <a:gd name="T22" fmla="*/ 37 w 158"/>
                <a:gd name="T23" fmla="*/ 41 h 127"/>
                <a:gd name="T24" fmla="*/ 66 w 158"/>
                <a:gd name="T25" fmla="*/ 10 h 127"/>
                <a:gd name="T26" fmla="*/ 64 w 158"/>
                <a:gd name="T27" fmla="*/ 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8" h="127">
                  <a:moveTo>
                    <a:pt x="64" y="3"/>
                  </a:moveTo>
                  <a:cubicBezTo>
                    <a:pt x="51" y="12"/>
                    <a:pt x="42" y="26"/>
                    <a:pt x="32" y="38"/>
                  </a:cubicBezTo>
                  <a:cubicBezTo>
                    <a:pt x="22" y="50"/>
                    <a:pt x="12" y="61"/>
                    <a:pt x="7" y="76"/>
                  </a:cubicBezTo>
                  <a:cubicBezTo>
                    <a:pt x="0" y="104"/>
                    <a:pt x="42" y="113"/>
                    <a:pt x="60" y="115"/>
                  </a:cubicBezTo>
                  <a:cubicBezTo>
                    <a:pt x="86" y="118"/>
                    <a:pt x="121" y="127"/>
                    <a:pt x="139" y="103"/>
                  </a:cubicBezTo>
                  <a:cubicBezTo>
                    <a:pt x="158" y="77"/>
                    <a:pt x="151" y="35"/>
                    <a:pt x="153" y="5"/>
                  </a:cubicBezTo>
                  <a:cubicBezTo>
                    <a:pt x="153" y="0"/>
                    <a:pt x="146" y="4"/>
                    <a:pt x="146" y="8"/>
                  </a:cubicBezTo>
                  <a:cubicBezTo>
                    <a:pt x="145" y="30"/>
                    <a:pt x="147" y="54"/>
                    <a:pt x="142" y="76"/>
                  </a:cubicBezTo>
                  <a:cubicBezTo>
                    <a:pt x="138" y="97"/>
                    <a:pt x="125" y="113"/>
                    <a:pt x="100" y="111"/>
                  </a:cubicBezTo>
                  <a:cubicBezTo>
                    <a:pt x="92" y="110"/>
                    <a:pt x="83" y="110"/>
                    <a:pt x="75" y="109"/>
                  </a:cubicBezTo>
                  <a:cubicBezTo>
                    <a:pt x="54" y="108"/>
                    <a:pt x="24" y="106"/>
                    <a:pt x="15" y="84"/>
                  </a:cubicBezTo>
                  <a:cubicBezTo>
                    <a:pt x="9" y="70"/>
                    <a:pt x="29" y="51"/>
                    <a:pt x="37" y="41"/>
                  </a:cubicBezTo>
                  <a:cubicBezTo>
                    <a:pt x="46" y="30"/>
                    <a:pt x="54" y="18"/>
                    <a:pt x="66" y="10"/>
                  </a:cubicBezTo>
                  <a:cubicBezTo>
                    <a:pt x="70" y="7"/>
                    <a:pt x="69" y="0"/>
                    <a:pt x="6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1787" y="2562"/>
              <a:ext cx="365" cy="528"/>
            </a:xfrm>
            <a:custGeom>
              <a:avLst/>
              <a:gdLst>
                <a:gd name="T0" fmla="*/ 35 w 86"/>
                <a:gd name="T1" fmla="*/ 8 h 125"/>
                <a:gd name="T2" fmla="*/ 35 w 86"/>
                <a:gd name="T3" fmla="*/ 5 h 125"/>
                <a:gd name="T4" fmla="*/ 28 w 86"/>
                <a:gd name="T5" fmla="*/ 8 h 125"/>
                <a:gd name="T6" fmla="*/ 52 w 86"/>
                <a:gd name="T7" fmla="*/ 54 h 125"/>
                <a:gd name="T8" fmla="*/ 67 w 86"/>
                <a:gd name="T9" fmla="*/ 80 h 125"/>
                <a:gd name="T10" fmla="*/ 46 w 86"/>
                <a:gd name="T11" fmla="*/ 88 h 125"/>
                <a:gd name="T12" fmla="*/ 10 w 86"/>
                <a:gd name="T13" fmla="*/ 111 h 125"/>
                <a:gd name="T14" fmla="*/ 68 w 86"/>
                <a:gd name="T15" fmla="*/ 110 h 125"/>
                <a:gd name="T16" fmla="*/ 86 w 86"/>
                <a:gd name="T17" fmla="*/ 95 h 125"/>
                <a:gd name="T18" fmla="*/ 60 w 86"/>
                <a:gd name="T19" fmla="*/ 84 h 125"/>
                <a:gd name="T20" fmla="*/ 59 w 86"/>
                <a:gd name="T21" fmla="*/ 91 h 125"/>
                <a:gd name="T22" fmla="*/ 63 w 86"/>
                <a:gd name="T23" fmla="*/ 91 h 125"/>
                <a:gd name="T24" fmla="*/ 68 w 86"/>
                <a:gd name="T25" fmla="*/ 103 h 125"/>
                <a:gd name="T26" fmla="*/ 52 w 86"/>
                <a:gd name="T27" fmla="*/ 107 h 125"/>
                <a:gd name="T28" fmla="*/ 28 w 86"/>
                <a:gd name="T29" fmla="*/ 109 h 125"/>
                <a:gd name="T30" fmla="*/ 21 w 86"/>
                <a:gd name="T31" fmla="*/ 98 h 125"/>
                <a:gd name="T32" fmla="*/ 37 w 86"/>
                <a:gd name="T33" fmla="*/ 95 h 125"/>
                <a:gd name="T34" fmla="*/ 70 w 86"/>
                <a:gd name="T35" fmla="*/ 95 h 125"/>
                <a:gd name="T36" fmla="*/ 73 w 86"/>
                <a:gd name="T37" fmla="*/ 74 h 125"/>
                <a:gd name="T38" fmla="*/ 35 w 86"/>
                <a:gd name="T39" fmla="*/ 4 h 125"/>
                <a:gd name="T40" fmla="*/ 28 w 86"/>
                <a:gd name="T41" fmla="*/ 7 h 125"/>
                <a:gd name="T42" fmla="*/ 28 w 86"/>
                <a:gd name="T43" fmla="*/ 10 h 125"/>
                <a:gd name="T44" fmla="*/ 35 w 86"/>
                <a:gd name="T45" fmla="*/ 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125">
                  <a:moveTo>
                    <a:pt x="35" y="8"/>
                  </a:moveTo>
                  <a:cubicBezTo>
                    <a:pt x="35" y="7"/>
                    <a:pt x="35" y="6"/>
                    <a:pt x="35" y="5"/>
                  </a:cubicBezTo>
                  <a:cubicBezTo>
                    <a:pt x="33" y="6"/>
                    <a:pt x="31" y="7"/>
                    <a:pt x="28" y="8"/>
                  </a:cubicBezTo>
                  <a:cubicBezTo>
                    <a:pt x="32" y="23"/>
                    <a:pt x="44" y="40"/>
                    <a:pt x="52" y="54"/>
                  </a:cubicBezTo>
                  <a:cubicBezTo>
                    <a:pt x="57" y="62"/>
                    <a:pt x="61" y="72"/>
                    <a:pt x="67" y="80"/>
                  </a:cubicBezTo>
                  <a:cubicBezTo>
                    <a:pt x="77" y="92"/>
                    <a:pt x="51" y="88"/>
                    <a:pt x="46" y="88"/>
                  </a:cubicBezTo>
                  <a:cubicBezTo>
                    <a:pt x="34" y="88"/>
                    <a:pt x="0" y="91"/>
                    <a:pt x="10" y="111"/>
                  </a:cubicBezTo>
                  <a:cubicBezTo>
                    <a:pt x="17" y="125"/>
                    <a:pt x="57" y="113"/>
                    <a:pt x="68" y="110"/>
                  </a:cubicBezTo>
                  <a:cubicBezTo>
                    <a:pt x="74" y="109"/>
                    <a:pt x="86" y="102"/>
                    <a:pt x="86" y="95"/>
                  </a:cubicBezTo>
                  <a:cubicBezTo>
                    <a:pt x="85" y="83"/>
                    <a:pt x="69" y="84"/>
                    <a:pt x="60" y="84"/>
                  </a:cubicBezTo>
                  <a:cubicBezTo>
                    <a:pt x="57" y="84"/>
                    <a:pt x="54" y="91"/>
                    <a:pt x="59" y="91"/>
                  </a:cubicBezTo>
                  <a:cubicBezTo>
                    <a:pt x="60" y="91"/>
                    <a:pt x="62" y="91"/>
                    <a:pt x="63" y="91"/>
                  </a:cubicBezTo>
                  <a:cubicBezTo>
                    <a:pt x="74" y="89"/>
                    <a:pt x="75" y="93"/>
                    <a:pt x="68" y="103"/>
                  </a:cubicBezTo>
                  <a:cubicBezTo>
                    <a:pt x="63" y="105"/>
                    <a:pt x="57" y="106"/>
                    <a:pt x="52" y="107"/>
                  </a:cubicBezTo>
                  <a:cubicBezTo>
                    <a:pt x="44" y="108"/>
                    <a:pt x="36" y="109"/>
                    <a:pt x="28" y="109"/>
                  </a:cubicBezTo>
                  <a:cubicBezTo>
                    <a:pt x="26" y="109"/>
                    <a:pt x="4" y="105"/>
                    <a:pt x="21" y="98"/>
                  </a:cubicBezTo>
                  <a:cubicBezTo>
                    <a:pt x="26" y="96"/>
                    <a:pt x="32" y="96"/>
                    <a:pt x="37" y="95"/>
                  </a:cubicBezTo>
                  <a:cubicBezTo>
                    <a:pt x="48" y="94"/>
                    <a:pt x="59" y="96"/>
                    <a:pt x="70" y="95"/>
                  </a:cubicBezTo>
                  <a:cubicBezTo>
                    <a:pt x="82" y="94"/>
                    <a:pt x="76" y="80"/>
                    <a:pt x="73" y="74"/>
                  </a:cubicBezTo>
                  <a:cubicBezTo>
                    <a:pt x="60" y="54"/>
                    <a:pt x="40" y="28"/>
                    <a:pt x="35" y="4"/>
                  </a:cubicBezTo>
                  <a:cubicBezTo>
                    <a:pt x="34" y="0"/>
                    <a:pt x="28" y="4"/>
                    <a:pt x="28" y="7"/>
                  </a:cubicBezTo>
                  <a:cubicBezTo>
                    <a:pt x="28" y="8"/>
                    <a:pt x="28" y="9"/>
                    <a:pt x="28" y="10"/>
                  </a:cubicBezTo>
                  <a:cubicBezTo>
                    <a:pt x="28" y="15"/>
                    <a:pt x="35" y="11"/>
                    <a:pt x="3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2228" y="2591"/>
              <a:ext cx="276" cy="474"/>
            </a:xfrm>
            <a:custGeom>
              <a:avLst/>
              <a:gdLst>
                <a:gd name="T0" fmla="*/ 2 w 65"/>
                <a:gd name="T1" fmla="*/ 8 h 112"/>
                <a:gd name="T2" fmla="*/ 26 w 65"/>
                <a:gd name="T3" fmla="*/ 44 h 112"/>
                <a:gd name="T4" fmla="*/ 50 w 65"/>
                <a:gd name="T5" fmla="*/ 85 h 112"/>
                <a:gd name="T6" fmla="*/ 55 w 65"/>
                <a:gd name="T7" fmla="*/ 79 h 112"/>
                <a:gd name="T8" fmla="*/ 12 w 65"/>
                <a:gd name="T9" fmla="*/ 85 h 112"/>
                <a:gd name="T10" fmla="*/ 18 w 65"/>
                <a:gd name="T11" fmla="*/ 103 h 112"/>
                <a:gd name="T12" fmla="*/ 64 w 65"/>
                <a:gd name="T13" fmla="*/ 79 h 112"/>
                <a:gd name="T14" fmla="*/ 58 w 65"/>
                <a:gd name="T15" fmla="*/ 79 h 112"/>
                <a:gd name="T16" fmla="*/ 32 w 65"/>
                <a:gd name="T17" fmla="*/ 98 h 112"/>
                <a:gd name="T18" fmla="*/ 25 w 65"/>
                <a:gd name="T19" fmla="*/ 97 h 112"/>
                <a:gd name="T20" fmla="*/ 27 w 65"/>
                <a:gd name="T21" fmla="*/ 86 h 112"/>
                <a:gd name="T22" fmla="*/ 51 w 65"/>
                <a:gd name="T23" fmla="*/ 87 h 112"/>
                <a:gd name="T24" fmla="*/ 56 w 65"/>
                <a:gd name="T25" fmla="*/ 81 h 112"/>
                <a:gd name="T26" fmla="*/ 38 w 65"/>
                <a:gd name="T27" fmla="*/ 49 h 112"/>
                <a:gd name="T28" fmla="*/ 8 w 65"/>
                <a:gd name="T29" fmla="*/ 3 h 112"/>
                <a:gd name="T30" fmla="*/ 2 w 65"/>
                <a:gd name="T31" fmla="*/ 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" h="112">
                  <a:moveTo>
                    <a:pt x="2" y="8"/>
                  </a:moveTo>
                  <a:cubicBezTo>
                    <a:pt x="10" y="20"/>
                    <a:pt x="18" y="32"/>
                    <a:pt x="26" y="44"/>
                  </a:cubicBezTo>
                  <a:cubicBezTo>
                    <a:pt x="34" y="56"/>
                    <a:pt x="46" y="71"/>
                    <a:pt x="50" y="85"/>
                  </a:cubicBezTo>
                  <a:cubicBezTo>
                    <a:pt x="51" y="83"/>
                    <a:pt x="53" y="81"/>
                    <a:pt x="55" y="79"/>
                  </a:cubicBezTo>
                  <a:cubicBezTo>
                    <a:pt x="40" y="78"/>
                    <a:pt x="23" y="75"/>
                    <a:pt x="12" y="85"/>
                  </a:cubicBezTo>
                  <a:cubicBezTo>
                    <a:pt x="5" y="92"/>
                    <a:pt x="12" y="100"/>
                    <a:pt x="18" y="103"/>
                  </a:cubicBezTo>
                  <a:cubicBezTo>
                    <a:pt x="36" y="112"/>
                    <a:pt x="61" y="99"/>
                    <a:pt x="64" y="79"/>
                  </a:cubicBezTo>
                  <a:cubicBezTo>
                    <a:pt x="65" y="74"/>
                    <a:pt x="58" y="75"/>
                    <a:pt x="58" y="79"/>
                  </a:cubicBezTo>
                  <a:cubicBezTo>
                    <a:pt x="56" y="93"/>
                    <a:pt x="44" y="98"/>
                    <a:pt x="32" y="98"/>
                  </a:cubicBezTo>
                  <a:cubicBezTo>
                    <a:pt x="29" y="98"/>
                    <a:pt x="27" y="97"/>
                    <a:pt x="25" y="97"/>
                  </a:cubicBezTo>
                  <a:cubicBezTo>
                    <a:pt x="16" y="95"/>
                    <a:pt x="17" y="92"/>
                    <a:pt x="27" y="86"/>
                  </a:cubicBezTo>
                  <a:cubicBezTo>
                    <a:pt x="34" y="84"/>
                    <a:pt x="44" y="86"/>
                    <a:pt x="51" y="87"/>
                  </a:cubicBezTo>
                  <a:cubicBezTo>
                    <a:pt x="54" y="87"/>
                    <a:pt x="57" y="84"/>
                    <a:pt x="56" y="81"/>
                  </a:cubicBezTo>
                  <a:cubicBezTo>
                    <a:pt x="53" y="70"/>
                    <a:pt x="44" y="59"/>
                    <a:pt x="38" y="49"/>
                  </a:cubicBezTo>
                  <a:cubicBezTo>
                    <a:pt x="29" y="33"/>
                    <a:pt x="18" y="18"/>
                    <a:pt x="8" y="3"/>
                  </a:cubicBezTo>
                  <a:cubicBezTo>
                    <a:pt x="5" y="0"/>
                    <a:pt x="0" y="5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1783" y="2164"/>
              <a:ext cx="598" cy="355"/>
            </a:xfrm>
            <a:custGeom>
              <a:avLst/>
              <a:gdLst>
                <a:gd name="T0" fmla="*/ 50 w 141"/>
                <a:gd name="T1" fmla="*/ 10 h 84"/>
                <a:gd name="T2" fmla="*/ 52 w 141"/>
                <a:gd name="T3" fmla="*/ 6 h 84"/>
                <a:gd name="T4" fmla="*/ 48 w 141"/>
                <a:gd name="T5" fmla="*/ 2 h 84"/>
                <a:gd name="T6" fmla="*/ 13 w 141"/>
                <a:gd name="T7" fmla="*/ 25 h 84"/>
                <a:gd name="T8" fmla="*/ 1 w 141"/>
                <a:gd name="T9" fmla="*/ 35 h 84"/>
                <a:gd name="T10" fmla="*/ 2 w 141"/>
                <a:gd name="T11" fmla="*/ 39 h 84"/>
                <a:gd name="T12" fmla="*/ 82 w 141"/>
                <a:gd name="T13" fmla="*/ 65 h 84"/>
                <a:gd name="T14" fmla="*/ 120 w 141"/>
                <a:gd name="T15" fmla="*/ 66 h 84"/>
                <a:gd name="T16" fmla="*/ 85 w 141"/>
                <a:gd name="T17" fmla="*/ 61 h 84"/>
                <a:gd name="T18" fmla="*/ 92 w 141"/>
                <a:gd name="T19" fmla="*/ 57 h 84"/>
                <a:gd name="T20" fmla="*/ 106 w 141"/>
                <a:gd name="T21" fmla="*/ 54 h 84"/>
                <a:gd name="T22" fmla="*/ 89 w 141"/>
                <a:gd name="T23" fmla="*/ 60 h 84"/>
                <a:gd name="T24" fmla="*/ 87 w 141"/>
                <a:gd name="T25" fmla="*/ 56 h 84"/>
                <a:gd name="T26" fmla="*/ 25 w 141"/>
                <a:gd name="T27" fmla="*/ 41 h 84"/>
                <a:gd name="T28" fmla="*/ 11 w 141"/>
                <a:gd name="T29" fmla="*/ 35 h 84"/>
                <a:gd name="T30" fmla="*/ 15 w 141"/>
                <a:gd name="T31" fmla="*/ 31 h 84"/>
                <a:gd name="T32" fmla="*/ 50 w 141"/>
                <a:gd name="T33" fmla="*/ 9 h 84"/>
                <a:gd name="T34" fmla="*/ 46 w 141"/>
                <a:gd name="T35" fmla="*/ 5 h 84"/>
                <a:gd name="T36" fmla="*/ 44 w 141"/>
                <a:gd name="T37" fmla="*/ 9 h 84"/>
                <a:gd name="T38" fmla="*/ 50 w 141"/>
                <a:gd name="T39" fmla="*/ 1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1" h="84">
                  <a:moveTo>
                    <a:pt x="50" y="10"/>
                  </a:moveTo>
                  <a:cubicBezTo>
                    <a:pt x="51" y="9"/>
                    <a:pt x="51" y="8"/>
                    <a:pt x="52" y="6"/>
                  </a:cubicBezTo>
                  <a:cubicBezTo>
                    <a:pt x="52" y="4"/>
                    <a:pt x="51" y="0"/>
                    <a:pt x="48" y="2"/>
                  </a:cubicBezTo>
                  <a:cubicBezTo>
                    <a:pt x="36" y="10"/>
                    <a:pt x="25" y="18"/>
                    <a:pt x="13" y="25"/>
                  </a:cubicBezTo>
                  <a:cubicBezTo>
                    <a:pt x="8" y="28"/>
                    <a:pt x="3" y="29"/>
                    <a:pt x="1" y="35"/>
                  </a:cubicBezTo>
                  <a:cubicBezTo>
                    <a:pt x="0" y="36"/>
                    <a:pt x="0" y="38"/>
                    <a:pt x="2" y="39"/>
                  </a:cubicBezTo>
                  <a:cubicBezTo>
                    <a:pt x="10" y="46"/>
                    <a:pt x="82" y="64"/>
                    <a:pt x="82" y="65"/>
                  </a:cubicBezTo>
                  <a:cubicBezTo>
                    <a:pt x="77" y="84"/>
                    <a:pt x="115" y="73"/>
                    <a:pt x="120" y="66"/>
                  </a:cubicBezTo>
                  <a:cubicBezTo>
                    <a:pt x="141" y="41"/>
                    <a:pt x="80" y="41"/>
                    <a:pt x="85" y="61"/>
                  </a:cubicBezTo>
                  <a:cubicBezTo>
                    <a:pt x="87" y="65"/>
                    <a:pt x="93" y="60"/>
                    <a:pt x="92" y="57"/>
                  </a:cubicBezTo>
                  <a:cubicBezTo>
                    <a:pt x="91" y="55"/>
                    <a:pt x="104" y="54"/>
                    <a:pt x="106" y="54"/>
                  </a:cubicBezTo>
                  <a:cubicBezTo>
                    <a:pt x="138" y="53"/>
                    <a:pt x="84" y="81"/>
                    <a:pt x="89" y="60"/>
                  </a:cubicBezTo>
                  <a:cubicBezTo>
                    <a:pt x="90" y="58"/>
                    <a:pt x="89" y="56"/>
                    <a:pt x="87" y="56"/>
                  </a:cubicBezTo>
                  <a:cubicBezTo>
                    <a:pt x="66" y="56"/>
                    <a:pt x="46" y="45"/>
                    <a:pt x="25" y="41"/>
                  </a:cubicBezTo>
                  <a:cubicBezTo>
                    <a:pt x="20" y="40"/>
                    <a:pt x="15" y="38"/>
                    <a:pt x="11" y="35"/>
                  </a:cubicBezTo>
                  <a:cubicBezTo>
                    <a:pt x="7" y="33"/>
                    <a:pt x="10" y="34"/>
                    <a:pt x="15" y="31"/>
                  </a:cubicBezTo>
                  <a:cubicBezTo>
                    <a:pt x="27" y="24"/>
                    <a:pt x="38" y="16"/>
                    <a:pt x="50" y="9"/>
                  </a:cubicBezTo>
                  <a:cubicBezTo>
                    <a:pt x="48" y="7"/>
                    <a:pt x="47" y="6"/>
                    <a:pt x="46" y="5"/>
                  </a:cubicBezTo>
                  <a:cubicBezTo>
                    <a:pt x="45" y="6"/>
                    <a:pt x="45" y="7"/>
                    <a:pt x="44" y="9"/>
                  </a:cubicBezTo>
                  <a:cubicBezTo>
                    <a:pt x="43" y="14"/>
                    <a:pt x="49" y="15"/>
                    <a:pt x="5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2347" y="2227"/>
              <a:ext cx="496" cy="267"/>
            </a:xfrm>
            <a:custGeom>
              <a:avLst/>
              <a:gdLst>
                <a:gd name="T0" fmla="*/ 14 w 117"/>
                <a:gd name="T1" fmla="*/ 9 h 63"/>
                <a:gd name="T2" fmla="*/ 14 w 117"/>
                <a:gd name="T3" fmla="*/ 5 h 63"/>
                <a:gd name="T4" fmla="*/ 7 w 117"/>
                <a:gd name="T5" fmla="*/ 8 h 63"/>
                <a:gd name="T6" fmla="*/ 16 w 117"/>
                <a:gd name="T7" fmla="*/ 42 h 63"/>
                <a:gd name="T8" fmla="*/ 80 w 117"/>
                <a:gd name="T9" fmla="*/ 55 h 63"/>
                <a:gd name="T10" fmla="*/ 82 w 117"/>
                <a:gd name="T11" fmla="*/ 48 h 63"/>
                <a:gd name="T12" fmla="*/ 80 w 117"/>
                <a:gd name="T13" fmla="*/ 48 h 63"/>
                <a:gd name="T14" fmla="*/ 77 w 117"/>
                <a:gd name="T15" fmla="*/ 55 h 63"/>
                <a:gd name="T16" fmla="*/ 116 w 117"/>
                <a:gd name="T17" fmla="*/ 43 h 63"/>
                <a:gd name="T18" fmla="*/ 116 w 117"/>
                <a:gd name="T19" fmla="*/ 40 h 63"/>
                <a:gd name="T20" fmla="*/ 76 w 117"/>
                <a:gd name="T21" fmla="*/ 48 h 63"/>
                <a:gd name="T22" fmla="*/ 109 w 117"/>
                <a:gd name="T23" fmla="*/ 51 h 63"/>
                <a:gd name="T24" fmla="*/ 109 w 117"/>
                <a:gd name="T25" fmla="*/ 44 h 63"/>
                <a:gd name="T26" fmla="*/ 102 w 117"/>
                <a:gd name="T27" fmla="*/ 46 h 63"/>
                <a:gd name="T28" fmla="*/ 91 w 117"/>
                <a:gd name="T29" fmla="*/ 48 h 63"/>
                <a:gd name="T30" fmla="*/ 91 w 117"/>
                <a:gd name="T31" fmla="*/ 45 h 63"/>
                <a:gd name="T32" fmla="*/ 82 w 117"/>
                <a:gd name="T33" fmla="*/ 48 h 63"/>
                <a:gd name="T34" fmla="*/ 79 w 117"/>
                <a:gd name="T35" fmla="*/ 55 h 63"/>
                <a:gd name="T36" fmla="*/ 80 w 117"/>
                <a:gd name="T37" fmla="*/ 55 h 63"/>
                <a:gd name="T38" fmla="*/ 82 w 117"/>
                <a:gd name="T39" fmla="*/ 48 h 63"/>
                <a:gd name="T40" fmla="*/ 35 w 117"/>
                <a:gd name="T41" fmla="*/ 40 h 63"/>
                <a:gd name="T42" fmla="*/ 12 w 117"/>
                <a:gd name="T43" fmla="*/ 23 h 63"/>
                <a:gd name="T44" fmla="*/ 14 w 117"/>
                <a:gd name="T45" fmla="*/ 5 h 63"/>
                <a:gd name="T46" fmla="*/ 7 w 117"/>
                <a:gd name="T47" fmla="*/ 8 h 63"/>
                <a:gd name="T48" fmla="*/ 7 w 117"/>
                <a:gd name="T49" fmla="*/ 12 h 63"/>
                <a:gd name="T50" fmla="*/ 14 w 117"/>
                <a:gd name="T51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7" h="63">
                  <a:moveTo>
                    <a:pt x="14" y="9"/>
                  </a:moveTo>
                  <a:cubicBezTo>
                    <a:pt x="14" y="8"/>
                    <a:pt x="14" y="7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20"/>
                    <a:pt x="0" y="36"/>
                    <a:pt x="16" y="42"/>
                  </a:cubicBezTo>
                  <a:cubicBezTo>
                    <a:pt x="38" y="49"/>
                    <a:pt x="58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81" y="48"/>
                    <a:pt x="81" y="48"/>
                    <a:pt x="80" y="48"/>
                  </a:cubicBezTo>
                  <a:cubicBezTo>
                    <a:pt x="78" y="48"/>
                    <a:pt x="74" y="53"/>
                    <a:pt x="77" y="55"/>
                  </a:cubicBezTo>
                  <a:cubicBezTo>
                    <a:pt x="87" y="62"/>
                    <a:pt x="111" y="54"/>
                    <a:pt x="116" y="43"/>
                  </a:cubicBezTo>
                  <a:cubicBezTo>
                    <a:pt x="116" y="42"/>
                    <a:pt x="116" y="40"/>
                    <a:pt x="116" y="40"/>
                  </a:cubicBezTo>
                  <a:cubicBezTo>
                    <a:pt x="108" y="32"/>
                    <a:pt x="79" y="35"/>
                    <a:pt x="76" y="48"/>
                  </a:cubicBezTo>
                  <a:cubicBezTo>
                    <a:pt x="73" y="63"/>
                    <a:pt x="103" y="53"/>
                    <a:pt x="109" y="51"/>
                  </a:cubicBezTo>
                  <a:cubicBezTo>
                    <a:pt x="113" y="50"/>
                    <a:pt x="114" y="43"/>
                    <a:pt x="109" y="44"/>
                  </a:cubicBezTo>
                  <a:cubicBezTo>
                    <a:pt x="106" y="45"/>
                    <a:pt x="104" y="46"/>
                    <a:pt x="102" y="46"/>
                  </a:cubicBezTo>
                  <a:cubicBezTo>
                    <a:pt x="98" y="47"/>
                    <a:pt x="95" y="48"/>
                    <a:pt x="91" y="48"/>
                  </a:cubicBezTo>
                  <a:cubicBezTo>
                    <a:pt x="86" y="49"/>
                    <a:pt x="86" y="48"/>
                    <a:pt x="91" y="45"/>
                  </a:cubicBezTo>
                  <a:cubicBezTo>
                    <a:pt x="117" y="41"/>
                    <a:pt x="91" y="54"/>
                    <a:pt x="82" y="48"/>
                  </a:cubicBezTo>
                  <a:cubicBezTo>
                    <a:pt x="81" y="51"/>
                    <a:pt x="80" y="53"/>
                    <a:pt x="79" y="55"/>
                  </a:cubicBezTo>
                  <a:cubicBezTo>
                    <a:pt x="79" y="55"/>
                    <a:pt x="80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65" y="48"/>
                    <a:pt x="50" y="44"/>
                    <a:pt x="35" y="40"/>
                  </a:cubicBezTo>
                  <a:cubicBezTo>
                    <a:pt x="26" y="38"/>
                    <a:pt x="12" y="34"/>
                    <a:pt x="12" y="23"/>
                  </a:cubicBezTo>
                  <a:cubicBezTo>
                    <a:pt x="13" y="17"/>
                    <a:pt x="14" y="11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9"/>
                    <a:pt x="7" y="10"/>
                    <a:pt x="7" y="12"/>
                  </a:cubicBezTo>
                  <a:cubicBezTo>
                    <a:pt x="7" y="17"/>
                    <a:pt x="14" y="13"/>
                    <a:pt x="1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2665" y="1808"/>
              <a:ext cx="55" cy="60"/>
            </a:xfrm>
            <a:custGeom>
              <a:avLst/>
              <a:gdLst>
                <a:gd name="T0" fmla="*/ 8 w 13"/>
                <a:gd name="T1" fmla="*/ 3 h 14"/>
                <a:gd name="T2" fmla="*/ 1 w 13"/>
                <a:gd name="T3" fmla="*/ 8 h 14"/>
                <a:gd name="T4" fmla="*/ 4 w 13"/>
                <a:gd name="T5" fmla="*/ 12 h 14"/>
                <a:gd name="T6" fmla="*/ 9 w 13"/>
                <a:gd name="T7" fmla="*/ 4 h 14"/>
                <a:gd name="T8" fmla="*/ 7 w 13"/>
                <a:gd name="T9" fmla="*/ 2 h 14"/>
                <a:gd name="T10" fmla="*/ 0 w 13"/>
                <a:gd name="T11" fmla="*/ 11 h 14"/>
                <a:gd name="T12" fmla="*/ 5 w 13"/>
                <a:gd name="T13" fmla="*/ 12 h 14"/>
                <a:gd name="T14" fmla="*/ 9 w 13"/>
                <a:gd name="T15" fmla="*/ 5 h 14"/>
                <a:gd name="T16" fmla="*/ 3 w 13"/>
                <a:gd name="T17" fmla="*/ 6 h 14"/>
                <a:gd name="T18" fmla="*/ 2 w 13"/>
                <a:gd name="T19" fmla="*/ 7 h 14"/>
                <a:gd name="T20" fmla="*/ 7 w 13"/>
                <a:gd name="T21" fmla="*/ 8 h 14"/>
                <a:gd name="T22" fmla="*/ 7 w 13"/>
                <a:gd name="T23" fmla="*/ 9 h 14"/>
                <a:gd name="T24" fmla="*/ 5 w 13"/>
                <a:gd name="T25" fmla="*/ 9 h 14"/>
                <a:gd name="T26" fmla="*/ 3 w 13"/>
                <a:gd name="T27" fmla="*/ 7 h 14"/>
                <a:gd name="T28" fmla="*/ 3 w 13"/>
                <a:gd name="T29" fmla="*/ 7 h 14"/>
                <a:gd name="T30" fmla="*/ 4 w 13"/>
                <a:gd name="T31" fmla="*/ 5 h 14"/>
                <a:gd name="T32" fmla="*/ 4 w 13"/>
                <a:gd name="T33" fmla="*/ 5 h 14"/>
                <a:gd name="T34" fmla="*/ 6 w 13"/>
                <a:gd name="T35" fmla="*/ 4 h 14"/>
                <a:gd name="T36" fmla="*/ 5 w 13"/>
                <a:gd name="T37" fmla="*/ 4 h 14"/>
                <a:gd name="T38" fmla="*/ 8 w 13"/>
                <a:gd name="T39" fmla="*/ 8 h 14"/>
                <a:gd name="T40" fmla="*/ 8 w 13"/>
                <a:gd name="T41" fmla="*/ 8 h 14"/>
                <a:gd name="T42" fmla="*/ 7 w 13"/>
                <a:gd name="T43" fmla="*/ 10 h 14"/>
                <a:gd name="T44" fmla="*/ 7 w 13"/>
                <a:gd name="T45" fmla="*/ 10 h 14"/>
                <a:gd name="T46" fmla="*/ 5 w 13"/>
                <a:gd name="T47" fmla="*/ 11 h 14"/>
                <a:gd name="T48" fmla="*/ 7 w 13"/>
                <a:gd name="T49" fmla="*/ 10 h 14"/>
                <a:gd name="T50" fmla="*/ 8 w 13"/>
                <a:gd name="T51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" h="14">
                  <a:moveTo>
                    <a:pt x="8" y="3"/>
                  </a:moveTo>
                  <a:cubicBezTo>
                    <a:pt x="5" y="3"/>
                    <a:pt x="2" y="5"/>
                    <a:pt x="1" y="8"/>
                  </a:cubicBezTo>
                  <a:cubicBezTo>
                    <a:pt x="1" y="10"/>
                    <a:pt x="2" y="12"/>
                    <a:pt x="4" y="12"/>
                  </a:cubicBezTo>
                  <a:cubicBezTo>
                    <a:pt x="8" y="11"/>
                    <a:pt x="9" y="8"/>
                    <a:pt x="9" y="4"/>
                  </a:cubicBezTo>
                  <a:cubicBezTo>
                    <a:pt x="9" y="3"/>
                    <a:pt x="8" y="2"/>
                    <a:pt x="7" y="2"/>
                  </a:cubicBezTo>
                  <a:cubicBezTo>
                    <a:pt x="3" y="2"/>
                    <a:pt x="0" y="7"/>
                    <a:pt x="0" y="11"/>
                  </a:cubicBezTo>
                  <a:cubicBezTo>
                    <a:pt x="0" y="14"/>
                    <a:pt x="3" y="14"/>
                    <a:pt x="5" y="12"/>
                  </a:cubicBezTo>
                  <a:cubicBezTo>
                    <a:pt x="7" y="10"/>
                    <a:pt x="9" y="8"/>
                    <a:pt x="9" y="5"/>
                  </a:cubicBezTo>
                  <a:cubicBezTo>
                    <a:pt x="10" y="0"/>
                    <a:pt x="3" y="2"/>
                    <a:pt x="3" y="6"/>
                  </a:cubicBezTo>
                  <a:cubicBezTo>
                    <a:pt x="3" y="6"/>
                    <a:pt x="2" y="7"/>
                    <a:pt x="2" y="7"/>
                  </a:cubicBezTo>
                  <a:cubicBezTo>
                    <a:pt x="3" y="7"/>
                    <a:pt x="5" y="8"/>
                    <a:pt x="7" y="8"/>
                  </a:cubicBezTo>
                  <a:cubicBezTo>
                    <a:pt x="7" y="8"/>
                    <a:pt x="7" y="8"/>
                    <a:pt x="7" y="9"/>
                  </a:cubicBezTo>
                  <a:cubicBezTo>
                    <a:pt x="7" y="8"/>
                    <a:pt x="7" y="9"/>
                    <a:pt x="5" y="9"/>
                  </a:cubicBezTo>
                  <a:cubicBezTo>
                    <a:pt x="4" y="8"/>
                    <a:pt x="4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4" y="6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5"/>
                    <a:pt x="6" y="4"/>
                  </a:cubicBezTo>
                  <a:cubicBezTo>
                    <a:pt x="6" y="4"/>
                    <a:pt x="6" y="4"/>
                    <a:pt x="5" y="4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9"/>
                    <a:pt x="7" y="9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0"/>
                    <a:pt x="6" y="10"/>
                    <a:pt x="5" y="11"/>
                  </a:cubicBezTo>
                  <a:cubicBezTo>
                    <a:pt x="6" y="10"/>
                    <a:pt x="6" y="10"/>
                    <a:pt x="7" y="10"/>
                  </a:cubicBezTo>
                  <a:cubicBezTo>
                    <a:pt x="10" y="10"/>
                    <a:pt x="13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2648" y="1770"/>
              <a:ext cx="144" cy="195"/>
            </a:xfrm>
            <a:custGeom>
              <a:avLst/>
              <a:gdLst>
                <a:gd name="T0" fmla="*/ 7 w 34"/>
                <a:gd name="T1" fmla="*/ 39 h 46"/>
                <a:gd name="T2" fmla="*/ 7 w 34"/>
                <a:gd name="T3" fmla="*/ 37 h 46"/>
                <a:gd name="T4" fmla="*/ 3 w 34"/>
                <a:gd name="T5" fmla="*/ 42 h 46"/>
                <a:gd name="T6" fmla="*/ 12 w 34"/>
                <a:gd name="T7" fmla="*/ 38 h 46"/>
                <a:gd name="T8" fmla="*/ 18 w 34"/>
                <a:gd name="T9" fmla="*/ 32 h 46"/>
                <a:gd name="T10" fmla="*/ 25 w 34"/>
                <a:gd name="T11" fmla="*/ 26 h 46"/>
                <a:gd name="T12" fmla="*/ 33 w 34"/>
                <a:gd name="T13" fmla="*/ 13 h 46"/>
                <a:gd name="T14" fmla="*/ 30 w 34"/>
                <a:gd name="T15" fmla="*/ 4 h 46"/>
                <a:gd name="T16" fmla="*/ 24 w 34"/>
                <a:gd name="T17" fmla="*/ 9 h 46"/>
                <a:gd name="T18" fmla="*/ 25 w 34"/>
                <a:gd name="T19" fmla="*/ 15 h 46"/>
                <a:gd name="T20" fmla="*/ 20 w 34"/>
                <a:gd name="T21" fmla="*/ 22 h 46"/>
                <a:gd name="T22" fmla="*/ 4 w 34"/>
                <a:gd name="T23" fmla="*/ 35 h 46"/>
                <a:gd name="T24" fmla="*/ 0 w 34"/>
                <a:gd name="T25" fmla="*/ 40 h 46"/>
                <a:gd name="T26" fmla="*/ 0 w 34"/>
                <a:gd name="T27" fmla="*/ 41 h 46"/>
                <a:gd name="T28" fmla="*/ 7 w 34"/>
                <a:gd name="T29" fmla="*/ 3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46">
                  <a:moveTo>
                    <a:pt x="7" y="39"/>
                  </a:moveTo>
                  <a:cubicBezTo>
                    <a:pt x="7" y="38"/>
                    <a:pt x="7" y="38"/>
                    <a:pt x="7" y="37"/>
                  </a:cubicBezTo>
                  <a:cubicBezTo>
                    <a:pt x="5" y="39"/>
                    <a:pt x="4" y="41"/>
                    <a:pt x="3" y="42"/>
                  </a:cubicBezTo>
                  <a:cubicBezTo>
                    <a:pt x="6" y="41"/>
                    <a:pt x="9" y="39"/>
                    <a:pt x="12" y="38"/>
                  </a:cubicBezTo>
                  <a:cubicBezTo>
                    <a:pt x="14" y="36"/>
                    <a:pt x="16" y="34"/>
                    <a:pt x="18" y="32"/>
                  </a:cubicBezTo>
                  <a:cubicBezTo>
                    <a:pt x="20" y="30"/>
                    <a:pt x="23" y="28"/>
                    <a:pt x="25" y="26"/>
                  </a:cubicBezTo>
                  <a:cubicBezTo>
                    <a:pt x="29" y="23"/>
                    <a:pt x="31" y="17"/>
                    <a:pt x="33" y="13"/>
                  </a:cubicBezTo>
                  <a:cubicBezTo>
                    <a:pt x="34" y="9"/>
                    <a:pt x="32" y="6"/>
                    <a:pt x="30" y="4"/>
                  </a:cubicBezTo>
                  <a:cubicBezTo>
                    <a:pt x="28" y="0"/>
                    <a:pt x="22" y="6"/>
                    <a:pt x="24" y="9"/>
                  </a:cubicBezTo>
                  <a:cubicBezTo>
                    <a:pt x="26" y="12"/>
                    <a:pt x="27" y="12"/>
                    <a:pt x="25" y="15"/>
                  </a:cubicBezTo>
                  <a:cubicBezTo>
                    <a:pt x="24" y="18"/>
                    <a:pt x="22" y="21"/>
                    <a:pt x="20" y="22"/>
                  </a:cubicBezTo>
                  <a:cubicBezTo>
                    <a:pt x="15" y="26"/>
                    <a:pt x="10" y="34"/>
                    <a:pt x="4" y="35"/>
                  </a:cubicBezTo>
                  <a:cubicBezTo>
                    <a:pt x="2" y="35"/>
                    <a:pt x="0" y="37"/>
                    <a:pt x="0" y="40"/>
                  </a:cubicBezTo>
                  <a:cubicBezTo>
                    <a:pt x="0" y="40"/>
                    <a:pt x="0" y="40"/>
                    <a:pt x="0" y="41"/>
                  </a:cubicBezTo>
                  <a:cubicBezTo>
                    <a:pt x="0" y="46"/>
                    <a:pt x="7" y="42"/>
                    <a:pt x="7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2466" y="1635"/>
              <a:ext cx="182" cy="114"/>
            </a:xfrm>
            <a:custGeom>
              <a:avLst/>
              <a:gdLst>
                <a:gd name="T0" fmla="*/ 3 w 43"/>
                <a:gd name="T1" fmla="*/ 23 h 27"/>
                <a:gd name="T2" fmla="*/ 21 w 43"/>
                <a:gd name="T3" fmla="*/ 22 h 27"/>
                <a:gd name="T4" fmla="*/ 31 w 43"/>
                <a:gd name="T5" fmla="*/ 18 h 27"/>
                <a:gd name="T6" fmla="*/ 41 w 43"/>
                <a:gd name="T7" fmla="*/ 8 h 27"/>
                <a:gd name="T8" fmla="*/ 36 w 43"/>
                <a:gd name="T9" fmla="*/ 5 h 27"/>
                <a:gd name="T10" fmla="*/ 21 w 43"/>
                <a:gd name="T11" fmla="*/ 15 h 27"/>
                <a:gd name="T12" fmla="*/ 16 w 43"/>
                <a:gd name="T13" fmla="*/ 17 h 27"/>
                <a:gd name="T14" fmla="*/ 7 w 43"/>
                <a:gd name="T15" fmla="*/ 16 h 27"/>
                <a:gd name="T16" fmla="*/ 3 w 43"/>
                <a:gd name="T17" fmla="*/ 2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27">
                  <a:moveTo>
                    <a:pt x="3" y="23"/>
                  </a:moveTo>
                  <a:cubicBezTo>
                    <a:pt x="8" y="27"/>
                    <a:pt x="16" y="26"/>
                    <a:pt x="21" y="22"/>
                  </a:cubicBezTo>
                  <a:cubicBezTo>
                    <a:pt x="24" y="20"/>
                    <a:pt x="28" y="20"/>
                    <a:pt x="31" y="18"/>
                  </a:cubicBezTo>
                  <a:cubicBezTo>
                    <a:pt x="35" y="15"/>
                    <a:pt x="38" y="12"/>
                    <a:pt x="41" y="8"/>
                  </a:cubicBezTo>
                  <a:cubicBezTo>
                    <a:pt x="43" y="4"/>
                    <a:pt x="38" y="0"/>
                    <a:pt x="36" y="5"/>
                  </a:cubicBezTo>
                  <a:cubicBezTo>
                    <a:pt x="33" y="10"/>
                    <a:pt x="27" y="13"/>
                    <a:pt x="21" y="15"/>
                  </a:cubicBezTo>
                  <a:cubicBezTo>
                    <a:pt x="19" y="15"/>
                    <a:pt x="18" y="17"/>
                    <a:pt x="16" y="17"/>
                  </a:cubicBezTo>
                  <a:cubicBezTo>
                    <a:pt x="13" y="19"/>
                    <a:pt x="10" y="19"/>
                    <a:pt x="7" y="16"/>
                  </a:cubicBezTo>
                  <a:cubicBezTo>
                    <a:pt x="4" y="14"/>
                    <a:pt x="0" y="21"/>
                    <a:pt x="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2330" y="1580"/>
              <a:ext cx="127" cy="63"/>
            </a:xfrm>
            <a:custGeom>
              <a:avLst/>
              <a:gdLst>
                <a:gd name="T0" fmla="*/ 25 w 30"/>
                <a:gd name="T1" fmla="*/ 1 h 15"/>
                <a:gd name="T2" fmla="*/ 5 w 30"/>
                <a:gd name="T3" fmla="*/ 8 h 15"/>
                <a:gd name="T4" fmla="*/ 4 w 30"/>
                <a:gd name="T5" fmla="*/ 15 h 15"/>
                <a:gd name="T6" fmla="*/ 6 w 30"/>
                <a:gd name="T7" fmla="*/ 15 h 15"/>
                <a:gd name="T8" fmla="*/ 7 w 30"/>
                <a:gd name="T9" fmla="*/ 8 h 15"/>
                <a:gd name="T10" fmla="*/ 6 w 30"/>
                <a:gd name="T11" fmla="*/ 8 h 15"/>
                <a:gd name="T12" fmla="*/ 5 w 30"/>
                <a:gd name="T13" fmla="*/ 15 h 15"/>
                <a:gd name="T14" fmla="*/ 25 w 30"/>
                <a:gd name="T15" fmla="*/ 8 h 15"/>
                <a:gd name="T16" fmla="*/ 25 w 30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5">
                  <a:moveTo>
                    <a:pt x="25" y="1"/>
                  </a:moveTo>
                  <a:cubicBezTo>
                    <a:pt x="18" y="3"/>
                    <a:pt x="11" y="5"/>
                    <a:pt x="5" y="8"/>
                  </a:cubicBezTo>
                  <a:cubicBezTo>
                    <a:pt x="2" y="9"/>
                    <a:pt x="0" y="15"/>
                    <a:pt x="4" y="15"/>
                  </a:cubicBezTo>
                  <a:cubicBezTo>
                    <a:pt x="5" y="15"/>
                    <a:pt x="5" y="15"/>
                    <a:pt x="6" y="15"/>
                  </a:cubicBezTo>
                  <a:cubicBezTo>
                    <a:pt x="9" y="15"/>
                    <a:pt x="12" y="8"/>
                    <a:pt x="7" y="8"/>
                  </a:cubicBezTo>
                  <a:cubicBezTo>
                    <a:pt x="7" y="8"/>
                    <a:pt x="6" y="8"/>
                    <a:pt x="6" y="8"/>
                  </a:cubicBezTo>
                  <a:cubicBezTo>
                    <a:pt x="6" y="10"/>
                    <a:pt x="5" y="13"/>
                    <a:pt x="5" y="15"/>
                  </a:cubicBezTo>
                  <a:cubicBezTo>
                    <a:pt x="12" y="12"/>
                    <a:pt x="18" y="10"/>
                    <a:pt x="25" y="8"/>
                  </a:cubicBezTo>
                  <a:cubicBezTo>
                    <a:pt x="29" y="7"/>
                    <a:pt x="30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2500" y="1546"/>
              <a:ext cx="102" cy="47"/>
            </a:xfrm>
            <a:custGeom>
              <a:avLst/>
              <a:gdLst>
                <a:gd name="T0" fmla="*/ 7 w 24"/>
                <a:gd name="T1" fmla="*/ 7 h 11"/>
                <a:gd name="T2" fmla="*/ 7 w 24"/>
                <a:gd name="T3" fmla="*/ 7 h 11"/>
                <a:gd name="T4" fmla="*/ 6 w 24"/>
                <a:gd name="T5" fmla="*/ 9 h 11"/>
                <a:gd name="T6" fmla="*/ 6 w 24"/>
                <a:gd name="T7" fmla="*/ 10 h 11"/>
                <a:gd name="T8" fmla="*/ 11 w 24"/>
                <a:gd name="T9" fmla="*/ 10 h 11"/>
                <a:gd name="T10" fmla="*/ 20 w 24"/>
                <a:gd name="T11" fmla="*/ 8 h 11"/>
                <a:gd name="T12" fmla="*/ 20 w 24"/>
                <a:gd name="T13" fmla="*/ 1 h 11"/>
                <a:gd name="T14" fmla="*/ 7 w 24"/>
                <a:gd name="T15" fmla="*/ 2 h 11"/>
                <a:gd name="T16" fmla="*/ 0 w 24"/>
                <a:gd name="T17" fmla="*/ 8 h 11"/>
                <a:gd name="T18" fmla="*/ 3 w 24"/>
                <a:gd name="T19" fmla="*/ 11 h 11"/>
                <a:gd name="T20" fmla="*/ 7 w 24"/>
                <a:gd name="T21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11">
                  <a:moveTo>
                    <a:pt x="7" y="7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6" y="9"/>
                    <a:pt x="6" y="9"/>
                  </a:cubicBezTo>
                  <a:cubicBezTo>
                    <a:pt x="5" y="10"/>
                    <a:pt x="5" y="10"/>
                    <a:pt x="6" y="10"/>
                  </a:cubicBezTo>
                  <a:cubicBezTo>
                    <a:pt x="8" y="10"/>
                    <a:pt x="9" y="10"/>
                    <a:pt x="11" y="10"/>
                  </a:cubicBezTo>
                  <a:cubicBezTo>
                    <a:pt x="14" y="10"/>
                    <a:pt x="17" y="9"/>
                    <a:pt x="20" y="8"/>
                  </a:cubicBezTo>
                  <a:cubicBezTo>
                    <a:pt x="23" y="7"/>
                    <a:pt x="24" y="0"/>
                    <a:pt x="20" y="1"/>
                  </a:cubicBezTo>
                  <a:cubicBezTo>
                    <a:pt x="15" y="3"/>
                    <a:pt x="11" y="2"/>
                    <a:pt x="7" y="2"/>
                  </a:cubicBezTo>
                  <a:cubicBezTo>
                    <a:pt x="4" y="3"/>
                    <a:pt x="1" y="4"/>
                    <a:pt x="0" y="8"/>
                  </a:cubicBezTo>
                  <a:cubicBezTo>
                    <a:pt x="0" y="9"/>
                    <a:pt x="1" y="11"/>
                    <a:pt x="3" y="11"/>
                  </a:cubicBezTo>
                  <a:cubicBezTo>
                    <a:pt x="5" y="11"/>
                    <a:pt x="6" y="9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1613" y="2430"/>
              <a:ext cx="106" cy="165"/>
            </a:xfrm>
            <a:custGeom>
              <a:avLst/>
              <a:gdLst>
                <a:gd name="T0" fmla="*/ 20 w 25"/>
                <a:gd name="T1" fmla="*/ 0 h 39"/>
                <a:gd name="T2" fmla="*/ 8 w 25"/>
                <a:gd name="T3" fmla="*/ 36 h 39"/>
                <a:gd name="T4" fmla="*/ 14 w 25"/>
                <a:gd name="T5" fmla="*/ 30 h 39"/>
                <a:gd name="T6" fmla="*/ 19 w 25"/>
                <a:gd name="T7" fmla="*/ 7 h 39"/>
                <a:gd name="T8" fmla="*/ 20 w 2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9">
                  <a:moveTo>
                    <a:pt x="20" y="0"/>
                  </a:moveTo>
                  <a:cubicBezTo>
                    <a:pt x="6" y="2"/>
                    <a:pt x="0" y="26"/>
                    <a:pt x="8" y="36"/>
                  </a:cubicBezTo>
                  <a:cubicBezTo>
                    <a:pt x="11" y="39"/>
                    <a:pt x="17" y="33"/>
                    <a:pt x="14" y="30"/>
                  </a:cubicBezTo>
                  <a:cubicBezTo>
                    <a:pt x="10" y="26"/>
                    <a:pt x="10" y="8"/>
                    <a:pt x="19" y="7"/>
                  </a:cubicBezTo>
                  <a:cubicBezTo>
                    <a:pt x="22" y="7"/>
                    <a:pt x="25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1558" y="2418"/>
              <a:ext cx="60" cy="156"/>
            </a:xfrm>
            <a:custGeom>
              <a:avLst/>
              <a:gdLst>
                <a:gd name="T0" fmla="*/ 6 w 14"/>
                <a:gd name="T1" fmla="*/ 6 h 37"/>
                <a:gd name="T2" fmla="*/ 4 w 14"/>
                <a:gd name="T3" fmla="*/ 11 h 37"/>
                <a:gd name="T4" fmla="*/ 2 w 14"/>
                <a:gd name="T5" fmla="*/ 18 h 37"/>
                <a:gd name="T6" fmla="*/ 0 w 14"/>
                <a:gd name="T7" fmla="*/ 32 h 37"/>
                <a:gd name="T8" fmla="*/ 6 w 14"/>
                <a:gd name="T9" fmla="*/ 30 h 37"/>
                <a:gd name="T10" fmla="*/ 7 w 14"/>
                <a:gd name="T11" fmla="*/ 21 h 37"/>
                <a:gd name="T12" fmla="*/ 10 w 14"/>
                <a:gd name="T13" fmla="*/ 15 h 37"/>
                <a:gd name="T14" fmla="*/ 10 w 14"/>
                <a:gd name="T15" fmla="*/ 12 h 37"/>
                <a:gd name="T16" fmla="*/ 11 w 14"/>
                <a:gd name="T17" fmla="*/ 10 h 37"/>
                <a:gd name="T18" fmla="*/ 13 w 14"/>
                <a:gd name="T19" fmla="*/ 5 h 37"/>
                <a:gd name="T20" fmla="*/ 6 w 14"/>
                <a:gd name="T21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37">
                  <a:moveTo>
                    <a:pt x="6" y="6"/>
                  </a:moveTo>
                  <a:cubicBezTo>
                    <a:pt x="6" y="8"/>
                    <a:pt x="4" y="9"/>
                    <a:pt x="4" y="11"/>
                  </a:cubicBezTo>
                  <a:cubicBezTo>
                    <a:pt x="3" y="14"/>
                    <a:pt x="3" y="16"/>
                    <a:pt x="2" y="18"/>
                  </a:cubicBezTo>
                  <a:cubicBezTo>
                    <a:pt x="0" y="23"/>
                    <a:pt x="0" y="27"/>
                    <a:pt x="0" y="32"/>
                  </a:cubicBezTo>
                  <a:cubicBezTo>
                    <a:pt x="0" y="37"/>
                    <a:pt x="6" y="33"/>
                    <a:pt x="6" y="30"/>
                  </a:cubicBezTo>
                  <a:cubicBezTo>
                    <a:pt x="6" y="27"/>
                    <a:pt x="6" y="24"/>
                    <a:pt x="7" y="21"/>
                  </a:cubicBezTo>
                  <a:cubicBezTo>
                    <a:pt x="8" y="19"/>
                    <a:pt x="9" y="17"/>
                    <a:pt x="10" y="15"/>
                  </a:cubicBezTo>
                  <a:cubicBezTo>
                    <a:pt x="10" y="14"/>
                    <a:pt x="10" y="13"/>
                    <a:pt x="10" y="12"/>
                  </a:cubicBezTo>
                  <a:cubicBezTo>
                    <a:pt x="10" y="10"/>
                    <a:pt x="10" y="12"/>
                    <a:pt x="11" y="10"/>
                  </a:cubicBezTo>
                  <a:cubicBezTo>
                    <a:pt x="12" y="9"/>
                    <a:pt x="13" y="7"/>
                    <a:pt x="13" y="5"/>
                  </a:cubicBezTo>
                  <a:cubicBezTo>
                    <a:pt x="14" y="0"/>
                    <a:pt x="7" y="2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文本框 29"/>
          <p:cNvSpPr txBox="1"/>
          <p:nvPr/>
        </p:nvSpPr>
        <p:spPr>
          <a:xfrm>
            <a:off x="2947607" y="1350212"/>
            <a:ext cx="3259197" cy="99257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6000" dirty="0">
                <a:ln>
                  <a:solidFill>
                    <a:srgbClr val="4A67AA"/>
                  </a:solidFill>
                </a:ln>
                <a:blipFill>
                  <a:blip r:embed="rId2"/>
                  <a:stretch>
                    <a:fillRect/>
                  </a:stretch>
                </a:blipFill>
                <a:latin typeface="Impact" panose="020B0806030902050204" pitchFamily="34" charset="0"/>
              </a:rPr>
              <a:t>当代中国</a:t>
            </a:r>
            <a:endParaRPr lang="zh-CN" altLang="en-US" sz="10400" dirty="0">
              <a:ln>
                <a:solidFill>
                  <a:srgbClr val="4A67AA"/>
                </a:solidFill>
              </a:ln>
              <a:blipFill>
                <a:blip r:embed="rId2"/>
                <a:stretch>
                  <a:fillRect/>
                </a:stretch>
              </a:blipFill>
              <a:latin typeface="Impact" panose="020B0806030902050204" pitchFamily="34" charset="0"/>
            </a:endParaRPr>
          </a:p>
        </p:txBody>
      </p:sp>
      <p:sp>
        <p:nvSpPr>
          <p:cNvPr id="17" name="Freeform 21"/>
          <p:cNvSpPr>
            <a:spLocks/>
          </p:cNvSpPr>
          <p:nvPr/>
        </p:nvSpPr>
        <p:spPr bwMode="auto">
          <a:xfrm>
            <a:off x="1766421" y="2483398"/>
            <a:ext cx="5506640" cy="265928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4A67AA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8" name="Group 4"/>
          <p:cNvGrpSpPr>
            <a:grpSpLocks noChangeAspect="1"/>
          </p:cNvGrpSpPr>
          <p:nvPr/>
        </p:nvGrpSpPr>
        <p:grpSpPr bwMode="auto">
          <a:xfrm rot="459736">
            <a:off x="6254883" y="1151947"/>
            <a:ext cx="901870" cy="1053896"/>
            <a:chOff x="3082" y="1214"/>
            <a:chExt cx="1623" cy="1896"/>
          </a:xfrm>
          <a:solidFill>
            <a:schemeClr val="accent1"/>
          </a:solidFill>
        </p:grpSpPr>
        <p:grpSp>
          <p:nvGrpSpPr>
            <p:cNvPr id="19" name="Group 205"/>
            <p:cNvGrpSpPr/>
            <p:nvPr/>
          </p:nvGrpSpPr>
          <p:grpSpPr bwMode="auto">
            <a:xfrm>
              <a:off x="3082" y="1214"/>
              <a:ext cx="1623" cy="1603"/>
              <a:chOff x="3082" y="1214"/>
              <a:chExt cx="1623" cy="1603"/>
            </a:xfrm>
            <a:grpFill/>
          </p:grpSpPr>
          <p:sp>
            <p:nvSpPr>
              <p:cNvPr id="267" name="Freeform 5"/>
              <p:cNvSpPr/>
              <p:nvPr/>
            </p:nvSpPr>
            <p:spPr bwMode="auto">
              <a:xfrm>
                <a:off x="3608" y="2103"/>
                <a:ext cx="13" cy="0"/>
              </a:xfrm>
              <a:custGeom>
                <a:avLst/>
                <a:gdLst>
                  <a:gd name="T0" fmla="*/ 0 w 6"/>
                  <a:gd name="T1" fmla="*/ 6 w 6"/>
                  <a:gd name="T2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cubicBezTo>
                      <a:pt x="1" y="0"/>
                      <a:pt x="3" y="0"/>
                      <a:pt x="6" y="0"/>
                    </a:cubicBezTo>
                    <a:cubicBezTo>
                      <a:pt x="3" y="0"/>
                      <a:pt x="2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8" name="Freeform 6"/>
              <p:cNvSpPr/>
              <p:nvPr/>
            </p:nvSpPr>
            <p:spPr bwMode="auto">
              <a:xfrm>
                <a:off x="3576" y="1893"/>
                <a:ext cx="5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  <a:gd name="T3" fmla="*/ 0 w 2"/>
                  <a:gd name="T4" fmla="*/ 2 w 2"/>
                  <a:gd name="T5" fmla="*/ 2 w 2"/>
                  <a:gd name="T6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9" name="Freeform 7"/>
              <p:cNvSpPr/>
              <p:nvPr/>
            </p:nvSpPr>
            <p:spPr bwMode="auto">
              <a:xfrm>
                <a:off x="3615" y="1903"/>
                <a:ext cx="0" cy="5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0" name="Freeform 8"/>
              <p:cNvSpPr/>
              <p:nvPr/>
            </p:nvSpPr>
            <p:spPr bwMode="auto">
              <a:xfrm>
                <a:off x="3566" y="1893"/>
                <a:ext cx="6" cy="0"/>
              </a:xfrm>
              <a:custGeom>
                <a:avLst/>
                <a:gdLst>
                  <a:gd name="T0" fmla="*/ 3 w 3"/>
                  <a:gd name="T1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cubicBezTo>
                      <a:pt x="0" y="0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1" name="Freeform 9"/>
              <p:cNvSpPr/>
              <p:nvPr/>
            </p:nvSpPr>
            <p:spPr bwMode="auto">
              <a:xfrm>
                <a:off x="3820" y="230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2" name="Freeform 10"/>
              <p:cNvSpPr/>
              <p:nvPr/>
            </p:nvSpPr>
            <p:spPr bwMode="auto">
              <a:xfrm>
                <a:off x="3642" y="2209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3" name="Freeform 11"/>
              <p:cNvSpPr/>
              <p:nvPr/>
            </p:nvSpPr>
            <p:spPr bwMode="auto">
              <a:xfrm>
                <a:off x="3549" y="2154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4" name="Freeform 12"/>
              <p:cNvSpPr/>
              <p:nvPr/>
            </p:nvSpPr>
            <p:spPr bwMode="auto">
              <a:xfrm>
                <a:off x="3610" y="1895"/>
                <a:ext cx="9" cy="8"/>
              </a:xfrm>
              <a:custGeom>
                <a:avLst/>
                <a:gdLst>
                  <a:gd name="T0" fmla="*/ 1 w 4"/>
                  <a:gd name="T1" fmla="*/ 1 h 4"/>
                  <a:gd name="T2" fmla="*/ 1 w 4"/>
                  <a:gd name="T3" fmla="*/ 2 h 4"/>
                  <a:gd name="T4" fmla="*/ 0 w 4"/>
                  <a:gd name="T5" fmla="*/ 2 h 4"/>
                  <a:gd name="T6" fmla="*/ 2 w 4"/>
                  <a:gd name="T7" fmla="*/ 4 h 4"/>
                  <a:gd name="T8" fmla="*/ 2 w 4"/>
                  <a:gd name="T9" fmla="*/ 2 h 4"/>
                  <a:gd name="T10" fmla="*/ 3 w 4"/>
                  <a:gd name="T11" fmla="*/ 1 h 4"/>
                  <a:gd name="T12" fmla="*/ 4 w 4"/>
                  <a:gd name="T13" fmla="*/ 0 h 4"/>
                  <a:gd name="T14" fmla="*/ 4 w 4"/>
                  <a:gd name="T15" fmla="*/ 0 h 4"/>
                  <a:gd name="T16" fmla="*/ 4 w 4"/>
                  <a:gd name="T17" fmla="*/ 0 h 4"/>
                  <a:gd name="T18" fmla="*/ 2 w 4"/>
                  <a:gd name="T19" fmla="*/ 0 h 4"/>
                  <a:gd name="T20" fmla="*/ 2 w 4"/>
                  <a:gd name="T21" fmla="*/ 0 h 4"/>
                  <a:gd name="T22" fmla="*/ 1 w 4"/>
                  <a:gd name="T2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4">
                    <a:moveTo>
                      <a:pt x="1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5" name="Freeform 13"/>
              <p:cNvSpPr/>
              <p:nvPr/>
            </p:nvSpPr>
            <p:spPr bwMode="auto">
              <a:xfrm>
                <a:off x="3926" y="1914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6" name="Freeform 14"/>
              <p:cNvSpPr/>
              <p:nvPr/>
            </p:nvSpPr>
            <p:spPr bwMode="auto">
              <a:xfrm>
                <a:off x="3810" y="1774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1 w 1"/>
                  <a:gd name="T5" fmla="*/ 2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7" name="Freeform 15"/>
              <p:cNvSpPr/>
              <p:nvPr/>
            </p:nvSpPr>
            <p:spPr bwMode="auto">
              <a:xfrm>
                <a:off x="3846" y="2474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8" name="Freeform 16"/>
              <p:cNvSpPr/>
              <p:nvPr/>
            </p:nvSpPr>
            <p:spPr bwMode="auto">
              <a:xfrm>
                <a:off x="3943" y="2546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9" name="Freeform 17"/>
              <p:cNvSpPr/>
              <p:nvPr/>
            </p:nvSpPr>
            <p:spPr bwMode="auto">
              <a:xfrm>
                <a:off x="3846" y="2474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0" name="Freeform 18"/>
              <p:cNvSpPr/>
              <p:nvPr/>
            </p:nvSpPr>
            <p:spPr bwMode="auto">
              <a:xfrm>
                <a:off x="4156" y="220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1" name="Freeform 19"/>
              <p:cNvSpPr/>
              <p:nvPr/>
            </p:nvSpPr>
            <p:spPr bwMode="auto">
              <a:xfrm>
                <a:off x="4056" y="2213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2" name="Freeform 20"/>
              <p:cNvSpPr/>
              <p:nvPr/>
            </p:nvSpPr>
            <p:spPr bwMode="auto">
              <a:xfrm>
                <a:off x="3837" y="2470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3" name="Freeform 21"/>
              <p:cNvSpPr/>
              <p:nvPr/>
            </p:nvSpPr>
            <p:spPr bwMode="auto">
              <a:xfrm>
                <a:off x="3954" y="2311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4" name="Freeform 22"/>
              <p:cNvSpPr/>
              <p:nvPr/>
            </p:nvSpPr>
            <p:spPr bwMode="auto">
              <a:xfrm>
                <a:off x="3576" y="18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5" name="Freeform 23"/>
              <p:cNvSpPr/>
              <p:nvPr/>
            </p:nvSpPr>
            <p:spPr bwMode="auto">
              <a:xfrm>
                <a:off x="3281" y="254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6" name="Freeform 24"/>
              <p:cNvSpPr/>
              <p:nvPr/>
            </p:nvSpPr>
            <p:spPr bwMode="auto">
              <a:xfrm>
                <a:off x="3364" y="2470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1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7" name="Freeform 25"/>
              <p:cNvSpPr/>
              <p:nvPr/>
            </p:nvSpPr>
            <p:spPr bwMode="auto">
              <a:xfrm>
                <a:off x="3360" y="2470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8" name="Freeform 26"/>
              <p:cNvSpPr/>
              <p:nvPr/>
            </p:nvSpPr>
            <p:spPr bwMode="auto">
              <a:xfrm>
                <a:off x="3353" y="2470"/>
                <a:ext cx="3" cy="4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0" y="0"/>
                      <a:pt x="1" y="1"/>
                      <a:pt x="0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9" name="Freeform 27"/>
              <p:cNvSpPr/>
              <p:nvPr/>
            </p:nvSpPr>
            <p:spPr bwMode="auto">
              <a:xfrm>
                <a:off x="3392" y="2482"/>
                <a:ext cx="2" cy="5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0" name="Freeform 28"/>
              <p:cNvSpPr/>
              <p:nvPr/>
            </p:nvSpPr>
            <p:spPr bwMode="auto">
              <a:xfrm>
                <a:off x="3390" y="2480"/>
                <a:ext cx="2" cy="7"/>
              </a:xfrm>
              <a:custGeom>
                <a:avLst/>
                <a:gdLst>
                  <a:gd name="T0" fmla="*/ 1 w 1"/>
                  <a:gd name="T1" fmla="*/ 3 h 3"/>
                  <a:gd name="T2" fmla="*/ 0 w 1"/>
                  <a:gd name="T3" fmla="*/ 0 h 3"/>
                  <a:gd name="T4" fmla="*/ 1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1" y="2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1" name="Freeform 29"/>
              <p:cNvSpPr/>
              <p:nvPr/>
            </p:nvSpPr>
            <p:spPr bwMode="auto">
              <a:xfrm>
                <a:off x="3341" y="247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2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2" name="Freeform 30"/>
              <p:cNvSpPr/>
              <p:nvPr/>
            </p:nvSpPr>
            <p:spPr bwMode="auto">
              <a:xfrm>
                <a:off x="3822" y="2279"/>
                <a:ext cx="5" cy="4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0 w 2"/>
                  <a:gd name="T5" fmla="*/ 2 h 2"/>
                  <a:gd name="T6" fmla="*/ 1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3" name="Freeform 31"/>
              <p:cNvSpPr/>
              <p:nvPr/>
            </p:nvSpPr>
            <p:spPr bwMode="auto">
              <a:xfrm>
                <a:off x="3292" y="252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0 h 2"/>
                  <a:gd name="T4" fmla="*/ 0 w 2"/>
                  <a:gd name="T5" fmla="*/ 0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4" name="Freeform 32"/>
              <p:cNvSpPr/>
              <p:nvPr/>
            </p:nvSpPr>
            <p:spPr bwMode="auto">
              <a:xfrm>
                <a:off x="3699" y="2796"/>
                <a:ext cx="7" cy="5"/>
              </a:xfrm>
              <a:custGeom>
                <a:avLst/>
                <a:gdLst>
                  <a:gd name="T0" fmla="*/ 2 w 3"/>
                  <a:gd name="T1" fmla="*/ 2 h 2"/>
                  <a:gd name="T2" fmla="*/ 2 w 3"/>
                  <a:gd name="T3" fmla="*/ 0 h 2"/>
                  <a:gd name="T4" fmla="*/ 2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2"/>
                    </a:moveTo>
                    <a:cubicBezTo>
                      <a:pt x="3" y="1"/>
                      <a:pt x="2" y="0"/>
                      <a:pt x="2" y="0"/>
                    </a:cubicBezTo>
                    <a:cubicBezTo>
                      <a:pt x="0" y="0"/>
                      <a:pt x="3" y="1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5" name="Freeform 33"/>
              <p:cNvSpPr/>
              <p:nvPr/>
            </p:nvSpPr>
            <p:spPr bwMode="auto">
              <a:xfrm>
                <a:off x="4616" y="1870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6" name="Freeform 34"/>
              <p:cNvSpPr/>
              <p:nvPr/>
            </p:nvSpPr>
            <p:spPr bwMode="auto">
              <a:xfrm>
                <a:off x="3262" y="2567"/>
                <a:ext cx="4" cy="4"/>
              </a:xfrm>
              <a:custGeom>
                <a:avLst/>
                <a:gdLst>
                  <a:gd name="T0" fmla="*/ 0 w 4"/>
                  <a:gd name="T1" fmla="*/ 2 h 4"/>
                  <a:gd name="T2" fmla="*/ 4 w 4"/>
                  <a:gd name="T3" fmla="*/ 4 h 4"/>
                  <a:gd name="T4" fmla="*/ 0 w 4"/>
                  <a:gd name="T5" fmla="*/ 0 h 4"/>
                  <a:gd name="T6" fmla="*/ 0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4" y="4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7" name="Freeform 35"/>
              <p:cNvSpPr/>
              <p:nvPr/>
            </p:nvSpPr>
            <p:spPr bwMode="auto">
              <a:xfrm>
                <a:off x="3570" y="1893"/>
                <a:ext cx="6" cy="6"/>
              </a:xfrm>
              <a:custGeom>
                <a:avLst/>
                <a:gdLst>
                  <a:gd name="T0" fmla="*/ 1 w 3"/>
                  <a:gd name="T1" fmla="*/ 0 h 3"/>
                  <a:gd name="T2" fmla="*/ 1 w 3"/>
                  <a:gd name="T3" fmla="*/ 0 h 3"/>
                  <a:gd name="T4" fmla="*/ 1 w 3"/>
                  <a:gd name="T5" fmla="*/ 0 h 3"/>
                  <a:gd name="T6" fmla="*/ 1 w 3"/>
                  <a:gd name="T7" fmla="*/ 0 h 3"/>
                  <a:gd name="T8" fmla="*/ 1 w 3"/>
                  <a:gd name="T9" fmla="*/ 0 h 3"/>
                  <a:gd name="T10" fmla="*/ 2 w 3"/>
                  <a:gd name="T11" fmla="*/ 1 h 3"/>
                  <a:gd name="T12" fmla="*/ 0 w 3"/>
                  <a:gd name="T13" fmla="*/ 2 h 3"/>
                  <a:gd name="T14" fmla="*/ 2 w 3"/>
                  <a:gd name="T15" fmla="*/ 2 h 3"/>
                  <a:gd name="T16" fmla="*/ 3 w 3"/>
                  <a:gd name="T17" fmla="*/ 0 h 3"/>
                  <a:gd name="T18" fmla="*/ 1 w 3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0" y="0"/>
                      <a:pt x="0" y="2"/>
                    </a:cubicBezTo>
                    <a:cubicBezTo>
                      <a:pt x="0" y="3"/>
                      <a:pt x="1" y="3"/>
                      <a:pt x="2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8" name="Freeform 36"/>
              <p:cNvSpPr/>
              <p:nvPr/>
            </p:nvSpPr>
            <p:spPr bwMode="auto">
              <a:xfrm>
                <a:off x="3207" y="2465"/>
                <a:ext cx="183" cy="174"/>
              </a:xfrm>
              <a:custGeom>
                <a:avLst/>
                <a:gdLst>
                  <a:gd name="T0" fmla="*/ 83 w 86"/>
                  <a:gd name="T1" fmla="*/ 5 h 82"/>
                  <a:gd name="T2" fmla="*/ 80 w 86"/>
                  <a:gd name="T3" fmla="*/ 4 h 82"/>
                  <a:gd name="T4" fmla="*/ 77 w 86"/>
                  <a:gd name="T5" fmla="*/ 8 h 82"/>
                  <a:gd name="T6" fmla="*/ 76 w 86"/>
                  <a:gd name="T7" fmla="*/ 6 h 82"/>
                  <a:gd name="T8" fmla="*/ 72 w 86"/>
                  <a:gd name="T9" fmla="*/ 7 h 82"/>
                  <a:gd name="T10" fmla="*/ 70 w 86"/>
                  <a:gd name="T11" fmla="*/ 4 h 82"/>
                  <a:gd name="T12" fmla="*/ 67 w 86"/>
                  <a:gd name="T13" fmla="*/ 1 h 82"/>
                  <a:gd name="T14" fmla="*/ 68 w 86"/>
                  <a:gd name="T15" fmla="*/ 6 h 82"/>
                  <a:gd name="T16" fmla="*/ 70 w 86"/>
                  <a:gd name="T17" fmla="*/ 10 h 82"/>
                  <a:gd name="T18" fmla="*/ 65 w 86"/>
                  <a:gd name="T19" fmla="*/ 6 h 82"/>
                  <a:gd name="T20" fmla="*/ 65 w 86"/>
                  <a:gd name="T21" fmla="*/ 8 h 82"/>
                  <a:gd name="T22" fmla="*/ 62 w 86"/>
                  <a:gd name="T23" fmla="*/ 6 h 82"/>
                  <a:gd name="T24" fmla="*/ 61 w 86"/>
                  <a:gd name="T25" fmla="*/ 8 h 82"/>
                  <a:gd name="T26" fmla="*/ 59 w 86"/>
                  <a:gd name="T27" fmla="*/ 9 h 82"/>
                  <a:gd name="T28" fmla="*/ 62 w 86"/>
                  <a:gd name="T29" fmla="*/ 15 h 82"/>
                  <a:gd name="T30" fmla="*/ 58 w 86"/>
                  <a:gd name="T31" fmla="*/ 10 h 82"/>
                  <a:gd name="T32" fmla="*/ 57 w 86"/>
                  <a:gd name="T33" fmla="*/ 12 h 82"/>
                  <a:gd name="T34" fmla="*/ 53 w 86"/>
                  <a:gd name="T35" fmla="*/ 17 h 82"/>
                  <a:gd name="T36" fmla="*/ 51 w 86"/>
                  <a:gd name="T37" fmla="*/ 19 h 82"/>
                  <a:gd name="T38" fmla="*/ 48 w 86"/>
                  <a:gd name="T39" fmla="*/ 22 h 82"/>
                  <a:gd name="T40" fmla="*/ 48 w 86"/>
                  <a:gd name="T41" fmla="*/ 24 h 82"/>
                  <a:gd name="T42" fmla="*/ 46 w 86"/>
                  <a:gd name="T43" fmla="*/ 24 h 82"/>
                  <a:gd name="T44" fmla="*/ 45 w 86"/>
                  <a:gd name="T45" fmla="*/ 25 h 82"/>
                  <a:gd name="T46" fmla="*/ 46 w 86"/>
                  <a:gd name="T47" fmla="*/ 27 h 82"/>
                  <a:gd name="T48" fmla="*/ 43 w 86"/>
                  <a:gd name="T49" fmla="*/ 28 h 82"/>
                  <a:gd name="T50" fmla="*/ 40 w 86"/>
                  <a:gd name="T51" fmla="*/ 30 h 82"/>
                  <a:gd name="T52" fmla="*/ 38 w 86"/>
                  <a:gd name="T53" fmla="*/ 32 h 82"/>
                  <a:gd name="T54" fmla="*/ 36 w 86"/>
                  <a:gd name="T55" fmla="*/ 34 h 82"/>
                  <a:gd name="T56" fmla="*/ 36 w 86"/>
                  <a:gd name="T57" fmla="*/ 37 h 82"/>
                  <a:gd name="T58" fmla="*/ 34 w 86"/>
                  <a:gd name="T59" fmla="*/ 36 h 82"/>
                  <a:gd name="T60" fmla="*/ 34 w 86"/>
                  <a:gd name="T61" fmla="*/ 37 h 82"/>
                  <a:gd name="T62" fmla="*/ 31 w 86"/>
                  <a:gd name="T63" fmla="*/ 41 h 82"/>
                  <a:gd name="T64" fmla="*/ 32 w 86"/>
                  <a:gd name="T65" fmla="*/ 45 h 82"/>
                  <a:gd name="T66" fmla="*/ 31 w 86"/>
                  <a:gd name="T67" fmla="*/ 48 h 82"/>
                  <a:gd name="T68" fmla="*/ 28 w 86"/>
                  <a:gd name="T69" fmla="*/ 47 h 82"/>
                  <a:gd name="T70" fmla="*/ 25 w 86"/>
                  <a:gd name="T71" fmla="*/ 53 h 82"/>
                  <a:gd name="T72" fmla="*/ 24 w 86"/>
                  <a:gd name="T73" fmla="*/ 55 h 82"/>
                  <a:gd name="T74" fmla="*/ 18 w 86"/>
                  <a:gd name="T75" fmla="*/ 59 h 82"/>
                  <a:gd name="T76" fmla="*/ 15 w 86"/>
                  <a:gd name="T77" fmla="*/ 59 h 82"/>
                  <a:gd name="T78" fmla="*/ 14 w 86"/>
                  <a:gd name="T79" fmla="*/ 60 h 82"/>
                  <a:gd name="T80" fmla="*/ 11 w 86"/>
                  <a:gd name="T81" fmla="*/ 69 h 82"/>
                  <a:gd name="T82" fmla="*/ 2 w 86"/>
                  <a:gd name="T83" fmla="*/ 75 h 82"/>
                  <a:gd name="T84" fmla="*/ 23 w 86"/>
                  <a:gd name="T85" fmla="*/ 72 h 82"/>
                  <a:gd name="T86" fmla="*/ 28 w 86"/>
                  <a:gd name="T87" fmla="*/ 68 h 82"/>
                  <a:gd name="T88" fmla="*/ 42 w 86"/>
                  <a:gd name="T89" fmla="*/ 48 h 82"/>
                  <a:gd name="T90" fmla="*/ 49 w 86"/>
                  <a:gd name="T91" fmla="*/ 45 h 82"/>
                  <a:gd name="T92" fmla="*/ 55 w 86"/>
                  <a:gd name="T93" fmla="*/ 43 h 82"/>
                  <a:gd name="T94" fmla="*/ 63 w 86"/>
                  <a:gd name="T95" fmla="*/ 35 h 82"/>
                  <a:gd name="T96" fmla="*/ 68 w 86"/>
                  <a:gd name="T97" fmla="*/ 31 h 82"/>
                  <a:gd name="T98" fmla="*/ 74 w 86"/>
                  <a:gd name="T99" fmla="*/ 23 h 82"/>
                  <a:gd name="T100" fmla="*/ 75 w 86"/>
                  <a:gd name="T101" fmla="*/ 16 h 82"/>
                  <a:gd name="T102" fmla="*/ 82 w 86"/>
                  <a:gd name="T103" fmla="*/ 14 h 82"/>
                  <a:gd name="T104" fmla="*/ 84 w 86"/>
                  <a:gd name="T105" fmla="*/ 13 h 82"/>
                  <a:gd name="T106" fmla="*/ 84 w 86"/>
                  <a:gd name="T107" fmla="*/ 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6" h="82">
                    <a:moveTo>
                      <a:pt x="84" y="7"/>
                    </a:moveTo>
                    <a:cubicBezTo>
                      <a:pt x="85" y="8"/>
                      <a:pt x="85" y="9"/>
                      <a:pt x="86" y="10"/>
                    </a:cubicBezTo>
                    <a:cubicBezTo>
                      <a:pt x="85" y="6"/>
                      <a:pt x="85" y="6"/>
                      <a:pt x="85" y="6"/>
                    </a:cubicBezTo>
                    <a:cubicBezTo>
                      <a:pt x="85" y="7"/>
                      <a:pt x="85" y="6"/>
                      <a:pt x="84" y="5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83" y="5"/>
                      <a:pt x="82" y="4"/>
                      <a:pt x="82" y="6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83" y="7"/>
                      <a:pt x="84" y="9"/>
                      <a:pt x="83" y="8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2" y="7"/>
                      <a:pt x="80" y="5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79" y="5"/>
                      <a:pt x="81" y="7"/>
                      <a:pt x="81" y="7"/>
                    </a:cubicBezTo>
                    <a:cubicBezTo>
                      <a:pt x="80" y="7"/>
                      <a:pt x="79" y="5"/>
                      <a:pt x="79" y="4"/>
                    </a:cubicBezTo>
                    <a:cubicBezTo>
                      <a:pt x="78" y="4"/>
                      <a:pt x="79" y="6"/>
                      <a:pt x="77" y="5"/>
                    </a:cubicBezTo>
                    <a:cubicBezTo>
                      <a:pt x="77" y="5"/>
                      <a:pt x="77" y="6"/>
                      <a:pt x="77" y="8"/>
                    </a:cubicBezTo>
                    <a:cubicBezTo>
                      <a:pt x="77" y="8"/>
                      <a:pt x="76" y="5"/>
                      <a:pt x="76" y="6"/>
                    </a:cubicBezTo>
                    <a:cubicBezTo>
                      <a:pt x="75" y="5"/>
                      <a:pt x="74" y="3"/>
                      <a:pt x="74" y="2"/>
                    </a:cubicBezTo>
                    <a:cubicBezTo>
                      <a:pt x="74" y="2"/>
                      <a:pt x="73" y="1"/>
                      <a:pt x="73" y="2"/>
                    </a:cubicBezTo>
                    <a:cubicBezTo>
                      <a:pt x="73" y="1"/>
                      <a:pt x="72" y="0"/>
                      <a:pt x="72" y="0"/>
                    </a:cubicBezTo>
                    <a:cubicBezTo>
                      <a:pt x="73" y="1"/>
                      <a:pt x="74" y="3"/>
                      <a:pt x="74" y="3"/>
                    </a:cubicBezTo>
                    <a:cubicBezTo>
                      <a:pt x="76" y="5"/>
                      <a:pt x="74" y="4"/>
                      <a:pt x="76" y="6"/>
                    </a:cubicBezTo>
                    <a:cubicBezTo>
                      <a:pt x="75" y="6"/>
                      <a:pt x="74" y="6"/>
                      <a:pt x="74" y="7"/>
                    </a:cubicBezTo>
                    <a:cubicBezTo>
                      <a:pt x="74" y="7"/>
                      <a:pt x="73" y="5"/>
                      <a:pt x="73" y="4"/>
                    </a:cubicBezTo>
                    <a:cubicBezTo>
                      <a:pt x="73" y="6"/>
                      <a:pt x="73" y="7"/>
                      <a:pt x="73" y="7"/>
                    </a:cubicBezTo>
                    <a:cubicBezTo>
                      <a:pt x="74" y="8"/>
                      <a:pt x="74" y="8"/>
                      <a:pt x="75" y="10"/>
                    </a:cubicBezTo>
                    <a:cubicBezTo>
                      <a:pt x="75" y="10"/>
                      <a:pt x="75" y="11"/>
                      <a:pt x="75" y="11"/>
                    </a:cubicBezTo>
                    <a:cubicBezTo>
                      <a:pt x="74" y="9"/>
                      <a:pt x="72" y="7"/>
                      <a:pt x="72" y="7"/>
                    </a:cubicBezTo>
                    <a:cubicBezTo>
                      <a:pt x="71" y="5"/>
                      <a:pt x="73" y="7"/>
                      <a:pt x="71" y="5"/>
                    </a:cubicBezTo>
                    <a:cubicBezTo>
                      <a:pt x="70" y="3"/>
                      <a:pt x="71" y="2"/>
                      <a:pt x="72" y="3"/>
                    </a:cubicBezTo>
                    <a:cubicBezTo>
                      <a:pt x="71" y="1"/>
                      <a:pt x="71" y="3"/>
                      <a:pt x="70" y="1"/>
                    </a:cubicBezTo>
                    <a:cubicBezTo>
                      <a:pt x="70" y="1"/>
                      <a:pt x="70" y="3"/>
                      <a:pt x="70" y="3"/>
                    </a:cubicBezTo>
                    <a:cubicBezTo>
                      <a:pt x="71" y="4"/>
                      <a:pt x="71" y="4"/>
                      <a:pt x="71" y="5"/>
                    </a:cubicBezTo>
                    <a:cubicBezTo>
                      <a:pt x="72" y="8"/>
                      <a:pt x="70" y="4"/>
                      <a:pt x="70" y="4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9" y="3"/>
                      <a:pt x="69" y="4"/>
                      <a:pt x="69" y="4"/>
                    </a:cubicBezTo>
                    <a:cubicBezTo>
                      <a:pt x="67" y="2"/>
                      <a:pt x="69" y="4"/>
                      <a:pt x="68" y="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6" y="0"/>
                      <a:pt x="68" y="2"/>
                      <a:pt x="67" y="2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68" y="3"/>
                      <a:pt x="69" y="4"/>
                      <a:pt x="69" y="4"/>
                    </a:cubicBezTo>
                    <a:cubicBezTo>
                      <a:pt x="70" y="7"/>
                      <a:pt x="69" y="4"/>
                      <a:pt x="69" y="5"/>
                    </a:cubicBezTo>
                    <a:cubicBezTo>
                      <a:pt x="69" y="7"/>
                      <a:pt x="69" y="5"/>
                      <a:pt x="70" y="6"/>
                    </a:cubicBezTo>
                    <a:cubicBezTo>
                      <a:pt x="71" y="8"/>
                      <a:pt x="70" y="8"/>
                      <a:pt x="70" y="8"/>
                    </a:cubicBezTo>
                    <a:cubicBezTo>
                      <a:pt x="70" y="9"/>
                      <a:pt x="69" y="7"/>
                      <a:pt x="68" y="6"/>
                    </a:cubicBezTo>
                    <a:cubicBezTo>
                      <a:pt x="68" y="6"/>
                      <a:pt x="68" y="5"/>
                      <a:pt x="69" y="6"/>
                    </a:cubicBezTo>
                    <a:cubicBezTo>
                      <a:pt x="68" y="4"/>
                      <a:pt x="67" y="3"/>
                      <a:pt x="66" y="2"/>
                    </a:cubicBezTo>
                    <a:cubicBezTo>
                      <a:pt x="65" y="1"/>
                      <a:pt x="67" y="4"/>
                      <a:pt x="67" y="4"/>
                    </a:cubicBezTo>
                    <a:cubicBezTo>
                      <a:pt x="67" y="3"/>
                      <a:pt x="68" y="5"/>
                      <a:pt x="68" y="6"/>
                    </a:cubicBezTo>
                    <a:cubicBezTo>
                      <a:pt x="70" y="10"/>
                      <a:pt x="66" y="3"/>
                      <a:pt x="66" y="4"/>
                    </a:cubicBezTo>
                    <a:cubicBezTo>
                      <a:pt x="68" y="6"/>
                      <a:pt x="67" y="8"/>
                      <a:pt x="70" y="10"/>
                    </a:cubicBezTo>
                    <a:cubicBezTo>
                      <a:pt x="70" y="11"/>
                      <a:pt x="70" y="12"/>
                      <a:pt x="70" y="12"/>
                    </a:cubicBezTo>
                    <a:cubicBezTo>
                      <a:pt x="69" y="10"/>
                      <a:pt x="69" y="10"/>
                      <a:pt x="68" y="8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4"/>
                      <a:pt x="65" y="5"/>
                      <a:pt x="65" y="6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5"/>
                      <a:pt x="65" y="7"/>
                      <a:pt x="65" y="7"/>
                    </a:cubicBezTo>
                    <a:cubicBezTo>
                      <a:pt x="65" y="7"/>
                      <a:pt x="64" y="6"/>
                      <a:pt x="63" y="5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63" y="5"/>
                      <a:pt x="62" y="3"/>
                      <a:pt x="62" y="4"/>
                    </a:cubicBezTo>
                    <a:cubicBezTo>
                      <a:pt x="63" y="5"/>
                      <a:pt x="64" y="6"/>
                      <a:pt x="65" y="8"/>
                    </a:cubicBezTo>
                    <a:cubicBezTo>
                      <a:pt x="65" y="8"/>
                      <a:pt x="64" y="7"/>
                      <a:pt x="64" y="7"/>
                    </a:cubicBezTo>
                    <a:cubicBezTo>
                      <a:pt x="63" y="6"/>
                      <a:pt x="63" y="6"/>
                      <a:pt x="63" y="6"/>
                    </a:cubicBezTo>
                    <a:cubicBezTo>
                      <a:pt x="63" y="7"/>
                      <a:pt x="62" y="4"/>
                      <a:pt x="62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2" y="6"/>
                      <a:pt x="62" y="5"/>
                      <a:pt x="61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2" y="6"/>
                      <a:pt x="63" y="8"/>
                      <a:pt x="61" y="6"/>
                    </a:cubicBezTo>
                    <a:cubicBezTo>
                      <a:pt x="63" y="8"/>
                      <a:pt x="61" y="6"/>
                      <a:pt x="62" y="7"/>
                    </a:cubicBezTo>
                    <a:cubicBezTo>
                      <a:pt x="64" y="9"/>
                      <a:pt x="63" y="9"/>
                      <a:pt x="63" y="9"/>
                    </a:cubicBezTo>
                    <a:cubicBezTo>
                      <a:pt x="62" y="7"/>
                      <a:pt x="63" y="9"/>
                      <a:pt x="63" y="9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0" y="6"/>
                      <a:pt x="62" y="10"/>
                      <a:pt x="61" y="10"/>
                    </a:cubicBezTo>
                    <a:cubicBezTo>
                      <a:pt x="61" y="9"/>
                      <a:pt x="60" y="7"/>
                      <a:pt x="60" y="7"/>
                    </a:cubicBezTo>
                    <a:cubicBezTo>
                      <a:pt x="61" y="9"/>
                      <a:pt x="61" y="10"/>
                      <a:pt x="62" y="11"/>
                    </a:cubicBezTo>
                    <a:cubicBezTo>
                      <a:pt x="61" y="11"/>
                      <a:pt x="60" y="9"/>
                      <a:pt x="59" y="7"/>
                    </a:cubicBezTo>
                    <a:cubicBezTo>
                      <a:pt x="60" y="9"/>
                      <a:pt x="58" y="7"/>
                      <a:pt x="59" y="9"/>
                    </a:cubicBezTo>
                    <a:cubicBezTo>
                      <a:pt x="60" y="9"/>
                      <a:pt x="60" y="10"/>
                      <a:pt x="61" y="11"/>
                    </a:cubicBezTo>
                    <a:cubicBezTo>
                      <a:pt x="61" y="11"/>
                      <a:pt x="60" y="10"/>
                      <a:pt x="60" y="10"/>
                    </a:cubicBezTo>
                    <a:cubicBezTo>
                      <a:pt x="60" y="10"/>
                      <a:pt x="61" y="12"/>
                      <a:pt x="61" y="12"/>
                    </a:cubicBezTo>
                    <a:cubicBezTo>
                      <a:pt x="61" y="12"/>
                      <a:pt x="62" y="14"/>
                      <a:pt x="61" y="13"/>
                    </a:cubicBezTo>
                    <a:cubicBezTo>
                      <a:pt x="60" y="12"/>
                      <a:pt x="61" y="12"/>
                      <a:pt x="60" y="11"/>
                    </a:cubicBezTo>
                    <a:cubicBezTo>
                      <a:pt x="60" y="11"/>
                      <a:pt x="62" y="15"/>
                      <a:pt x="62" y="15"/>
                    </a:cubicBezTo>
                    <a:cubicBezTo>
                      <a:pt x="63" y="16"/>
                      <a:pt x="65" y="18"/>
                      <a:pt x="65" y="19"/>
                    </a:cubicBezTo>
                    <a:cubicBezTo>
                      <a:pt x="64" y="19"/>
                      <a:pt x="65" y="18"/>
                      <a:pt x="63" y="17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1" y="15"/>
                      <a:pt x="61" y="13"/>
                      <a:pt x="59" y="11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59" y="12"/>
                      <a:pt x="58" y="10"/>
                      <a:pt x="58" y="10"/>
                    </a:cubicBezTo>
                    <a:cubicBezTo>
                      <a:pt x="59" y="12"/>
                      <a:pt x="57" y="11"/>
                      <a:pt x="58" y="11"/>
                    </a:cubicBezTo>
                    <a:cubicBezTo>
                      <a:pt x="59" y="12"/>
                      <a:pt x="58" y="11"/>
                      <a:pt x="58" y="12"/>
                    </a:cubicBezTo>
                    <a:cubicBezTo>
                      <a:pt x="58" y="12"/>
                      <a:pt x="60" y="14"/>
                      <a:pt x="59" y="14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56" y="11"/>
                      <a:pt x="58" y="13"/>
                      <a:pt x="57" y="12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56" y="12"/>
                      <a:pt x="55" y="13"/>
                      <a:pt x="57" y="17"/>
                    </a:cubicBezTo>
                    <a:cubicBezTo>
                      <a:pt x="56" y="16"/>
                      <a:pt x="55" y="16"/>
                      <a:pt x="54" y="15"/>
                    </a:cubicBezTo>
                    <a:cubicBezTo>
                      <a:pt x="55" y="16"/>
                      <a:pt x="55" y="17"/>
                      <a:pt x="55" y="17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5"/>
                      <a:pt x="54" y="17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6"/>
                      <a:pt x="54" y="18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9"/>
                      <a:pt x="53" y="19"/>
                      <a:pt x="52" y="17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2" y="18"/>
                      <a:pt x="51" y="18"/>
                      <a:pt x="51" y="19"/>
                    </a:cubicBezTo>
                    <a:cubicBezTo>
                      <a:pt x="52" y="19"/>
                      <a:pt x="52" y="20"/>
                      <a:pt x="53" y="21"/>
                    </a:cubicBezTo>
                    <a:cubicBezTo>
                      <a:pt x="55" y="22"/>
                      <a:pt x="53" y="20"/>
                      <a:pt x="54" y="22"/>
                    </a:cubicBezTo>
                    <a:cubicBezTo>
                      <a:pt x="53" y="21"/>
                      <a:pt x="52" y="20"/>
                      <a:pt x="52" y="20"/>
                    </a:cubicBezTo>
                    <a:cubicBezTo>
                      <a:pt x="49" y="18"/>
                      <a:pt x="50" y="21"/>
                      <a:pt x="50" y="20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48" y="20"/>
                      <a:pt x="50" y="22"/>
                      <a:pt x="48" y="22"/>
                    </a:cubicBezTo>
                    <a:cubicBezTo>
                      <a:pt x="49" y="22"/>
                      <a:pt x="51" y="25"/>
                      <a:pt x="51" y="25"/>
                    </a:cubicBezTo>
                    <a:cubicBezTo>
                      <a:pt x="52" y="26"/>
                      <a:pt x="49" y="23"/>
                      <a:pt x="48" y="22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4"/>
                      <a:pt x="49" y="25"/>
                      <a:pt x="48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24"/>
                      <a:pt x="47" y="23"/>
                      <a:pt x="47" y="23"/>
                    </a:cubicBezTo>
                    <a:cubicBezTo>
                      <a:pt x="48" y="25"/>
                      <a:pt x="47" y="24"/>
                      <a:pt x="48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5" y="24"/>
                      <a:pt x="47" y="25"/>
                      <a:pt x="47" y="26"/>
                    </a:cubicBezTo>
                    <a:cubicBezTo>
                      <a:pt x="48" y="27"/>
                      <a:pt x="47" y="26"/>
                      <a:pt x="46" y="26"/>
                    </a:cubicBezTo>
                    <a:cubicBezTo>
                      <a:pt x="46" y="25"/>
                      <a:pt x="47" y="26"/>
                      <a:pt x="47" y="25"/>
                    </a:cubicBezTo>
                    <a:cubicBezTo>
                      <a:pt x="46" y="24"/>
                      <a:pt x="46" y="25"/>
                      <a:pt x="46" y="25"/>
                    </a:cubicBezTo>
                    <a:cubicBezTo>
                      <a:pt x="46" y="25"/>
                      <a:pt x="47" y="26"/>
                      <a:pt x="46" y="26"/>
                    </a:cubicBezTo>
                    <a:cubicBezTo>
                      <a:pt x="46" y="26"/>
                      <a:pt x="46" y="26"/>
                      <a:pt x="45" y="25"/>
                    </a:cubicBezTo>
                    <a:cubicBezTo>
                      <a:pt x="46" y="26"/>
                      <a:pt x="45" y="26"/>
                      <a:pt x="46" y="27"/>
                    </a:cubicBezTo>
                    <a:cubicBezTo>
                      <a:pt x="46" y="27"/>
                      <a:pt x="47" y="27"/>
                      <a:pt x="47" y="28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8"/>
                      <a:pt x="46" y="28"/>
                      <a:pt x="47" y="29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7" y="28"/>
                      <a:pt x="46" y="28"/>
                      <a:pt x="46" y="29"/>
                    </a:cubicBezTo>
                    <a:cubicBezTo>
                      <a:pt x="45" y="27"/>
                      <a:pt x="44" y="26"/>
                      <a:pt x="44" y="26"/>
                    </a:cubicBezTo>
                    <a:cubicBezTo>
                      <a:pt x="44" y="27"/>
                      <a:pt x="44" y="27"/>
                      <a:pt x="44" y="27"/>
                    </a:cubicBezTo>
                    <a:cubicBezTo>
                      <a:pt x="44" y="28"/>
                      <a:pt x="44" y="27"/>
                      <a:pt x="43" y="27"/>
                    </a:cubicBezTo>
                    <a:cubicBezTo>
                      <a:pt x="42" y="26"/>
                      <a:pt x="46" y="31"/>
                      <a:pt x="45" y="30"/>
                    </a:cubicBezTo>
                    <a:cubicBezTo>
                      <a:pt x="44" y="28"/>
                      <a:pt x="43" y="28"/>
                      <a:pt x="43" y="28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4" y="29"/>
                      <a:pt x="42" y="28"/>
                      <a:pt x="44" y="28"/>
                    </a:cubicBezTo>
                    <a:cubicBezTo>
                      <a:pt x="44" y="29"/>
                      <a:pt x="44" y="29"/>
                      <a:pt x="44" y="30"/>
                    </a:cubicBezTo>
                    <a:cubicBezTo>
                      <a:pt x="41" y="27"/>
                      <a:pt x="42" y="30"/>
                      <a:pt x="40" y="29"/>
                    </a:cubicBezTo>
                    <a:cubicBezTo>
                      <a:pt x="42" y="30"/>
                      <a:pt x="41" y="29"/>
                      <a:pt x="41" y="30"/>
                    </a:cubicBezTo>
                    <a:cubicBezTo>
                      <a:pt x="39" y="28"/>
                      <a:pt x="41" y="31"/>
                      <a:pt x="40" y="30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0" y="31"/>
                      <a:pt x="44" y="35"/>
                      <a:pt x="41" y="33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38" y="29"/>
                      <a:pt x="41" y="33"/>
                      <a:pt x="39" y="31"/>
                    </a:cubicBezTo>
                    <a:cubicBezTo>
                      <a:pt x="39" y="32"/>
                      <a:pt x="40" y="33"/>
                      <a:pt x="41" y="34"/>
                    </a:cubicBezTo>
                    <a:cubicBezTo>
                      <a:pt x="40" y="33"/>
                      <a:pt x="39" y="33"/>
                      <a:pt x="38" y="32"/>
                    </a:cubicBezTo>
                    <a:cubicBezTo>
                      <a:pt x="39" y="33"/>
                      <a:pt x="39" y="33"/>
                      <a:pt x="38" y="33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37" y="32"/>
                      <a:pt x="38" y="33"/>
                      <a:pt x="38" y="33"/>
                    </a:cubicBezTo>
                    <a:cubicBezTo>
                      <a:pt x="37" y="32"/>
                      <a:pt x="37" y="33"/>
                      <a:pt x="36" y="33"/>
                    </a:cubicBezTo>
                    <a:cubicBezTo>
                      <a:pt x="37" y="35"/>
                      <a:pt x="35" y="32"/>
                      <a:pt x="37" y="35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7" y="35"/>
                      <a:pt x="38" y="36"/>
                      <a:pt x="38" y="37"/>
                    </a:cubicBezTo>
                    <a:cubicBezTo>
                      <a:pt x="36" y="35"/>
                      <a:pt x="36" y="35"/>
                      <a:pt x="36" y="35"/>
                    </a:cubicBezTo>
                    <a:cubicBezTo>
                      <a:pt x="35" y="33"/>
                      <a:pt x="36" y="35"/>
                      <a:pt x="35" y="34"/>
                    </a:cubicBezTo>
                    <a:cubicBezTo>
                      <a:pt x="36" y="35"/>
                      <a:pt x="35" y="34"/>
                      <a:pt x="36" y="35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6" y="38"/>
                      <a:pt x="35" y="36"/>
                      <a:pt x="35" y="36"/>
                    </a:cubicBezTo>
                    <a:cubicBezTo>
                      <a:pt x="34" y="35"/>
                      <a:pt x="34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4" y="36"/>
                    </a:cubicBezTo>
                    <a:cubicBezTo>
                      <a:pt x="34" y="36"/>
                      <a:pt x="34" y="36"/>
                      <a:pt x="35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6"/>
                      <a:pt x="34" y="37"/>
                    </a:cubicBezTo>
                    <a:cubicBezTo>
                      <a:pt x="32" y="36"/>
                      <a:pt x="33" y="38"/>
                      <a:pt x="33" y="39"/>
                    </a:cubicBezTo>
                    <a:cubicBezTo>
                      <a:pt x="33" y="39"/>
                      <a:pt x="32" y="38"/>
                      <a:pt x="33" y="38"/>
                    </a:cubicBezTo>
                    <a:cubicBezTo>
                      <a:pt x="33" y="39"/>
                      <a:pt x="33" y="40"/>
                      <a:pt x="33" y="39"/>
                    </a:cubicBezTo>
                    <a:cubicBezTo>
                      <a:pt x="33" y="40"/>
                      <a:pt x="32" y="38"/>
                      <a:pt x="32" y="38"/>
                    </a:cubicBezTo>
                    <a:cubicBezTo>
                      <a:pt x="31" y="38"/>
                      <a:pt x="33" y="40"/>
                      <a:pt x="32" y="40"/>
                    </a:cubicBezTo>
                    <a:cubicBezTo>
                      <a:pt x="30" y="38"/>
                      <a:pt x="33" y="42"/>
                      <a:pt x="31" y="41"/>
                    </a:cubicBezTo>
                    <a:cubicBezTo>
                      <a:pt x="31" y="41"/>
                      <a:pt x="31" y="40"/>
                      <a:pt x="30" y="39"/>
                    </a:cubicBezTo>
                    <a:cubicBezTo>
                      <a:pt x="30" y="40"/>
                      <a:pt x="30" y="41"/>
                      <a:pt x="31" y="43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2"/>
                      <a:pt x="31" y="43"/>
                    </a:cubicBezTo>
                    <a:cubicBezTo>
                      <a:pt x="32" y="44"/>
                      <a:pt x="32" y="45"/>
                      <a:pt x="32" y="45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29" y="43"/>
                      <a:pt x="29" y="44"/>
                      <a:pt x="29" y="44"/>
                    </a:cubicBezTo>
                    <a:cubicBezTo>
                      <a:pt x="30" y="45"/>
                      <a:pt x="30" y="45"/>
                      <a:pt x="30" y="45"/>
                    </a:cubicBezTo>
                    <a:cubicBezTo>
                      <a:pt x="30" y="46"/>
                      <a:pt x="29" y="44"/>
                      <a:pt x="29" y="44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8"/>
                      <a:pt x="30" y="47"/>
                      <a:pt x="29" y="46"/>
                    </a:cubicBezTo>
                    <a:cubicBezTo>
                      <a:pt x="29" y="46"/>
                      <a:pt x="31" y="49"/>
                      <a:pt x="31" y="50"/>
                    </a:cubicBezTo>
                    <a:cubicBezTo>
                      <a:pt x="31" y="50"/>
                      <a:pt x="31" y="51"/>
                      <a:pt x="31" y="51"/>
                    </a:cubicBezTo>
                    <a:cubicBezTo>
                      <a:pt x="30" y="50"/>
                      <a:pt x="31" y="51"/>
                      <a:pt x="31" y="51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8" y="48"/>
                      <a:pt x="28" y="47"/>
                    </a:cubicBezTo>
                    <a:cubicBezTo>
                      <a:pt x="28" y="48"/>
                      <a:pt x="27" y="47"/>
                      <a:pt x="26" y="47"/>
                    </a:cubicBezTo>
                    <a:cubicBezTo>
                      <a:pt x="28" y="49"/>
                      <a:pt x="27" y="49"/>
                      <a:pt x="28" y="51"/>
                    </a:cubicBezTo>
                    <a:cubicBezTo>
                      <a:pt x="28" y="51"/>
                      <a:pt x="27" y="49"/>
                      <a:pt x="26" y="49"/>
                    </a:cubicBezTo>
                    <a:cubicBezTo>
                      <a:pt x="27" y="50"/>
                      <a:pt x="26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51"/>
                      <a:pt x="24" y="51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4" y="51"/>
                      <a:pt x="27" y="54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3" y="52"/>
                      <a:pt x="24" y="54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3" y="53"/>
                      <a:pt x="24" y="55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2" y="52"/>
                      <a:pt x="24" y="55"/>
                      <a:pt x="23" y="55"/>
                    </a:cubicBezTo>
                    <a:cubicBezTo>
                      <a:pt x="23" y="55"/>
                      <a:pt x="22" y="54"/>
                      <a:pt x="22" y="54"/>
                    </a:cubicBezTo>
                    <a:cubicBezTo>
                      <a:pt x="23" y="55"/>
                      <a:pt x="22" y="55"/>
                      <a:pt x="23" y="55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20" y="55"/>
                      <a:pt x="18" y="56"/>
                      <a:pt x="18" y="59"/>
                    </a:cubicBezTo>
                    <a:cubicBezTo>
                      <a:pt x="16" y="57"/>
                      <a:pt x="17" y="57"/>
                      <a:pt x="16" y="56"/>
                    </a:cubicBezTo>
                    <a:cubicBezTo>
                      <a:pt x="18" y="58"/>
                      <a:pt x="16" y="57"/>
                      <a:pt x="16" y="58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58"/>
                      <a:pt x="15" y="57"/>
                      <a:pt x="16" y="58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7" y="59"/>
                      <a:pt x="14" y="56"/>
                      <a:pt x="15" y="59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6" y="60"/>
                      <a:pt x="13" y="57"/>
                      <a:pt x="15" y="59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3" y="58"/>
                      <a:pt x="15" y="61"/>
                      <a:pt x="14" y="60"/>
                    </a:cubicBezTo>
                    <a:cubicBezTo>
                      <a:pt x="14" y="60"/>
                      <a:pt x="14" y="61"/>
                      <a:pt x="15" y="63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3" y="62"/>
                      <a:pt x="12" y="63"/>
                      <a:pt x="13" y="65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13" y="67"/>
                      <a:pt x="9" y="64"/>
                      <a:pt x="12" y="67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11" y="68"/>
                      <a:pt x="10" y="68"/>
                      <a:pt x="11" y="69"/>
                    </a:cubicBezTo>
                    <a:cubicBezTo>
                      <a:pt x="10" y="68"/>
                      <a:pt x="10" y="68"/>
                      <a:pt x="10" y="68"/>
                    </a:cubicBezTo>
                    <a:cubicBezTo>
                      <a:pt x="10" y="68"/>
                      <a:pt x="11" y="70"/>
                      <a:pt x="11" y="70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7" y="68"/>
                      <a:pt x="4" y="67"/>
                      <a:pt x="5" y="71"/>
                    </a:cubicBezTo>
                    <a:cubicBezTo>
                      <a:pt x="5" y="72"/>
                      <a:pt x="3" y="70"/>
                      <a:pt x="3" y="70"/>
                    </a:cubicBezTo>
                    <a:cubicBezTo>
                      <a:pt x="5" y="73"/>
                      <a:pt x="0" y="70"/>
                      <a:pt x="2" y="75"/>
                    </a:cubicBezTo>
                    <a:cubicBezTo>
                      <a:pt x="2" y="77"/>
                      <a:pt x="6" y="82"/>
                      <a:pt x="6" y="82"/>
                    </a:cubicBezTo>
                    <a:cubicBezTo>
                      <a:pt x="7" y="78"/>
                      <a:pt x="10" y="79"/>
                      <a:pt x="14" y="80"/>
                    </a:cubicBezTo>
                    <a:cubicBezTo>
                      <a:pt x="14" y="79"/>
                      <a:pt x="14" y="77"/>
                      <a:pt x="15" y="78"/>
                    </a:cubicBezTo>
                    <a:cubicBezTo>
                      <a:pt x="18" y="75"/>
                      <a:pt x="23" y="77"/>
                      <a:pt x="24" y="73"/>
                    </a:cubicBezTo>
                    <a:cubicBezTo>
                      <a:pt x="23" y="73"/>
                      <a:pt x="23" y="72"/>
                      <a:pt x="23" y="71"/>
                    </a:cubicBezTo>
                    <a:cubicBezTo>
                      <a:pt x="23" y="72"/>
                      <a:pt x="23" y="72"/>
                      <a:pt x="23" y="72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3" y="70"/>
                      <a:pt x="24" y="72"/>
                      <a:pt x="24" y="72"/>
                    </a:cubicBezTo>
                    <a:cubicBezTo>
                      <a:pt x="25" y="71"/>
                      <a:pt x="25" y="70"/>
                      <a:pt x="26" y="70"/>
                    </a:cubicBezTo>
                    <a:cubicBezTo>
                      <a:pt x="25" y="68"/>
                      <a:pt x="27" y="69"/>
                      <a:pt x="25" y="67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6" y="67"/>
                      <a:pt x="26" y="67"/>
                      <a:pt x="28" y="68"/>
                    </a:cubicBezTo>
                    <a:cubicBezTo>
                      <a:pt x="32" y="68"/>
                      <a:pt x="33" y="64"/>
                      <a:pt x="36" y="63"/>
                    </a:cubicBezTo>
                    <a:cubicBezTo>
                      <a:pt x="39" y="60"/>
                      <a:pt x="40" y="57"/>
                      <a:pt x="43" y="54"/>
                    </a:cubicBezTo>
                    <a:cubicBezTo>
                      <a:pt x="41" y="51"/>
                      <a:pt x="42" y="52"/>
                      <a:pt x="41" y="49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1" y="48"/>
                      <a:pt x="42" y="49"/>
                      <a:pt x="44" y="50"/>
                    </a:cubicBezTo>
                    <a:cubicBezTo>
                      <a:pt x="43" y="49"/>
                      <a:pt x="44" y="50"/>
                      <a:pt x="42" y="48"/>
                    </a:cubicBezTo>
                    <a:cubicBezTo>
                      <a:pt x="41" y="47"/>
                      <a:pt x="44" y="50"/>
                      <a:pt x="44" y="49"/>
                    </a:cubicBezTo>
                    <a:cubicBezTo>
                      <a:pt x="45" y="50"/>
                      <a:pt x="43" y="48"/>
                      <a:pt x="44" y="49"/>
                    </a:cubicBezTo>
                    <a:cubicBezTo>
                      <a:pt x="43" y="46"/>
                      <a:pt x="44" y="50"/>
                      <a:pt x="47" y="50"/>
                    </a:cubicBezTo>
                    <a:cubicBezTo>
                      <a:pt x="47" y="49"/>
                      <a:pt x="47" y="46"/>
                      <a:pt x="49" y="46"/>
                    </a:cubicBezTo>
                    <a:cubicBezTo>
                      <a:pt x="49" y="46"/>
                      <a:pt x="48" y="45"/>
                      <a:pt x="48" y="45"/>
                    </a:cubicBezTo>
                    <a:cubicBezTo>
                      <a:pt x="50" y="47"/>
                      <a:pt x="48" y="44"/>
                      <a:pt x="49" y="45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1" y="46"/>
                      <a:pt x="50" y="45"/>
                      <a:pt x="52" y="45"/>
                    </a:cubicBezTo>
                    <a:cubicBezTo>
                      <a:pt x="51" y="44"/>
                      <a:pt x="54" y="45"/>
                      <a:pt x="53" y="44"/>
                    </a:cubicBezTo>
                    <a:cubicBezTo>
                      <a:pt x="54" y="45"/>
                      <a:pt x="54" y="44"/>
                      <a:pt x="54" y="45"/>
                    </a:cubicBezTo>
                    <a:cubicBezTo>
                      <a:pt x="52" y="42"/>
                      <a:pt x="56" y="45"/>
                      <a:pt x="55" y="43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6" y="42"/>
                      <a:pt x="58" y="42"/>
                      <a:pt x="58" y="39"/>
                    </a:cubicBezTo>
                    <a:cubicBezTo>
                      <a:pt x="59" y="38"/>
                      <a:pt x="62" y="40"/>
                      <a:pt x="62" y="38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6"/>
                      <a:pt x="62" y="37"/>
                      <a:pt x="62" y="38"/>
                    </a:cubicBezTo>
                    <a:cubicBezTo>
                      <a:pt x="61" y="36"/>
                      <a:pt x="63" y="37"/>
                      <a:pt x="64" y="37"/>
                    </a:cubicBezTo>
                    <a:cubicBezTo>
                      <a:pt x="63" y="36"/>
                      <a:pt x="63" y="36"/>
                      <a:pt x="63" y="35"/>
                    </a:cubicBezTo>
                    <a:cubicBezTo>
                      <a:pt x="66" y="36"/>
                      <a:pt x="63" y="33"/>
                      <a:pt x="66" y="34"/>
                    </a:cubicBezTo>
                    <a:cubicBezTo>
                      <a:pt x="63" y="32"/>
                      <a:pt x="65" y="33"/>
                      <a:pt x="64" y="32"/>
                    </a:cubicBezTo>
                    <a:cubicBezTo>
                      <a:pt x="64" y="32"/>
                      <a:pt x="65" y="33"/>
                      <a:pt x="65" y="33"/>
                    </a:cubicBezTo>
                    <a:cubicBezTo>
                      <a:pt x="66" y="33"/>
                      <a:pt x="66" y="32"/>
                      <a:pt x="67" y="33"/>
                    </a:cubicBezTo>
                    <a:cubicBezTo>
                      <a:pt x="67" y="32"/>
                      <a:pt x="66" y="31"/>
                      <a:pt x="66" y="31"/>
                    </a:cubicBezTo>
                    <a:cubicBezTo>
                      <a:pt x="68" y="33"/>
                      <a:pt x="67" y="31"/>
                      <a:pt x="68" y="31"/>
                    </a:cubicBezTo>
                    <a:cubicBezTo>
                      <a:pt x="66" y="29"/>
                      <a:pt x="66" y="28"/>
                      <a:pt x="66" y="28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68" y="29"/>
                      <a:pt x="71" y="30"/>
                      <a:pt x="70" y="27"/>
                    </a:cubicBezTo>
                    <a:cubicBezTo>
                      <a:pt x="71" y="28"/>
                      <a:pt x="71" y="28"/>
                      <a:pt x="71" y="28"/>
                    </a:cubicBezTo>
                    <a:cubicBezTo>
                      <a:pt x="71" y="25"/>
                      <a:pt x="73" y="26"/>
                      <a:pt x="72" y="23"/>
                    </a:cubicBezTo>
                    <a:cubicBezTo>
                      <a:pt x="73" y="23"/>
                      <a:pt x="73" y="24"/>
                      <a:pt x="74" y="23"/>
                    </a:cubicBezTo>
                    <a:cubicBezTo>
                      <a:pt x="73" y="22"/>
                      <a:pt x="73" y="22"/>
                      <a:pt x="72" y="20"/>
                    </a:cubicBezTo>
                    <a:cubicBezTo>
                      <a:pt x="72" y="20"/>
                      <a:pt x="73" y="21"/>
                      <a:pt x="74" y="21"/>
                    </a:cubicBezTo>
                    <a:cubicBezTo>
                      <a:pt x="74" y="21"/>
                      <a:pt x="76" y="23"/>
                      <a:pt x="75" y="20"/>
                    </a:cubicBezTo>
                    <a:cubicBezTo>
                      <a:pt x="76" y="21"/>
                      <a:pt x="76" y="21"/>
                      <a:pt x="76" y="21"/>
                    </a:cubicBezTo>
                    <a:cubicBezTo>
                      <a:pt x="76" y="20"/>
                      <a:pt x="75" y="18"/>
                      <a:pt x="76" y="19"/>
                    </a:cubicBezTo>
                    <a:cubicBezTo>
                      <a:pt x="76" y="18"/>
                      <a:pt x="76" y="17"/>
                      <a:pt x="75" y="16"/>
                    </a:cubicBezTo>
                    <a:cubicBezTo>
                      <a:pt x="75" y="16"/>
                      <a:pt x="76" y="18"/>
                      <a:pt x="76" y="17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8" y="18"/>
                      <a:pt x="78" y="17"/>
                      <a:pt x="79" y="15"/>
                    </a:cubicBezTo>
                    <a:cubicBezTo>
                      <a:pt x="80" y="17"/>
                      <a:pt x="80" y="15"/>
                      <a:pt x="81" y="15"/>
                    </a:cubicBezTo>
                    <a:cubicBezTo>
                      <a:pt x="81" y="14"/>
                      <a:pt x="82" y="15"/>
                      <a:pt x="81" y="13"/>
                    </a:cubicBezTo>
                    <a:cubicBezTo>
                      <a:pt x="82" y="14"/>
                      <a:pt x="82" y="14"/>
                      <a:pt x="82" y="14"/>
                    </a:cubicBezTo>
                    <a:cubicBezTo>
                      <a:pt x="82" y="14"/>
                      <a:pt x="83" y="13"/>
                      <a:pt x="84" y="14"/>
                    </a:cubicBezTo>
                    <a:cubicBezTo>
                      <a:pt x="84" y="14"/>
                      <a:pt x="83" y="12"/>
                      <a:pt x="83" y="11"/>
                    </a:cubicBez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1"/>
                      <a:pt x="83" y="10"/>
                      <a:pt x="82" y="8"/>
                    </a:cubicBezTo>
                    <a:cubicBezTo>
                      <a:pt x="83" y="9"/>
                      <a:pt x="82" y="8"/>
                      <a:pt x="83" y="9"/>
                    </a:cubicBezTo>
                    <a:cubicBezTo>
                      <a:pt x="83" y="10"/>
                      <a:pt x="84" y="11"/>
                      <a:pt x="84" y="13"/>
                    </a:cubicBezTo>
                    <a:cubicBezTo>
                      <a:pt x="85" y="13"/>
                      <a:pt x="84" y="10"/>
                      <a:pt x="85" y="11"/>
                    </a:cubicBezTo>
                    <a:cubicBezTo>
                      <a:pt x="86" y="12"/>
                      <a:pt x="86" y="11"/>
                      <a:pt x="85" y="9"/>
                    </a:cubicBezTo>
                    <a:cubicBezTo>
                      <a:pt x="85" y="10"/>
                      <a:pt x="85" y="10"/>
                      <a:pt x="86" y="11"/>
                    </a:cubicBezTo>
                    <a:cubicBezTo>
                      <a:pt x="86" y="11"/>
                      <a:pt x="86" y="11"/>
                      <a:pt x="86" y="10"/>
                    </a:cubicBezTo>
                    <a:cubicBezTo>
                      <a:pt x="86" y="10"/>
                      <a:pt x="85" y="10"/>
                      <a:pt x="85" y="10"/>
                    </a:cubicBezTo>
                    <a:cubicBezTo>
                      <a:pt x="85" y="9"/>
                      <a:pt x="85" y="8"/>
                      <a:pt x="84" y="7"/>
                    </a:cubicBezTo>
                    <a:cubicBezTo>
                      <a:pt x="84" y="7"/>
                      <a:pt x="84" y="7"/>
                      <a:pt x="84" y="7"/>
                    </a:cubicBezTo>
                    <a:cubicBezTo>
                      <a:pt x="83" y="6"/>
                      <a:pt x="84" y="5"/>
                      <a:pt x="8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9" name="Freeform 37"/>
              <p:cNvSpPr/>
              <p:nvPr/>
            </p:nvSpPr>
            <p:spPr bwMode="auto">
              <a:xfrm>
                <a:off x="3725" y="2268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0" name="Freeform 38"/>
              <p:cNvSpPr/>
              <p:nvPr/>
            </p:nvSpPr>
            <p:spPr bwMode="auto">
              <a:xfrm>
                <a:off x="3474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1" name="Freeform 39"/>
              <p:cNvSpPr/>
              <p:nvPr/>
            </p:nvSpPr>
            <p:spPr bwMode="auto">
              <a:xfrm>
                <a:off x="3799" y="260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2" name="Freeform 40"/>
              <p:cNvSpPr/>
              <p:nvPr/>
            </p:nvSpPr>
            <p:spPr bwMode="auto">
              <a:xfrm>
                <a:off x="3470" y="2079"/>
                <a:ext cx="2" cy="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3" name="Freeform 41"/>
              <p:cNvSpPr/>
              <p:nvPr/>
            </p:nvSpPr>
            <p:spPr bwMode="auto">
              <a:xfrm>
                <a:off x="3825" y="27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4" name="Freeform 42"/>
              <p:cNvSpPr/>
              <p:nvPr/>
            </p:nvSpPr>
            <p:spPr bwMode="auto">
              <a:xfrm>
                <a:off x="3466" y="2152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5" name="Freeform 43"/>
              <p:cNvSpPr/>
              <p:nvPr/>
            </p:nvSpPr>
            <p:spPr bwMode="auto">
              <a:xfrm>
                <a:off x="3916" y="2582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6" name="Freeform 44"/>
              <p:cNvSpPr/>
              <p:nvPr/>
            </p:nvSpPr>
            <p:spPr bwMode="auto">
              <a:xfrm>
                <a:off x="3899" y="27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7" name="Freeform 45"/>
              <p:cNvSpPr/>
              <p:nvPr/>
            </p:nvSpPr>
            <p:spPr bwMode="auto">
              <a:xfrm>
                <a:off x="3926" y="2582"/>
                <a:ext cx="3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8" name="Freeform 46"/>
              <p:cNvSpPr/>
              <p:nvPr/>
            </p:nvSpPr>
            <p:spPr bwMode="auto">
              <a:xfrm>
                <a:off x="3850" y="26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9" name="Freeform 47"/>
              <p:cNvSpPr/>
              <p:nvPr/>
            </p:nvSpPr>
            <p:spPr bwMode="auto">
              <a:xfrm>
                <a:off x="3926" y="25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0" name="Freeform 48"/>
              <p:cNvSpPr/>
              <p:nvPr/>
            </p:nvSpPr>
            <p:spPr bwMode="auto">
              <a:xfrm>
                <a:off x="3810" y="27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1" name="Freeform 49"/>
              <p:cNvSpPr/>
              <p:nvPr/>
            </p:nvSpPr>
            <p:spPr bwMode="auto">
              <a:xfrm>
                <a:off x="3827" y="2270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2" name="Freeform 50"/>
              <p:cNvSpPr/>
              <p:nvPr/>
            </p:nvSpPr>
            <p:spPr bwMode="auto">
              <a:xfrm>
                <a:off x="3470" y="208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3" name="Freeform 51"/>
              <p:cNvSpPr/>
              <p:nvPr/>
            </p:nvSpPr>
            <p:spPr bwMode="auto">
              <a:xfrm>
                <a:off x="4497" y="2332"/>
                <a:ext cx="2" cy="4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1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1" y="0"/>
                      <a:pt x="0" y="1"/>
                    </a:cubicBezTo>
                    <a:cubicBezTo>
                      <a:pt x="1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4" name="Freeform 52"/>
              <p:cNvSpPr/>
              <p:nvPr/>
            </p:nvSpPr>
            <p:spPr bwMode="auto">
              <a:xfrm>
                <a:off x="4468" y="231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0 h 2"/>
                  <a:gd name="T4" fmla="*/ 0 w 2"/>
                  <a:gd name="T5" fmla="*/ 2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5" name="Freeform 53"/>
              <p:cNvSpPr/>
              <p:nvPr/>
            </p:nvSpPr>
            <p:spPr bwMode="auto">
              <a:xfrm>
                <a:off x="4451" y="2270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6" name="Freeform 54"/>
              <p:cNvSpPr/>
              <p:nvPr/>
            </p:nvSpPr>
            <p:spPr bwMode="auto">
              <a:xfrm>
                <a:off x="4385" y="2289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7" name="Freeform 55"/>
              <p:cNvSpPr/>
              <p:nvPr/>
            </p:nvSpPr>
            <p:spPr bwMode="auto">
              <a:xfrm>
                <a:off x="4381" y="2277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1 w 2"/>
                  <a:gd name="T5" fmla="*/ 0 h 1"/>
                  <a:gd name="T6" fmla="*/ 1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8" name="Freeform 56"/>
              <p:cNvSpPr/>
              <p:nvPr/>
            </p:nvSpPr>
            <p:spPr bwMode="auto">
              <a:xfrm>
                <a:off x="4383" y="2281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9" name="Freeform 57"/>
              <p:cNvSpPr/>
              <p:nvPr/>
            </p:nvSpPr>
            <p:spPr bwMode="auto">
              <a:xfrm>
                <a:off x="4504" y="23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0" name="Freeform 58"/>
              <p:cNvSpPr/>
              <p:nvPr/>
            </p:nvSpPr>
            <p:spPr bwMode="auto">
              <a:xfrm>
                <a:off x="3602" y="1893"/>
                <a:ext cx="27" cy="2"/>
              </a:xfrm>
              <a:custGeom>
                <a:avLst/>
                <a:gdLst>
                  <a:gd name="T0" fmla="*/ 4 w 13"/>
                  <a:gd name="T1" fmla="*/ 1 h 1"/>
                  <a:gd name="T2" fmla="*/ 6 w 13"/>
                  <a:gd name="T3" fmla="*/ 1 h 1"/>
                  <a:gd name="T4" fmla="*/ 6 w 13"/>
                  <a:gd name="T5" fmla="*/ 1 h 1"/>
                  <a:gd name="T6" fmla="*/ 6 w 13"/>
                  <a:gd name="T7" fmla="*/ 1 h 1"/>
                  <a:gd name="T8" fmla="*/ 6 w 13"/>
                  <a:gd name="T9" fmla="*/ 1 h 1"/>
                  <a:gd name="T10" fmla="*/ 6 w 13"/>
                  <a:gd name="T11" fmla="*/ 1 h 1"/>
                  <a:gd name="T12" fmla="*/ 6 w 13"/>
                  <a:gd name="T13" fmla="*/ 1 h 1"/>
                  <a:gd name="T14" fmla="*/ 6 w 13"/>
                  <a:gd name="T15" fmla="*/ 1 h 1"/>
                  <a:gd name="T16" fmla="*/ 4 w 13"/>
                  <a:gd name="T17" fmla="*/ 1 h 1"/>
                  <a:gd name="T18" fmla="*/ 4 w 13"/>
                  <a:gd name="T1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">
                    <a:moveTo>
                      <a:pt x="4" y="1"/>
                    </a:moveTo>
                    <a:cubicBezTo>
                      <a:pt x="4" y="1"/>
                      <a:pt x="5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0" y="0"/>
                      <a:pt x="13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1" name="Freeform 59"/>
              <p:cNvSpPr/>
              <p:nvPr/>
            </p:nvSpPr>
            <p:spPr bwMode="auto">
              <a:xfrm>
                <a:off x="4495" y="233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2" name="Freeform 60"/>
              <p:cNvSpPr/>
              <p:nvPr/>
            </p:nvSpPr>
            <p:spPr bwMode="auto">
              <a:xfrm>
                <a:off x="4381" y="2277"/>
                <a:ext cx="4" cy="8"/>
              </a:xfrm>
              <a:custGeom>
                <a:avLst/>
                <a:gdLst>
                  <a:gd name="T0" fmla="*/ 2 w 2"/>
                  <a:gd name="T1" fmla="*/ 1 h 4"/>
                  <a:gd name="T2" fmla="*/ 2 w 2"/>
                  <a:gd name="T3" fmla="*/ 0 h 4"/>
                  <a:gd name="T4" fmla="*/ 1 w 2"/>
                  <a:gd name="T5" fmla="*/ 2 h 4"/>
                  <a:gd name="T6" fmla="*/ 1 w 2"/>
                  <a:gd name="T7" fmla="*/ 2 h 4"/>
                  <a:gd name="T8" fmla="*/ 0 w 2"/>
                  <a:gd name="T9" fmla="*/ 4 h 4"/>
                  <a:gd name="T10" fmla="*/ 2 w 2"/>
                  <a:gd name="T11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1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3"/>
                      <a:pt x="1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3" name="Freeform 61"/>
              <p:cNvSpPr/>
              <p:nvPr/>
            </p:nvSpPr>
            <p:spPr bwMode="auto">
              <a:xfrm>
                <a:off x="4519" y="2328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0 w 2"/>
                  <a:gd name="T3" fmla="*/ 2 h 2"/>
                  <a:gd name="T4" fmla="*/ 2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4" name="Freeform 62"/>
              <p:cNvSpPr/>
              <p:nvPr/>
            </p:nvSpPr>
            <p:spPr bwMode="auto">
              <a:xfrm>
                <a:off x="4504" y="2325"/>
                <a:ext cx="0" cy="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5" name="Freeform 63"/>
              <p:cNvSpPr/>
              <p:nvPr/>
            </p:nvSpPr>
            <p:spPr bwMode="auto">
              <a:xfrm>
                <a:off x="4391" y="2294"/>
                <a:ext cx="4" cy="4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1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2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6" name="Freeform 64"/>
              <p:cNvSpPr/>
              <p:nvPr/>
            </p:nvSpPr>
            <p:spPr bwMode="auto">
              <a:xfrm>
                <a:off x="4381" y="2281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7" name="Freeform 65"/>
              <p:cNvSpPr/>
              <p:nvPr/>
            </p:nvSpPr>
            <p:spPr bwMode="auto">
              <a:xfrm>
                <a:off x="3332" y="1903"/>
                <a:ext cx="2" cy="7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3 h 3"/>
                  <a:gd name="T4" fmla="*/ 1 w 1"/>
                  <a:gd name="T5" fmla="*/ 0 h 3"/>
                  <a:gd name="T6" fmla="*/ 0 w 1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cubicBezTo>
                      <a:pt x="0" y="3"/>
                      <a:pt x="0" y="3"/>
                      <a:pt x="1" y="3"/>
                    </a:cubicBezTo>
                    <a:cubicBezTo>
                      <a:pt x="1" y="2"/>
                      <a:pt x="1" y="1"/>
                      <a:pt x="1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8" name="Freeform 66"/>
              <p:cNvSpPr/>
              <p:nvPr/>
            </p:nvSpPr>
            <p:spPr bwMode="auto">
              <a:xfrm>
                <a:off x="3566" y="2372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9" name="Freeform 67"/>
              <p:cNvSpPr/>
              <p:nvPr/>
            </p:nvSpPr>
            <p:spPr bwMode="auto">
              <a:xfrm>
                <a:off x="3474" y="207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0" name="Freeform 68"/>
              <p:cNvSpPr/>
              <p:nvPr/>
            </p:nvSpPr>
            <p:spPr bwMode="auto">
              <a:xfrm>
                <a:off x="4060" y="1568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1" name="Freeform 69"/>
              <p:cNvSpPr/>
              <p:nvPr/>
            </p:nvSpPr>
            <p:spPr bwMode="auto">
              <a:xfrm>
                <a:off x="3472" y="2073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2" name="Freeform 70"/>
              <p:cNvSpPr/>
              <p:nvPr/>
            </p:nvSpPr>
            <p:spPr bwMode="auto">
              <a:xfrm>
                <a:off x="3474" y="207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1 h 1"/>
                  <a:gd name="T4" fmla="*/ 1 h 1"/>
                  <a:gd name="T5" fmla="*/ 1 h 1"/>
                  <a:gd name="T6" fmla="*/ 0 h 1"/>
                  <a:gd name="T7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3" name="Freeform 71"/>
              <p:cNvSpPr/>
              <p:nvPr/>
            </p:nvSpPr>
            <p:spPr bwMode="auto">
              <a:xfrm>
                <a:off x="3702" y="1530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0 w 2"/>
                  <a:gd name="T3" fmla="*/ 1 h 1"/>
                  <a:gd name="T4" fmla="*/ 2 w 2"/>
                  <a:gd name="T5" fmla="*/ 0 h 1"/>
                  <a:gd name="T6" fmla="*/ 0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4" name="Freeform 72"/>
              <p:cNvSpPr/>
              <p:nvPr/>
            </p:nvSpPr>
            <p:spPr bwMode="auto">
              <a:xfrm>
                <a:off x="3421" y="2084"/>
                <a:ext cx="17" cy="15"/>
              </a:xfrm>
              <a:custGeom>
                <a:avLst/>
                <a:gdLst>
                  <a:gd name="T0" fmla="*/ 2 w 8"/>
                  <a:gd name="T1" fmla="*/ 5 h 7"/>
                  <a:gd name="T2" fmla="*/ 4 w 8"/>
                  <a:gd name="T3" fmla="*/ 2 h 7"/>
                  <a:gd name="T4" fmla="*/ 2 w 8"/>
                  <a:gd name="T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2" y="5"/>
                    </a:moveTo>
                    <a:cubicBezTo>
                      <a:pt x="8" y="0"/>
                      <a:pt x="0" y="7"/>
                      <a:pt x="4" y="2"/>
                    </a:cubicBezTo>
                    <a:cubicBezTo>
                      <a:pt x="2" y="3"/>
                      <a:pt x="2" y="4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5" name="Freeform 73"/>
              <p:cNvSpPr/>
              <p:nvPr/>
            </p:nvSpPr>
            <p:spPr bwMode="auto">
              <a:xfrm>
                <a:off x="4381" y="2247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0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6" name="Freeform 74"/>
              <p:cNvSpPr/>
              <p:nvPr/>
            </p:nvSpPr>
            <p:spPr bwMode="auto">
              <a:xfrm>
                <a:off x="4381" y="2247"/>
                <a:ext cx="2" cy="6"/>
              </a:xfrm>
              <a:custGeom>
                <a:avLst/>
                <a:gdLst>
                  <a:gd name="T0" fmla="*/ 1 w 1"/>
                  <a:gd name="T1" fmla="*/ 0 h 3"/>
                  <a:gd name="T2" fmla="*/ 0 w 1"/>
                  <a:gd name="T3" fmla="*/ 3 h 3"/>
                  <a:gd name="T4" fmla="*/ 1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7" name="Freeform 75"/>
              <p:cNvSpPr/>
              <p:nvPr/>
            </p:nvSpPr>
            <p:spPr bwMode="auto">
              <a:xfrm>
                <a:off x="3914" y="15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8" name="Freeform 76"/>
              <p:cNvSpPr/>
              <p:nvPr/>
            </p:nvSpPr>
            <p:spPr bwMode="auto">
              <a:xfrm>
                <a:off x="3317" y="1492"/>
                <a:ext cx="1064" cy="1219"/>
              </a:xfrm>
              <a:custGeom>
                <a:avLst/>
                <a:gdLst>
                  <a:gd name="T0" fmla="*/ 307 w 501"/>
                  <a:gd name="T1" fmla="*/ 7 h 575"/>
                  <a:gd name="T2" fmla="*/ 204 w 501"/>
                  <a:gd name="T3" fmla="*/ 13 h 575"/>
                  <a:gd name="T4" fmla="*/ 130 w 501"/>
                  <a:gd name="T5" fmla="*/ 42 h 575"/>
                  <a:gd name="T6" fmla="*/ 23 w 501"/>
                  <a:gd name="T7" fmla="*/ 152 h 575"/>
                  <a:gd name="T8" fmla="*/ 0 w 501"/>
                  <a:gd name="T9" fmla="*/ 247 h 575"/>
                  <a:gd name="T10" fmla="*/ 50 w 501"/>
                  <a:gd name="T11" fmla="*/ 385 h 575"/>
                  <a:gd name="T12" fmla="*/ 111 w 501"/>
                  <a:gd name="T13" fmla="*/ 430 h 575"/>
                  <a:gd name="T14" fmla="*/ 184 w 501"/>
                  <a:gd name="T15" fmla="*/ 490 h 575"/>
                  <a:gd name="T16" fmla="*/ 202 w 501"/>
                  <a:gd name="T17" fmla="*/ 528 h 575"/>
                  <a:gd name="T18" fmla="*/ 213 w 501"/>
                  <a:gd name="T19" fmla="*/ 562 h 575"/>
                  <a:gd name="T20" fmla="*/ 214 w 501"/>
                  <a:gd name="T21" fmla="*/ 567 h 575"/>
                  <a:gd name="T22" fmla="*/ 211 w 501"/>
                  <a:gd name="T23" fmla="*/ 536 h 575"/>
                  <a:gd name="T24" fmla="*/ 199 w 501"/>
                  <a:gd name="T25" fmla="*/ 494 h 575"/>
                  <a:gd name="T26" fmla="*/ 165 w 501"/>
                  <a:gd name="T27" fmla="*/ 454 h 575"/>
                  <a:gd name="T28" fmla="*/ 164 w 501"/>
                  <a:gd name="T29" fmla="*/ 451 h 575"/>
                  <a:gd name="T30" fmla="*/ 135 w 501"/>
                  <a:gd name="T31" fmla="*/ 430 h 575"/>
                  <a:gd name="T32" fmla="*/ 134 w 501"/>
                  <a:gd name="T33" fmla="*/ 428 h 575"/>
                  <a:gd name="T34" fmla="*/ 125 w 501"/>
                  <a:gd name="T35" fmla="*/ 419 h 575"/>
                  <a:gd name="T36" fmla="*/ 97 w 501"/>
                  <a:gd name="T37" fmla="*/ 407 h 575"/>
                  <a:gd name="T38" fmla="*/ 85 w 501"/>
                  <a:gd name="T39" fmla="*/ 394 h 575"/>
                  <a:gd name="T40" fmla="*/ 77 w 501"/>
                  <a:gd name="T41" fmla="*/ 384 h 575"/>
                  <a:gd name="T42" fmla="*/ 63 w 501"/>
                  <a:gd name="T43" fmla="*/ 368 h 575"/>
                  <a:gd name="T44" fmla="*/ 49 w 501"/>
                  <a:gd name="T45" fmla="*/ 353 h 575"/>
                  <a:gd name="T46" fmla="*/ 40 w 501"/>
                  <a:gd name="T47" fmla="*/ 338 h 575"/>
                  <a:gd name="T48" fmla="*/ 25 w 501"/>
                  <a:gd name="T49" fmla="*/ 323 h 575"/>
                  <a:gd name="T50" fmla="*/ 29 w 501"/>
                  <a:gd name="T51" fmla="*/ 315 h 575"/>
                  <a:gd name="T52" fmla="*/ 21 w 501"/>
                  <a:gd name="T53" fmla="*/ 247 h 575"/>
                  <a:gd name="T54" fmla="*/ 23 w 501"/>
                  <a:gd name="T55" fmla="*/ 221 h 575"/>
                  <a:gd name="T56" fmla="*/ 26 w 501"/>
                  <a:gd name="T57" fmla="*/ 191 h 575"/>
                  <a:gd name="T58" fmla="*/ 56 w 501"/>
                  <a:gd name="T59" fmla="*/ 133 h 575"/>
                  <a:gd name="T60" fmla="*/ 74 w 501"/>
                  <a:gd name="T61" fmla="*/ 107 h 575"/>
                  <a:gd name="T62" fmla="*/ 84 w 501"/>
                  <a:gd name="T63" fmla="*/ 99 h 575"/>
                  <a:gd name="T64" fmla="*/ 90 w 501"/>
                  <a:gd name="T65" fmla="*/ 91 h 575"/>
                  <a:gd name="T66" fmla="*/ 110 w 501"/>
                  <a:gd name="T67" fmla="*/ 80 h 575"/>
                  <a:gd name="T68" fmla="*/ 129 w 501"/>
                  <a:gd name="T69" fmla="*/ 65 h 575"/>
                  <a:gd name="T70" fmla="*/ 182 w 501"/>
                  <a:gd name="T71" fmla="*/ 36 h 575"/>
                  <a:gd name="T72" fmla="*/ 211 w 501"/>
                  <a:gd name="T73" fmla="*/ 29 h 575"/>
                  <a:gd name="T74" fmla="*/ 253 w 501"/>
                  <a:gd name="T75" fmla="*/ 19 h 575"/>
                  <a:gd name="T76" fmla="*/ 281 w 501"/>
                  <a:gd name="T77" fmla="*/ 19 h 575"/>
                  <a:gd name="T78" fmla="*/ 284 w 501"/>
                  <a:gd name="T79" fmla="*/ 19 h 575"/>
                  <a:gd name="T80" fmla="*/ 320 w 501"/>
                  <a:gd name="T81" fmla="*/ 24 h 575"/>
                  <a:gd name="T82" fmla="*/ 369 w 501"/>
                  <a:gd name="T83" fmla="*/ 42 h 575"/>
                  <a:gd name="T84" fmla="*/ 388 w 501"/>
                  <a:gd name="T85" fmla="*/ 53 h 575"/>
                  <a:gd name="T86" fmla="*/ 407 w 501"/>
                  <a:gd name="T87" fmla="*/ 71 h 575"/>
                  <a:gd name="T88" fmla="*/ 435 w 501"/>
                  <a:gd name="T89" fmla="*/ 107 h 575"/>
                  <a:gd name="T90" fmla="*/ 462 w 501"/>
                  <a:gd name="T91" fmla="*/ 154 h 575"/>
                  <a:gd name="T92" fmla="*/ 471 w 501"/>
                  <a:gd name="T93" fmla="*/ 184 h 575"/>
                  <a:gd name="T94" fmla="*/ 464 w 501"/>
                  <a:gd name="T95" fmla="*/ 279 h 575"/>
                  <a:gd name="T96" fmla="*/ 451 w 501"/>
                  <a:gd name="T97" fmla="*/ 307 h 575"/>
                  <a:gd name="T98" fmla="*/ 395 w 501"/>
                  <a:gd name="T99" fmla="*/ 377 h 575"/>
                  <a:gd name="T100" fmla="*/ 368 w 501"/>
                  <a:gd name="T101" fmla="*/ 412 h 575"/>
                  <a:gd name="T102" fmla="*/ 363 w 501"/>
                  <a:gd name="T103" fmla="*/ 573 h 575"/>
                  <a:gd name="T104" fmla="*/ 446 w 501"/>
                  <a:gd name="T105" fmla="*/ 342 h 575"/>
                  <a:gd name="T106" fmla="*/ 463 w 501"/>
                  <a:gd name="T107" fmla="*/ 118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01" h="575">
                    <a:moveTo>
                      <a:pt x="463" y="118"/>
                    </a:moveTo>
                    <a:cubicBezTo>
                      <a:pt x="439" y="74"/>
                      <a:pt x="402" y="38"/>
                      <a:pt x="355" y="17"/>
                    </a:cubicBezTo>
                    <a:cubicBezTo>
                      <a:pt x="347" y="17"/>
                      <a:pt x="337" y="12"/>
                      <a:pt x="328" y="12"/>
                    </a:cubicBezTo>
                    <a:cubicBezTo>
                      <a:pt x="328" y="11"/>
                      <a:pt x="328" y="11"/>
                      <a:pt x="328" y="11"/>
                    </a:cubicBezTo>
                    <a:cubicBezTo>
                      <a:pt x="320" y="11"/>
                      <a:pt x="319" y="8"/>
                      <a:pt x="310" y="5"/>
                    </a:cubicBezTo>
                    <a:cubicBezTo>
                      <a:pt x="309" y="7"/>
                      <a:pt x="306" y="5"/>
                      <a:pt x="307" y="7"/>
                    </a:cubicBezTo>
                    <a:cubicBezTo>
                      <a:pt x="303" y="8"/>
                      <a:pt x="301" y="3"/>
                      <a:pt x="296" y="4"/>
                    </a:cubicBezTo>
                    <a:cubicBezTo>
                      <a:pt x="296" y="3"/>
                      <a:pt x="296" y="5"/>
                      <a:pt x="295" y="4"/>
                    </a:cubicBezTo>
                    <a:cubicBezTo>
                      <a:pt x="282" y="5"/>
                      <a:pt x="298" y="3"/>
                      <a:pt x="282" y="0"/>
                    </a:cubicBezTo>
                    <a:cubicBezTo>
                      <a:pt x="259" y="0"/>
                      <a:pt x="236" y="5"/>
                      <a:pt x="215" y="9"/>
                    </a:cubicBezTo>
                    <a:cubicBezTo>
                      <a:pt x="216" y="9"/>
                      <a:pt x="217" y="10"/>
                      <a:pt x="215" y="11"/>
                    </a:cubicBezTo>
                    <a:cubicBezTo>
                      <a:pt x="212" y="8"/>
                      <a:pt x="208" y="13"/>
                      <a:pt x="204" y="13"/>
                    </a:cubicBezTo>
                    <a:cubicBezTo>
                      <a:pt x="204" y="12"/>
                      <a:pt x="206" y="12"/>
                      <a:pt x="207" y="11"/>
                    </a:cubicBezTo>
                    <a:cubicBezTo>
                      <a:pt x="197" y="13"/>
                      <a:pt x="190" y="17"/>
                      <a:pt x="181" y="19"/>
                    </a:cubicBezTo>
                    <a:cubicBezTo>
                      <a:pt x="173" y="24"/>
                      <a:pt x="163" y="25"/>
                      <a:pt x="158" y="29"/>
                    </a:cubicBezTo>
                    <a:cubicBezTo>
                      <a:pt x="159" y="27"/>
                      <a:pt x="154" y="30"/>
                      <a:pt x="152" y="30"/>
                    </a:cubicBezTo>
                    <a:cubicBezTo>
                      <a:pt x="148" y="37"/>
                      <a:pt x="136" y="37"/>
                      <a:pt x="131" y="43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110" y="54"/>
                      <a:pt x="88" y="68"/>
                      <a:pt x="70" y="87"/>
                    </a:cubicBezTo>
                    <a:cubicBezTo>
                      <a:pt x="59" y="96"/>
                      <a:pt x="48" y="108"/>
                      <a:pt x="39" y="121"/>
                    </a:cubicBezTo>
                    <a:cubicBezTo>
                      <a:pt x="38" y="123"/>
                      <a:pt x="40" y="122"/>
                      <a:pt x="39" y="124"/>
                    </a:cubicBezTo>
                    <a:cubicBezTo>
                      <a:pt x="37" y="127"/>
                      <a:pt x="38" y="123"/>
                      <a:pt x="37" y="124"/>
                    </a:cubicBezTo>
                    <a:cubicBezTo>
                      <a:pt x="34" y="132"/>
                      <a:pt x="28" y="140"/>
                      <a:pt x="23" y="148"/>
                    </a:cubicBezTo>
                    <a:cubicBezTo>
                      <a:pt x="23" y="150"/>
                      <a:pt x="22" y="152"/>
                      <a:pt x="23" y="152"/>
                    </a:cubicBezTo>
                    <a:cubicBezTo>
                      <a:pt x="17" y="161"/>
                      <a:pt x="14" y="176"/>
                      <a:pt x="9" y="185"/>
                    </a:cubicBezTo>
                    <a:cubicBezTo>
                      <a:pt x="14" y="183"/>
                      <a:pt x="10" y="192"/>
                      <a:pt x="10" y="196"/>
                    </a:cubicBezTo>
                    <a:cubicBezTo>
                      <a:pt x="9" y="198"/>
                      <a:pt x="8" y="198"/>
                      <a:pt x="8" y="197"/>
                    </a:cubicBezTo>
                    <a:cubicBezTo>
                      <a:pt x="6" y="205"/>
                      <a:pt x="5" y="209"/>
                      <a:pt x="3" y="219"/>
                    </a:cubicBezTo>
                    <a:cubicBezTo>
                      <a:pt x="2" y="223"/>
                      <a:pt x="4" y="225"/>
                      <a:pt x="3" y="230"/>
                    </a:cubicBezTo>
                    <a:cubicBezTo>
                      <a:pt x="0" y="233"/>
                      <a:pt x="1" y="241"/>
                      <a:pt x="0" y="247"/>
                    </a:cubicBezTo>
                    <a:cubicBezTo>
                      <a:pt x="2" y="245"/>
                      <a:pt x="4" y="252"/>
                      <a:pt x="3" y="257"/>
                    </a:cubicBezTo>
                    <a:cubicBezTo>
                      <a:pt x="0" y="256"/>
                      <a:pt x="0" y="256"/>
                      <a:pt x="0" y="256"/>
                    </a:cubicBezTo>
                    <a:cubicBezTo>
                      <a:pt x="1" y="272"/>
                      <a:pt x="0" y="297"/>
                      <a:pt x="9" y="316"/>
                    </a:cubicBezTo>
                    <a:cubicBezTo>
                      <a:pt x="8" y="318"/>
                      <a:pt x="8" y="318"/>
                      <a:pt x="8" y="318"/>
                    </a:cubicBezTo>
                    <a:cubicBezTo>
                      <a:pt x="17" y="337"/>
                      <a:pt x="25" y="356"/>
                      <a:pt x="39" y="370"/>
                    </a:cubicBezTo>
                    <a:cubicBezTo>
                      <a:pt x="42" y="375"/>
                      <a:pt x="47" y="381"/>
                      <a:pt x="50" y="385"/>
                    </a:cubicBezTo>
                    <a:cubicBezTo>
                      <a:pt x="56" y="390"/>
                      <a:pt x="58" y="391"/>
                      <a:pt x="63" y="393"/>
                    </a:cubicBezTo>
                    <a:cubicBezTo>
                      <a:pt x="65" y="395"/>
                      <a:pt x="65" y="397"/>
                      <a:pt x="65" y="398"/>
                    </a:cubicBezTo>
                    <a:cubicBezTo>
                      <a:pt x="71" y="405"/>
                      <a:pt x="76" y="411"/>
                      <a:pt x="83" y="414"/>
                    </a:cubicBezTo>
                    <a:cubicBezTo>
                      <a:pt x="83" y="415"/>
                      <a:pt x="83" y="415"/>
                      <a:pt x="83" y="415"/>
                    </a:cubicBezTo>
                    <a:cubicBezTo>
                      <a:pt x="89" y="419"/>
                      <a:pt x="98" y="423"/>
                      <a:pt x="104" y="429"/>
                    </a:cubicBezTo>
                    <a:cubicBezTo>
                      <a:pt x="106" y="429"/>
                      <a:pt x="113" y="433"/>
                      <a:pt x="111" y="430"/>
                    </a:cubicBezTo>
                    <a:cubicBezTo>
                      <a:pt x="114" y="431"/>
                      <a:pt x="111" y="433"/>
                      <a:pt x="115" y="433"/>
                    </a:cubicBezTo>
                    <a:cubicBezTo>
                      <a:pt x="111" y="433"/>
                      <a:pt x="111" y="433"/>
                      <a:pt x="111" y="433"/>
                    </a:cubicBezTo>
                    <a:cubicBezTo>
                      <a:pt x="125" y="443"/>
                      <a:pt x="138" y="450"/>
                      <a:pt x="152" y="459"/>
                    </a:cubicBezTo>
                    <a:cubicBezTo>
                      <a:pt x="154" y="464"/>
                      <a:pt x="165" y="469"/>
                      <a:pt x="170" y="476"/>
                    </a:cubicBezTo>
                    <a:cubicBezTo>
                      <a:pt x="175" y="479"/>
                      <a:pt x="180" y="487"/>
                      <a:pt x="185" y="489"/>
                    </a:cubicBezTo>
                    <a:cubicBezTo>
                      <a:pt x="184" y="490"/>
                      <a:pt x="184" y="490"/>
                      <a:pt x="184" y="490"/>
                    </a:cubicBezTo>
                    <a:cubicBezTo>
                      <a:pt x="188" y="495"/>
                      <a:pt x="194" y="503"/>
                      <a:pt x="196" y="512"/>
                    </a:cubicBezTo>
                    <a:cubicBezTo>
                      <a:pt x="198" y="518"/>
                      <a:pt x="200" y="517"/>
                      <a:pt x="202" y="521"/>
                    </a:cubicBezTo>
                    <a:cubicBezTo>
                      <a:pt x="201" y="521"/>
                      <a:pt x="201" y="521"/>
                      <a:pt x="201" y="521"/>
                    </a:cubicBezTo>
                    <a:cubicBezTo>
                      <a:pt x="203" y="525"/>
                      <a:pt x="206" y="526"/>
                      <a:pt x="207" y="528"/>
                    </a:cubicBezTo>
                    <a:cubicBezTo>
                      <a:pt x="207" y="532"/>
                      <a:pt x="208" y="532"/>
                      <a:pt x="208" y="536"/>
                    </a:cubicBezTo>
                    <a:cubicBezTo>
                      <a:pt x="207" y="532"/>
                      <a:pt x="205" y="530"/>
                      <a:pt x="202" y="528"/>
                    </a:cubicBezTo>
                    <a:cubicBezTo>
                      <a:pt x="203" y="534"/>
                      <a:pt x="207" y="539"/>
                      <a:pt x="206" y="543"/>
                    </a:cubicBezTo>
                    <a:cubicBezTo>
                      <a:pt x="207" y="547"/>
                      <a:pt x="207" y="551"/>
                      <a:pt x="209" y="551"/>
                    </a:cubicBezTo>
                    <a:cubicBezTo>
                      <a:pt x="209" y="552"/>
                      <a:pt x="208" y="555"/>
                      <a:pt x="207" y="552"/>
                    </a:cubicBezTo>
                    <a:cubicBezTo>
                      <a:pt x="208" y="556"/>
                      <a:pt x="208" y="558"/>
                      <a:pt x="209" y="560"/>
                    </a:cubicBezTo>
                    <a:cubicBezTo>
                      <a:pt x="209" y="560"/>
                      <a:pt x="209" y="559"/>
                      <a:pt x="209" y="558"/>
                    </a:cubicBezTo>
                    <a:cubicBezTo>
                      <a:pt x="211" y="560"/>
                      <a:pt x="211" y="563"/>
                      <a:pt x="213" y="562"/>
                    </a:cubicBezTo>
                    <a:cubicBezTo>
                      <a:pt x="212" y="561"/>
                      <a:pt x="212" y="560"/>
                      <a:pt x="212" y="558"/>
                    </a:cubicBezTo>
                    <a:cubicBezTo>
                      <a:pt x="213" y="559"/>
                      <a:pt x="214" y="565"/>
                      <a:pt x="213" y="567"/>
                    </a:cubicBezTo>
                    <a:cubicBezTo>
                      <a:pt x="212" y="569"/>
                      <a:pt x="210" y="563"/>
                      <a:pt x="210" y="566"/>
                    </a:cubicBezTo>
                    <a:cubicBezTo>
                      <a:pt x="213" y="575"/>
                      <a:pt x="213" y="575"/>
                      <a:pt x="213" y="575"/>
                    </a:cubicBezTo>
                    <a:cubicBezTo>
                      <a:pt x="213" y="573"/>
                      <a:pt x="214" y="570"/>
                      <a:pt x="215" y="571"/>
                    </a:cubicBezTo>
                    <a:cubicBezTo>
                      <a:pt x="214" y="567"/>
                      <a:pt x="214" y="567"/>
                      <a:pt x="214" y="567"/>
                    </a:cubicBezTo>
                    <a:cubicBezTo>
                      <a:pt x="215" y="567"/>
                      <a:pt x="215" y="567"/>
                      <a:pt x="215" y="567"/>
                    </a:cubicBezTo>
                    <a:cubicBezTo>
                      <a:pt x="214" y="560"/>
                      <a:pt x="215" y="555"/>
                      <a:pt x="214" y="548"/>
                    </a:cubicBezTo>
                    <a:cubicBezTo>
                      <a:pt x="212" y="551"/>
                      <a:pt x="212" y="551"/>
                      <a:pt x="212" y="551"/>
                    </a:cubicBezTo>
                    <a:cubicBezTo>
                      <a:pt x="212" y="547"/>
                      <a:pt x="209" y="543"/>
                      <a:pt x="210" y="539"/>
                    </a:cubicBezTo>
                    <a:cubicBezTo>
                      <a:pt x="211" y="541"/>
                      <a:pt x="211" y="539"/>
                      <a:pt x="212" y="539"/>
                    </a:cubicBezTo>
                    <a:cubicBezTo>
                      <a:pt x="212" y="538"/>
                      <a:pt x="211" y="537"/>
                      <a:pt x="211" y="536"/>
                    </a:cubicBezTo>
                    <a:cubicBezTo>
                      <a:pt x="214" y="538"/>
                      <a:pt x="214" y="538"/>
                      <a:pt x="214" y="538"/>
                    </a:cubicBezTo>
                    <a:cubicBezTo>
                      <a:pt x="210" y="536"/>
                      <a:pt x="210" y="526"/>
                      <a:pt x="210" y="525"/>
                    </a:cubicBezTo>
                    <a:cubicBezTo>
                      <a:pt x="210" y="525"/>
                      <a:pt x="210" y="525"/>
                      <a:pt x="210" y="525"/>
                    </a:cubicBezTo>
                    <a:cubicBezTo>
                      <a:pt x="209" y="519"/>
                      <a:pt x="209" y="527"/>
                      <a:pt x="208" y="523"/>
                    </a:cubicBezTo>
                    <a:cubicBezTo>
                      <a:pt x="207" y="519"/>
                      <a:pt x="210" y="520"/>
                      <a:pt x="210" y="517"/>
                    </a:cubicBezTo>
                    <a:cubicBezTo>
                      <a:pt x="207" y="511"/>
                      <a:pt x="202" y="501"/>
                      <a:pt x="199" y="494"/>
                    </a:cubicBezTo>
                    <a:cubicBezTo>
                      <a:pt x="196" y="489"/>
                      <a:pt x="191" y="484"/>
                      <a:pt x="186" y="481"/>
                    </a:cubicBezTo>
                    <a:cubicBezTo>
                      <a:pt x="183" y="477"/>
                      <a:pt x="189" y="480"/>
                      <a:pt x="184" y="476"/>
                    </a:cubicBezTo>
                    <a:cubicBezTo>
                      <a:pt x="186" y="476"/>
                      <a:pt x="186" y="475"/>
                      <a:pt x="186" y="474"/>
                    </a:cubicBezTo>
                    <a:cubicBezTo>
                      <a:pt x="185" y="474"/>
                      <a:pt x="179" y="467"/>
                      <a:pt x="181" y="471"/>
                    </a:cubicBezTo>
                    <a:cubicBezTo>
                      <a:pt x="176" y="466"/>
                      <a:pt x="169" y="460"/>
                      <a:pt x="163" y="455"/>
                    </a:cubicBezTo>
                    <a:cubicBezTo>
                      <a:pt x="165" y="457"/>
                      <a:pt x="167" y="456"/>
                      <a:pt x="165" y="454"/>
                    </a:cubicBezTo>
                    <a:cubicBezTo>
                      <a:pt x="162" y="453"/>
                      <a:pt x="156" y="450"/>
                      <a:pt x="151" y="445"/>
                    </a:cubicBezTo>
                    <a:cubicBezTo>
                      <a:pt x="150" y="447"/>
                      <a:pt x="152" y="448"/>
                      <a:pt x="150" y="449"/>
                    </a:cubicBezTo>
                    <a:cubicBezTo>
                      <a:pt x="149" y="449"/>
                      <a:pt x="147" y="449"/>
                      <a:pt x="146" y="447"/>
                    </a:cubicBezTo>
                    <a:cubicBezTo>
                      <a:pt x="147" y="445"/>
                      <a:pt x="148" y="443"/>
                      <a:pt x="144" y="440"/>
                    </a:cubicBezTo>
                    <a:cubicBezTo>
                      <a:pt x="146" y="438"/>
                      <a:pt x="152" y="446"/>
                      <a:pt x="151" y="442"/>
                    </a:cubicBezTo>
                    <a:cubicBezTo>
                      <a:pt x="154" y="442"/>
                      <a:pt x="163" y="448"/>
                      <a:pt x="164" y="451"/>
                    </a:cubicBezTo>
                    <a:cubicBezTo>
                      <a:pt x="170" y="452"/>
                      <a:pt x="161" y="448"/>
                      <a:pt x="163" y="447"/>
                    </a:cubicBezTo>
                    <a:cubicBezTo>
                      <a:pt x="159" y="444"/>
                      <a:pt x="157" y="444"/>
                      <a:pt x="151" y="440"/>
                    </a:cubicBezTo>
                    <a:cubicBezTo>
                      <a:pt x="150" y="440"/>
                      <a:pt x="152" y="442"/>
                      <a:pt x="148" y="441"/>
                    </a:cubicBezTo>
                    <a:cubicBezTo>
                      <a:pt x="142" y="439"/>
                      <a:pt x="143" y="435"/>
                      <a:pt x="141" y="434"/>
                    </a:cubicBezTo>
                    <a:cubicBezTo>
                      <a:pt x="144" y="435"/>
                      <a:pt x="144" y="435"/>
                      <a:pt x="144" y="435"/>
                    </a:cubicBezTo>
                    <a:cubicBezTo>
                      <a:pt x="141" y="432"/>
                      <a:pt x="139" y="432"/>
                      <a:pt x="135" y="430"/>
                    </a:cubicBezTo>
                    <a:cubicBezTo>
                      <a:pt x="136" y="426"/>
                      <a:pt x="142" y="434"/>
                      <a:pt x="144" y="433"/>
                    </a:cubicBezTo>
                    <a:cubicBezTo>
                      <a:pt x="143" y="429"/>
                      <a:pt x="143" y="429"/>
                      <a:pt x="143" y="429"/>
                    </a:cubicBezTo>
                    <a:cubicBezTo>
                      <a:pt x="137" y="425"/>
                      <a:pt x="140" y="430"/>
                      <a:pt x="134" y="425"/>
                    </a:cubicBezTo>
                    <a:cubicBezTo>
                      <a:pt x="135" y="425"/>
                      <a:pt x="135" y="425"/>
                      <a:pt x="135" y="425"/>
                    </a:cubicBezTo>
                    <a:cubicBezTo>
                      <a:pt x="131" y="423"/>
                      <a:pt x="131" y="423"/>
                      <a:pt x="131" y="423"/>
                    </a:cubicBezTo>
                    <a:cubicBezTo>
                      <a:pt x="131" y="424"/>
                      <a:pt x="130" y="426"/>
                      <a:pt x="134" y="428"/>
                    </a:cubicBezTo>
                    <a:cubicBezTo>
                      <a:pt x="130" y="429"/>
                      <a:pt x="131" y="427"/>
                      <a:pt x="125" y="424"/>
                    </a:cubicBezTo>
                    <a:cubicBezTo>
                      <a:pt x="122" y="424"/>
                      <a:pt x="127" y="425"/>
                      <a:pt x="126" y="427"/>
                    </a:cubicBezTo>
                    <a:cubicBezTo>
                      <a:pt x="126" y="428"/>
                      <a:pt x="123" y="426"/>
                      <a:pt x="120" y="425"/>
                    </a:cubicBezTo>
                    <a:cubicBezTo>
                      <a:pt x="116" y="422"/>
                      <a:pt x="119" y="421"/>
                      <a:pt x="118" y="419"/>
                    </a:cubicBezTo>
                    <a:cubicBezTo>
                      <a:pt x="119" y="420"/>
                      <a:pt x="122" y="422"/>
                      <a:pt x="121" y="422"/>
                    </a:cubicBezTo>
                    <a:cubicBezTo>
                      <a:pt x="127" y="424"/>
                      <a:pt x="121" y="418"/>
                      <a:pt x="125" y="419"/>
                    </a:cubicBezTo>
                    <a:cubicBezTo>
                      <a:pt x="122" y="415"/>
                      <a:pt x="121" y="417"/>
                      <a:pt x="118" y="416"/>
                    </a:cubicBezTo>
                    <a:cubicBezTo>
                      <a:pt x="119" y="417"/>
                      <a:pt x="117" y="418"/>
                      <a:pt x="117" y="419"/>
                    </a:cubicBezTo>
                    <a:cubicBezTo>
                      <a:pt x="108" y="418"/>
                      <a:pt x="115" y="413"/>
                      <a:pt x="108" y="409"/>
                    </a:cubicBezTo>
                    <a:cubicBezTo>
                      <a:pt x="108" y="413"/>
                      <a:pt x="98" y="407"/>
                      <a:pt x="100" y="413"/>
                    </a:cubicBezTo>
                    <a:cubicBezTo>
                      <a:pt x="98" y="412"/>
                      <a:pt x="96" y="411"/>
                      <a:pt x="95" y="410"/>
                    </a:cubicBezTo>
                    <a:cubicBezTo>
                      <a:pt x="98" y="409"/>
                      <a:pt x="93" y="407"/>
                      <a:pt x="97" y="407"/>
                    </a:cubicBezTo>
                    <a:cubicBezTo>
                      <a:pt x="95" y="405"/>
                      <a:pt x="95" y="405"/>
                      <a:pt x="95" y="405"/>
                    </a:cubicBezTo>
                    <a:cubicBezTo>
                      <a:pt x="100" y="406"/>
                      <a:pt x="100" y="406"/>
                      <a:pt x="100" y="406"/>
                    </a:cubicBezTo>
                    <a:cubicBezTo>
                      <a:pt x="98" y="403"/>
                      <a:pt x="95" y="399"/>
                      <a:pt x="94" y="397"/>
                    </a:cubicBezTo>
                    <a:cubicBezTo>
                      <a:pt x="91" y="395"/>
                      <a:pt x="94" y="399"/>
                      <a:pt x="90" y="397"/>
                    </a:cubicBezTo>
                    <a:cubicBezTo>
                      <a:pt x="92" y="397"/>
                      <a:pt x="91" y="394"/>
                      <a:pt x="89" y="393"/>
                    </a:cubicBezTo>
                    <a:cubicBezTo>
                      <a:pt x="92" y="396"/>
                      <a:pt x="87" y="395"/>
                      <a:pt x="85" y="394"/>
                    </a:cubicBezTo>
                    <a:cubicBezTo>
                      <a:pt x="82" y="392"/>
                      <a:pt x="81" y="388"/>
                      <a:pt x="81" y="388"/>
                    </a:cubicBezTo>
                    <a:cubicBezTo>
                      <a:pt x="86" y="389"/>
                      <a:pt x="86" y="389"/>
                      <a:pt x="86" y="389"/>
                    </a:cubicBezTo>
                    <a:cubicBezTo>
                      <a:pt x="82" y="388"/>
                      <a:pt x="85" y="388"/>
                      <a:pt x="82" y="386"/>
                    </a:cubicBezTo>
                    <a:cubicBezTo>
                      <a:pt x="81" y="386"/>
                      <a:pt x="78" y="386"/>
                      <a:pt x="77" y="387"/>
                    </a:cubicBezTo>
                    <a:cubicBezTo>
                      <a:pt x="75" y="385"/>
                      <a:pt x="74" y="383"/>
                      <a:pt x="73" y="383"/>
                    </a:cubicBezTo>
                    <a:cubicBezTo>
                      <a:pt x="77" y="384"/>
                      <a:pt x="77" y="384"/>
                      <a:pt x="77" y="384"/>
                    </a:cubicBezTo>
                    <a:cubicBezTo>
                      <a:pt x="73" y="381"/>
                      <a:pt x="79" y="381"/>
                      <a:pt x="74" y="378"/>
                    </a:cubicBezTo>
                    <a:cubicBezTo>
                      <a:pt x="72" y="378"/>
                      <a:pt x="72" y="378"/>
                      <a:pt x="72" y="378"/>
                    </a:cubicBezTo>
                    <a:cubicBezTo>
                      <a:pt x="72" y="377"/>
                      <a:pt x="72" y="376"/>
                      <a:pt x="73" y="377"/>
                    </a:cubicBezTo>
                    <a:cubicBezTo>
                      <a:pt x="71" y="377"/>
                      <a:pt x="69" y="375"/>
                      <a:pt x="68" y="374"/>
                    </a:cubicBezTo>
                    <a:cubicBezTo>
                      <a:pt x="69" y="373"/>
                      <a:pt x="69" y="373"/>
                      <a:pt x="69" y="373"/>
                    </a:cubicBezTo>
                    <a:cubicBezTo>
                      <a:pt x="67" y="372"/>
                      <a:pt x="63" y="371"/>
                      <a:pt x="63" y="368"/>
                    </a:cubicBezTo>
                    <a:cubicBezTo>
                      <a:pt x="62" y="371"/>
                      <a:pt x="65" y="370"/>
                      <a:pt x="66" y="373"/>
                    </a:cubicBezTo>
                    <a:cubicBezTo>
                      <a:pt x="66" y="377"/>
                      <a:pt x="62" y="372"/>
                      <a:pt x="62" y="371"/>
                    </a:cubicBezTo>
                    <a:cubicBezTo>
                      <a:pt x="64" y="370"/>
                      <a:pt x="58" y="367"/>
                      <a:pt x="56" y="364"/>
                    </a:cubicBezTo>
                    <a:cubicBezTo>
                      <a:pt x="56" y="363"/>
                      <a:pt x="55" y="361"/>
                      <a:pt x="55" y="360"/>
                    </a:cubicBezTo>
                    <a:cubicBezTo>
                      <a:pt x="53" y="360"/>
                      <a:pt x="53" y="360"/>
                      <a:pt x="53" y="360"/>
                    </a:cubicBezTo>
                    <a:cubicBezTo>
                      <a:pt x="56" y="357"/>
                      <a:pt x="49" y="356"/>
                      <a:pt x="49" y="353"/>
                    </a:cubicBezTo>
                    <a:cubicBezTo>
                      <a:pt x="50" y="354"/>
                      <a:pt x="51" y="353"/>
                      <a:pt x="51" y="351"/>
                    </a:cubicBezTo>
                    <a:cubicBezTo>
                      <a:pt x="50" y="355"/>
                      <a:pt x="45" y="349"/>
                      <a:pt x="44" y="350"/>
                    </a:cubicBezTo>
                    <a:cubicBezTo>
                      <a:pt x="42" y="345"/>
                      <a:pt x="48" y="349"/>
                      <a:pt x="48" y="347"/>
                    </a:cubicBezTo>
                    <a:cubicBezTo>
                      <a:pt x="45" y="346"/>
                      <a:pt x="46" y="341"/>
                      <a:pt x="43" y="341"/>
                    </a:cubicBezTo>
                    <a:cubicBezTo>
                      <a:pt x="44" y="345"/>
                      <a:pt x="41" y="341"/>
                      <a:pt x="40" y="341"/>
                    </a:cubicBezTo>
                    <a:cubicBezTo>
                      <a:pt x="38" y="337"/>
                      <a:pt x="41" y="341"/>
                      <a:pt x="40" y="338"/>
                    </a:cubicBezTo>
                    <a:cubicBezTo>
                      <a:pt x="39" y="336"/>
                      <a:pt x="36" y="335"/>
                      <a:pt x="37" y="338"/>
                    </a:cubicBezTo>
                    <a:cubicBezTo>
                      <a:pt x="36" y="335"/>
                      <a:pt x="32" y="333"/>
                      <a:pt x="32" y="330"/>
                    </a:cubicBezTo>
                    <a:cubicBezTo>
                      <a:pt x="33" y="328"/>
                      <a:pt x="36" y="335"/>
                      <a:pt x="36" y="333"/>
                    </a:cubicBezTo>
                    <a:cubicBezTo>
                      <a:pt x="32" y="326"/>
                      <a:pt x="30" y="331"/>
                      <a:pt x="27" y="325"/>
                    </a:cubicBezTo>
                    <a:cubicBezTo>
                      <a:pt x="27" y="328"/>
                      <a:pt x="24" y="327"/>
                      <a:pt x="22" y="324"/>
                    </a:cubicBezTo>
                    <a:cubicBezTo>
                      <a:pt x="19" y="317"/>
                      <a:pt x="24" y="327"/>
                      <a:pt x="25" y="323"/>
                    </a:cubicBezTo>
                    <a:cubicBezTo>
                      <a:pt x="23" y="321"/>
                      <a:pt x="23" y="321"/>
                      <a:pt x="23" y="321"/>
                    </a:cubicBezTo>
                    <a:cubicBezTo>
                      <a:pt x="25" y="316"/>
                      <a:pt x="31" y="327"/>
                      <a:pt x="32" y="322"/>
                    </a:cubicBezTo>
                    <a:cubicBezTo>
                      <a:pt x="30" y="320"/>
                      <a:pt x="30" y="320"/>
                      <a:pt x="30" y="320"/>
                    </a:cubicBezTo>
                    <a:cubicBezTo>
                      <a:pt x="31" y="320"/>
                      <a:pt x="32" y="321"/>
                      <a:pt x="33" y="319"/>
                    </a:cubicBezTo>
                    <a:cubicBezTo>
                      <a:pt x="30" y="319"/>
                      <a:pt x="30" y="313"/>
                      <a:pt x="29" y="312"/>
                    </a:cubicBezTo>
                    <a:cubicBezTo>
                      <a:pt x="27" y="312"/>
                      <a:pt x="30" y="315"/>
                      <a:pt x="29" y="315"/>
                    </a:cubicBezTo>
                    <a:cubicBezTo>
                      <a:pt x="27" y="312"/>
                      <a:pt x="24" y="311"/>
                      <a:pt x="24" y="306"/>
                    </a:cubicBezTo>
                    <a:cubicBezTo>
                      <a:pt x="26" y="308"/>
                      <a:pt x="26" y="304"/>
                      <a:pt x="27" y="305"/>
                    </a:cubicBezTo>
                    <a:cubicBezTo>
                      <a:pt x="27" y="303"/>
                      <a:pt x="25" y="305"/>
                      <a:pt x="25" y="301"/>
                    </a:cubicBezTo>
                    <a:cubicBezTo>
                      <a:pt x="26" y="301"/>
                      <a:pt x="26" y="301"/>
                      <a:pt x="26" y="301"/>
                    </a:cubicBezTo>
                    <a:cubicBezTo>
                      <a:pt x="23" y="289"/>
                      <a:pt x="22" y="272"/>
                      <a:pt x="18" y="260"/>
                    </a:cubicBezTo>
                    <a:cubicBezTo>
                      <a:pt x="20" y="258"/>
                      <a:pt x="20" y="254"/>
                      <a:pt x="21" y="247"/>
                    </a:cubicBezTo>
                    <a:cubicBezTo>
                      <a:pt x="21" y="250"/>
                      <a:pt x="19" y="247"/>
                      <a:pt x="19" y="246"/>
                    </a:cubicBezTo>
                    <a:cubicBezTo>
                      <a:pt x="21" y="242"/>
                      <a:pt x="21" y="242"/>
                      <a:pt x="21" y="242"/>
                    </a:cubicBezTo>
                    <a:cubicBezTo>
                      <a:pt x="23" y="239"/>
                      <a:pt x="22" y="233"/>
                      <a:pt x="21" y="230"/>
                    </a:cubicBezTo>
                    <a:cubicBezTo>
                      <a:pt x="22" y="229"/>
                      <a:pt x="22" y="229"/>
                      <a:pt x="23" y="229"/>
                    </a:cubicBezTo>
                    <a:cubicBezTo>
                      <a:pt x="24" y="225"/>
                      <a:pt x="22" y="225"/>
                      <a:pt x="22" y="224"/>
                    </a:cubicBezTo>
                    <a:cubicBezTo>
                      <a:pt x="23" y="221"/>
                      <a:pt x="23" y="221"/>
                      <a:pt x="23" y="221"/>
                    </a:cubicBezTo>
                    <a:cubicBezTo>
                      <a:pt x="22" y="221"/>
                      <a:pt x="22" y="221"/>
                      <a:pt x="22" y="221"/>
                    </a:cubicBezTo>
                    <a:cubicBezTo>
                      <a:pt x="22" y="217"/>
                      <a:pt x="23" y="213"/>
                      <a:pt x="25" y="213"/>
                    </a:cubicBezTo>
                    <a:cubicBezTo>
                      <a:pt x="25" y="212"/>
                      <a:pt x="25" y="211"/>
                      <a:pt x="24" y="212"/>
                    </a:cubicBezTo>
                    <a:cubicBezTo>
                      <a:pt x="26" y="209"/>
                      <a:pt x="28" y="200"/>
                      <a:pt x="29" y="193"/>
                    </a:cubicBezTo>
                    <a:cubicBezTo>
                      <a:pt x="28" y="196"/>
                      <a:pt x="27" y="196"/>
                      <a:pt x="26" y="196"/>
                    </a:cubicBezTo>
                    <a:cubicBezTo>
                      <a:pt x="24" y="194"/>
                      <a:pt x="27" y="194"/>
                      <a:pt x="26" y="191"/>
                    </a:cubicBezTo>
                    <a:cubicBezTo>
                      <a:pt x="27" y="192"/>
                      <a:pt x="28" y="189"/>
                      <a:pt x="28" y="192"/>
                    </a:cubicBezTo>
                    <a:cubicBezTo>
                      <a:pt x="33" y="185"/>
                      <a:pt x="36" y="173"/>
                      <a:pt x="40" y="164"/>
                    </a:cubicBezTo>
                    <a:cubicBezTo>
                      <a:pt x="40" y="162"/>
                      <a:pt x="40" y="162"/>
                      <a:pt x="39" y="161"/>
                    </a:cubicBezTo>
                    <a:cubicBezTo>
                      <a:pt x="45" y="156"/>
                      <a:pt x="47" y="148"/>
                      <a:pt x="51" y="142"/>
                    </a:cubicBezTo>
                    <a:cubicBezTo>
                      <a:pt x="49" y="143"/>
                      <a:pt x="48" y="139"/>
                      <a:pt x="50" y="136"/>
                    </a:cubicBezTo>
                    <a:cubicBezTo>
                      <a:pt x="51" y="131"/>
                      <a:pt x="53" y="136"/>
                      <a:pt x="56" y="133"/>
                    </a:cubicBezTo>
                    <a:cubicBezTo>
                      <a:pt x="57" y="131"/>
                      <a:pt x="59" y="128"/>
                      <a:pt x="60" y="127"/>
                    </a:cubicBezTo>
                    <a:cubicBezTo>
                      <a:pt x="60" y="127"/>
                      <a:pt x="60" y="127"/>
                      <a:pt x="60" y="127"/>
                    </a:cubicBezTo>
                    <a:cubicBezTo>
                      <a:pt x="61" y="125"/>
                      <a:pt x="63" y="121"/>
                      <a:pt x="65" y="120"/>
                    </a:cubicBezTo>
                    <a:cubicBezTo>
                      <a:pt x="65" y="120"/>
                      <a:pt x="65" y="120"/>
                      <a:pt x="65" y="120"/>
                    </a:cubicBezTo>
                    <a:cubicBezTo>
                      <a:pt x="67" y="118"/>
                      <a:pt x="69" y="117"/>
                      <a:pt x="71" y="115"/>
                    </a:cubicBezTo>
                    <a:cubicBezTo>
                      <a:pt x="70" y="113"/>
                      <a:pt x="75" y="109"/>
                      <a:pt x="74" y="107"/>
                    </a:cubicBezTo>
                    <a:cubicBezTo>
                      <a:pt x="75" y="107"/>
                      <a:pt x="74" y="107"/>
                      <a:pt x="75" y="107"/>
                    </a:cubicBezTo>
                    <a:cubicBezTo>
                      <a:pt x="74" y="106"/>
                      <a:pt x="74" y="106"/>
                      <a:pt x="74" y="106"/>
                    </a:cubicBezTo>
                    <a:cubicBezTo>
                      <a:pt x="78" y="103"/>
                      <a:pt x="78" y="103"/>
                      <a:pt x="78" y="103"/>
                    </a:cubicBezTo>
                    <a:cubicBezTo>
                      <a:pt x="78" y="104"/>
                      <a:pt x="78" y="105"/>
                      <a:pt x="78" y="106"/>
                    </a:cubicBezTo>
                    <a:cubicBezTo>
                      <a:pt x="82" y="103"/>
                      <a:pt x="78" y="104"/>
                      <a:pt x="79" y="101"/>
                    </a:cubicBezTo>
                    <a:cubicBezTo>
                      <a:pt x="81" y="98"/>
                      <a:pt x="82" y="99"/>
                      <a:pt x="84" y="99"/>
                    </a:cubicBezTo>
                    <a:cubicBezTo>
                      <a:pt x="84" y="100"/>
                      <a:pt x="82" y="100"/>
                      <a:pt x="81" y="101"/>
                    </a:cubicBezTo>
                    <a:cubicBezTo>
                      <a:pt x="81" y="103"/>
                      <a:pt x="83" y="100"/>
                      <a:pt x="84" y="101"/>
                    </a:cubicBezTo>
                    <a:cubicBezTo>
                      <a:pt x="85" y="100"/>
                      <a:pt x="84" y="98"/>
                      <a:pt x="86" y="97"/>
                    </a:cubicBezTo>
                    <a:cubicBezTo>
                      <a:pt x="88" y="96"/>
                      <a:pt x="92" y="92"/>
                      <a:pt x="92" y="93"/>
                    </a:cubicBezTo>
                    <a:cubicBezTo>
                      <a:pt x="93" y="91"/>
                      <a:pt x="95" y="90"/>
                      <a:pt x="96" y="88"/>
                    </a:cubicBezTo>
                    <a:cubicBezTo>
                      <a:pt x="94" y="89"/>
                      <a:pt x="91" y="91"/>
                      <a:pt x="90" y="91"/>
                    </a:cubicBezTo>
                    <a:cubicBezTo>
                      <a:pt x="91" y="90"/>
                      <a:pt x="94" y="87"/>
                      <a:pt x="94" y="87"/>
                    </a:cubicBezTo>
                    <a:cubicBezTo>
                      <a:pt x="94" y="88"/>
                      <a:pt x="94" y="88"/>
                      <a:pt x="94" y="88"/>
                    </a:cubicBezTo>
                    <a:cubicBezTo>
                      <a:pt x="94" y="87"/>
                      <a:pt x="99" y="84"/>
                      <a:pt x="96" y="85"/>
                    </a:cubicBezTo>
                    <a:cubicBezTo>
                      <a:pt x="100" y="84"/>
                      <a:pt x="100" y="84"/>
                      <a:pt x="100" y="84"/>
                    </a:cubicBezTo>
                    <a:cubicBezTo>
                      <a:pt x="100" y="82"/>
                      <a:pt x="103" y="80"/>
                      <a:pt x="105" y="78"/>
                    </a:cubicBezTo>
                    <a:cubicBezTo>
                      <a:pt x="106" y="80"/>
                      <a:pt x="106" y="82"/>
                      <a:pt x="110" y="80"/>
                    </a:cubicBezTo>
                    <a:cubicBezTo>
                      <a:pt x="113" y="76"/>
                      <a:pt x="113" y="76"/>
                      <a:pt x="113" y="76"/>
                    </a:cubicBezTo>
                    <a:cubicBezTo>
                      <a:pt x="115" y="74"/>
                      <a:pt x="116" y="74"/>
                      <a:pt x="116" y="75"/>
                    </a:cubicBezTo>
                    <a:cubicBezTo>
                      <a:pt x="124" y="71"/>
                      <a:pt x="121" y="66"/>
                      <a:pt x="128" y="64"/>
                    </a:cubicBezTo>
                    <a:cubicBezTo>
                      <a:pt x="126" y="67"/>
                      <a:pt x="129" y="66"/>
                      <a:pt x="132" y="65"/>
                    </a:cubicBezTo>
                    <a:cubicBezTo>
                      <a:pt x="131" y="65"/>
                      <a:pt x="131" y="64"/>
                      <a:pt x="132" y="63"/>
                    </a:cubicBezTo>
                    <a:cubicBezTo>
                      <a:pt x="131" y="63"/>
                      <a:pt x="132" y="65"/>
                      <a:pt x="129" y="65"/>
                    </a:cubicBezTo>
                    <a:cubicBezTo>
                      <a:pt x="128" y="65"/>
                      <a:pt x="131" y="63"/>
                      <a:pt x="132" y="62"/>
                    </a:cubicBezTo>
                    <a:cubicBezTo>
                      <a:pt x="139" y="63"/>
                      <a:pt x="150" y="53"/>
                      <a:pt x="160" y="50"/>
                    </a:cubicBezTo>
                    <a:cubicBezTo>
                      <a:pt x="158" y="48"/>
                      <a:pt x="163" y="48"/>
                      <a:pt x="164" y="46"/>
                    </a:cubicBezTo>
                    <a:cubicBezTo>
                      <a:pt x="165" y="49"/>
                      <a:pt x="169" y="43"/>
                      <a:pt x="172" y="44"/>
                    </a:cubicBezTo>
                    <a:cubicBezTo>
                      <a:pt x="170" y="42"/>
                      <a:pt x="170" y="42"/>
                      <a:pt x="170" y="42"/>
                    </a:cubicBezTo>
                    <a:cubicBezTo>
                      <a:pt x="176" y="41"/>
                      <a:pt x="177" y="34"/>
                      <a:pt x="182" y="36"/>
                    </a:cubicBezTo>
                    <a:cubicBezTo>
                      <a:pt x="185" y="35"/>
                      <a:pt x="182" y="38"/>
                      <a:pt x="181" y="39"/>
                    </a:cubicBezTo>
                    <a:cubicBezTo>
                      <a:pt x="186" y="40"/>
                      <a:pt x="191" y="32"/>
                      <a:pt x="196" y="34"/>
                    </a:cubicBezTo>
                    <a:cubicBezTo>
                      <a:pt x="196" y="33"/>
                      <a:pt x="194" y="32"/>
                      <a:pt x="197" y="30"/>
                    </a:cubicBezTo>
                    <a:cubicBezTo>
                      <a:pt x="201" y="30"/>
                      <a:pt x="207" y="29"/>
                      <a:pt x="207" y="29"/>
                    </a:cubicBezTo>
                    <a:cubicBezTo>
                      <a:pt x="209" y="28"/>
                      <a:pt x="210" y="27"/>
                      <a:pt x="213" y="27"/>
                    </a:cubicBezTo>
                    <a:cubicBezTo>
                      <a:pt x="213" y="28"/>
                      <a:pt x="212" y="28"/>
                      <a:pt x="211" y="29"/>
                    </a:cubicBezTo>
                    <a:cubicBezTo>
                      <a:pt x="215" y="28"/>
                      <a:pt x="219" y="26"/>
                      <a:pt x="222" y="24"/>
                    </a:cubicBezTo>
                    <a:cubicBezTo>
                      <a:pt x="225" y="26"/>
                      <a:pt x="233" y="23"/>
                      <a:pt x="238" y="23"/>
                    </a:cubicBezTo>
                    <a:cubicBezTo>
                      <a:pt x="241" y="20"/>
                      <a:pt x="247" y="23"/>
                      <a:pt x="247" y="20"/>
                    </a:cubicBezTo>
                    <a:cubicBezTo>
                      <a:pt x="247" y="20"/>
                      <a:pt x="247" y="20"/>
                      <a:pt x="248" y="21"/>
                    </a:cubicBezTo>
                    <a:cubicBezTo>
                      <a:pt x="249" y="19"/>
                      <a:pt x="251" y="17"/>
                      <a:pt x="253" y="17"/>
                    </a:cubicBezTo>
                    <a:cubicBezTo>
                      <a:pt x="253" y="19"/>
                      <a:pt x="253" y="19"/>
                      <a:pt x="253" y="19"/>
                    </a:cubicBezTo>
                    <a:cubicBezTo>
                      <a:pt x="252" y="22"/>
                      <a:pt x="260" y="19"/>
                      <a:pt x="261" y="20"/>
                    </a:cubicBezTo>
                    <a:cubicBezTo>
                      <a:pt x="258" y="19"/>
                      <a:pt x="263" y="20"/>
                      <a:pt x="263" y="18"/>
                    </a:cubicBezTo>
                    <a:cubicBezTo>
                      <a:pt x="266" y="18"/>
                      <a:pt x="266" y="18"/>
                      <a:pt x="266" y="18"/>
                    </a:cubicBezTo>
                    <a:cubicBezTo>
                      <a:pt x="271" y="17"/>
                      <a:pt x="267" y="17"/>
                      <a:pt x="273" y="16"/>
                    </a:cubicBezTo>
                    <a:cubicBezTo>
                      <a:pt x="276" y="16"/>
                      <a:pt x="274" y="19"/>
                      <a:pt x="273" y="19"/>
                    </a:cubicBezTo>
                    <a:cubicBezTo>
                      <a:pt x="275" y="20"/>
                      <a:pt x="278" y="19"/>
                      <a:pt x="281" y="19"/>
                    </a:cubicBezTo>
                    <a:cubicBezTo>
                      <a:pt x="280" y="18"/>
                      <a:pt x="280" y="18"/>
                      <a:pt x="281" y="18"/>
                    </a:cubicBezTo>
                    <a:cubicBezTo>
                      <a:pt x="281" y="18"/>
                      <a:pt x="281" y="18"/>
                      <a:pt x="281" y="19"/>
                    </a:cubicBezTo>
                    <a:cubicBezTo>
                      <a:pt x="282" y="18"/>
                      <a:pt x="283" y="18"/>
                      <a:pt x="285" y="18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3" y="19"/>
                      <a:pt x="282" y="19"/>
                      <a:pt x="281" y="19"/>
                    </a:cubicBezTo>
                    <a:cubicBezTo>
                      <a:pt x="282" y="19"/>
                      <a:pt x="283" y="19"/>
                      <a:pt x="284" y="19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6" y="19"/>
                      <a:pt x="287" y="19"/>
                      <a:pt x="288" y="20"/>
                    </a:cubicBezTo>
                    <a:cubicBezTo>
                      <a:pt x="287" y="21"/>
                      <a:pt x="287" y="21"/>
                      <a:pt x="287" y="21"/>
                    </a:cubicBezTo>
                    <a:cubicBezTo>
                      <a:pt x="289" y="22"/>
                      <a:pt x="294" y="20"/>
                      <a:pt x="294" y="20"/>
                    </a:cubicBezTo>
                    <a:cubicBezTo>
                      <a:pt x="303" y="22"/>
                      <a:pt x="318" y="23"/>
                      <a:pt x="322" y="24"/>
                    </a:cubicBezTo>
                    <a:cubicBezTo>
                      <a:pt x="319" y="23"/>
                      <a:pt x="318" y="24"/>
                      <a:pt x="320" y="24"/>
                    </a:cubicBezTo>
                    <a:cubicBezTo>
                      <a:pt x="323" y="25"/>
                      <a:pt x="326" y="24"/>
                      <a:pt x="326" y="25"/>
                    </a:cubicBezTo>
                    <a:cubicBezTo>
                      <a:pt x="329" y="25"/>
                      <a:pt x="328" y="27"/>
                      <a:pt x="332" y="28"/>
                    </a:cubicBezTo>
                    <a:cubicBezTo>
                      <a:pt x="332" y="29"/>
                      <a:pt x="333" y="27"/>
                      <a:pt x="332" y="27"/>
                    </a:cubicBezTo>
                    <a:cubicBezTo>
                      <a:pt x="337" y="31"/>
                      <a:pt x="347" y="31"/>
                      <a:pt x="354" y="36"/>
                    </a:cubicBezTo>
                    <a:cubicBezTo>
                      <a:pt x="353" y="36"/>
                      <a:pt x="352" y="36"/>
                      <a:pt x="351" y="37"/>
                    </a:cubicBezTo>
                    <a:cubicBezTo>
                      <a:pt x="357" y="38"/>
                      <a:pt x="363" y="41"/>
                      <a:pt x="369" y="42"/>
                    </a:cubicBezTo>
                    <a:cubicBezTo>
                      <a:pt x="368" y="42"/>
                      <a:pt x="368" y="43"/>
                      <a:pt x="366" y="43"/>
                    </a:cubicBezTo>
                    <a:cubicBezTo>
                      <a:pt x="369" y="44"/>
                      <a:pt x="372" y="46"/>
                      <a:pt x="375" y="47"/>
                    </a:cubicBezTo>
                    <a:cubicBezTo>
                      <a:pt x="375" y="47"/>
                      <a:pt x="375" y="47"/>
                      <a:pt x="375" y="47"/>
                    </a:cubicBezTo>
                    <a:cubicBezTo>
                      <a:pt x="373" y="44"/>
                      <a:pt x="378" y="46"/>
                      <a:pt x="381" y="48"/>
                    </a:cubicBezTo>
                    <a:cubicBezTo>
                      <a:pt x="380" y="48"/>
                      <a:pt x="380" y="48"/>
                      <a:pt x="380" y="48"/>
                    </a:cubicBezTo>
                    <a:cubicBezTo>
                      <a:pt x="384" y="51"/>
                      <a:pt x="385" y="50"/>
                      <a:pt x="388" y="53"/>
                    </a:cubicBezTo>
                    <a:cubicBezTo>
                      <a:pt x="390" y="55"/>
                      <a:pt x="386" y="52"/>
                      <a:pt x="386" y="53"/>
                    </a:cubicBezTo>
                    <a:cubicBezTo>
                      <a:pt x="386" y="56"/>
                      <a:pt x="393" y="61"/>
                      <a:pt x="394" y="62"/>
                    </a:cubicBezTo>
                    <a:cubicBezTo>
                      <a:pt x="395" y="62"/>
                      <a:pt x="396" y="63"/>
                      <a:pt x="397" y="62"/>
                    </a:cubicBezTo>
                    <a:cubicBezTo>
                      <a:pt x="400" y="64"/>
                      <a:pt x="397" y="64"/>
                      <a:pt x="399" y="66"/>
                    </a:cubicBezTo>
                    <a:cubicBezTo>
                      <a:pt x="409" y="69"/>
                      <a:pt x="409" y="69"/>
                      <a:pt x="409" y="69"/>
                    </a:cubicBezTo>
                    <a:cubicBezTo>
                      <a:pt x="408" y="69"/>
                      <a:pt x="410" y="73"/>
                      <a:pt x="407" y="71"/>
                    </a:cubicBezTo>
                    <a:cubicBezTo>
                      <a:pt x="412" y="76"/>
                      <a:pt x="417" y="77"/>
                      <a:pt x="422" y="80"/>
                    </a:cubicBezTo>
                    <a:cubicBezTo>
                      <a:pt x="423" y="82"/>
                      <a:pt x="428" y="87"/>
                      <a:pt x="430" y="89"/>
                    </a:cubicBezTo>
                    <a:cubicBezTo>
                      <a:pt x="429" y="90"/>
                      <a:pt x="428" y="87"/>
                      <a:pt x="427" y="87"/>
                    </a:cubicBezTo>
                    <a:cubicBezTo>
                      <a:pt x="428" y="91"/>
                      <a:pt x="428" y="91"/>
                      <a:pt x="428" y="91"/>
                    </a:cubicBezTo>
                    <a:cubicBezTo>
                      <a:pt x="425" y="87"/>
                      <a:pt x="427" y="93"/>
                      <a:pt x="424" y="91"/>
                    </a:cubicBezTo>
                    <a:cubicBezTo>
                      <a:pt x="428" y="94"/>
                      <a:pt x="432" y="102"/>
                      <a:pt x="435" y="107"/>
                    </a:cubicBezTo>
                    <a:cubicBezTo>
                      <a:pt x="435" y="102"/>
                      <a:pt x="440" y="113"/>
                      <a:pt x="443" y="111"/>
                    </a:cubicBezTo>
                    <a:cubicBezTo>
                      <a:pt x="447" y="117"/>
                      <a:pt x="443" y="115"/>
                      <a:pt x="443" y="118"/>
                    </a:cubicBezTo>
                    <a:cubicBezTo>
                      <a:pt x="448" y="124"/>
                      <a:pt x="451" y="130"/>
                      <a:pt x="453" y="136"/>
                    </a:cubicBezTo>
                    <a:cubicBezTo>
                      <a:pt x="453" y="136"/>
                      <a:pt x="453" y="136"/>
                      <a:pt x="453" y="136"/>
                    </a:cubicBezTo>
                    <a:cubicBezTo>
                      <a:pt x="456" y="141"/>
                      <a:pt x="459" y="150"/>
                      <a:pt x="464" y="155"/>
                    </a:cubicBezTo>
                    <a:cubicBezTo>
                      <a:pt x="463" y="154"/>
                      <a:pt x="463" y="155"/>
                      <a:pt x="462" y="154"/>
                    </a:cubicBezTo>
                    <a:cubicBezTo>
                      <a:pt x="463" y="160"/>
                      <a:pt x="465" y="154"/>
                      <a:pt x="466" y="161"/>
                    </a:cubicBezTo>
                    <a:cubicBezTo>
                      <a:pt x="465" y="160"/>
                      <a:pt x="465" y="160"/>
                      <a:pt x="465" y="160"/>
                    </a:cubicBezTo>
                    <a:cubicBezTo>
                      <a:pt x="467" y="164"/>
                      <a:pt x="467" y="169"/>
                      <a:pt x="470" y="173"/>
                    </a:cubicBezTo>
                    <a:cubicBezTo>
                      <a:pt x="469" y="174"/>
                      <a:pt x="469" y="173"/>
                      <a:pt x="468" y="172"/>
                    </a:cubicBezTo>
                    <a:cubicBezTo>
                      <a:pt x="470" y="177"/>
                      <a:pt x="471" y="182"/>
                      <a:pt x="474" y="186"/>
                    </a:cubicBezTo>
                    <a:cubicBezTo>
                      <a:pt x="473" y="186"/>
                      <a:pt x="472" y="186"/>
                      <a:pt x="471" y="184"/>
                    </a:cubicBezTo>
                    <a:cubicBezTo>
                      <a:pt x="471" y="189"/>
                      <a:pt x="474" y="189"/>
                      <a:pt x="474" y="193"/>
                    </a:cubicBezTo>
                    <a:cubicBezTo>
                      <a:pt x="475" y="194"/>
                      <a:pt x="474" y="197"/>
                      <a:pt x="474" y="196"/>
                    </a:cubicBezTo>
                    <a:cubicBezTo>
                      <a:pt x="475" y="198"/>
                      <a:pt x="476" y="205"/>
                      <a:pt x="477" y="207"/>
                    </a:cubicBezTo>
                    <a:cubicBezTo>
                      <a:pt x="476" y="208"/>
                      <a:pt x="476" y="209"/>
                      <a:pt x="475" y="212"/>
                    </a:cubicBezTo>
                    <a:cubicBezTo>
                      <a:pt x="478" y="236"/>
                      <a:pt x="473" y="260"/>
                      <a:pt x="467" y="283"/>
                    </a:cubicBezTo>
                    <a:cubicBezTo>
                      <a:pt x="463" y="286"/>
                      <a:pt x="467" y="277"/>
                      <a:pt x="464" y="279"/>
                    </a:cubicBezTo>
                    <a:cubicBezTo>
                      <a:pt x="467" y="280"/>
                      <a:pt x="464" y="283"/>
                      <a:pt x="461" y="290"/>
                    </a:cubicBezTo>
                    <a:cubicBezTo>
                      <a:pt x="461" y="290"/>
                      <a:pt x="461" y="290"/>
                      <a:pt x="461" y="290"/>
                    </a:cubicBezTo>
                    <a:cubicBezTo>
                      <a:pt x="460" y="293"/>
                      <a:pt x="458" y="294"/>
                      <a:pt x="457" y="297"/>
                    </a:cubicBezTo>
                    <a:cubicBezTo>
                      <a:pt x="458" y="297"/>
                      <a:pt x="458" y="297"/>
                      <a:pt x="458" y="297"/>
                    </a:cubicBezTo>
                    <a:cubicBezTo>
                      <a:pt x="458" y="301"/>
                      <a:pt x="452" y="303"/>
                      <a:pt x="453" y="306"/>
                    </a:cubicBezTo>
                    <a:cubicBezTo>
                      <a:pt x="451" y="307"/>
                      <a:pt x="451" y="307"/>
                      <a:pt x="451" y="307"/>
                    </a:cubicBezTo>
                    <a:cubicBezTo>
                      <a:pt x="451" y="312"/>
                      <a:pt x="447" y="312"/>
                      <a:pt x="447" y="316"/>
                    </a:cubicBezTo>
                    <a:cubicBezTo>
                      <a:pt x="447" y="316"/>
                      <a:pt x="447" y="316"/>
                      <a:pt x="447" y="316"/>
                    </a:cubicBezTo>
                    <a:cubicBezTo>
                      <a:pt x="443" y="320"/>
                      <a:pt x="442" y="327"/>
                      <a:pt x="439" y="328"/>
                    </a:cubicBezTo>
                    <a:cubicBezTo>
                      <a:pt x="437" y="332"/>
                      <a:pt x="434" y="337"/>
                      <a:pt x="435" y="339"/>
                    </a:cubicBezTo>
                    <a:cubicBezTo>
                      <a:pt x="433" y="339"/>
                      <a:pt x="433" y="338"/>
                      <a:pt x="433" y="337"/>
                    </a:cubicBezTo>
                    <a:cubicBezTo>
                      <a:pt x="422" y="352"/>
                      <a:pt x="406" y="365"/>
                      <a:pt x="395" y="377"/>
                    </a:cubicBezTo>
                    <a:cubicBezTo>
                      <a:pt x="394" y="378"/>
                      <a:pt x="395" y="377"/>
                      <a:pt x="395" y="376"/>
                    </a:cubicBezTo>
                    <a:cubicBezTo>
                      <a:pt x="389" y="385"/>
                      <a:pt x="378" y="390"/>
                      <a:pt x="378" y="398"/>
                    </a:cubicBezTo>
                    <a:cubicBezTo>
                      <a:pt x="377" y="402"/>
                      <a:pt x="377" y="402"/>
                      <a:pt x="377" y="402"/>
                    </a:cubicBezTo>
                    <a:cubicBezTo>
                      <a:pt x="375" y="403"/>
                      <a:pt x="375" y="402"/>
                      <a:pt x="373" y="403"/>
                    </a:cubicBezTo>
                    <a:cubicBezTo>
                      <a:pt x="373" y="406"/>
                      <a:pt x="368" y="411"/>
                      <a:pt x="369" y="413"/>
                    </a:cubicBezTo>
                    <a:cubicBezTo>
                      <a:pt x="368" y="414"/>
                      <a:pt x="369" y="412"/>
                      <a:pt x="368" y="412"/>
                    </a:cubicBezTo>
                    <a:cubicBezTo>
                      <a:pt x="365" y="416"/>
                      <a:pt x="365" y="422"/>
                      <a:pt x="363" y="426"/>
                    </a:cubicBezTo>
                    <a:cubicBezTo>
                      <a:pt x="363" y="424"/>
                      <a:pt x="363" y="424"/>
                      <a:pt x="363" y="424"/>
                    </a:cubicBezTo>
                    <a:cubicBezTo>
                      <a:pt x="349" y="443"/>
                      <a:pt x="340" y="473"/>
                      <a:pt x="342" y="493"/>
                    </a:cubicBezTo>
                    <a:cubicBezTo>
                      <a:pt x="343" y="498"/>
                      <a:pt x="340" y="495"/>
                      <a:pt x="340" y="497"/>
                    </a:cubicBezTo>
                    <a:cubicBezTo>
                      <a:pt x="342" y="517"/>
                      <a:pt x="338" y="542"/>
                      <a:pt x="349" y="558"/>
                    </a:cubicBezTo>
                    <a:cubicBezTo>
                      <a:pt x="355" y="570"/>
                      <a:pt x="363" y="573"/>
                      <a:pt x="363" y="573"/>
                    </a:cubicBezTo>
                    <a:cubicBezTo>
                      <a:pt x="346" y="542"/>
                      <a:pt x="349" y="513"/>
                      <a:pt x="356" y="481"/>
                    </a:cubicBezTo>
                    <a:cubicBezTo>
                      <a:pt x="356" y="470"/>
                      <a:pt x="359" y="457"/>
                      <a:pt x="363" y="448"/>
                    </a:cubicBezTo>
                    <a:cubicBezTo>
                      <a:pt x="376" y="404"/>
                      <a:pt x="410" y="388"/>
                      <a:pt x="444" y="349"/>
                    </a:cubicBezTo>
                    <a:cubicBezTo>
                      <a:pt x="442" y="350"/>
                      <a:pt x="443" y="348"/>
                      <a:pt x="444" y="346"/>
                    </a:cubicBezTo>
                    <a:cubicBezTo>
                      <a:pt x="445" y="345"/>
                      <a:pt x="445" y="345"/>
                      <a:pt x="445" y="345"/>
                    </a:cubicBezTo>
                    <a:cubicBezTo>
                      <a:pt x="446" y="342"/>
                      <a:pt x="446" y="342"/>
                      <a:pt x="446" y="342"/>
                    </a:cubicBezTo>
                    <a:cubicBezTo>
                      <a:pt x="448" y="339"/>
                      <a:pt x="449" y="341"/>
                      <a:pt x="447" y="344"/>
                    </a:cubicBezTo>
                    <a:cubicBezTo>
                      <a:pt x="459" y="329"/>
                      <a:pt x="467" y="314"/>
                      <a:pt x="475" y="297"/>
                    </a:cubicBezTo>
                    <a:cubicBezTo>
                      <a:pt x="474" y="295"/>
                      <a:pt x="479" y="288"/>
                      <a:pt x="477" y="286"/>
                    </a:cubicBezTo>
                    <a:cubicBezTo>
                      <a:pt x="478" y="286"/>
                      <a:pt x="478" y="286"/>
                      <a:pt x="478" y="287"/>
                    </a:cubicBezTo>
                    <a:cubicBezTo>
                      <a:pt x="481" y="274"/>
                      <a:pt x="482" y="274"/>
                      <a:pt x="487" y="263"/>
                    </a:cubicBezTo>
                    <a:cubicBezTo>
                      <a:pt x="501" y="211"/>
                      <a:pt x="485" y="161"/>
                      <a:pt x="463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9" name="Rectangle 77"/>
              <p:cNvSpPr>
                <a:spLocks noChangeArrowheads="1"/>
              </p:cNvSpPr>
              <p:nvPr/>
            </p:nvSpPr>
            <p:spPr bwMode="auto">
              <a:xfrm>
                <a:off x="4586" y="1893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0" name="Freeform 78"/>
              <p:cNvSpPr/>
              <p:nvPr/>
            </p:nvSpPr>
            <p:spPr bwMode="auto">
              <a:xfrm>
                <a:off x="3937" y="2817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1" name="Freeform 79"/>
              <p:cNvSpPr/>
              <p:nvPr/>
            </p:nvSpPr>
            <p:spPr bwMode="auto">
              <a:xfrm>
                <a:off x="4629" y="185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2" name="Freeform 80"/>
              <p:cNvSpPr/>
              <p:nvPr/>
            </p:nvSpPr>
            <p:spPr bwMode="auto">
              <a:xfrm>
                <a:off x="3967" y="281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3" name="Freeform 81"/>
              <p:cNvSpPr/>
              <p:nvPr/>
            </p:nvSpPr>
            <p:spPr bwMode="auto">
              <a:xfrm>
                <a:off x="4618" y="1878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4" name="Freeform 82"/>
              <p:cNvSpPr/>
              <p:nvPr/>
            </p:nvSpPr>
            <p:spPr bwMode="auto">
              <a:xfrm>
                <a:off x="3814" y="226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5" name="Freeform 83"/>
              <p:cNvSpPr/>
              <p:nvPr/>
            </p:nvSpPr>
            <p:spPr bwMode="auto">
              <a:xfrm>
                <a:off x="3876" y="243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6" name="Freeform 84"/>
              <p:cNvSpPr/>
              <p:nvPr/>
            </p:nvSpPr>
            <p:spPr bwMode="auto">
              <a:xfrm>
                <a:off x="4618" y="18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7" name="Freeform 85"/>
              <p:cNvSpPr/>
              <p:nvPr/>
            </p:nvSpPr>
            <p:spPr bwMode="auto">
              <a:xfrm>
                <a:off x="3801" y="2272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8" name="Freeform 86"/>
              <p:cNvSpPr/>
              <p:nvPr/>
            </p:nvSpPr>
            <p:spPr bwMode="auto">
              <a:xfrm>
                <a:off x="3808" y="2266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9" name="Freeform 87"/>
              <p:cNvSpPr/>
              <p:nvPr/>
            </p:nvSpPr>
            <p:spPr bwMode="auto">
              <a:xfrm>
                <a:off x="3878" y="2393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0" name="Freeform 88"/>
              <p:cNvSpPr/>
              <p:nvPr/>
            </p:nvSpPr>
            <p:spPr bwMode="auto">
              <a:xfrm>
                <a:off x="3810" y="2266"/>
                <a:ext cx="6" cy="0"/>
              </a:xfrm>
              <a:custGeom>
                <a:avLst/>
                <a:gdLst>
                  <a:gd name="T0" fmla="*/ 1 w 3"/>
                  <a:gd name="T1" fmla="*/ 0 w 3"/>
                  <a:gd name="T2" fmla="*/ 1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1" name="Freeform 89"/>
              <p:cNvSpPr/>
              <p:nvPr/>
            </p:nvSpPr>
            <p:spPr bwMode="auto">
              <a:xfrm>
                <a:off x="3935" y="224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2" name="Freeform 90"/>
              <p:cNvSpPr/>
              <p:nvPr/>
            </p:nvSpPr>
            <p:spPr bwMode="auto">
              <a:xfrm>
                <a:off x="3876" y="2213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3" name="Oval 91"/>
              <p:cNvSpPr>
                <a:spLocks noChangeArrowheads="1"/>
              </p:cNvSpPr>
              <p:nvPr/>
            </p:nvSpPr>
            <p:spPr bwMode="auto">
              <a:xfrm>
                <a:off x="3814" y="2266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4" name="Freeform 92"/>
              <p:cNvSpPr/>
              <p:nvPr/>
            </p:nvSpPr>
            <p:spPr bwMode="auto">
              <a:xfrm>
                <a:off x="3801" y="2007"/>
                <a:ext cx="5" cy="7"/>
              </a:xfrm>
              <a:custGeom>
                <a:avLst/>
                <a:gdLst>
                  <a:gd name="T0" fmla="*/ 1 w 2"/>
                  <a:gd name="T1" fmla="*/ 0 h 3"/>
                  <a:gd name="T2" fmla="*/ 2 w 2"/>
                  <a:gd name="T3" fmla="*/ 3 h 3"/>
                  <a:gd name="T4" fmla="*/ 1 w 2"/>
                  <a:gd name="T5" fmla="*/ 2 h 3"/>
                  <a:gd name="T6" fmla="*/ 1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0"/>
                      <a:pt x="0" y="1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5" name="Freeform 93"/>
              <p:cNvSpPr/>
              <p:nvPr/>
            </p:nvSpPr>
            <p:spPr bwMode="auto">
              <a:xfrm>
                <a:off x="3837" y="24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6" name="Freeform 94"/>
              <p:cNvSpPr/>
              <p:nvPr/>
            </p:nvSpPr>
            <p:spPr bwMode="auto">
              <a:xfrm>
                <a:off x="4398" y="2296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7" name="Freeform 95"/>
              <p:cNvSpPr/>
              <p:nvPr/>
            </p:nvSpPr>
            <p:spPr bwMode="auto">
              <a:xfrm>
                <a:off x="4376" y="2249"/>
                <a:ext cx="227" cy="119"/>
              </a:xfrm>
              <a:custGeom>
                <a:avLst/>
                <a:gdLst>
                  <a:gd name="T0" fmla="*/ 90 w 107"/>
                  <a:gd name="T1" fmla="*/ 34 h 56"/>
                  <a:gd name="T2" fmla="*/ 75 w 107"/>
                  <a:gd name="T3" fmla="*/ 23 h 56"/>
                  <a:gd name="T4" fmla="*/ 59 w 107"/>
                  <a:gd name="T5" fmla="*/ 22 h 56"/>
                  <a:gd name="T6" fmla="*/ 54 w 107"/>
                  <a:gd name="T7" fmla="*/ 18 h 56"/>
                  <a:gd name="T8" fmla="*/ 44 w 107"/>
                  <a:gd name="T9" fmla="*/ 13 h 56"/>
                  <a:gd name="T10" fmla="*/ 37 w 107"/>
                  <a:gd name="T11" fmla="*/ 9 h 56"/>
                  <a:gd name="T12" fmla="*/ 30 w 107"/>
                  <a:gd name="T13" fmla="*/ 11 h 56"/>
                  <a:gd name="T14" fmla="*/ 20 w 107"/>
                  <a:gd name="T15" fmla="*/ 8 h 56"/>
                  <a:gd name="T16" fmla="*/ 15 w 107"/>
                  <a:gd name="T17" fmla="*/ 6 h 56"/>
                  <a:gd name="T18" fmla="*/ 9 w 107"/>
                  <a:gd name="T19" fmla="*/ 1 h 56"/>
                  <a:gd name="T20" fmla="*/ 6 w 107"/>
                  <a:gd name="T21" fmla="*/ 1 h 56"/>
                  <a:gd name="T22" fmla="*/ 3 w 107"/>
                  <a:gd name="T23" fmla="*/ 3 h 56"/>
                  <a:gd name="T24" fmla="*/ 0 w 107"/>
                  <a:gd name="T25" fmla="*/ 5 h 56"/>
                  <a:gd name="T26" fmla="*/ 1 w 107"/>
                  <a:gd name="T27" fmla="*/ 8 h 56"/>
                  <a:gd name="T28" fmla="*/ 6 w 107"/>
                  <a:gd name="T29" fmla="*/ 9 h 56"/>
                  <a:gd name="T30" fmla="*/ 8 w 107"/>
                  <a:gd name="T31" fmla="*/ 14 h 56"/>
                  <a:gd name="T32" fmla="*/ 3 w 107"/>
                  <a:gd name="T33" fmla="*/ 19 h 56"/>
                  <a:gd name="T34" fmla="*/ 5 w 107"/>
                  <a:gd name="T35" fmla="*/ 20 h 56"/>
                  <a:gd name="T36" fmla="*/ 8 w 107"/>
                  <a:gd name="T37" fmla="*/ 18 h 56"/>
                  <a:gd name="T38" fmla="*/ 8 w 107"/>
                  <a:gd name="T39" fmla="*/ 20 h 56"/>
                  <a:gd name="T40" fmla="*/ 12 w 107"/>
                  <a:gd name="T41" fmla="*/ 17 h 56"/>
                  <a:gd name="T42" fmla="*/ 11 w 107"/>
                  <a:gd name="T43" fmla="*/ 22 h 56"/>
                  <a:gd name="T44" fmla="*/ 11 w 107"/>
                  <a:gd name="T45" fmla="*/ 25 h 56"/>
                  <a:gd name="T46" fmla="*/ 13 w 107"/>
                  <a:gd name="T47" fmla="*/ 23 h 56"/>
                  <a:gd name="T48" fmla="*/ 14 w 107"/>
                  <a:gd name="T49" fmla="*/ 25 h 56"/>
                  <a:gd name="T50" fmla="*/ 17 w 107"/>
                  <a:gd name="T51" fmla="*/ 22 h 56"/>
                  <a:gd name="T52" fmla="*/ 21 w 107"/>
                  <a:gd name="T53" fmla="*/ 18 h 56"/>
                  <a:gd name="T54" fmla="*/ 20 w 107"/>
                  <a:gd name="T55" fmla="*/ 23 h 56"/>
                  <a:gd name="T56" fmla="*/ 24 w 107"/>
                  <a:gd name="T57" fmla="*/ 26 h 56"/>
                  <a:gd name="T58" fmla="*/ 26 w 107"/>
                  <a:gd name="T59" fmla="*/ 27 h 56"/>
                  <a:gd name="T60" fmla="*/ 28 w 107"/>
                  <a:gd name="T61" fmla="*/ 27 h 56"/>
                  <a:gd name="T62" fmla="*/ 33 w 107"/>
                  <a:gd name="T63" fmla="*/ 29 h 56"/>
                  <a:gd name="T64" fmla="*/ 35 w 107"/>
                  <a:gd name="T65" fmla="*/ 30 h 56"/>
                  <a:gd name="T66" fmla="*/ 36 w 107"/>
                  <a:gd name="T67" fmla="*/ 30 h 56"/>
                  <a:gd name="T68" fmla="*/ 38 w 107"/>
                  <a:gd name="T69" fmla="*/ 28 h 56"/>
                  <a:gd name="T70" fmla="*/ 39 w 107"/>
                  <a:gd name="T71" fmla="*/ 31 h 56"/>
                  <a:gd name="T72" fmla="*/ 41 w 107"/>
                  <a:gd name="T73" fmla="*/ 30 h 56"/>
                  <a:gd name="T74" fmla="*/ 44 w 107"/>
                  <a:gd name="T75" fmla="*/ 33 h 56"/>
                  <a:gd name="T76" fmla="*/ 48 w 107"/>
                  <a:gd name="T77" fmla="*/ 34 h 56"/>
                  <a:gd name="T78" fmla="*/ 50 w 107"/>
                  <a:gd name="T79" fmla="*/ 37 h 56"/>
                  <a:gd name="T80" fmla="*/ 52 w 107"/>
                  <a:gd name="T81" fmla="*/ 36 h 56"/>
                  <a:gd name="T82" fmla="*/ 52 w 107"/>
                  <a:gd name="T83" fmla="*/ 37 h 56"/>
                  <a:gd name="T84" fmla="*/ 55 w 107"/>
                  <a:gd name="T85" fmla="*/ 37 h 56"/>
                  <a:gd name="T86" fmla="*/ 58 w 107"/>
                  <a:gd name="T87" fmla="*/ 38 h 56"/>
                  <a:gd name="T88" fmla="*/ 61 w 107"/>
                  <a:gd name="T89" fmla="*/ 38 h 56"/>
                  <a:gd name="T90" fmla="*/ 67 w 107"/>
                  <a:gd name="T91" fmla="*/ 33 h 56"/>
                  <a:gd name="T92" fmla="*/ 67 w 107"/>
                  <a:gd name="T93" fmla="*/ 38 h 56"/>
                  <a:gd name="T94" fmla="*/ 71 w 107"/>
                  <a:gd name="T95" fmla="*/ 39 h 56"/>
                  <a:gd name="T96" fmla="*/ 73 w 107"/>
                  <a:gd name="T97" fmla="*/ 40 h 56"/>
                  <a:gd name="T98" fmla="*/ 79 w 107"/>
                  <a:gd name="T99" fmla="*/ 44 h 56"/>
                  <a:gd name="T100" fmla="*/ 81 w 107"/>
                  <a:gd name="T101" fmla="*/ 46 h 56"/>
                  <a:gd name="T102" fmla="*/ 90 w 107"/>
                  <a:gd name="T103" fmla="*/ 46 h 56"/>
                  <a:gd name="T104" fmla="*/ 93 w 107"/>
                  <a:gd name="T105" fmla="*/ 4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" h="56">
                    <a:moveTo>
                      <a:pt x="102" y="41"/>
                    </a:moveTo>
                    <a:cubicBezTo>
                      <a:pt x="101" y="41"/>
                      <a:pt x="100" y="41"/>
                      <a:pt x="100" y="40"/>
                    </a:cubicBezTo>
                    <a:cubicBezTo>
                      <a:pt x="96" y="38"/>
                      <a:pt x="96" y="32"/>
                      <a:pt x="92" y="32"/>
                    </a:cubicBezTo>
                    <a:cubicBezTo>
                      <a:pt x="91" y="33"/>
                      <a:pt x="91" y="34"/>
                      <a:pt x="90" y="34"/>
                    </a:cubicBezTo>
                    <a:cubicBezTo>
                      <a:pt x="91" y="33"/>
                      <a:pt x="91" y="33"/>
                      <a:pt x="91" y="33"/>
                    </a:cubicBezTo>
                    <a:cubicBezTo>
                      <a:pt x="90" y="34"/>
                      <a:pt x="90" y="34"/>
                      <a:pt x="90" y="34"/>
                    </a:cubicBezTo>
                    <a:cubicBezTo>
                      <a:pt x="89" y="34"/>
                      <a:pt x="90" y="33"/>
                      <a:pt x="91" y="33"/>
                    </a:cubicBezTo>
                    <a:cubicBezTo>
                      <a:pt x="89" y="32"/>
                      <a:pt x="88" y="32"/>
                      <a:pt x="87" y="31"/>
                    </a:cubicBezTo>
                    <a:cubicBezTo>
                      <a:pt x="86" y="32"/>
                      <a:pt x="86" y="30"/>
                      <a:pt x="85" y="32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4" y="32"/>
                      <a:pt x="84" y="32"/>
                      <a:pt x="85" y="29"/>
                    </a:cubicBezTo>
                    <a:cubicBezTo>
                      <a:pt x="82" y="25"/>
                      <a:pt x="78" y="26"/>
                      <a:pt x="75" y="23"/>
                    </a:cubicBezTo>
                    <a:cubicBezTo>
                      <a:pt x="72" y="22"/>
                      <a:pt x="68" y="22"/>
                      <a:pt x="64" y="21"/>
                    </a:cubicBezTo>
                    <a:cubicBezTo>
                      <a:pt x="62" y="24"/>
                      <a:pt x="62" y="23"/>
                      <a:pt x="60" y="25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0" y="25"/>
                      <a:pt x="60" y="24"/>
                      <a:pt x="60" y="22"/>
                    </a:cubicBezTo>
                    <a:cubicBezTo>
                      <a:pt x="60" y="23"/>
                      <a:pt x="60" y="22"/>
                      <a:pt x="59" y="24"/>
                    </a:cubicBezTo>
                    <a:cubicBezTo>
                      <a:pt x="58" y="26"/>
                      <a:pt x="60" y="21"/>
                      <a:pt x="59" y="22"/>
                    </a:cubicBezTo>
                    <a:cubicBezTo>
                      <a:pt x="60" y="21"/>
                      <a:pt x="59" y="23"/>
                      <a:pt x="59" y="22"/>
                    </a:cubicBezTo>
                    <a:cubicBezTo>
                      <a:pt x="57" y="24"/>
                      <a:pt x="60" y="22"/>
                      <a:pt x="59" y="19"/>
                    </a:cubicBezTo>
                    <a:cubicBezTo>
                      <a:pt x="57" y="19"/>
                      <a:pt x="55" y="20"/>
                      <a:pt x="54" y="19"/>
                    </a:cubicBezTo>
                    <a:cubicBezTo>
                      <a:pt x="54" y="19"/>
                      <a:pt x="54" y="20"/>
                      <a:pt x="54" y="20"/>
                    </a:cubicBezTo>
                    <a:cubicBezTo>
                      <a:pt x="55" y="17"/>
                      <a:pt x="53" y="21"/>
                      <a:pt x="53" y="19"/>
                    </a:cubicBezTo>
                    <a:cubicBezTo>
                      <a:pt x="53" y="19"/>
                      <a:pt x="53" y="19"/>
                      <a:pt x="54" y="18"/>
                    </a:cubicBezTo>
                    <a:cubicBezTo>
                      <a:pt x="54" y="17"/>
                      <a:pt x="52" y="18"/>
                      <a:pt x="52" y="17"/>
                    </a:cubicBezTo>
                    <a:cubicBezTo>
                      <a:pt x="51" y="18"/>
                      <a:pt x="52" y="15"/>
                      <a:pt x="51" y="16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49" y="18"/>
                      <a:pt x="50" y="13"/>
                      <a:pt x="49" y="15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7" y="14"/>
                      <a:pt x="46" y="12"/>
                      <a:pt x="44" y="13"/>
                    </a:cubicBezTo>
                    <a:cubicBezTo>
                      <a:pt x="43" y="13"/>
                      <a:pt x="43" y="10"/>
                      <a:pt x="41" y="11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1" y="11"/>
                      <a:pt x="41" y="11"/>
                    </a:cubicBezTo>
                    <a:cubicBezTo>
                      <a:pt x="40" y="12"/>
                      <a:pt x="40" y="10"/>
                      <a:pt x="39" y="10"/>
                    </a:cubicBezTo>
                    <a:cubicBezTo>
                      <a:pt x="39" y="10"/>
                      <a:pt x="39" y="10"/>
                      <a:pt x="39" y="11"/>
                    </a:cubicBezTo>
                    <a:cubicBezTo>
                      <a:pt x="39" y="9"/>
                      <a:pt x="37" y="11"/>
                      <a:pt x="37" y="9"/>
                    </a:cubicBezTo>
                    <a:cubicBezTo>
                      <a:pt x="35" y="12"/>
                      <a:pt x="35" y="11"/>
                      <a:pt x="35" y="11"/>
                    </a:cubicBezTo>
                    <a:cubicBezTo>
                      <a:pt x="35" y="11"/>
                      <a:pt x="35" y="10"/>
                      <a:pt x="35" y="10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4" y="9"/>
                      <a:pt x="33" y="11"/>
                      <a:pt x="33" y="10"/>
                    </a:cubicBezTo>
                    <a:cubicBezTo>
                      <a:pt x="34" y="8"/>
                      <a:pt x="32" y="10"/>
                      <a:pt x="32" y="9"/>
                    </a:cubicBezTo>
                    <a:cubicBezTo>
                      <a:pt x="31" y="10"/>
                      <a:pt x="30" y="12"/>
                      <a:pt x="30" y="11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0" y="9"/>
                      <a:pt x="30" y="6"/>
                      <a:pt x="27" y="8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6" y="8"/>
                      <a:pt x="25" y="5"/>
                      <a:pt x="23" y="7"/>
                    </a:cubicBezTo>
                    <a:cubicBezTo>
                      <a:pt x="23" y="6"/>
                      <a:pt x="23" y="6"/>
                      <a:pt x="22" y="5"/>
                    </a:cubicBezTo>
                    <a:cubicBezTo>
                      <a:pt x="21" y="7"/>
                      <a:pt x="21" y="6"/>
                      <a:pt x="20" y="8"/>
                    </a:cubicBezTo>
                    <a:cubicBezTo>
                      <a:pt x="19" y="8"/>
                      <a:pt x="20" y="7"/>
                      <a:pt x="20" y="6"/>
                    </a:cubicBezTo>
                    <a:cubicBezTo>
                      <a:pt x="20" y="6"/>
                      <a:pt x="21" y="3"/>
                      <a:pt x="19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8" y="5"/>
                      <a:pt x="17" y="6"/>
                      <a:pt x="17" y="5"/>
                    </a:cubicBezTo>
                    <a:cubicBezTo>
                      <a:pt x="16" y="6"/>
                      <a:pt x="16" y="6"/>
                      <a:pt x="15" y="7"/>
                    </a:cubicBezTo>
                    <a:cubicBezTo>
                      <a:pt x="15" y="7"/>
                      <a:pt x="16" y="5"/>
                      <a:pt x="15" y="6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4"/>
                      <a:pt x="14" y="4"/>
                      <a:pt x="13" y="4"/>
                    </a:cubicBezTo>
                    <a:cubicBezTo>
                      <a:pt x="14" y="2"/>
                      <a:pt x="11" y="4"/>
                      <a:pt x="12" y="2"/>
                    </a:cubicBezTo>
                    <a:cubicBezTo>
                      <a:pt x="11" y="3"/>
                      <a:pt x="11" y="1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2"/>
                      <a:pt x="9" y="2"/>
                      <a:pt x="9" y="1"/>
                    </a:cubicBezTo>
                    <a:cubicBezTo>
                      <a:pt x="8" y="0"/>
                      <a:pt x="7" y="2"/>
                      <a:pt x="7" y="3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5" y="4"/>
                      <a:pt x="4" y="5"/>
                    </a:cubicBezTo>
                    <a:cubicBezTo>
                      <a:pt x="5" y="4"/>
                      <a:pt x="4" y="5"/>
                      <a:pt x="4" y="4"/>
                    </a:cubicBezTo>
                    <a:cubicBezTo>
                      <a:pt x="5" y="3"/>
                      <a:pt x="6" y="2"/>
                      <a:pt x="7" y="1"/>
                    </a:cubicBezTo>
                    <a:cubicBezTo>
                      <a:pt x="7" y="0"/>
                      <a:pt x="5" y="3"/>
                      <a:pt x="6" y="1"/>
                    </a:cubicBezTo>
                    <a:cubicBezTo>
                      <a:pt x="6" y="0"/>
                      <a:pt x="5" y="0"/>
                      <a:pt x="4" y="2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2"/>
                      <a:pt x="3" y="2"/>
                      <a:pt x="2" y="4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2" y="4"/>
                      <a:pt x="1" y="5"/>
                      <a:pt x="2" y="3"/>
                    </a:cubicBezTo>
                    <a:cubicBezTo>
                      <a:pt x="2" y="2"/>
                      <a:pt x="3" y="2"/>
                      <a:pt x="4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1" y="3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0" y="6"/>
                      <a:pt x="2" y="6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4" y="3"/>
                      <a:pt x="3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3" y="5"/>
                      <a:pt x="3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9"/>
                      <a:pt x="3" y="6"/>
                      <a:pt x="4" y="6"/>
                    </a:cubicBezTo>
                    <a:cubicBezTo>
                      <a:pt x="4" y="7"/>
                      <a:pt x="2" y="9"/>
                      <a:pt x="2" y="10"/>
                    </a:cubicBezTo>
                    <a:cubicBezTo>
                      <a:pt x="2" y="10"/>
                      <a:pt x="4" y="9"/>
                      <a:pt x="3" y="11"/>
                    </a:cubicBezTo>
                    <a:cubicBezTo>
                      <a:pt x="4" y="10"/>
                      <a:pt x="5" y="10"/>
                      <a:pt x="6" y="9"/>
                    </a:cubicBezTo>
                    <a:cubicBezTo>
                      <a:pt x="6" y="9"/>
                      <a:pt x="4" y="11"/>
                      <a:pt x="5" y="11"/>
                    </a:cubicBezTo>
                    <a:cubicBezTo>
                      <a:pt x="5" y="11"/>
                      <a:pt x="4" y="12"/>
                      <a:pt x="4" y="13"/>
                    </a:cubicBezTo>
                    <a:cubicBezTo>
                      <a:pt x="5" y="12"/>
                      <a:pt x="4" y="13"/>
                      <a:pt x="5" y="11"/>
                    </a:cubicBezTo>
                    <a:cubicBezTo>
                      <a:pt x="6" y="12"/>
                      <a:pt x="6" y="13"/>
                      <a:pt x="7" y="12"/>
                    </a:cubicBezTo>
                    <a:cubicBezTo>
                      <a:pt x="7" y="12"/>
                      <a:pt x="6" y="14"/>
                      <a:pt x="5" y="15"/>
                    </a:cubicBezTo>
                    <a:cubicBezTo>
                      <a:pt x="6" y="13"/>
                      <a:pt x="7" y="13"/>
                      <a:pt x="8" y="14"/>
                    </a:cubicBezTo>
                    <a:cubicBezTo>
                      <a:pt x="9" y="12"/>
                      <a:pt x="8" y="12"/>
                      <a:pt x="9" y="11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1"/>
                      <a:pt x="8" y="14"/>
                      <a:pt x="8" y="14"/>
                    </a:cubicBezTo>
                    <a:cubicBezTo>
                      <a:pt x="6" y="16"/>
                      <a:pt x="8" y="13"/>
                      <a:pt x="6" y="16"/>
                    </a:cubicBezTo>
                    <a:cubicBezTo>
                      <a:pt x="5" y="18"/>
                      <a:pt x="4" y="17"/>
                      <a:pt x="5" y="16"/>
                    </a:cubicBezTo>
                    <a:cubicBezTo>
                      <a:pt x="3" y="18"/>
                      <a:pt x="5" y="17"/>
                      <a:pt x="3" y="19"/>
                    </a:cubicBezTo>
                    <a:cubicBezTo>
                      <a:pt x="4" y="19"/>
                      <a:pt x="5" y="18"/>
                      <a:pt x="5" y="18"/>
                    </a:cubicBezTo>
                    <a:cubicBezTo>
                      <a:pt x="6" y="17"/>
                      <a:pt x="6" y="16"/>
                      <a:pt x="7" y="16"/>
                    </a:cubicBezTo>
                    <a:cubicBezTo>
                      <a:pt x="8" y="14"/>
                      <a:pt x="6" y="17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7" y="18"/>
                      <a:pt x="7" y="18"/>
                    </a:cubicBezTo>
                    <a:cubicBezTo>
                      <a:pt x="5" y="21"/>
                      <a:pt x="6" y="18"/>
                      <a:pt x="5" y="20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19"/>
                      <a:pt x="6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0"/>
                      <a:pt x="7" y="18"/>
                      <a:pt x="7" y="18"/>
                    </a:cubicBezTo>
                    <a:cubicBezTo>
                      <a:pt x="9" y="16"/>
                      <a:pt x="7" y="18"/>
                      <a:pt x="8" y="18"/>
                    </a:cubicBezTo>
                    <a:cubicBezTo>
                      <a:pt x="9" y="16"/>
                      <a:pt x="8" y="18"/>
                      <a:pt x="9" y="16"/>
                    </a:cubicBezTo>
                    <a:cubicBezTo>
                      <a:pt x="9" y="15"/>
                      <a:pt x="10" y="15"/>
                      <a:pt x="10" y="15"/>
                    </a:cubicBezTo>
                    <a:cubicBezTo>
                      <a:pt x="10" y="15"/>
                      <a:pt x="9" y="17"/>
                      <a:pt x="9" y="18"/>
                    </a:cubicBezTo>
                    <a:cubicBezTo>
                      <a:pt x="9" y="18"/>
                      <a:pt x="8" y="18"/>
                      <a:pt x="9" y="17"/>
                    </a:cubicBezTo>
                    <a:cubicBezTo>
                      <a:pt x="7" y="19"/>
                      <a:pt x="7" y="21"/>
                      <a:pt x="6" y="21"/>
                    </a:cubicBezTo>
                    <a:cubicBezTo>
                      <a:pt x="6" y="23"/>
                      <a:pt x="7" y="20"/>
                      <a:pt x="8" y="20"/>
                    </a:cubicBezTo>
                    <a:cubicBezTo>
                      <a:pt x="7" y="21"/>
                      <a:pt x="8" y="19"/>
                      <a:pt x="9" y="18"/>
                    </a:cubicBezTo>
                    <a:cubicBezTo>
                      <a:pt x="12" y="14"/>
                      <a:pt x="7" y="21"/>
                      <a:pt x="8" y="21"/>
                    </a:cubicBezTo>
                    <a:cubicBezTo>
                      <a:pt x="10" y="18"/>
                      <a:pt x="11" y="18"/>
                      <a:pt x="12" y="15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2" y="16"/>
                      <a:pt x="13" y="16"/>
                      <a:pt x="11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2"/>
                      <a:pt x="9" y="23"/>
                      <a:pt x="10" y="23"/>
                    </a:cubicBezTo>
                    <a:cubicBezTo>
                      <a:pt x="10" y="22"/>
                      <a:pt x="11" y="20"/>
                      <a:pt x="11" y="20"/>
                    </a:cubicBezTo>
                    <a:cubicBezTo>
                      <a:pt x="12" y="20"/>
                      <a:pt x="11" y="22"/>
                      <a:pt x="11" y="22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3"/>
                      <a:pt x="9" y="24"/>
                      <a:pt x="10" y="24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3" y="20"/>
                      <a:pt x="12" y="21"/>
                      <a:pt x="12" y="21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2" y="22"/>
                      <a:pt x="10" y="25"/>
                      <a:pt x="11" y="25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4"/>
                      <a:pt x="12" y="24"/>
                      <a:pt x="12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4"/>
                      <a:pt x="13" y="22"/>
                      <a:pt x="12" y="24"/>
                    </a:cubicBezTo>
                    <a:cubicBezTo>
                      <a:pt x="14" y="22"/>
                      <a:pt x="12" y="24"/>
                      <a:pt x="13" y="23"/>
                    </a:cubicBezTo>
                    <a:cubicBezTo>
                      <a:pt x="13" y="21"/>
                      <a:pt x="14" y="21"/>
                      <a:pt x="14" y="21"/>
                    </a:cubicBezTo>
                    <a:cubicBezTo>
                      <a:pt x="13" y="24"/>
                      <a:pt x="14" y="22"/>
                      <a:pt x="14" y="22"/>
                    </a:cubicBezTo>
                    <a:cubicBezTo>
                      <a:pt x="14" y="23"/>
                      <a:pt x="14" y="23"/>
                      <a:pt x="14" y="24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3" y="25"/>
                      <a:pt x="15" y="22"/>
                      <a:pt x="15" y="23"/>
                    </a:cubicBezTo>
                    <a:cubicBezTo>
                      <a:pt x="14" y="24"/>
                      <a:pt x="14" y="25"/>
                      <a:pt x="14" y="25"/>
                    </a:cubicBezTo>
                    <a:cubicBezTo>
                      <a:pt x="15" y="23"/>
                      <a:pt x="16" y="23"/>
                      <a:pt x="16" y="21"/>
                    </a:cubicBezTo>
                    <a:cubicBezTo>
                      <a:pt x="16" y="22"/>
                      <a:pt x="15" y="24"/>
                      <a:pt x="14" y="26"/>
                    </a:cubicBezTo>
                    <a:cubicBezTo>
                      <a:pt x="15" y="24"/>
                      <a:pt x="14" y="27"/>
                      <a:pt x="15" y="25"/>
                    </a:cubicBezTo>
                    <a:cubicBezTo>
                      <a:pt x="15" y="24"/>
                      <a:pt x="16" y="23"/>
                      <a:pt x="17" y="22"/>
                    </a:cubicBezTo>
                    <a:cubicBezTo>
                      <a:pt x="17" y="23"/>
                      <a:pt x="16" y="23"/>
                      <a:pt x="16" y="24"/>
                    </a:cubicBezTo>
                    <a:cubicBezTo>
                      <a:pt x="16" y="24"/>
                      <a:pt x="17" y="23"/>
                      <a:pt x="17" y="22"/>
                    </a:cubicBezTo>
                    <a:cubicBezTo>
                      <a:pt x="17" y="22"/>
                      <a:pt x="19" y="20"/>
                      <a:pt x="18" y="22"/>
                    </a:cubicBezTo>
                    <a:cubicBezTo>
                      <a:pt x="18" y="23"/>
                      <a:pt x="17" y="22"/>
                      <a:pt x="17" y="23"/>
                    </a:cubicBezTo>
                    <a:cubicBezTo>
                      <a:pt x="17" y="24"/>
                      <a:pt x="19" y="20"/>
                      <a:pt x="20" y="20"/>
                    </a:cubicBezTo>
                    <a:cubicBezTo>
                      <a:pt x="20" y="19"/>
                      <a:pt x="22" y="16"/>
                      <a:pt x="22" y="15"/>
                    </a:cubicBezTo>
                    <a:cubicBezTo>
                      <a:pt x="23" y="16"/>
                      <a:pt x="22" y="16"/>
                      <a:pt x="21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0" y="21"/>
                      <a:pt x="18" y="22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8" y="24"/>
                      <a:pt x="18" y="26"/>
                      <a:pt x="18" y="26"/>
                    </a:cubicBezTo>
                    <a:cubicBezTo>
                      <a:pt x="19" y="24"/>
                      <a:pt x="17" y="26"/>
                      <a:pt x="18" y="25"/>
                    </a:cubicBezTo>
                    <a:cubicBezTo>
                      <a:pt x="19" y="25"/>
                      <a:pt x="20" y="22"/>
                      <a:pt x="20" y="23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7"/>
                      <a:pt x="19" y="24"/>
                      <a:pt x="19" y="25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7"/>
                      <a:pt x="21" y="28"/>
                      <a:pt x="23" y="24"/>
                    </a:cubicBezTo>
                    <a:cubicBezTo>
                      <a:pt x="23" y="26"/>
                      <a:pt x="23" y="26"/>
                      <a:pt x="23" y="27"/>
                    </a:cubicBezTo>
                    <a:cubicBezTo>
                      <a:pt x="23" y="27"/>
                      <a:pt x="24" y="26"/>
                      <a:pt x="24" y="26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3" y="29"/>
                      <a:pt x="24" y="27"/>
                      <a:pt x="25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4" y="29"/>
                      <a:pt x="25" y="27"/>
                      <a:pt x="26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7" y="26"/>
                      <a:pt x="26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7" y="29"/>
                      <a:pt x="27" y="28"/>
                    </a:cubicBezTo>
                    <a:cubicBezTo>
                      <a:pt x="28" y="28"/>
                      <a:pt x="28" y="27"/>
                      <a:pt x="28" y="26"/>
                    </a:cubicBezTo>
                    <a:cubicBezTo>
                      <a:pt x="29" y="24"/>
                      <a:pt x="28" y="26"/>
                      <a:pt x="29" y="25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30"/>
                      <a:pt x="29" y="28"/>
                      <a:pt x="30" y="29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0" y="30"/>
                      <a:pt x="32" y="28"/>
                      <a:pt x="32" y="30"/>
                    </a:cubicBezTo>
                    <a:cubicBezTo>
                      <a:pt x="32" y="29"/>
                      <a:pt x="33" y="26"/>
                      <a:pt x="34" y="26"/>
                    </a:cubicBezTo>
                    <a:cubicBezTo>
                      <a:pt x="35" y="25"/>
                      <a:pt x="33" y="29"/>
                      <a:pt x="32" y="30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29"/>
                      <a:pt x="34" y="28"/>
                      <a:pt x="34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4" y="30"/>
                      <a:pt x="34" y="31"/>
                      <a:pt x="34" y="31"/>
                    </a:cubicBezTo>
                    <a:cubicBezTo>
                      <a:pt x="35" y="29"/>
                      <a:pt x="35" y="30"/>
                      <a:pt x="36" y="29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2"/>
                      <a:pt x="36" y="29"/>
                      <a:pt x="36" y="29"/>
                    </a:cubicBezTo>
                    <a:cubicBezTo>
                      <a:pt x="37" y="28"/>
                      <a:pt x="37" y="29"/>
                      <a:pt x="36" y="30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5" y="31"/>
                      <a:pt x="36" y="30"/>
                      <a:pt x="36" y="31"/>
                    </a:cubicBezTo>
                    <a:cubicBezTo>
                      <a:pt x="36" y="31"/>
                      <a:pt x="37" y="29"/>
                      <a:pt x="37" y="30"/>
                    </a:cubicBezTo>
                    <a:cubicBezTo>
                      <a:pt x="37" y="30"/>
                      <a:pt x="37" y="30"/>
                      <a:pt x="37" y="31"/>
                    </a:cubicBezTo>
                    <a:cubicBezTo>
                      <a:pt x="37" y="30"/>
                      <a:pt x="37" y="31"/>
                      <a:pt x="38" y="30"/>
                    </a:cubicBezTo>
                    <a:cubicBezTo>
                      <a:pt x="38" y="30"/>
                      <a:pt x="38" y="29"/>
                      <a:pt x="38" y="28"/>
                    </a:cubicBezTo>
                    <a:cubicBezTo>
                      <a:pt x="38" y="28"/>
                      <a:pt x="39" y="28"/>
                      <a:pt x="38" y="28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9"/>
                      <a:pt x="39" y="28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9" y="30"/>
                      <a:pt x="38" y="32"/>
                      <a:pt x="38" y="32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31"/>
                      <a:pt x="39" y="31"/>
                      <a:pt x="39" y="32"/>
                    </a:cubicBezTo>
                    <a:cubicBezTo>
                      <a:pt x="39" y="33"/>
                      <a:pt x="41" y="28"/>
                      <a:pt x="41" y="30"/>
                    </a:cubicBezTo>
                    <a:cubicBezTo>
                      <a:pt x="40" y="31"/>
                      <a:pt x="40" y="32"/>
                      <a:pt x="40" y="32"/>
                    </a:cubicBezTo>
                    <a:cubicBezTo>
                      <a:pt x="40" y="32"/>
                      <a:pt x="41" y="31"/>
                      <a:pt x="41" y="31"/>
                    </a:cubicBezTo>
                    <a:cubicBezTo>
                      <a:pt x="41" y="31"/>
                      <a:pt x="40" y="33"/>
                      <a:pt x="40" y="31"/>
                    </a:cubicBezTo>
                    <a:cubicBezTo>
                      <a:pt x="41" y="30"/>
                      <a:pt x="41" y="31"/>
                      <a:pt x="41" y="30"/>
                    </a:cubicBezTo>
                    <a:cubicBezTo>
                      <a:pt x="40" y="35"/>
                      <a:pt x="42" y="32"/>
                      <a:pt x="42" y="34"/>
                    </a:cubicBezTo>
                    <a:cubicBezTo>
                      <a:pt x="43" y="32"/>
                      <a:pt x="43" y="34"/>
                      <a:pt x="43" y="33"/>
                    </a:cubicBezTo>
                    <a:cubicBezTo>
                      <a:pt x="42" y="35"/>
                      <a:pt x="44" y="33"/>
                      <a:pt x="43" y="34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3"/>
                      <a:pt x="46" y="29"/>
                      <a:pt x="45" y="31"/>
                    </a:cubicBezTo>
                    <a:cubicBezTo>
                      <a:pt x="45" y="32"/>
                      <a:pt x="45" y="33"/>
                      <a:pt x="44" y="33"/>
                    </a:cubicBezTo>
                    <a:cubicBezTo>
                      <a:pt x="44" y="36"/>
                      <a:pt x="46" y="32"/>
                      <a:pt x="45" y="35"/>
                    </a:cubicBezTo>
                    <a:cubicBezTo>
                      <a:pt x="46" y="34"/>
                      <a:pt x="46" y="32"/>
                      <a:pt x="47" y="31"/>
                    </a:cubicBezTo>
                    <a:cubicBezTo>
                      <a:pt x="47" y="33"/>
                      <a:pt x="47" y="34"/>
                      <a:pt x="46" y="34"/>
                    </a:cubicBezTo>
                    <a:cubicBezTo>
                      <a:pt x="47" y="34"/>
                      <a:pt x="47" y="33"/>
                      <a:pt x="47" y="34"/>
                    </a:cubicBezTo>
                    <a:cubicBezTo>
                      <a:pt x="47" y="35"/>
                      <a:pt x="47" y="35"/>
                      <a:pt x="46" y="35"/>
                    </a:cubicBezTo>
                    <a:cubicBezTo>
                      <a:pt x="46" y="36"/>
                      <a:pt x="47" y="35"/>
                      <a:pt x="48" y="34"/>
                    </a:cubicBezTo>
                    <a:cubicBezTo>
                      <a:pt x="47" y="36"/>
                      <a:pt x="48" y="35"/>
                      <a:pt x="48" y="37"/>
                    </a:cubicBezTo>
                    <a:cubicBezTo>
                      <a:pt x="49" y="35"/>
                      <a:pt x="48" y="38"/>
                      <a:pt x="49" y="35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50" y="35"/>
                      <a:pt x="51" y="33"/>
                      <a:pt x="51" y="33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49" y="37"/>
                      <a:pt x="50" y="36"/>
                      <a:pt x="50" y="37"/>
                    </a:cubicBezTo>
                    <a:cubicBezTo>
                      <a:pt x="50" y="35"/>
                      <a:pt x="50" y="37"/>
                      <a:pt x="51" y="36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2" y="35"/>
                      <a:pt x="52" y="34"/>
                      <a:pt x="52" y="34"/>
                    </a:cubicBezTo>
                    <a:cubicBezTo>
                      <a:pt x="52" y="34"/>
                      <a:pt x="51" y="36"/>
                      <a:pt x="51" y="36"/>
                    </a:cubicBezTo>
                    <a:cubicBezTo>
                      <a:pt x="51" y="37"/>
                      <a:pt x="51" y="37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1" y="39"/>
                      <a:pt x="52" y="37"/>
                      <a:pt x="53" y="37"/>
                    </a:cubicBezTo>
                    <a:cubicBezTo>
                      <a:pt x="53" y="38"/>
                      <a:pt x="54" y="37"/>
                      <a:pt x="55" y="37"/>
                    </a:cubicBezTo>
                    <a:cubicBezTo>
                      <a:pt x="55" y="37"/>
                      <a:pt x="54" y="38"/>
                      <a:pt x="55" y="37"/>
                    </a:cubicBezTo>
                    <a:cubicBezTo>
                      <a:pt x="55" y="37"/>
                      <a:pt x="56" y="36"/>
                      <a:pt x="55" y="37"/>
                    </a:cubicBezTo>
                    <a:cubicBezTo>
                      <a:pt x="56" y="36"/>
                      <a:pt x="55" y="38"/>
                      <a:pt x="55" y="38"/>
                    </a:cubicBezTo>
                    <a:cubicBezTo>
                      <a:pt x="55" y="38"/>
                      <a:pt x="56" y="37"/>
                      <a:pt x="56" y="37"/>
                    </a:cubicBezTo>
                    <a:cubicBezTo>
                      <a:pt x="55" y="39"/>
                      <a:pt x="58" y="36"/>
                      <a:pt x="57" y="38"/>
                    </a:cubicBezTo>
                    <a:cubicBezTo>
                      <a:pt x="58" y="37"/>
                      <a:pt x="57" y="38"/>
                      <a:pt x="57" y="39"/>
                    </a:cubicBezTo>
                    <a:cubicBezTo>
                      <a:pt x="57" y="38"/>
                      <a:pt x="58" y="38"/>
                      <a:pt x="59" y="36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38"/>
                      <a:pt x="59" y="38"/>
                      <a:pt x="60" y="37"/>
                    </a:cubicBezTo>
                    <a:cubicBezTo>
                      <a:pt x="60" y="36"/>
                      <a:pt x="61" y="35"/>
                      <a:pt x="61" y="35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61" y="36"/>
                      <a:pt x="62" y="35"/>
                      <a:pt x="62" y="35"/>
                    </a:cubicBezTo>
                    <a:cubicBezTo>
                      <a:pt x="62" y="36"/>
                      <a:pt x="62" y="35"/>
                      <a:pt x="61" y="36"/>
                    </a:cubicBezTo>
                    <a:cubicBezTo>
                      <a:pt x="60" y="39"/>
                      <a:pt x="61" y="38"/>
                      <a:pt x="61" y="38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3" y="36"/>
                      <a:pt x="61" y="38"/>
                      <a:pt x="62" y="38"/>
                    </a:cubicBezTo>
                    <a:cubicBezTo>
                      <a:pt x="64" y="34"/>
                      <a:pt x="64" y="34"/>
                      <a:pt x="64" y="34"/>
                    </a:cubicBezTo>
                    <a:cubicBezTo>
                      <a:pt x="64" y="34"/>
                      <a:pt x="64" y="36"/>
                      <a:pt x="63" y="37"/>
                    </a:cubicBezTo>
                    <a:cubicBezTo>
                      <a:pt x="64" y="37"/>
                      <a:pt x="65" y="34"/>
                      <a:pt x="66" y="33"/>
                    </a:cubicBezTo>
                    <a:cubicBezTo>
                      <a:pt x="66" y="34"/>
                      <a:pt x="67" y="33"/>
                      <a:pt x="67" y="33"/>
                    </a:cubicBezTo>
                    <a:cubicBezTo>
                      <a:pt x="67" y="34"/>
                      <a:pt x="67" y="33"/>
                      <a:pt x="67" y="34"/>
                    </a:cubicBezTo>
                    <a:cubicBezTo>
                      <a:pt x="66" y="35"/>
                      <a:pt x="66" y="35"/>
                      <a:pt x="66" y="35"/>
                    </a:cubicBezTo>
                    <a:cubicBezTo>
                      <a:pt x="66" y="35"/>
                      <a:pt x="65" y="37"/>
                      <a:pt x="65" y="38"/>
                    </a:cubicBezTo>
                    <a:cubicBezTo>
                      <a:pt x="65" y="37"/>
                      <a:pt x="66" y="39"/>
                      <a:pt x="66" y="39"/>
                    </a:cubicBezTo>
                    <a:cubicBezTo>
                      <a:pt x="67" y="36"/>
                      <a:pt x="67" y="38"/>
                      <a:pt x="68" y="36"/>
                    </a:cubicBezTo>
                    <a:cubicBezTo>
                      <a:pt x="69" y="36"/>
                      <a:pt x="67" y="38"/>
                      <a:pt x="67" y="38"/>
                    </a:cubicBezTo>
                    <a:cubicBezTo>
                      <a:pt x="68" y="38"/>
                      <a:pt x="68" y="39"/>
                      <a:pt x="69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8"/>
                      <a:pt x="70" y="39"/>
                      <a:pt x="71" y="38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40"/>
                      <a:pt x="72" y="36"/>
                      <a:pt x="72" y="37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2" y="38"/>
                      <a:pt x="71" y="40"/>
                      <a:pt x="72" y="38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3" y="39"/>
                      <a:pt x="74" y="38"/>
                    </a:cubicBezTo>
                    <a:cubicBezTo>
                      <a:pt x="73" y="40"/>
                      <a:pt x="73" y="40"/>
                      <a:pt x="73" y="40"/>
                    </a:cubicBezTo>
                    <a:cubicBezTo>
                      <a:pt x="72" y="41"/>
                      <a:pt x="74" y="38"/>
                      <a:pt x="74" y="39"/>
                    </a:cubicBezTo>
                    <a:cubicBezTo>
                      <a:pt x="74" y="39"/>
                      <a:pt x="74" y="40"/>
                      <a:pt x="73" y="40"/>
                    </a:cubicBezTo>
                    <a:cubicBezTo>
                      <a:pt x="74" y="39"/>
                      <a:pt x="75" y="39"/>
                      <a:pt x="75" y="39"/>
                    </a:cubicBezTo>
                    <a:cubicBezTo>
                      <a:pt x="74" y="41"/>
                      <a:pt x="74" y="41"/>
                      <a:pt x="74" y="41"/>
                    </a:cubicBezTo>
                    <a:cubicBezTo>
                      <a:pt x="76" y="42"/>
                      <a:pt x="77" y="43"/>
                      <a:pt x="80" y="42"/>
                    </a:cubicBezTo>
                    <a:cubicBezTo>
                      <a:pt x="79" y="44"/>
                      <a:pt x="79" y="43"/>
                      <a:pt x="78" y="45"/>
                    </a:cubicBezTo>
                    <a:cubicBezTo>
                      <a:pt x="79" y="43"/>
                      <a:pt x="79" y="44"/>
                      <a:pt x="79" y="44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80" y="44"/>
                      <a:pt x="79" y="45"/>
                      <a:pt x="80" y="45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1" y="43"/>
                      <a:pt x="79" y="47"/>
                      <a:pt x="81" y="45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1" y="44"/>
                      <a:pt x="80" y="47"/>
                      <a:pt x="81" y="46"/>
                    </a:cubicBezTo>
                    <a:cubicBezTo>
                      <a:pt x="81" y="46"/>
                      <a:pt x="81" y="46"/>
                      <a:pt x="81" y="46"/>
                    </a:cubicBezTo>
                    <a:cubicBezTo>
                      <a:pt x="81" y="47"/>
                      <a:pt x="83" y="44"/>
                      <a:pt x="82" y="46"/>
                    </a:cubicBezTo>
                    <a:cubicBezTo>
                      <a:pt x="83" y="46"/>
                      <a:pt x="83" y="46"/>
                      <a:pt x="84" y="44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5" y="46"/>
                      <a:pt x="86" y="47"/>
                      <a:pt x="88" y="46"/>
                    </a:cubicBezTo>
                    <a:cubicBezTo>
                      <a:pt x="87" y="47"/>
                      <a:pt x="87" y="47"/>
                      <a:pt x="87" y="47"/>
                    </a:cubicBezTo>
                    <a:cubicBezTo>
                      <a:pt x="89" y="45"/>
                      <a:pt x="87" y="49"/>
                      <a:pt x="90" y="46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91" y="46"/>
                      <a:pt x="91" y="47"/>
                      <a:pt x="92" y="46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91" y="47"/>
                      <a:pt x="93" y="45"/>
                      <a:pt x="93" y="46"/>
                    </a:cubicBezTo>
                    <a:cubicBezTo>
                      <a:pt x="93" y="47"/>
                      <a:pt x="93" y="47"/>
                      <a:pt x="93" y="47"/>
                    </a:cubicBezTo>
                    <a:cubicBezTo>
                      <a:pt x="92" y="50"/>
                      <a:pt x="93" y="54"/>
                      <a:pt x="96" y="51"/>
                    </a:cubicBezTo>
                    <a:cubicBezTo>
                      <a:pt x="97" y="51"/>
                      <a:pt x="95" y="53"/>
                      <a:pt x="95" y="53"/>
                    </a:cubicBezTo>
                    <a:cubicBezTo>
                      <a:pt x="99" y="51"/>
                      <a:pt x="97" y="56"/>
                      <a:pt x="101" y="53"/>
                    </a:cubicBezTo>
                    <a:cubicBezTo>
                      <a:pt x="103" y="52"/>
                      <a:pt x="107" y="48"/>
                      <a:pt x="107" y="48"/>
                    </a:cubicBezTo>
                    <a:cubicBezTo>
                      <a:pt x="103" y="48"/>
                      <a:pt x="103" y="45"/>
                      <a:pt x="102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8" name="Freeform 96"/>
              <p:cNvSpPr/>
              <p:nvPr/>
            </p:nvSpPr>
            <p:spPr bwMode="auto">
              <a:xfrm>
                <a:off x="4117" y="22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9" name="Freeform 97"/>
              <p:cNvSpPr/>
              <p:nvPr/>
            </p:nvSpPr>
            <p:spPr bwMode="auto">
              <a:xfrm>
                <a:off x="4487" y="23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0" name="Freeform 98"/>
              <p:cNvSpPr/>
              <p:nvPr/>
            </p:nvSpPr>
            <p:spPr bwMode="auto">
              <a:xfrm>
                <a:off x="4387" y="2285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1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1" name="Freeform 99"/>
              <p:cNvSpPr/>
              <p:nvPr/>
            </p:nvSpPr>
            <p:spPr bwMode="auto">
              <a:xfrm>
                <a:off x="4508" y="193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2" name="Freeform 100"/>
              <p:cNvSpPr/>
              <p:nvPr/>
            </p:nvSpPr>
            <p:spPr bwMode="auto">
              <a:xfrm>
                <a:off x="4487" y="2285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3" name="Freeform 101"/>
              <p:cNvSpPr/>
              <p:nvPr/>
            </p:nvSpPr>
            <p:spPr bwMode="auto">
              <a:xfrm>
                <a:off x="4514" y="1929"/>
                <a:ext cx="0" cy="4"/>
              </a:xfrm>
              <a:custGeom>
                <a:avLst/>
                <a:gdLst>
                  <a:gd name="T0" fmla="*/ 1 h 2"/>
                  <a:gd name="T1" fmla="*/ 1 h 2"/>
                  <a:gd name="T2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4" name="Freeform 102"/>
              <p:cNvSpPr/>
              <p:nvPr/>
            </p:nvSpPr>
            <p:spPr bwMode="auto">
              <a:xfrm>
                <a:off x="4506" y="1927"/>
                <a:ext cx="0" cy="4"/>
              </a:xfrm>
              <a:custGeom>
                <a:avLst/>
                <a:gdLst>
                  <a:gd name="T0" fmla="*/ 1 h 2"/>
                  <a:gd name="T1" fmla="*/ 0 h 2"/>
                  <a:gd name="T2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5" name="Freeform 103"/>
              <p:cNvSpPr/>
              <p:nvPr/>
            </p:nvSpPr>
            <p:spPr bwMode="auto">
              <a:xfrm>
                <a:off x="4516" y="192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6" name="Freeform 104"/>
              <p:cNvSpPr/>
              <p:nvPr/>
            </p:nvSpPr>
            <p:spPr bwMode="auto">
              <a:xfrm>
                <a:off x="4495" y="1925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7" name="Freeform 105"/>
              <p:cNvSpPr/>
              <p:nvPr/>
            </p:nvSpPr>
            <p:spPr bwMode="auto">
              <a:xfrm>
                <a:off x="3201" y="2162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8" name="Freeform 106"/>
              <p:cNvSpPr/>
              <p:nvPr/>
            </p:nvSpPr>
            <p:spPr bwMode="auto">
              <a:xfrm>
                <a:off x="3544" y="1543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9" name="Freeform 107"/>
              <p:cNvSpPr/>
              <p:nvPr/>
            </p:nvSpPr>
            <p:spPr bwMode="auto">
              <a:xfrm>
                <a:off x="3914" y="1418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0" name="Freeform 108"/>
              <p:cNvSpPr/>
              <p:nvPr/>
            </p:nvSpPr>
            <p:spPr bwMode="auto">
              <a:xfrm>
                <a:off x="3916" y="1409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2" y="1"/>
                      <a:pt x="0" y="1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1" name="Freeform 109"/>
              <p:cNvSpPr/>
              <p:nvPr/>
            </p:nvSpPr>
            <p:spPr bwMode="auto">
              <a:xfrm>
                <a:off x="3893" y="1441"/>
                <a:ext cx="4" cy="4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1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2" name="Freeform 110"/>
              <p:cNvSpPr/>
              <p:nvPr/>
            </p:nvSpPr>
            <p:spPr bwMode="auto">
              <a:xfrm>
                <a:off x="3893" y="1437"/>
                <a:ext cx="6" cy="6"/>
              </a:xfrm>
              <a:custGeom>
                <a:avLst/>
                <a:gdLst>
                  <a:gd name="T0" fmla="*/ 0 w 3"/>
                  <a:gd name="T1" fmla="*/ 3 h 3"/>
                  <a:gd name="T2" fmla="*/ 3 w 3"/>
                  <a:gd name="T3" fmla="*/ 0 h 3"/>
                  <a:gd name="T4" fmla="*/ 0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3" name="Freeform 111"/>
              <p:cNvSpPr/>
              <p:nvPr/>
            </p:nvSpPr>
            <p:spPr bwMode="auto">
              <a:xfrm>
                <a:off x="3909" y="1418"/>
                <a:ext cx="5" cy="0"/>
              </a:xfrm>
              <a:custGeom>
                <a:avLst/>
                <a:gdLst>
                  <a:gd name="T0" fmla="*/ 0 w 2"/>
                  <a:gd name="T1" fmla="*/ 2 w 2"/>
                  <a:gd name="T2" fmla="*/ 1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4" name="Freeform 112"/>
              <p:cNvSpPr/>
              <p:nvPr/>
            </p:nvSpPr>
            <p:spPr bwMode="auto">
              <a:xfrm>
                <a:off x="3912" y="1416"/>
                <a:ext cx="4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5" name="Freeform 113"/>
              <p:cNvSpPr/>
              <p:nvPr/>
            </p:nvSpPr>
            <p:spPr bwMode="auto">
              <a:xfrm>
                <a:off x="4472" y="1804"/>
                <a:ext cx="233" cy="133"/>
              </a:xfrm>
              <a:custGeom>
                <a:avLst/>
                <a:gdLst>
                  <a:gd name="T0" fmla="*/ 86 w 110"/>
                  <a:gd name="T1" fmla="*/ 5 h 63"/>
                  <a:gd name="T2" fmla="*/ 79 w 110"/>
                  <a:gd name="T3" fmla="*/ 7 h 63"/>
                  <a:gd name="T4" fmla="*/ 58 w 110"/>
                  <a:gd name="T5" fmla="*/ 24 h 63"/>
                  <a:gd name="T6" fmla="*/ 50 w 110"/>
                  <a:gd name="T7" fmla="*/ 26 h 63"/>
                  <a:gd name="T8" fmla="*/ 44 w 110"/>
                  <a:gd name="T9" fmla="*/ 26 h 63"/>
                  <a:gd name="T10" fmla="*/ 34 w 110"/>
                  <a:gd name="T11" fmla="*/ 31 h 63"/>
                  <a:gd name="T12" fmla="*/ 28 w 110"/>
                  <a:gd name="T13" fmla="*/ 33 h 63"/>
                  <a:gd name="T14" fmla="*/ 17 w 110"/>
                  <a:gd name="T15" fmla="*/ 38 h 63"/>
                  <a:gd name="T16" fmla="*/ 13 w 110"/>
                  <a:gd name="T17" fmla="*/ 45 h 63"/>
                  <a:gd name="T18" fmla="*/ 5 w 110"/>
                  <a:gd name="T19" fmla="*/ 47 h 63"/>
                  <a:gd name="T20" fmla="*/ 1 w 110"/>
                  <a:gd name="T21" fmla="*/ 50 h 63"/>
                  <a:gd name="T22" fmla="*/ 3 w 110"/>
                  <a:gd name="T23" fmla="*/ 55 h 63"/>
                  <a:gd name="T24" fmla="*/ 3 w 110"/>
                  <a:gd name="T25" fmla="*/ 56 h 63"/>
                  <a:gd name="T26" fmla="*/ 5 w 110"/>
                  <a:gd name="T27" fmla="*/ 55 h 63"/>
                  <a:gd name="T28" fmla="*/ 9 w 110"/>
                  <a:gd name="T29" fmla="*/ 56 h 63"/>
                  <a:gd name="T30" fmla="*/ 12 w 110"/>
                  <a:gd name="T31" fmla="*/ 58 h 63"/>
                  <a:gd name="T32" fmla="*/ 12 w 110"/>
                  <a:gd name="T33" fmla="*/ 51 h 63"/>
                  <a:gd name="T34" fmla="*/ 15 w 110"/>
                  <a:gd name="T35" fmla="*/ 57 h 63"/>
                  <a:gd name="T36" fmla="*/ 18 w 110"/>
                  <a:gd name="T37" fmla="*/ 61 h 63"/>
                  <a:gd name="T38" fmla="*/ 16 w 110"/>
                  <a:gd name="T39" fmla="*/ 54 h 63"/>
                  <a:gd name="T40" fmla="*/ 19 w 110"/>
                  <a:gd name="T41" fmla="*/ 59 h 63"/>
                  <a:gd name="T42" fmla="*/ 21 w 110"/>
                  <a:gd name="T43" fmla="*/ 60 h 63"/>
                  <a:gd name="T44" fmla="*/ 22 w 110"/>
                  <a:gd name="T45" fmla="*/ 60 h 63"/>
                  <a:gd name="T46" fmla="*/ 23 w 110"/>
                  <a:gd name="T47" fmla="*/ 60 h 63"/>
                  <a:gd name="T48" fmla="*/ 23 w 110"/>
                  <a:gd name="T49" fmla="*/ 55 h 63"/>
                  <a:gd name="T50" fmla="*/ 26 w 110"/>
                  <a:gd name="T51" fmla="*/ 58 h 63"/>
                  <a:gd name="T52" fmla="*/ 26 w 110"/>
                  <a:gd name="T53" fmla="*/ 54 h 63"/>
                  <a:gd name="T54" fmla="*/ 27 w 110"/>
                  <a:gd name="T55" fmla="*/ 54 h 63"/>
                  <a:gd name="T56" fmla="*/ 29 w 110"/>
                  <a:gd name="T57" fmla="*/ 54 h 63"/>
                  <a:gd name="T58" fmla="*/ 34 w 110"/>
                  <a:gd name="T59" fmla="*/ 51 h 63"/>
                  <a:gd name="T60" fmla="*/ 36 w 110"/>
                  <a:gd name="T61" fmla="*/ 51 h 63"/>
                  <a:gd name="T62" fmla="*/ 40 w 110"/>
                  <a:gd name="T63" fmla="*/ 49 h 63"/>
                  <a:gd name="T64" fmla="*/ 44 w 110"/>
                  <a:gd name="T65" fmla="*/ 47 h 63"/>
                  <a:gd name="T66" fmla="*/ 45 w 110"/>
                  <a:gd name="T67" fmla="*/ 45 h 63"/>
                  <a:gd name="T68" fmla="*/ 46 w 110"/>
                  <a:gd name="T69" fmla="*/ 45 h 63"/>
                  <a:gd name="T70" fmla="*/ 46 w 110"/>
                  <a:gd name="T71" fmla="*/ 42 h 63"/>
                  <a:gd name="T72" fmla="*/ 49 w 110"/>
                  <a:gd name="T73" fmla="*/ 42 h 63"/>
                  <a:gd name="T74" fmla="*/ 53 w 110"/>
                  <a:gd name="T75" fmla="*/ 42 h 63"/>
                  <a:gd name="T76" fmla="*/ 55 w 110"/>
                  <a:gd name="T77" fmla="*/ 39 h 63"/>
                  <a:gd name="T78" fmla="*/ 60 w 110"/>
                  <a:gd name="T79" fmla="*/ 39 h 63"/>
                  <a:gd name="T80" fmla="*/ 61 w 110"/>
                  <a:gd name="T81" fmla="*/ 38 h 63"/>
                  <a:gd name="T82" fmla="*/ 62 w 110"/>
                  <a:gd name="T83" fmla="*/ 38 h 63"/>
                  <a:gd name="T84" fmla="*/ 64 w 110"/>
                  <a:gd name="T85" fmla="*/ 40 h 63"/>
                  <a:gd name="T86" fmla="*/ 66 w 110"/>
                  <a:gd name="T87" fmla="*/ 35 h 63"/>
                  <a:gd name="T88" fmla="*/ 68 w 110"/>
                  <a:gd name="T89" fmla="*/ 30 h 63"/>
                  <a:gd name="T90" fmla="*/ 71 w 110"/>
                  <a:gd name="T91" fmla="*/ 31 h 63"/>
                  <a:gd name="T92" fmla="*/ 72 w 110"/>
                  <a:gd name="T93" fmla="*/ 26 h 63"/>
                  <a:gd name="T94" fmla="*/ 76 w 110"/>
                  <a:gd name="T95" fmla="*/ 26 h 63"/>
                  <a:gd name="T96" fmla="*/ 79 w 110"/>
                  <a:gd name="T97" fmla="*/ 24 h 63"/>
                  <a:gd name="T98" fmla="*/ 82 w 110"/>
                  <a:gd name="T99" fmla="*/ 23 h 63"/>
                  <a:gd name="T100" fmla="*/ 88 w 110"/>
                  <a:gd name="T101" fmla="*/ 20 h 63"/>
                  <a:gd name="T102" fmla="*/ 91 w 110"/>
                  <a:gd name="T103" fmla="*/ 16 h 63"/>
                  <a:gd name="T104" fmla="*/ 97 w 110"/>
                  <a:gd name="T105" fmla="*/ 13 h 63"/>
                  <a:gd name="T106" fmla="*/ 105 w 110"/>
                  <a:gd name="T107" fmla="*/ 1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0" h="63">
                    <a:moveTo>
                      <a:pt x="108" y="1"/>
                    </a:moveTo>
                    <a:cubicBezTo>
                      <a:pt x="106" y="4"/>
                      <a:pt x="103" y="2"/>
                      <a:pt x="100" y="0"/>
                    </a:cubicBezTo>
                    <a:cubicBezTo>
                      <a:pt x="99" y="1"/>
                      <a:pt x="98" y="2"/>
                      <a:pt x="97" y="1"/>
                    </a:cubicBezTo>
                    <a:cubicBezTo>
                      <a:pt x="94" y="3"/>
                      <a:pt x="88" y="0"/>
                      <a:pt x="85" y="3"/>
                    </a:cubicBezTo>
                    <a:cubicBezTo>
                      <a:pt x="86" y="4"/>
                      <a:pt x="86" y="5"/>
                      <a:pt x="86" y="5"/>
                    </a:cubicBezTo>
                    <a:cubicBezTo>
                      <a:pt x="86" y="5"/>
                      <a:pt x="86" y="5"/>
                      <a:pt x="86" y="5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7"/>
                      <a:pt x="85" y="5"/>
                      <a:pt x="85" y="5"/>
                    </a:cubicBezTo>
                    <a:cubicBezTo>
                      <a:pt x="84" y="5"/>
                      <a:pt x="83" y="6"/>
                      <a:pt x="82" y="6"/>
                    </a:cubicBezTo>
                    <a:cubicBezTo>
                      <a:pt x="82" y="8"/>
                      <a:pt x="81" y="7"/>
                      <a:pt x="82" y="9"/>
                    </a:cubicBezTo>
                    <a:cubicBezTo>
                      <a:pt x="81" y="8"/>
                      <a:pt x="81" y="8"/>
                      <a:pt x="81" y="8"/>
                    </a:cubicBezTo>
                    <a:cubicBezTo>
                      <a:pt x="81" y="10"/>
                      <a:pt x="81" y="10"/>
                      <a:pt x="79" y="7"/>
                    </a:cubicBezTo>
                    <a:cubicBezTo>
                      <a:pt x="75" y="7"/>
                      <a:pt x="72" y="10"/>
                      <a:pt x="68" y="11"/>
                    </a:cubicBezTo>
                    <a:cubicBezTo>
                      <a:pt x="65" y="13"/>
                      <a:pt x="63" y="16"/>
                      <a:pt x="60" y="19"/>
                    </a:cubicBezTo>
                    <a:cubicBezTo>
                      <a:pt x="60" y="22"/>
                      <a:pt x="59" y="21"/>
                      <a:pt x="60" y="24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4"/>
                      <a:pt x="59" y="23"/>
                      <a:pt x="57" y="22"/>
                    </a:cubicBezTo>
                    <a:cubicBezTo>
                      <a:pt x="58" y="23"/>
                      <a:pt x="57" y="22"/>
                      <a:pt x="58" y="24"/>
                    </a:cubicBezTo>
                    <a:cubicBezTo>
                      <a:pt x="59" y="26"/>
                      <a:pt x="57" y="22"/>
                      <a:pt x="57" y="23"/>
                    </a:cubicBezTo>
                    <a:cubicBezTo>
                      <a:pt x="56" y="22"/>
                      <a:pt x="57" y="24"/>
                      <a:pt x="57" y="23"/>
                    </a:cubicBezTo>
                    <a:cubicBezTo>
                      <a:pt x="57" y="26"/>
                      <a:pt x="56" y="22"/>
                      <a:pt x="55" y="21"/>
                    </a:cubicBezTo>
                    <a:cubicBezTo>
                      <a:pt x="53" y="22"/>
                      <a:pt x="53" y="25"/>
                      <a:pt x="51" y="25"/>
                    </a:cubicBezTo>
                    <a:cubicBezTo>
                      <a:pt x="51" y="24"/>
                      <a:pt x="51" y="26"/>
                      <a:pt x="51" y="26"/>
                    </a:cubicBezTo>
                    <a:cubicBezTo>
                      <a:pt x="50" y="23"/>
                      <a:pt x="51" y="27"/>
                      <a:pt x="50" y="26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49" y="24"/>
                      <a:pt x="49" y="26"/>
                      <a:pt x="48" y="25"/>
                    </a:cubicBezTo>
                    <a:cubicBezTo>
                      <a:pt x="48" y="26"/>
                      <a:pt x="46" y="24"/>
                      <a:pt x="46" y="26"/>
                    </a:cubicBezTo>
                    <a:cubicBezTo>
                      <a:pt x="46" y="24"/>
                      <a:pt x="46" y="25"/>
                      <a:pt x="45" y="24"/>
                    </a:cubicBezTo>
                    <a:cubicBezTo>
                      <a:pt x="46" y="28"/>
                      <a:pt x="44" y="24"/>
                      <a:pt x="44" y="26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2" y="26"/>
                      <a:pt x="40" y="26"/>
                      <a:pt x="39" y="29"/>
                    </a:cubicBezTo>
                    <a:cubicBezTo>
                      <a:pt x="39" y="29"/>
                      <a:pt x="36" y="27"/>
                      <a:pt x="36" y="29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29"/>
                      <a:pt x="36" y="29"/>
                    </a:cubicBezTo>
                    <a:cubicBezTo>
                      <a:pt x="36" y="30"/>
                      <a:pt x="34" y="29"/>
                      <a:pt x="34" y="29"/>
                    </a:cubicBezTo>
                    <a:cubicBezTo>
                      <a:pt x="34" y="30"/>
                      <a:pt x="34" y="30"/>
                      <a:pt x="34" y="31"/>
                    </a:cubicBezTo>
                    <a:cubicBezTo>
                      <a:pt x="32" y="29"/>
                      <a:pt x="33" y="33"/>
                      <a:pt x="31" y="31"/>
                    </a:cubicBezTo>
                    <a:cubicBezTo>
                      <a:pt x="32" y="34"/>
                      <a:pt x="32" y="33"/>
                      <a:pt x="32" y="34"/>
                    </a:cubicBezTo>
                    <a:cubicBezTo>
                      <a:pt x="32" y="33"/>
                      <a:pt x="31" y="33"/>
                      <a:pt x="31" y="32"/>
                    </a:cubicBezTo>
                    <a:cubicBezTo>
                      <a:pt x="31" y="32"/>
                      <a:pt x="30" y="33"/>
                      <a:pt x="30" y="32"/>
                    </a:cubicBezTo>
                    <a:cubicBezTo>
                      <a:pt x="29" y="32"/>
                      <a:pt x="30" y="34"/>
                      <a:pt x="29" y="34"/>
                    </a:cubicBezTo>
                    <a:cubicBezTo>
                      <a:pt x="28" y="32"/>
                      <a:pt x="28" y="34"/>
                      <a:pt x="28" y="33"/>
                    </a:cubicBezTo>
                    <a:cubicBezTo>
                      <a:pt x="28" y="35"/>
                      <a:pt x="28" y="37"/>
                      <a:pt x="28" y="36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6" y="35"/>
                      <a:pt x="24" y="32"/>
                      <a:pt x="23" y="36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2" y="37"/>
                      <a:pt x="20" y="36"/>
                      <a:pt x="19" y="39"/>
                    </a:cubicBezTo>
                    <a:cubicBezTo>
                      <a:pt x="18" y="38"/>
                      <a:pt x="18" y="38"/>
                      <a:pt x="17" y="38"/>
                    </a:cubicBezTo>
                    <a:cubicBezTo>
                      <a:pt x="17" y="40"/>
                      <a:pt x="17" y="40"/>
                      <a:pt x="17" y="42"/>
                    </a:cubicBezTo>
                    <a:cubicBezTo>
                      <a:pt x="17" y="42"/>
                      <a:pt x="16" y="41"/>
                      <a:pt x="16" y="40"/>
                    </a:cubicBezTo>
                    <a:cubicBezTo>
                      <a:pt x="15" y="40"/>
                      <a:pt x="14" y="38"/>
                      <a:pt x="14" y="41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41"/>
                      <a:pt x="13" y="43"/>
                      <a:pt x="12" y="42"/>
                    </a:cubicBezTo>
                    <a:cubicBezTo>
                      <a:pt x="13" y="43"/>
                      <a:pt x="12" y="44"/>
                      <a:pt x="13" y="45"/>
                    </a:cubicBezTo>
                    <a:cubicBezTo>
                      <a:pt x="13" y="45"/>
                      <a:pt x="12" y="43"/>
                      <a:pt x="12" y="44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0" y="43"/>
                      <a:pt x="9" y="44"/>
                      <a:pt x="8" y="46"/>
                    </a:cubicBezTo>
                    <a:cubicBezTo>
                      <a:pt x="7" y="44"/>
                      <a:pt x="7" y="46"/>
                      <a:pt x="6" y="45"/>
                    </a:cubicBezTo>
                    <a:cubicBezTo>
                      <a:pt x="6" y="47"/>
                      <a:pt x="4" y="46"/>
                      <a:pt x="6" y="4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4" y="47"/>
                      <a:pt x="4" y="48"/>
                      <a:pt x="2" y="48"/>
                    </a:cubicBezTo>
                    <a:cubicBezTo>
                      <a:pt x="2" y="48"/>
                      <a:pt x="3" y="50"/>
                      <a:pt x="3" y="51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2" y="51"/>
                      <a:pt x="4" y="52"/>
                      <a:pt x="5" y="53"/>
                    </a:cubicBezTo>
                    <a:cubicBezTo>
                      <a:pt x="4" y="53"/>
                      <a:pt x="4" y="54"/>
                      <a:pt x="4" y="53"/>
                    </a:cubicBezTo>
                    <a:cubicBezTo>
                      <a:pt x="3" y="52"/>
                      <a:pt x="2" y="51"/>
                      <a:pt x="1" y="50"/>
                    </a:cubicBezTo>
                    <a:cubicBezTo>
                      <a:pt x="0" y="50"/>
                      <a:pt x="2" y="53"/>
                      <a:pt x="1" y="51"/>
                    </a:cubicBezTo>
                    <a:cubicBezTo>
                      <a:pt x="0" y="51"/>
                      <a:pt x="0" y="52"/>
                      <a:pt x="1" y="53"/>
                    </a:cubicBezTo>
                    <a:cubicBezTo>
                      <a:pt x="1" y="53"/>
                      <a:pt x="0" y="53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4"/>
                      <a:pt x="3" y="55"/>
                    </a:cubicBezTo>
                    <a:cubicBezTo>
                      <a:pt x="3" y="55"/>
                      <a:pt x="2" y="55"/>
                      <a:pt x="3" y="55"/>
                    </a:cubicBezTo>
                    <a:cubicBezTo>
                      <a:pt x="4" y="56"/>
                      <a:pt x="4" y="56"/>
                      <a:pt x="3" y="56"/>
                    </a:cubicBezTo>
                    <a:cubicBezTo>
                      <a:pt x="1" y="55"/>
                      <a:pt x="1" y="54"/>
                      <a:pt x="0" y="54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2" y="56"/>
                      <a:pt x="3" y="56"/>
                      <a:pt x="4" y="57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4" y="57"/>
                      <a:pt x="4" y="57"/>
                      <a:pt x="4" y="57"/>
                    </a:cubicBezTo>
                    <a:cubicBezTo>
                      <a:pt x="4" y="56"/>
                      <a:pt x="6" y="57"/>
                      <a:pt x="5" y="56"/>
                    </a:cubicBezTo>
                    <a:cubicBezTo>
                      <a:pt x="4" y="55"/>
                      <a:pt x="4" y="55"/>
                      <a:pt x="4" y="55"/>
                    </a:cubicBezTo>
                    <a:cubicBezTo>
                      <a:pt x="4" y="55"/>
                      <a:pt x="3" y="53"/>
                      <a:pt x="4" y="54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6" y="56"/>
                      <a:pt x="5" y="55"/>
                      <a:pt x="5" y="55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5" y="55"/>
                      <a:pt x="7" y="56"/>
                      <a:pt x="7" y="55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8" y="56"/>
                      <a:pt x="6" y="55"/>
                      <a:pt x="6" y="54"/>
                    </a:cubicBezTo>
                    <a:cubicBezTo>
                      <a:pt x="6" y="55"/>
                      <a:pt x="8" y="56"/>
                      <a:pt x="9" y="57"/>
                    </a:cubicBezTo>
                    <a:cubicBezTo>
                      <a:pt x="9" y="57"/>
                      <a:pt x="8" y="55"/>
                      <a:pt x="9" y="56"/>
                    </a:cubicBezTo>
                    <a:cubicBezTo>
                      <a:pt x="9" y="56"/>
                      <a:pt x="9" y="55"/>
                      <a:pt x="9" y="53"/>
                    </a:cubicBezTo>
                    <a:cubicBezTo>
                      <a:pt x="9" y="53"/>
                      <a:pt x="10" y="56"/>
                      <a:pt x="10" y="55"/>
                    </a:cubicBezTo>
                    <a:cubicBezTo>
                      <a:pt x="11" y="56"/>
                      <a:pt x="12" y="58"/>
                      <a:pt x="12" y="59"/>
                    </a:cubicBezTo>
                    <a:cubicBezTo>
                      <a:pt x="13" y="59"/>
                      <a:pt x="14" y="60"/>
                      <a:pt x="13" y="60"/>
                    </a:cubicBezTo>
                    <a:cubicBezTo>
                      <a:pt x="13" y="60"/>
                      <a:pt x="14" y="61"/>
                      <a:pt x="14" y="61"/>
                    </a:cubicBezTo>
                    <a:cubicBezTo>
                      <a:pt x="14" y="60"/>
                      <a:pt x="12" y="58"/>
                      <a:pt x="12" y="58"/>
                    </a:cubicBezTo>
                    <a:cubicBezTo>
                      <a:pt x="11" y="56"/>
                      <a:pt x="12" y="57"/>
                      <a:pt x="11" y="55"/>
                    </a:cubicBezTo>
                    <a:cubicBezTo>
                      <a:pt x="11" y="55"/>
                      <a:pt x="12" y="55"/>
                      <a:pt x="12" y="55"/>
                    </a:cubicBezTo>
                    <a:cubicBezTo>
                      <a:pt x="12" y="55"/>
                      <a:pt x="13" y="56"/>
                      <a:pt x="14" y="57"/>
                    </a:cubicBezTo>
                    <a:cubicBezTo>
                      <a:pt x="13" y="56"/>
                      <a:pt x="13" y="55"/>
                      <a:pt x="14" y="55"/>
                    </a:cubicBezTo>
                    <a:cubicBezTo>
                      <a:pt x="13" y="53"/>
                      <a:pt x="13" y="53"/>
                      <a:pt x="12" y="52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3" y="52"/>
                      <a:pt x="14" y="55"/>
                      <a:pt x="14" y="55"/>
                    </a:cubicBezTo>
                    <a:cubicBezTo>
                      <a:pt x="15" y="57"/>
                      <a:pt x="14" y="55"/>
                      <a:pt x="15" y="57"/>
                    </a:cubicBezTo>
                    <a:cubicBezTo>
                      <a:pt x="16" y="59"/>
                      <a:pt x="15" y="60"/>
                      <a:pt x="14" y="58"/>
                    </a:cubicBezTo>
                    <a:cubicBezTo>
                      <a:pt x="15" y="61"/>
                      <a:pt x="15" y="59"/>
                      <a:pt x="16" y="61"/>
                    </a:cubicBezTo>
                    <a:cubicBezTo>
                      <a:pt x="16" y="61"/>
                      <a:pt x="15" y="59"/>
                      <a:pt x="16" y="59"/>
                    </a:cubicBezTo>
                    <a:cubicBezTo>
                      <a:pt x="15" y="58"/>
                      <a:pt x="15" y="58"/>
                      <a:pt x="15" y="57"/>
                    </a:cubicBezTo>
                    <a:cubicBezTo>
                      <a:pt x="14" y="54"/>
                      <a:pt x="16" y="58"/>
                      <a:pt x="16" y="58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7" y="60"/>
                      <a:pt x="16" y="58"/>
                      <a:pt x="17" y="58"/>
                    </a:cubicBezTo>
                    <a:cubicBezTo>
                      <a:pt x="18" y="61"/>
                      <a:pt x="16" y="58"/>
                      <a:pt x="17" y="60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17" y="60"/>
                      <a:pt x="18" y="61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8" y="61"/>
                      <a:pt x="18" y="61"/>
                      <a:pt x="18" y="61"/>
                    </a:cubicBezTo>
                    <a:cubicBezTo>
                      <a:pt x="18" y="60"/>
                      <a:pt x="17" y="58"/>
                      <a:pt x="17" y="58"/>
                    </a:cubicBezTo>
                    <a:cubicBezTo>
                      <a:pt x="16" y="55"/>
                      <a:pt x="17" y="58"/>
                      <a:pt x="17" y="57"/>
                    </a:cubicBezTo>
                    <a:cubicBezTo>
                      <a:pt x="16" y="55"/>
                      <a:pt x="17" y="57"/>
                      <a:pt x="16" y="56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7" y="55"/>
                      <a:pt x="17" y="57"/>
                    </a:cubicBezTo>
                    <a:cubicBezTo>
                      <a:pt x="17" y="57"/>
                      <a:pt x="17" y="57"/>
                      <a:pt x="17" y="56"/>
                    </a:cubicBezTo>
                    <a:cubicBezTo>
                      <a:pt x="17" y="58"/>
                      <a:pt x="18" y="60"/>
                      <a:pt x="19" y="61"/>
                    </a:cubicBezTo>
                    <a:cubicBezTo>
                      <a:pt x="19" y="62"/>
                      <a:pt x="18" y="60"/>
                      <a:pt x="18" y="59"/>
                    </a:cubicBezTo>
                    <a:cubicBezTo>
                      <a:pt x="18" y="59"/>
                      <a:pt x="18" y="57"/>
                      <a:pt x="18" y="57"/>
                    </a:cubicBezTo>
                    <a:cubicBezTo>
                      <a:pt x="16" y="52"/>
                      <a:pt x="19" y="60"/>
                      <a:pt x="19" y="59"/>
                    </a:cubicBezTo>
                    <a:cubicBezTo>
                      <a:pt x="18" y="56"/>
                      <a:pt x="18" y="55"/>
                      <a:pt x="17" y="52"/>
                    </a:cubicBezTo>
                    <a:cubicBezTo>
                      <a:pt x="17" y="51"/>
                      <a:pt x="17" y="50"/>
                      <a:pt x="17" y="51"/>
                    </a:cubicBezTo>
                    <a:cubicBezTo>
                      <a:pt x="18" y="53"/>
                      <a:pt x="18" y="52"/>
                      <a:pt x="18" y="54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21" y="60"/>
                      <a:pt x="21" y="60"/>
                      <a:pt x="21" y="60"/>
                    </a:cubicBezTo>
                    <a:cubicBezTo>
                      <a:pt x="21" y="59"/>
                      <a:pt x="20" y="58"/>
                      <a:pt x="20" y="57"/>
                    </a:cubicBezTo>
                    <a:cubicBezTo>
                      <a:pt x="20" y="58"/>
                      <a:pt x="21" y="59"/>
                      <a:pt x="21" y="59"/>
                    </a:cubicBezTo>
                    <a:cubicBezTo>
                      <a:pt x="20" y="59"/>
                      <a:pt x="20" y="56"/>
                      <a:pt x="20" y="56"/>
                    </a:cubicBezTo>
                    <a:cubicBezTo>
                      <a:pt x="20" y="56"/>
                      <a:pt x="21" y="58"/>
                      <a:pt x="21" y="58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1" y="58"/>
                      <a:pt x="22" y="61"/>
                      <a:pt x="22" y="60"/>
                    </a:cubicBezTo>
                    <a:cubicBezTo>
                      <a:pt x="22" y="59"/>
                      <a:pt x="21" y="57"/>
                      <a:pt x="21" y="56"/>
                    </a:cubicBezTo>
                    <a:cubicBezTo>
                      <a:pt x="21" y="55"/>
                      <a:pt x="22" y="56"/>
                      <a:pt x="22" y="56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22" y="57"/>
                      <a:pt x="23" y="61"/>
                      <a:pt x="23" y="60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3" y="58"/>
                      <a:pt x="23" y="59"/>
                      <a:pt x="23" y="60"/>
                    </a:cubicBezTo>
                    <a:cubicBezTo>
                      <a:pt x="23" y="58"/>
                      <a:pt x="23" y="59"/>
                      <a:pt x="23" y="58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58"/>
                      <a:pt x="23" y="56"/>
                      <a:pt x="24" y="58"/>
                    </a:cubicBezTo>
                    <a:cubicBezTo>
                      <a:pt x="23" y="56"/>
                      <a:pt x="23" y="58"/>
                      <a:pt x="23" y="57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3" y="58"/>
                      <a:pt x="23" y="55"/>
                      <a:pt x="23" y="55"/>
                    </a:cubicBezTo>
                    <a:cubicBezTo>
                      <a:pt x="24" y="56"/>
                      <a:pt x="24" y="56"/>
                      <a:pt x="24" y="57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5" y="59"/>
                      <a:pt x="24" y="54"/>
                      <a:pt x="24" y="55"/>
                    </a:cubicBezTo>
                    <a:cubicBezTo>
                      <a:pt x="25" y="56"/>
                      <a:pt x="25" y="58"/>
                      <a:pt x="25" y="58"/>
                    </a:cubicBezTo>
                    <a:cubicBezTo>
                      <a:pt x="24" y="56"/>
                      <a:pt x="25" y="55"/>
                      <a:pt x="24" y="53"/>
                    </a:cubicBezTo>
                    <a:cubicBezTo>
                      <a:pt x="25" y="54"/>
                      <a:pt x="25" y="56"/>
                      <a:pt x="26" y="58"/>
                    </a:cubicBezTo>
                    <a:cubicBezTo>
                      <a:pt x="25" y="56"/>
                      <a:pt x="26" y="59"/>
                      <a:pt x="26" y="57"/>
                    </a:cubicBezTo>
                    <a:cubicBezTo>
                      <a:pt x="25" y="56"/>
                      <a:pt x="25" y="55"/>
                      <a:pt x="25" y="54"/>
                    </a:cubicBezTo>
                    <a:cubicBezTo>
                      <a:pt x="26" y="54"/>
                      <a:pt x="25" y="55"/>
                      <a:pt x="26" y="56"/>
                    </a:cubicBezTo>
                    <a:cubicBezTo>
                      <a:pt x="26" y="56"/>
                      <a:pt x="26" y="54"/>
                      <a:pt x="25" y="53"/>
                    </a:cubicBezTo>
                    <a:cubicBezTo>
                      <a:pt x="26" y="53"/>
                      <a:pt x="25" y="51"/>
                      <a:pt x="26" y="52"/>
                    </a:cubicBezTo>
                    <a:cubicBezTo>
                      <a:pt x="26" y="54"/>
                      <a:pt x="26" y="53"/>
                      <a:pt x="26" y="54"/>
                    </a:cubicBezTo>
                    <a:cubicBezTo>
                      <a:pt x="27" y="54"/>
                      <a:pt x="25" y="50"/>
                      <a:pt x="26" y="50"/>
                    </a:cubicBezTo>
                    <a:cubicBezTo>
                      <a:pt x="25" y="49"/>
                      <a:pt x="25" y="46"/>
                      <a:pt x="25" y="45"/>
                    </a:cubicBezTo>
                    <a:cubicBezTo>
                      <a:pt x="25" y="45"/>
                      <a:pt x="25" y="46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7" y="50"/>
                      <a:pt x="26" y="52"/>
                      <a:pt x="27" y="55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27" y="55"/>
                      <a:pt x="28" y="56"/>
                      <a:pt x="28" y="55"/>
                    </a:cubicBezTo>
                    <a:cubicBezTo>
                      <a:pt x="28" y="54"/>
                      <a:pt x="28" y="56"/>
                      <a:pt x="28" y="55"/>
                    </a:cubicBezTo>
                    <a:cubicBezTo>
                      <a:pt x="28" y="54"/>
                      <a:pt x="27" y="51"/>
                      <a:pt x="28" y="52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6"/>
                      <a:pt x="28" y="53"/>
                      <a:pt x="29" y="54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5"/>
                      <a:pt x="32" y="55"/>
                      <a:pt x="31" y="51"/>
                    </a:cubicBezTo>
                    <a:cubicBezTo>
                      <a:pt x="32" y="52"/>
                      <a:pt x="32" y="52"/>
                      <a:pt x="33" y="53"/>
                    </a:cubicBezTo>
                    <a:cubicBezTo>
                      <a:pt x="33" y="53"/>
                      <a:pt x="33" y="51"/>
                      <a:pt x="33" y="51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4"/>
                      <a:pt x="34" y="52"/>
                      <a:pt x="34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4"/>
                      <a:pt x="35" y="51"/>
                      <a:pt x="35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0"/>
                      <a:pt x="35" y="50"/>
                      <a:pt x="36" y="52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37" y="52"/>
                      <a:pt x="37" y="52"/>
                      <a:pt x="38" y="51"/>
                    </a:cubicBezTo>
                    <a:cubicBezTo>
                      <a:pt x="37" y="51"/>
                      <a:pt x="37" y="50"/>
                      <a:pt x="37" y="49"/>
                    </a:cubicBezTo>
                    <a:cubicBezTo>
                      <a:pt x="36" y="46"/>
                      <a:pt x="37" y="49"/>
                      <a:pt x="37" y="47"/>
                    </a:cubicBezTo>
                    <a:cubicBezTo>
                      <a:pt x="37" y="48"/>
                      <a:pt x="38" y="49"/>
                      <a:pt x="38" y="50"/>
                    </a:cubicBezTo>
                    <a:cubicBezTo>
                      <a:pt x="39" y="52"/>
                      <a:pt x="39" y="50"/>
                      <a:pt x="40" y="50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2" y="51"/>
                      <a:pt x="41" y="48"/>
                      <a:pt x="42" y="49"/>
                    </a:cubicBezTo>
                    <a:cubicBezTo>
                      <a:pt x="42" y="48"/>
                      <a:pt x="41" y="45"/>
                      <a:pt x="41" y="45"/>
                    </a:cubicBezTo>
                    <a:cubicBezTo>
                      <a:pt x="41" y="43"/>
                      <a:pt x="42" y="47"/>
                      <a:pt x="43" y="48"/>
                    </a:cubicBezTo>
                    <a:cubicBezTo>
                      <a:pt x="43" y="48"/>
                      <a:pt x="43" y="47"/>
                      <a:pt x="43" y="47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3" y="47"/>
                      <a:pt x="43" y="46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47"/>
                      <a:pt x="45" y="48"/>
                      <a:pt x="45" y="48"/>
                    </a:cubicBezTo>
                    <a:cubicBezTo>
                      <a:pt x="44" y="46"/>
                      <a:pt x="45" y="47"/>
                      <a:pt x="45" y="45"/>
                    </a:cubicBezTo>
                    <a:cubicBezTo>
                      <a:pt x="45" y="46"/>
                      <a:pt x="45" y="46"/>
                      <a:pt x="45" y="46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6" y="48"/>
                      <a:pt x="45" y="45"/>
                      <a:pt x="45" y="45"/>
                    </a:cubicBezTo>
                    <a:cubicBezTo>
                      <a:pt x="45" y="43"/>
                      <a:pt x="46" y="45"/>
                      <a:pt x="46" y="45"/>
                    </a:cubicBezTo>
                    <a:cubicBezTo>
                      <a:pt x="46" y="46"/>
                      <a:pt x="46" y="45"/>
                      <a:pt x="46" y="45"/>
                    </a:cubicBezTo>
                    <a:cubicBezTo>
                      <a:pt x="46" y="47"/>
                      <a:pt x="46" y="46"/>
                      <a:pt x="46" y="47"/>
                    </a:cubicBezTo>
                    <a:cubicBezTo>
                      <a:pt x="46" y="47"/>
                      <a:pt x="46" y="45"/>
                      <a:pt x="46" y="45"/>
                    </a:cubicBezTo>
                    <a:cubicBezTo>
                      <a:pt x="46" y="45"/>
                      <a:pt x="47" y="45"/>
                      <a:pt x="47" y="46"/>
                    </a:cubicBezTo>
                    <a:cubicBezTo>
                      <a:pt x="47" y="45"/>
                      <a:pt x="47" y="45"/>
                      <a:pt x="47" y="45"/>
                    </a:cubicBezTo>
                    <a:cubicBezTo>
                      <a:pt x="47" y="44"/>
                      <a:pt x="46" y="44"/>
                      <a:pt x="46" y="43"/>
                    </a:cubicBezTo>
                    <a:cubicBezTo>
                      <a:pt x="46" y="43"/>
                      <a:pt x="46" y="42"/>
                      <a:pt x="46" y="43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6" y="43"/>
                      <a:pt x="47" y="43"/>
                      <a:pt x="46" y="42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3"/>
                      <a:pt x="47" y="43"/>
                      <a:pt x="47" y="42"/>
                    </a:cubicBezTo>
                    <a:cubicBezTo>
                      <a:pt x="48" y="44"/>
                      <a:pt x="49" y="46"/>
                      <a:pt x="49" y="46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50" y="45"/>
                    </a:cubicBezTo>
                    <a:cubicBezTo>
                      <a:pt x="51" y="46"/>
                      <a:pt x="48" y="40"/>
                      <a:pt x="49" y="42"/>
                    </a:cubicBezTo>
                    <a:cubicBezTo>
                      <a:pt x="50" y="44"/>
                      <a:pt x="50" y="44"/>
                      <a:pt x="51" y="44"/>
                    </a:cubicBezTo>
                    <a:cubicBezTo>
                      <a:pt x="50" y="43"/>
                      <a:pt x="50" y="43"/>
                      <a:pt x="50" y="43"/>
                    </a:cubicBezTo>
                    <a:cubicBezTo>
                      <a:pt x="50" y="42"/>
                      <a:pt x="51" y="45"/>
                      <a:pt x="50" y="43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52" y="46"/>
                      <a:pt x="52" y="42"/>
                      <a:pt x="54" y="44"/>
                    </a:cubicBezTo>
                    <a:cubicBezTo>
                      <a:pt x="52" y="42"/>
                      <a:pt x="54" y="43"/>
                      <a:pt x="53" y="42"/>
                    </a:cubicBezTo>
                    <a:cubicBezTo>
                      <a:pt x="54" y="45"/>
                      <a:pt x="54" y="42"/>
                      <a:pt x="54" y="43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4" y="42"/>
                      <a:pt x="53" y="37"/>
                      <a:pt x="54" y="40"/>
                    </a:cubicBezTo>
                    <a:cubicBezTo>
                      <a:pt x="55" y="40"/>
                      <a:pt x="55" y="41"/>
                      <a:pt x="55" y="42"/>
                    </a:cubicBezTo>
                    <a:cubicBezTo>
                      <a:pt x="56" y="44"/>
                      <a:pt x="55" y="39"/>
                      <a:pt x="56" y="42"/>
                    </a:cubicBezTo>
                    <a:cubicBezTo>
                      <a:pt x="56" y="41"/>
                      <a:pt x="55" y="40"/>
                      <a:pt x="55" y="39"/>
                    </a:cubicBezTo>
                    <a:cubicBezTo>
                      <a:pt x="56" y="40"/>
                      <a:pt x="57" y="41"/>
                      <a:pt x="57" y="41"/>
                    </a:cubicBezTo>
                    <a:cubicBezTo>
                      <a:pt x="57" y="41"/>
                      <a:pt x="57" y="40"/>
                      <a:pt x="57" y="40"/>
                    </a:cubicBezTo>
                    <a:cubicBezTo>
                      <a:pt x="57" y="41"/>
                      <a:pt x="57" y="41"/>
                      <a:pt x="57" y="42"/>
                    </a:cubicBezTo>
                    <a:cubicBezTo>
                      <a:pt x="58" y="42"/>
                      <a:pt x="58" y="41"/>
                      <a:pt x="58" y="40"/>
                    </a:cubicBezTo>
                    <a:cubicBezTo>
                      <a:pt x="59" y="41"/>
                      <a:pt x="59" y="40"/>
                      <a:pt x="60" y="41"/>
                    </a:cubicBezTo>
                    <a:cubicBezTo>
                      <a:pt x="59" y="39"/>
                      <a:pt x="61" y="42"/>
                      <a:pt x="60" y="39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9"/>
                      <a:pt x="59" y="37"/>
                      <a:pt x="59" y="37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1" y="41"/>
                      <a:pt x="61" y="39"/>
                      <a:pt x="61" y="40"/>
                    </a:cubicBezTo>
                    <a:cubicBezTo>
                      <a:pt x="60" y="38"/>
                      <a:pt x="62" y="40"/>
                      <a:pt x="61" y="38"/>
                    </a:cubicBezTo>
                    <a:cubicBezTo>
                      <a:pt x="61" y="38"/>
                      <a:pt x="61" y="38"/>
                      <a:pt x="61" y="38"/>
                    </a:cubicBezTo>
                    <a:cubicBezTo>
                      <a:pt x="61" y="37"/>
                      <a:pt x="60" y="37"/>
                      <a:pt x="61" y="36"/>
                    </a:cubicBezTo>
                    <a:cubicBezTo>
                      <a:pt x="61" y="36"/>
                      <a:pt x="62" y="38"/>
                      <a:pt x="62" y="38"/>
                    </a:cubicBezTo>
                    <a:cubicBezTo>
                      <a:pt x="62" y="39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7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4" y="38"/>
                      <a:pt x="63" y="37"/>
                    </a:cubicBezTo>
                    <a:cubicBezTo>
                      <a:pt x="64" y="38"/>
                      <a:pt x="65" y="36"/>
                      <a:pt x="65" y="36"/>
                    </a:cubicBezTo>
                    <a:cubicBezTo>
                      <a:pt x="65" y="36"/>
                      <a:pt x="65" y="37"/>
                      <a:pt x="65" y="36"/>
                    </a:cubicBezTo>
                    <a:cubicBezTo>
                      <a:pt x="65" y="36"/>
                      <a:pt x="65" y="34"/>
                      <a:pt x="65" y="35"/>
                    </a:cubicBezTo>
                    <a:cubicBezTo>
                      <a:pt x="65" y="35"/>
                      <a:pt x="66" y="36"/>
                      <a:pt x="66" y="36"/>
                    </a:cubicBezTo>
                    <a:cubicBezTo>
                      <a:pt x="66" y="37"/>
                      <a:pt x="66" y="35"/>
                      <a:pt x="66" y="35"/>
                    </a:cubicBezTo>
                    <a:cubicBezTo>
                      <a:pt x="67" y="37"/>
                      <a:pt x="66" y="33"/>
                      <a:pt x="67" y="34"/>
                    </a:cubicBezTo>
                    <a:cubicBezTo>
                      <a:pt x="67" y="34"/>
                      <a:pt x="68" y="35"/>
                      <a:pt x="68" y="36"/>
                    </a:cubicBezTo>
                    <a:cubicBezTo>
                      <a:pt x="68" y="35"/>
                      <a:pt x="68" y="34"/>
                      <a:pt x="68" y="32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9" y="34"/>
                      <a:pt x="69" y="33"/>
                      <a:pt x="69" y="32"/>
                    </a:cubicBezTo>
                    <a:cubicBezTo>
                      <a:pt x="68" y="31"/>
                      <a:pt x="68" y="30"/>
                      <a:pt x="68" y="30"/>
                    </a:cubicBezTo>
                    <a:cubicBezTo>
                      <a:pt x="68" y="30"/>
                      <a:pt x="68" y="30"/>
                      <a:pt x="68" y="30"/>
                    </a:cubicBezTo>
                    <a:cubicBezTo>
                      <a:pt x="68" y="29"/>
                      <a:pt x="68" y="29"/>
                      <a:pt x="68" y="29"/>
                    </a:cubicBezTo>
                    <a:cubicBezTo>
                      <a:pt x="69" y="30"/>
                      <a:pt x="68" y="30"/>
                      <a:pt x="69" y="30"/>
                    </a:cubicBezTo>
                    <a:cubicBezTo>
                      <a:pt x="70" y="33"/>
                      <a:pt x="70" y="31"/>
                      <a:pt x="70" y="32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70" y="29"/>
                      <a:pt x="71" y="31"/>
                      <a:pt x="71" y="31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69" y="27"/>
                      <a:pt x="71" y="28"/>
                      <a:pt x="71" y="29"/>
                    </a:cubicBezTo>
                    <a:cubicBezTo>
                      <a:pt x="71" y="29"/>
                      <a:pt x="70" y="26"/>
                      <a:pt x="70" y="24"/>
                    </a:cubicBezTo>
                    <a:cubicBezTo>
                      <a:pt x="70" y="25"/>
                      <a:pt x="70" y="24"/>
                      <a:pt x="70" y="23"/>
                    </a:cubicBezTo>
                    <a:cubicBezTo>
                      <a:pt x="71" y="25"/>
                      <a:pt x="70" y="23"/>
                      <a:pt x="71" y="24"/>
                    </a:cubicBezTo>
                    <a:cubicBezTo>
                      <a:pt x="72" y="26"/>
                      <a:pt x="72" y="26"/>
                      <a:pt x="72" y="26"/>
                    </a:cubicBezTo>
                    <a:cubicBezTo>
                      <a:pt x="71" y="26"/>
                      <a:pt x="73" y="28"/>
                      <a:pt x="73" y="29"/>
                    </a:cubicBezTo>
                    <a:cubicBezTo>
                      <a:pt x="73" y="28"/>
                      <a:pt x="74" y="28"/>
                      <a:pt x="75" y="29"/>
                    </a:cubicBezTo>
                    <a:cubicBezTo>
                      <a:pt x="73" y="26"/>
                      <a:pt x="74" y="27"/>
                      <a:pt x="73" y="25"/>
                    </a:cubicBezTo>
                    <a:cubicBezTo>
                      <a:pt x="74" y="24"/>
                      <a:pt x="74" y="27"/>
                      <a:pt x="75" y="27"/>
                    </a:cubicBezTo>
                    <a:cubicBezTo>
                      <a:pt x="75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5"/>
                      <a:pt x="77" y="26"/>
                      <a:pt x="77" y="23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8" y="25"/>
                      <a:pt x="76" y="22"/>
                      <a:pt x="77" y="23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3"/>
                      <a:pt x="79" y="25"/>
                      <a:pt x="78" y="23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3"/>
                      <a:pt x="79" y="24"/>
                      <a:pt x="79" y="22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80" y="25"/>
                      <a:pt x="79" y="22"/>
                      <a:pt x="80" y="22"/>
                    </a:cubicBezTo>
                    <a:cubicBezTo>
                      <a:pt x="80" y="22"/>
                      <a:pt x="81" y="23"/>
                      <a:pt x="81" y="23"/>
                    </a:cubicBezTo>
                    <a:cubicBezTo>
                      <a:pt x="80" y="22"/>
                      <a:pt x="81" y="22"/>
                      <a:pt x="81" y="21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4" y="22"/>
                      <a:pt x="86" y="22"/>
                      <a:pt x="86" y="19"/>
                    </a:cubicBezTo>
                    <a:cubicBezTo>
                      <a:pt x="88" y="21"/>
                      <a:pt x="87" y="21"/>
                      <a:pt x="87" y="22"/>
                    </a:cubicBezTo>
                    <a:cubicBezTo>
                      <a:pt x="87" y="20"/>
                      <a:pt x="87" y="22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0"/>
                      <a:pt x="89" y="22"/>
                      <a:pt x="89" y="21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88" y="19"/>
                      <a:pt x="90" y="23"/>
                      <a:pt x="89" y="20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89" y="19"/>
                      <a:pt x="91" y="22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1" y="21"/>
                      <a:pt x="90" y="17"/>
                      <a:pt x="91" y="19"/>
                    </a:cubicBezTo>
                    <a:cubicBezTo>
                      <a:pt x="91" y="19"/>
                      <a:pt x="91" y="18"/>
                      <a:pt x="91" y="16"/>
                    </a:cubicBezTo>
                    <a:cubicBezTo>
                      <a:pt x="92" y="19"/>
                      <a:pt x="92" y="19"/>
                      <a:pt x="92" y="19"/>
                    </a:cubicBezTo>
                    <a:cubicBezTo>
                      <a:pt x="93" y="17"/>
                      <a:pt x="94" y="17"/>
                      <a:pt x="94" y="14"/>
                    </a:cubicBezTo>
                    <a:cubicBezTo>
                      <a:pt x="95" y="15"/>
                      <a:pt x="95" y="15"/>
                      <a:pt x="95" y="15"/>
                    </a:cubicBezTo>
                    <a:cubicBezTo>
                      <a:pt x="95" y="13"/>
                      <a:pt x="97" y="17"/>
                      <a:pt x="96" y="13"/>
                    </a:cubicBezTo>
                    <a:cubicBezTo>
                      <a:pt x="96" y="11"/>
                      <a:pt x="96" y="11"/>
                      <a:pt x="96" y="11"/>
                    </a:cubicBezTo>
                    <a:cubicBezTo>
                      <a:pt x="97" y="13"/>
                      <a:pt x="97" y="13"/>
                      <a:pt x="97" y="13"/>
                    </a:cubicBezTo>
                    <a:cubicBezTo>
                      <a:pt x="97" y="12"/>
                      <a:pt x="98" y="13"/>
                      <a:pt x="97" y="11"/>
                    </a:cubicBezTo>
                    <a:cubicBezTo>
                      <a:pt x="98" y="13"/>
                      <a:pt x="98" y="13"/>
                      <a:pt x="98" y="13"/>
                    </a:cubicBezTo>
                    <a:cubicBezTo>
                      <a:pt x="98" y="13"/>
                      <a:pt x="98" y="10"/>
                      <a:pt x="98" y="11"/>
                    </a:cubicBezTo>
                    <a:cubicBezTo>
                      <a:pt x="98" y="11"/>
                      <a:pt x="98" y="11"/>
                      <a:pt x="98" y="11"/>
                    </a:cubicBezTo>
                    <a:cubicBezTo>
                      <a:pt x="101" y="14"/>
                      <a:pt x="104" y="15"/>
                      <a:pt x="104" y="11"/>
                    </a:cubicBezTo>
                    <a:cubicBezTo>
                      <a:pt x="104" y="10"/>
                      <a:pt x="105" y="13"/>
                      <a:pt x="105" y="13"/>
                    </a:cubicBezTo>
                    <a:cubicBezTo>
                      <a:pt x="106" y="9"/>
                      <a:pt x="109" y="14"/>
                      <a:pt x="109" y="8"/>
                    </a:cubicBezTo>
                    <a:cubicBezTo>
                      <a:pt x="110" y="6"/>
                      <a:pt x="108" y="1"/>
                      <a:pt x="10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6" name="Freeform 114"/>
              <p:cNvSpPr/>
              <p:nvPr/>
            </p:nvSpPr>
            <p:spPr bwMode="auto">
              <a:xfrm>
                <a:off x="3897" y="1269"/>
                <a:ext cx="6" cy="2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0 h 2"/>
                  <a:gd name="T4" fmla="*/ 0 w 6"/>
                  <a:gd name="T5" fmla="*/ 2 h 2"/>
                  <a:gd name="T6" fmla="*/ 6 w 6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lnTo>
                      <a:pt x="6" y="0"/>
                    </a:lnTo>
                    <a:lnTo>
                      <a:pt x="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7" name="Freeform 115"/>
              <p:cNvSpPr/>
              <p:nvPr/>
            </p:nvSpPr>
            <p:spPr bwMode="auto">
              <a:xfrm>
                <a:off x="3935" y="1214"/>
                <a:ext cx="78" cy="253"/>
              </a:xfrm>
              <a:custGeom>
                <a:avLst/>
                <a:gdLst>
                  <a:gd name="T0" fmla="*/ 15 w 37"/>
                  <a:gd name="T1" fmla="*/ 54 h 119"/>
                  <a:gd name="T2" fmla="*/ 12 w 37"/>
                  <a:gd name="T3" fmla="*/ 62 h 119"/>
                  <a:gd name="T4" fmla="*/ 8 w 37"/>
                  <a:gd name="T5" fmla="*/ 67 h 119"/>
                  <a:gd name="T6" fmla="*/ 6 w 37"/>
                  <a:gd name="T7" fmla="*/ 78 h 119"/>
                  <a:gd name="T8" fmla="*/ 4 w 37"/>
                  <a:gd name="T9" fmla="*/ 84 h 119"/>
                  <a:gd name="T10" fmla="*/ 2 w 37"/>
                  <a:gd name="T11" fmla="*/ 96 h 119"/>
                  <a:gd name="T12" fmla="*/ 5 w 37"/>
                  <a:gd name="T13" fmla="*/ 103 h 119"/>
                  <a:gd name="T14" fmla="*/ 2 w 37"/>
                  <a:gd name="T15" fmla="*/ 111 h 119"/>
                  <a:gd name="T16" fmla="*/ 2 w 37"/>
                  <a:gd name="T17" fmla="*/ 115 h 119"/>
                  <a:gd name="T18" fmla="*/ 7 w 37"/>
                  <a:gd name="T19" fmla="*/ 117 h 119"/>
                  <a:gd name="T20" fmla="*/ 8 w 37"/>
                  <a:gd name="T21" fmla="*/ 117 h 119"/>
                  <a:gd name="T22" fmla="*/ 9 w 37"/>
                  <a:gd name="T23" fmla="*/ 115 h 119"/>
                  <a:gd name="T24" fmla="*/ 12 w 37"/>
                  <a:gd name="T25" fmla="*/ 113 h 119"/>
                  <a:gd name="T26" fmla="*/ 15 w 37"/>
                  <a:gd name="T27" fmla="*/ 110 h 119"/>
                  <a:gd name="T28" fmla="*/ 17 w 37"/>
                  <a:gd name="T29" fmla="*/ 110 h 119"/>
                  <a:gd name="T30" fmla="*/ 17 w 37"/>
                  <a:gd name="T31" fmla="*/ 108 h 119"/>
                  <a:gd name="T32" fmla="*/ 18 w 37"/>
                  <a:gd name="T33" fmla="*/ 108 h 119"/>
                  <a:gd name="T34" fmla="*/ 21 w 37"/>
                  <a:gd name="T35" fmla="*/ 108 h 119"/>
                  <a:gd name="T36" fmla="*/ 15 w 37"/>
                  <a:gd name="T37" fmla="*/ 104 h 119"/>
                  <a:gd name="T38" fmla="*/ 18 w 37"/>
                  <a:gd name="T39" fmla="*/ 104 h 119"/>
                  <a:gd name="T40" fmla="*/ 20 w 37"/>
                  <a:gd name="T41" fmla="*/ 104 h 119"/>
                  <a:gd name="T42" fmla="*/ 22 w 37"/>
                  <a:gd name="T43" fmla="*/ 102 h 119"/>
                  <a:gd name="T44" fmla="*/ 20 w 37"/>
                  <a:gd name="T45" fmla="*/ 100 h 119"/>
                  <a:gd name="T46" fmla="*/ 22 w 37"/>
                  <a:gd name="T47" fmla="*/ 99 h 119"/>
                  <a:gd name="T48" fmla="*/ 15 w 37"/>
                  <a:gd name="T49" fmla="*/ 95 h 119"/>
                  <a:gd name="T50" fmla="*/ 21 w 37"/>
                  <a:gd name="T51" fmla="*/ 97 h 119"/>
                  <a:gd name="T52" fmla="*/ 24 w 37"/>
                  <a:gd name="T53" fmla="*/ 92 h 119"/>
                  <a:gd name="T54" fmla="*/ 24 w 37"/>
                  <a:gd name="T55" fmla="*/ 89 h 119"/>
                  <a:gd name="T56" fmla="*/ 21 w 37"/>
                  <a:gd name="T57" fmla="*/ 85 h 119"/>
                  <a:gd name="T58" fmla="*/ 26 w 37"/>
                  <a:gd name="T59" fmla="*/ 81 h 119"/>
                  <a:gd name="T60" fmla="*/ 24 w 37"/>
                  <a:gd name="T61" fmla="*/ 78 h 119"/>
                  <a:gd name="T62" fmla="*/ 25 w 37"/>
                  <a:gd name="T63" fmla="*/ 77 h 119"/>
                  <a:gd name="T64" fmla="*/ 23 w 37"/>
                  <a:gd name="T65" fmla="*/ 75 h 119"/>
                  <a:gd name="T66" fmla="*/ 27 w 37"/>
                  <a:gd name="T67" fmla="*/ 75 h 119"/>
                  <a:gd name="T68" fmla="*/ 26 w 37"/>
                  <a:gd name="T69" fmla="*/ 72 h 119"/>
                  <a:gd name="T70" fmla="*/ 25 w 37"/>
                  <a:gd name="T71" fmla="*/ 67 h 119"/>
                  <a:gd name="T72" fmla="*/ 29 w 37"/>
                  <a:gd name="T73" fmla="*/ 65 h 119"/>
                  <a:gd name="T74" fmla="*/ 28 w 37"/>
                  <a:gd name="T75" fmla="*/ 61 h 119"/>
                  <a:gd name="T76" fmla="*/ 29 w 37"/>
                  <a:gd name="T77" fmla="*/ 59 h 119"/>
                  <a:gd name="T78" fmla="*/ 29 w 37"/>
                  <a:gd name="T79" fmla="*/ 59 h 119"/>
                  <a:gd name="T80" fmla="*/ 29 w 37"/>
                  <a:gd name="T81" fmla="*/ 56 h 119"/>
                  <a:gd name="T82" fmla="*/ 27 w 37"/>
                  <a:gd name="T83" fmla="*/ 51 h 119"/>
                  <a:gd name="T84" fmla="*/ 25 w 37"/>
                  <a:gd name="T85" fmla="*/ 49 h 119"/>
                  <a:gd name="T86" fmla="*/ 27 w 37"/>
                  <a:gd name="T87" fmla="*/ 47 h 119"/>
                  <a:gd name="T88" fmla="*/ 29 w 37"/>
                  <a:gd name="T89" fmla="*/ 44 h 119"/>
                  <a:gd name="T90" fmla="*/ 27 w 37"/>
                  <a:gd name="T91" fmla="*/ 39 h 119"/>
                  <a:gd name="T92" fmla="*/ 28 w 37"/>
                  <a:gd name="T93" fmla="*/ 37 h 119"/>
                  <a:gd name="T94" fmla="*/ 31 w 37"/>
                  <a:gd name="T95" fmla="*/ 30 h 119"/>
                  <a:gd name="T96" fmla="*/ 32 w 37"/>
                  <a:gd name="T97" fmla="*/ 27 h 119"/>
                  <a:gd name="T98" fmla="*/ 29 w 37"/>
                  <a:gd name="T99" fmla="*/ 19 h 119"/>
                  <a:gd name="T100" fmla="*/ 30 w 37"/>
                  <a:gd name="T101" fmla="*/ 16 h 119"/>
                  <a:gd name="T102" fmla="*/ 26 w 37"/>
                  <a:gd name="T103" fmla="*/ 0 h 119"/>
                  <a:gd name="T104" fmla="*/ 18 w 37"/>
                  <a:gd name="T105" fmla="*/ 21 h 119"/>
                  <a:gd name="T106" fmla="*/ 11 w 37"/>
                  <a:gd name="T107" fmla="*/ 3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119">
                    <a:moveTo>
                      <a:pt x="11" y="38"/>
                    </a:moveTo>
                    <a:cubicBezTo>
                      <a:pt x="11" y="42"/>
                      <a:pt x="12" y="46"/>
                      <a:pt x="12" y="50"/>
                    </a:cubicBezTo>
                    <a:cubicBezTo>
                      <a:pt x="15" y="51"/>
                      <a:pt x="13" y="52"/>
                      <a:pt x="16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4" y="54"/>
                      <a:pt x="13" y="54"/>
                      <a:pt x="15" y="54"/>
                    </a:cubicBezTo>
                    <a:cubicBezTo>
                      <a:pt x="17" y="55"/>
                      <a:pt x="12" y="54"/>
                      <a:pt x="13" y="55"/>
                    </a:cubicBezTo>
                    <a:cubicBezTo>
                      <a:pt x="13" y="55"/>
                      <a:pt x="14" y="55"/>
                      <a:pt x="14" y="55"/>
                    </a:cubicBezTo>
                    <a:cubicBezTo>
                      <a:pt x="16" y="56"/>
                      <a:pt x="13" y="55"/>
                      <a:pt x="11" y="55"/>
                    </a:cubicBezTo>
                    <a:cubicBezTo>
                      <a:pt x="11" y="57"/>
                      <a:pt x="13" y="59"/>
                      <a:pt x="11" y="61"/>
                    </a:cubicBezTo>
                    <a:cubicBezTo>
                      <a:pt x="11" y="60"/>
                      <a:pt x="13" y="61"/>
                      <a:pt x="13" y="61"/>
                    </a:cubicBezTo>
                    <a:cubicBezTo>
                      <a:pt x="9" y="60"/>
                      <a:pt x="13" y="62"/>
                      <a:pt x="12" y="62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9" y="62"/>
                      <a:pt x="11" y="63"/>
                      <a:pt x="10" y="63"/>
                    </a:cubicBezTo>
                    <a:cubicBezTo>
                      <a:pt x="11" y="64"/>
                      <a:pt x="8" y="64"/>
                      <a:pt x="9" y="65"/>
                    </a:cubicBezTo>
                    <a:cubicBezTo>
                      <a:pt x="8" y="64"/>
                      <a:pt x="8" y="65"/>
                      <a:pt x="8" y="65"/>
                    </a:cubicBezTo>
                    <a:cubicBezTo>
                      <a:pt x="11" y="66"/>
                      <a:pt x="6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8" y="68"/>
                      <a:pt x="6" y="70"/>
                      <a:pt x="8" y="72"/>
                    </a:cubicBezTo>
                    <a:cubicBezTo>
                      <a:pt x="8" y="73"/>
                      <a:pt x="4" y="73"/>
                      <a:pt x="5" y="75"/>
                    </a:cubicBezTo>
                    <a:cubicBezTo>
                      <a:pt x="7" y="76"/>
                      <a:pt x="7" y="76"/>
                      <a:pt x="7" y="76"/>
                    </a:cubicBezTo>
                    <a:cubicBezTo>
                      <a:pt x="7" y="76"/>
                      <a:pt x="6" y="75"/>
                      <a:pt x="5" y="75"/>
                    </a:cubicBezTo>
                    <a:cubicBezTo>
                      <a:pt x="7" y="76"/>
                      <a:pt x="5" y="76"/>
                      <a:pt x="5" y="77"/>
                    </a:cubicBezTo>
                    <a:cubicBezTo>
                      <a:pt x="5" y="77"/>
                      <a:pt x="5" y="78"/>
                      <a:pt x="6" y="78"/>
                    </a:cubicBezTo>
                    <a:cubicBezTo>
                      <a:pt x="4" y="78"/>
                      <a:pt x="7" y="80"/>
                      <a:pt x="5" y="80"/>
                    </a:cubicBezTo>
                    <a:cubicBezTo>
                      <a:pt x="8" y="81"/>
                      <a:pt x="6" y="80"/>
                      <a:pt x="7" y="81"/>
                    </a:cubicBezTo>
                    <a:cubicBezTo>
                      <a:pt x="7" y="81"/>
                      <a:pt x="6" y="81"/>
                      <a:pt x="5" y="81"/>
                    </a:cubicBezTo>
                    <a:cubicBezTo>
                      <a:pt x="6" y="81"/>
                      <a:pt x="6" y="82"/>
                      <a:pt x="4" y="82"/>
                    </a:cubicBezTo>
                    <a:cubicBezTo>
                      <a:pt x="5" y="82"/>
                      <a:pt x="6" y="83"/>
                      <a:pt x="6" y="83"/>
                    </a:cubicBezTo>
                    <a:cubicBezTo>
                      <a:pt x="3" y="83"/>
                      <a:pt x="5" y="84"/>
                      <a:pt x="4" y="84"/>
                    </a:cubicBezTo>
                    <a:cubicBezTo>
                      <a:pt x="6" y="85"/>
                      <a:pt x="8" y="86"/>
                      <a:pt x="7" y="86"/>
                    </a:cubicBezTo>
                    <a:cubicBezTo>
                      <a:pt x="4" y="85"/>
                      <a:pt x="4" y="85"/>
                      <a:pt x="4" y="85"/>
                    </a:cubicBezTo>
                    <a:cubicBezTo>
                      <a:pt x="5" y="86"/>
                      <a:pt x="2" y="87"/>
                      <a:pt x="4" y="90"/>
                    </a:cubicBezTo>
                    <a:cubicBezTo>
                      <a:pt x="3" y="89"/>
                      <a:pt x="3" y="89"/>
                      <a:pt x="3" y="89"/>
                    </a:cubicBezTo>
                    <a:cubicBezTo>
                      <a:pt x="4" y="91"/>
                      <a:pt x="1" y="92"/>
                      <a:pt x="4" y="95"/>
                    </a:cubicBezTo>
                    <a:cubicBezTo>
                      <a:pt x="3" y="95"/>
                      <a:pt x="2" y="95"/>
                      <a:pt x="2" y="96"/>
                    </a:cubicBezTo>
                    <a:cubicBezTo>
                      <a:pt x="3" y="97"/>
                      <a:pt x="3" y="97"/>
                      <a:pt x="5" y="98"/>
                    </a:cubicBezTo>
                    <a:cubicBezTo>
                      <a:pt x="5" y="98"/>
                      <a:pt x="4" y="98"/>
                      <a:pt x="3" y="98"/>
                    </a:cubicBezTo>
                    <a:cubicBezTo>
                      <a:pt x="2" y="98"/>
                      <a:pt x="0" y="98"/>
                      <a:pt x="2" y="99"/>
                    </a:cubicBezTo>
                    <a:cubicBezTo>
                      <a:pt x="1" y="99"/>
                      <a:pt x="1" y="99"/>
                      <a:pt x="1" y="99"/>
                    </a:cubicBezTo>
                    <a:cubicBezTo>
                      <a:pt x="2" y="100"/>
                      <a:pt x="4" y="101"/>
                      <a:pt x="2" y="102"/>
                    </a:cubicBezTo>
                    <a:cubicBezTo>
                      <a:pt x="3" y="102"/>
                      <a:pt x="3" y="103"/>
                      <a:pt x="5" y="103"/>
                    </a:cubicBezTo>
                    <a:cubicBezTo>
                      <a:pt x="5" y="103"/>
                      <a:pt x="3" y="103"/>
                      <a:pt x="4" y="103"/>
                    </a:cubicBezTo>
                    <a:cubicBezTo>
                      <a:pt x="2" y="102"/>
                      <a:pt x="2" y="102"/>
                      <a:pt x="2" y="102"/>
                    </a:cubicBezTo>
                    <a:cubicBezTo>
                      <a:pt x="1" y="104"/>
                      <a:pt x="2" y="105"/>
                      <a:pt x="3" y="107"/>
                    </a:cubicBezTo>
                    <a:cubicBezTo>
                      <a:pt x="0" y="107"/>
                      <a:pt x="3" y="108"/>
                      <a:pt x="1" y="109"/>
                    </a:cubicBezTo>
                    <a:cubicBezTo>
                      <a:pt x="2" y="110"/>
                      <a:pt x="0" y="110"/>
                      <a:pt x="3" y="111"/>
                    </a:cubicBezTo>
                    <a:cubicBezTo>
                      <a:pt x="2" y="111"/>
                      <a:pt x="2" y="111"/>
                      <a:pt x="2" y="111"/>
                    </a:cubicBezTo>
                    <a:cubicBezTo>
                      <a:pt x="1" y="111"/>
                      <a:pt x="2" y="112"/>
                      <a:pt x="1" y="113"/>
                    </a:cubicBezTo>
                    <a:cubicBezTo>
                      <a:pt x="1" y="114"/>
                      <a:pt x="3" y="114"/>
                      <a:pt x="4" y="114"/>
                    </a:cubicBezTo>
                    <a:cubicBezTo>
                      <a:pt x="2" y="114"/>
                      <a:pt x="2" y="114"/>
                      <a:pt x="2" y="114"/>
                    </a:cubicBezTo>
                    <a:cubicBezTo>
                      <a:pt x="3" y="115"/>
                      <a:pt x="5" y="115"/>
                      <a:pt x="7" y="115"/>
                    </a:cubicBezTo>
                    <a:cubicBezTo>
                      <a:pt x="6" y="115"/>
                      <a:pt x="7" y="115"/>
                      <a:pt x="6" y="115"/>
                    </a:cubicBezTo>
                    <a:cubicBezTo>
                      <a:pt x="5" y="115"/>
                      <a:pt x="4" y="115"/>
                      <a:pt x="2" y="115"/>
                    </a:cubicBezTo>
                    <a:cubicBezTo>
                      <a:pt x="1" y="116"/>
                      <a:pt x="5" y="116"/>
                      <a:pt x="3" y="117"/>
                    </a:cubicBezTo>
                    <a:cubicBezTo>
                      <a:pt x="2" y="117"/>
                      <a:pt x="3" y="118"/>
                      <a:pt x="5" y="117"/>
                    </a:cubicBezTo>
                    <a:cubicBezTo>
                      <a:pt x="4" y="117"/>
                      <a:pt x="4" y="118"/>
                      <a:pt x="3" y="118"/>
                    </a:cubicBezTo>
                    <a:cubicBezTo>
                      <a:pt x="3" y="118"/>
                      <a:pt x="3" y="118"/>
                      <a:pt x="4" y="118"/>
                    </a:cubicBezTo>
                    <a:cubicBezTo>
                      <a:pt x="4" y="118"/>
                      <a:pt x="4" y="118"/>
                      <a:pt x="4" y="118"/>
                    </a:cubicBezTo>
                    <a:cubicBezTo>
                      <a:pt x="5" y="118"/>
                      <a:pt x="5" y="118"/>
                      <a:pt x="7" y="117"/>
                    </a:cubicBezTo>
                    <a:cubicBezTo>
                      <a:pt x="7" y="117"/>
                      <a:pt x="6" y="117"/>
                      <a:pt x="7" y="117"/>
                    </a:cubicBezTo>
                    <a:cubicBezTo>
                      <a:pt x="8" y="117"/>
                      <a:pt x="8" y="117"/>
                      <a:pt x="7" y="118"/>
                    </a:cubicBezTo>
                    <a:cubicBezTo>
                      <a:pt x="6" y="118"/>
                      <a:pt x="5" y="118"/>
                      <a:pt x="4" y="119"/>
                    </a:cubicBezTo>
                    <a:cubicBezTo>
                      <a:pt x="7" y="118"/>
                      <a:pt x="7" y="118"/>
                      <a:pt x="7" y="118"/>
                    </a:cubicBezTo>
                    <a:cubicBezTo>
                      <a:pt x="7" y="118"/>
                      <a:pt x="8" y="118"/>
                      <a:pt x="9" y="117"/>
                    </a:cubicBezTo>
                    <a:cubicBezTo>
                      <a:pt x="8" y="117"/>
                      <a:pt x="8" y="117"/>
                      <a:pt x="8" y="117"/>
                    </a:cubicBezTo>
                    <a:cubicBezTo>
                      <a:pt x="9" y="117"/>
                      <a:pt x="9" y="117"/>
                      <a:pt x="9" y="117"/>
                    </a:cubicBezTo>
                    <a:cubicBezTo>
                      <a:pt x="9" y="117"/>
                      <a:pt x="10" y="116"/>
                      <a:pt x="9" y="116"/>
                    </a:cubicBezTo>
                    <a:cubicBezTo>
                      <a:pt x="7" y="116"/>
                      <a:pt x="7" y="116"/>
                      <a:pt x="7" y="116"/>
                    </a:cubicBezTo>
                    <a:cubicBezTo>
                      <a:pt x="7" y="116"/>
                      <a:pt x="5" y="116"/>
                      <a:pt x="7" y="116"/>
                    </a:cubicBezTo>
                    <a:cubicBezTo>
                      <a:pt x="9" y="115"/>
                      <a:pt x="9" y="115"/>
                      <a:pt x="9" y="115"/>
                    </a:cubicBezTo>
                    <a:cubicBezTo>
                      <a:pt x="9" y="115"/>
                      <a:pt x="8" y="115"/>
                      <a:pt x="9" y="115"/>
                    </a:cubicBezTo>
                    <a:cubicBezTo>
                      <a:pt x="11" y="115"/>
                      <a:pt x="11" y="115"/>
                      <a:pt x="11" y="115"/>
                    </a:cubicBezTo>
                    <a:cubicBezTo>
                      <a:pt x="8" y="115"/>
                      <a:pt x="10" y="114"/>
                      <a:pt x="9" y="114"/>
                    </a:cubicBezTo>
                    <a:cubicBezTo>
                      <a:pt x="10" y="114"/>
                      <a:pt x="10" y="114"/>
                      <a:pt x="10" y="114"/>
                    </a:cubicBezTo>
                    <a:cubicBezTo>
                      <a:pt x="11" y="114"/>
                      <a:pt x="8" y="114"/>
                      <a:pt x="8" y="114"/>
                    </a:cubicBezTo>
                    <a:cubicBezTo>
                      <a:pt x="9" y="114"/>
                      <a:pt x="11" y="114"/>
                      <a:pt x="12" y="114"/>
                    </a:cubicBezTo>
                    <a:cubicBezTo>
                      <a:pt x="12" y="113"/>
                      <a:pt x="10" y="113"/>
                      <a:pt x="12" y="113"/>
                    </a:cubicBezTo>
                    <a:cubicBezTo>
                      <a:pt x="11" y="112"/>
                      <a:pt x="10" y="112"/>
                      <a:pt x="9" y="111"/>
                    </a:cubicBezTo>
                    <a:cubicBezTo>
                      <a:pt x="9" y="111"/>
                      <a:pt x="12" y="112"/>
                      <a:pt x="11" y="111"/>
                    </a:cubicBezTo>
                    <a:cubicBezTo>
                      <a:pt x="12" y="111"/>
                      <a:pt x="13" y="111"/>
                      <a:pt x="14" y="111"/>
                    </a:cubicBezTo>
                    <a:cubicBezTo>
                      <a:pt x="13" y="111"/>
                      <a:pt x="14" y="111"/>
                      <a:pt x="12" y="111"/>
                    </a:cubicBezTo>
                    <a:cubicBezTo>
                      <a:pt x="12" y="110"/>
                      <a:pt x="13" y="110"/>
                      <a:pt x="12" y="109"/>
                    </a:cubicBezTo>
                    <a:cubicBezTo>
                      <a:pt x="12" y="109"/>
                      <a:pt x="14" y="110"/>
                      <a:pt x="15" y="110"/>
                    </a:cubicBezTo>
                    <a:cubicBezTo>
                      <a:pt x="13" y="109"/>
                      <a:pt x="13" y="109"/>
                      <a:pt x="13" y="108"/>
                    </a:cubicBezTo>
                    <a:cubicBezTo>
                      <a:pt x="11" y="108"/>
                      <a:pt x="11" y="108"/>
                      <a:pt x="10" y="108"/>
                    </a:cubicBezTo>
                    <a:cubicBezTo>
                      <a:pt x="9" y="108"/>
                      <a:pt x="9" y="107"/>
                      <a:pt x="9" y="107"/>
                    </a:cubicBezTo>
                    <a:cubicBezTo>
                      <a:pt x="11" y="108"/>
                      <a:pt x="13" y="108"/>
                      <a:pt x="14" y="108"/>
                    </a:cubicBezTo>
                    <a:cubicBezTo>
                      <a:pt x="16" y="108"/>
                      <a:pt x="13" y="108"/>
                      <a:pt x="16" y="109"/>
                    </a:cubicBezTo>
                    <a:cubicBezTo>
                      <a:pt x="18" y="109"/>
                      <a:pt x="18" y="110"/>
                      <a:pt x="17" y="110"/>
                    </a:cubicBezTo>
                    <a:cubicBezTo>
                      <a:pt x="19" y="111"/>
                      <a:pt x="17" y="110"/>
                      <a:pt x="19" y="110"/>
                    </a:cubicBezTo>
                    <a:cubicBezTo>
                      <a:pt x="19" y="110"/>
                      <a:pt x="18" y="110"/>
                      <a:pt x="18" y="109"/>
                    </a:cubicBezTo>
                    <a:cubicBezTo>
                      <a:pt x="17" y="109"/>
                      <a:pt x="16" y="109"/>
                      <a:pt x="15" y="108"/>
                    </a:cubicBezTo>
                    <a:cubicBezTo>
                      <a:pt x="13" y="108"/>
                      <a:pt x="17" y="108"/>
                      <a:pt x="17" y="10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9" y="109"/>
                      <a:pt x="17" y="108"/>
                      <a:pt x="17" y="108"/>
                    </a:cubicBezTo>
                    <a:cubicBezTo>
                      <a:pt x="21" y="109"/>
                      <a:pt x="18" y="108"/>
                      <a:pt x="20" y="109"/>
                    </a:cubicBezTo>
                    <a:cubicBezTo>
                      <a:pt x="22" y="109"/>
                      <a:pt x="22" y="109"/>
                      <a:pt x="22" y="109"/>
                    </a:cubicBezTo>
                    <a:cubicBezTo>
                      <a:pt x="22" y="109"/>
                      <a:pt x="19" y="109"/>
                      <a:pt x="20" y="108"/>
                    </a:cubicBezTo>
                    <a:cubicBezTo>
                      <a:pt x="21" y="109"/>
                      <a:pt x="21" y="109"/>
                      <a:pt x="21" y="109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20" y="108"/>
                      <a:pt x="18" y="108"/>
                      <a:pt x="18" y="108"/>
                    </a:cubicBezTo>
                    <a:cubicBezTo>
                      <a:pt x="15" y="107"/>
                      <a:pt x="18" y="108"/>
                      <a:pt x="17" y="107"/>
                    </a:cubicBezTo>
                    <a:cubicBezTo>
                      <a:pt x="15" y="106"/>
                      <a:pt x="17" y="107"/>
                      <a:pt x="16" y="107"/>
                    </a:cubicBezTo>
                    <a:cubicBezTo>
                      <a:pt x="14" y="106"/>
                      <a:pt x="14" y="106"/>
                      <a:pt x="14" y="106"/>
                    </a:cubicBezTo>
                    <a:cubicBezTo>
                      <a:pt x="14" y="105"/>
                      <a:pt x="16" y="106"/>
                      <a:pt x="17" y="106"/>
                    </a:cubicBezTo>
                    <a:cubicBezTo>
                      <a:pt x="17" y="106"/>
                      <a:pt x="17" y="107"/>
                      <a:pt x="16" y="106"/>
                    </a:cubicBezTo>
                    <a:cubicBezTo>
                      <a:pt x="18" y="107"/>
                      <a:pt x="20" y="107"/>
                      <a:pt x="21" y="108"/>
                    </a:cubicBezTo>
                    <a:cubicBezTo>
                      <a:pt x="22" y="108"/>
                      <a:pt x="20" y="107"/>
                      <a:pt x="20" y="107"/>
                    </a:cubicBezTo>
                    <a:cubicBezTo>
                      <a:pt x="19" y="107"/>
                      <a:pt x="18" y="107"/>
                      <a:pt x="17" y="106"/>
                    </a:cubicBezTo>
                    <a:cubicBezTo>
                      <a:pt x="13" y="105"/>
                      <a:pt x="21" y="107"/>
                      <a:pt x="20" y="106"/>
                    </a:cubicBezTo>
                    <a:cubicBezTo>
                      <a:pt x="17" y="106"/>
                      <a:pt x="16" y="104"/>
                      <a:pt x="13" y="104"/>
                    </a:cubicBezTo>
                    <a:cubicBezTo>
                      <a:pt x="12" y="104"/>
                      <a:pt x="12" y="103"/>
                      <a:pt x="12" y="103"/>
                    </a:cubicBezTo>
                    <a:cubicBezTo>
                      <a:pt x="14" y="104"/>
                      <a:pt x="13" y="103"/>
                      <a:pt x="15" y="104"/>
                    </a:cubicBezTo>
                    <a:cubicBezTo>
                      <a:pt x="15" y="104"/>
                      <a:pt x="15" y="104"/>
                      <a:pt x="15" y="104"/>
                    </a:cubicBezTo>
                    <a:cubicBezTo>
                      <a:pt x="18" y="105"/>
                      <a:pt x="18" y="105"/>
                      <a:pt x="18" y="105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1" y="105"/>
                      <a:pt x="20" y="105"/>
                      <a:pt x="19" y="105"/>
                    </a:cubicBezTo>
                    <a:cubicBezTo>
                      <a:pt x="20" y="105"/>
                      <a:pt x="21" y="105"/>
                      <a:pt x="21" y="105"/>
                    </a:cubicBezTo>
                    <a:cubicBezTo>
                      <a:pt x="20" y="105"/>
                      <a:pt x="18" y="104"/>
                      <a:pt x="18" y="104"/>
                    </a:cubicBezTo>
                    <a:cubicBezTo>
                      <a:pt x="18" y="103"/>
                      <a:pt x="20" y="104"/>
                      <a:pt x="20" y="104"/>
                    </a:cubicBezTo>
                    <a:cubicBezTo>
                      <a:pt x="22" y="105"/>
                      <a:pt x="22" y="105"/>
                      <a:pt x="22" y="105"/>
                    </a:cubicBezTo>
                    <a:cubicBezTo>
                      <a:pt x="21" y="104"/>
                      <a:pt x="23" y="105"/>
                      <a:pt x="22" y="105"/>
                    </a:cubicBezTo>
                    <a:cubicBezTo>
                      <a:pt x="21" y="104"/>
                      <a:pt x="20" y="104"/>
                      <a:pt x="18" y="103"/>
                    </a:cubicBezTo>
                    <a:cubicBezTo>
                      <a:pt x="18" y="103"/>
                      <a:pt x="19" y="103"/>
                      <a:pt x="19" y="103"/>
                    </a:cubicBezTo>
                    <a:cubicBezTo>
                      <a:pt x="20" y="104"/>
                      <a:pt x="20" y="104"/>
                      <a:pt x="20" y="104"/>
                    </a:cubicBezTo>
                    <a:cubicBezTo>
                      <a:pt x="20" y="103"/>
                      <a:pt x="23" y="104"/>
                      <a:pt x="23" y="104"/>
                    </a:cubicBezTo>
                    <a:cubicBezTo>
                      <a:pt x="21" y="103"/>
                      <a:pt x="21" y="103"/>
                      <a:pt x="21" y="103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2" y="103"/>
                      <a:pt x="22" y="103"/>
                      <a:pt x="21" y="103"/>
                    </a:cubicBezTo>
                    <a:cubicBezTo>
                      <a:pt x="23" y="103"/>
                      <a:pt x="23" y="103"/>
                      <a:pt x="23" y="103"/>
                    </a:cubicBezTo>
                    <a:cubicBezTo>
                      <a:pt x="22" y="103"/>
                      <a:pt x="20" y="102"/>
                      <a:pt x="22" y="102"/>
                    </a:cubicBezTo>
                    <a:cubicBezTo>
                      <a:pt x="19" y="102"/>
                      <a:pt x="22" y="103"/>
                      <a:pt x="20" y="102"/>
                    </a:cubicBezTo>
                    <a:cubicBezTo>
                      <a:pt x="19" y="102"/>
                      <a:pt x="19" y="101"/>
                      <a:pt x="19" y="101"/>
                    </a:cubicBezTo>
                    <a:cubicBezTo>
                      <a:pt x="21" y="102"/>
                      <a:pt x="19" y="101"/>
                      <a:pt x="19" y="101"/>
                    </a:cubicBezTo>
                    <a:cubicBezTo>
                      <a:pt x="20" y="101"/>
                      <a:pt x="21" y="101"/>
                      <a:pt x="21" y="101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23" y="102"/>
                      <a:pt x="19" y="100"/>
                      <a:pt x="20" y="100"/>
                    </a:cubicBezTo>
                    <a:cubicBezTo>
                      <a:pt x="21" y="101"/>
                      <a:pt x="22" y="101"/>
                      <a:pt x="23" y="101"/>
                    </a:cubicBezTo>
                    <a:cubicBezTo>
                      <a:pt x="20" y="100"/>
                      <a:pt x="20" y="99"/>
                      <a:pt x="18" y="99"/>
                    </a:cubicBezTo>
                    <a:cubicBezTo>
                      <a:pt x="19" y="99"/>
                      <a:pt x="21" y="100"/>
                      <a:pt x="23" y="101"/>
                    </a:cubicBezTo>
                    <a:cubicBezTo>
                      <a:pt x="21" y="100"/>
                      <a:pt x="25" y="101"/>
                      <a:pt x="22" y="100"/>
                    </a:cubicBezTo>
                    <a:cubicBezTo>
                      <a:pt x="21" y="100"/>
                      <a:pt x="21" y="99"/>
                      <a:pt x="19" y="99"/>
                    </a:cubicBezTo>
                    <a:cubicBezTo>
                      <a:pt x="20" y="98"/>
                      <a:pt x="21" y="99"/>
                      <a:pt x="22" y="99"/>
                    </a:cubicBezTo>
                    <a:cubicBezTo>
                      <a:pt x="21" y="99"/>
                      <a:pt x="19" y="98"/>
                      <a:pt x="19" y="98"/>
                    </a:cubicBezTo>
                    <a:cubicBezTo>
                      <a:pt x="19" y="98"/>
                      <a:pt x="17" y="97"/>
                      <a:pt x="19" y="97"/>
                    </a:cubicBezTo>
                    <a:cubicBezTo>
                      <a:pt x="20" y="98"/>
                      <a:pt x="19" y="98"/>
                      <a:pt x="20" y="98"/>
                    </a:cubicBezTo>
                    <a:cubicBezTo>
                      <a:pt x="21" y="98"/>
                      <a:pt x="17" y="96"/>
                      <a:pt x="16" y="96"/>
                    </a:cubicBezTo>
                    <a:cubicBezTo>
                      <a:pt x="15" y="95"/>
                      <a:pt x="13" y="94"/>
                      <a:pt x="12" y="94"/>
                    </a:cubicBezTo>
                    <a:cubicBezTo>
                      <a:pt x="13" y="93"/>
                      <a:pt x="13" y="94"/>
                      <a:pt x="15" y="95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7" y="95"/>
                      <a:pt x="19" y="97"/>
                      <a:pt x="21" y="97"/>
                    </a:cubicBezTo>
                    <a:cubicBezTo>
                      <a:pt x="20" y="97"/>
                      <a:pt x="20" y="97"/>
                      <a:pt x="20" y="97"/>
                    </a:cubicBezTo>
                    <a:cubicBezTo>
                      <a:pt x="23" y="98"/>
                      <a:pt x="23" y="98"/>
                      <a:pt x="23" y="98"/>
                    </a:cubicBezTo>
                    <a:cubicBezTo>
                      <a:pt x="21" y="97"/>
                      <a:pt x="23" y="97"/>
                      <a:pt x="22" y="97"/>
                    </a:cubicBezTo>
                    <a:cubicBezTo>
                      <a:pt x="21" y="96"/>
                      <a:pt x="23" y="97"/>
                      <a:pt x="21" y="97"/>
                    </a:cubicBezTo>
                    <a:cubicBezTo>
                      <a:pt x="21" y="97"/>
                      <a:pt x="19" y="95"/>
                      <a:pt x="20" y="95"/>
                    </a:cubicBezTo>
                    <a:cubicBezTo>
                      <a:pt x="23" y="97"/>
                      <a:pt x="23" y="97"/>
                      <a:pt x="23" y="97"/>
                    </a:cubicBezTo>
                    <a:cubicBezTo>
                      <a:pt x="23" y="97"/>
                      <a:pt x="21" y="96"/>
                      <a:pt x="22" y="96"/>
                    </a:cubicBezTo>
                    <a:cubicBezTo>
                      <a:pt x="23" y="96"/>
                      <a:pt x="23" y="96"/>
                      <a:pt x="23" y="96"/>
                    </a:cubicBezTo>
                    <a:cubicBezTo>
                      <a:pt x="23" y="96"/>
                      <a:pt x="24" y="94"/>
                      <a:pt x="20" y="92"/>
                    </a:cubicBezTo>
                    <a:cubicBezTo>
                      <a:pt x="22" y="92"/>
                      <a:pt x="22" y="92"/>
                      <a:pt x="24" y="92"/>
                    </a:cubicBezTo>
                    <a:cubicBezTo>
                      <a:pt x="23" y="92"/>
                      <a:pt x="22" y="91"/>
                      <a:pt x="22" y="91"/>
                    </a:cubicBezTo>
                    <a:cubicBezTo>
                      <a:pt x="24" y="91"/>
                      <a:pt x="24" y="91"/>
                      <a:pt x="24" y="91"/>
                    </a:cubicBezTo>
                    <a:cubicBezTo>
                      <a:pt x="25" y="91"/>
                      <a:pt x="23" y="90"/>
                      <a:pt x="23" y="90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5" y="90"/>
                      <a:pt x="23" y="89"/>
                      <a:pt x="23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3" y="89"/>
                      <a:pt x="23" y="89"/>
                      <a:pt x="23" y="89"/>
                    </a:cubicBezTo>
                    <a:cubicBezTo>
                      <a:pt x="22" y="88"/>
                      <a:pt x="23" y="88"/>
                      <a:pt x="25" y="89"/>
                    </a:cubicBezTo>
                    <a:cubicBezTo>
                      <a:pt x="23" y="88"/>
                      <a:pt x="23" y="88"/>
                      <a:pt x="23" y="88"/>
                    </a:cubicBezTo>
                    <a:cubicBezTo>
                      <a:pt x="25" y="88"/>
                      <a:pt x="25" y="88"/>
                      <a:pt x="25" y="86"/>
                    </a:cubicBezTo>
                    <a:cubicBezTo>
                      <a:pt x="24" y="87"/>
                      <a:pt x="23" y="86"/>
                      <a:pt x="22" y="86"/>
                    </a:cubicBezTo>
                    <a:cubicBezTo>
                      <a:pt x="20" y="86"/>
                      <a:pt x="22" y="86"/>
                      <a:pt x="21" y="85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7" y="86"/>
                      <a:pt x="25" y="85"/>
                      <a:pt x="25" y="84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7" y="83"/>
                      <a:pt x="24" y="82"/>
                      <a:pt x="25" y="82"/>
                    </a:cubicBezTo>
                    <a:cubicBezTo>
                      <a:pt x="24" y="82"/>
                      <a:pt x="22" y="81"/>
                      <a:pt x="22" y="80"/>
                    </a:cubicBezTo>
                    <a:cubicBezTo>
                      <a:pt x="20" y="79"/>
                      <a:pt x="25" y="81"/>
                      <a:pt x="26" y="81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4" y="80"/>
                      <a:pt x="24" y="79"/>
                      <a:pt x="25" y="79"/>
                    </a:cubicBezTo>
                    <a:cubicBezTo>
                      <a:pt x="25" y="79"/>
                      <a:pt x="25" y="79"/>
                      <a:pt x="25" y="79"/>
                    </a:cubicBezTo>
                    <a:cubicBezTo>
                      <a:pt x="25" y="79"/>
                      <a:pt x="26" y="79"/>
                      <a:pt x="26" y="79"/>
                    </a:cubicBezTo>
                    <a:cubicBezTo>
                      <a:pt x="24" y="78"/>
                      <a:pt x="26" y="78"/>
                      <a:pt x="24" y="78"/>
                    </a:cubicBezTo>
                    <a:cubicBezTo>
                      <a:pt x="25" y="78"/>
                      <a:pt x="25" y="78"/>
                      <a:pt x="25" y="78"/>
                    </a:cubicBezTo>
                    <a:cubicBezTo>
                      <a:pt x="23" y="77"/>
                      <a:pt x="23" y="77"/>
                      <a:pt x="23" y="77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6" y="78"/>
                      <a:pt x="26" y="78"/>
                      <a:pt x="26" y="78"/>
                    </a:cubicBezTo>
                    <a:cubicBezTo>
                      <a:pt x="27" y="78"/>
                      <a:pt x="25" y="77"/>
                      <a:pt x="24" y="77"/>
                    </a:cubicBezTo>
                    <a:cubicBezTo>
                      <a:pt x="23" y="76"/>
                      <a:pt x="24" y="77"/>
                      <a:pt x="25" y="77"/>
                    </a:cubicBezTo>
                    <a:cubicBezTo>
                      <a:pt x="26" y="77"/>
                      <a:pt x="25" y="77"/>
                      <a:pt x="25" y="77"/>
                    </a:cubicBezTo>
                    <a:cubicBezTo>
                      <a:pt x="26" y="78"/>
                      <a:pt x="25" y="77"/>
                      <a:pt x="26" y="77"/>
                    </a:cubicBezTo>
                    <a:cubicBezTo>
                      <a:pt x="26" y="77"/>
                      <a:pt x="24" y="77"/>
                      <a:pt x="25" y="77"/>
                    </a:cubicBezTo>
                    <a:cubicBezTo>
                      <a:pt x="25" y="76"/>
                      <a:pt x="25" y="76"/>
                      <a:pt x="26" y="76"/>
                    </a:cubicBezTo>
                    <a:cubicBezTo>
                      <a:pt x="26" y="76"/>
                      <a:pt x="26" y="76"/>
                      <a:pt x="25" y="75"/>
                    </a:cubicBezTo>
                    <a:cubicBezTo>
                      <a:pt x="25" y="76"/>
                      <a:pt x="24" y="76"/>
                      <a:pt x="23" y="75"/>
                    </a:cubicBezTo>
                    <a:cubicBezTo>
                      <a:pt x="23" y="75"/>
                      <a:pt x="23" y="75"/>
                      <a:pt x="23" y="75"/>
                    </a:cubicBezTo>
                    <a:cubicBezTo>
                      <a:pt x="24" y="75"/>
                      <a:pt x="24" y="75"/>
                      <a:pt x="24" y="75"/>
                    </a:cubicBezTo>
                    <a:cubicBezTo>
                      <a:pt x="23" y="75"/>
                      <a:pt x="24" y="75"/>
                      <a:pt x="22" y="75"/>
                    </a:cubicBezTo>
                    <a:cubicBezTo>
                      <a:pt x="25" y="75"/>
                      <a:pt x="25" y="75"/>
                      <a:pt x="25" y="75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5" y="74"/>
                      <a:pt x="27" y="75"/>
                      <a:pt x="27" y="75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3"/>
                      <a:pt x="26" y="74"/>
                      <a:pt x="27" y="74"/>
                    </a:cubicBezTo>
                    <a:cubicBezTo>
                      <a:pt x="28" y="73"/>
                      <a:pt x="22" y="72"/>
                      <a:pt x="24" y="72"/>
                    </a:cubicBezTo>
                    <a:cubicBezTo>
                      <a:pt x="26" y="72"/>
                      <a:pt x="26" y="72"/>
                      <a:pt x="27" y="72"/>
                    </a:cubicBezTo>
                    <a:cubicBezTo>
                      <a:pt x="27" y="72"/>
                      <a:pt x="26" y="72"/>
                      <a:pt x="26" y="72"/>
                    </a:cubicBezTo>
                    <a:cubicBezTo>
                      <a:pt x="25" y="72"/>
                      <a:pt x="27" y="72"/>
                      <a:pt x="26" y="72"/>
                    </a:cubicBezTo>
                    <a:cubicBezTo>
                      <a:pt x="25" y="72"/>
                      <a:pt x="25" y="72"/>
                      <a:pt x="25" y="72"/>
                    </a:cubicBezTo>
                    <a:cubicBezTo>
                      <a:pt x="29" y="72"/>
                      <a:pt x="26" y="70"/>
                      <a:pt x="28" y="70"/>
                    </a:cubicBezTo>
                    <a:cubicBezTo>
                      <a:pt x="26" y="69"/>
                      <a:pt x="28" y="69"/>
                      <a:pt x="27" y="69"/>
                    </a:cubicBezTo>
                    <a:cubicBezTo>
                      <a:pt x="29" y="70"/>
                      <a:pt x="27" y="68"/>
                      <a:pt x="28" y="69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7" y="68"/>
                      <a:pt x="22" y="66"/>
                      <a:pt x="25" y="67"/>
                    </a:cubicBezTo>
                    <a:cubicBezTo>
                      <a:pt x="26" y="67"/>
                      <a:pt x="27" y="67"/>
                      <a:pt x="27" y="68"/>
                    </a:cubicBezTo>
                    <a:cubicBezTo>
                      <a:pt x="30" y="68"/>
                      <a:pt x="25" y="66"/>
                      <a:pt x="29" y="67"/>
                    </a:cubicBezTo>
                    <a:cubicBezTo>
                      <a:pt x="28" y="66"/>
                      <a:pt x="26" y="66"/>
                      <a:pt x="25" y="65"/>
                    </a:cubicBezTo>
                    <a:cubicBezTo>
                      <a:pt x="26" y="65"/>
                      <a:pt x="28" y="65"/>
                      <a:pt x="28" y="65"/>
                    </a:cubicBezTo>
                    <a:cubicBezTo>
                      <a:pt x="28" y="65"/>
                      <a:pt x="27" y="65"/>
                      <a:pt x="28" y="65"/>
                    </a:cubicBezTo>
                    <a:cubicBezTo>
                      <a:pt x="28" y="65"/>
                      <a:pt x="28" y="65"/>
                      <a:pt x="29" y="65"/>
                    </a:cubicBezTo>
                    <a:cubicBezTo>
                      <a:pt x="30" y="65"/>
                      <a:pt x="28" y="64"/>
                      <a:pt x="28" y="64"/>
                    </a:cubicBezTo>
                    <a:cubicBezTo>
                      <a:pt x="30" y="64"/>
                      <a:pt x="29" y="63"/>
                      <a:pt x="30" y="63"/>
                    </a:cubicBezTo>
                    <a:cubicBezTo>
                      <a:pt x="28" y="62"/>
                      <a:pt x="31" y="63"/>
                      <a:pt x="28" y="62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28" y="62"/>
                      <a:pt x="26" y="61"/>
                      <a:pt x="26" y="61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30" y="62"/>
                      <a:pt x="29" y="61"/>
                      <a:pt x="30" y="61"/>
                    </a:cubicBezTo>
                    <a:cubicBezTo>
                      <a:pt x="28" y="61"/>
                      <a:pt x="30" y="61"/>
                      <a:pt x="28" y="61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7" y="60"/>
                      <a:pt x="27" y="60"/>
                      <a:pt x="27" y="59"/>
                    </a:cubicBezTo>
                    <a:cubicBezTo>
                      <a:pt x="27" y="59"/>
                      <a:pt x="29" y="60"/>
                      <a:pt x="29" y="60"/>
                    </a:cubicBezTo>
                    <a:cubicBezTo>
                      <a:pt x="30" y="60"/>
                      <a:pt x="29" y="60"/>
                      <a:pt x="29" y="59"/>
                    </a:cubicBezTo>
                    <a:cubicBezTo>
                      <a:pt x="29" y="59"/>
                      <a:pt x="29" y="59"/>
                      <a:pt x="28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30" y="59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31" y="59"/>
                      <a:pt x="30" y="58"/>
                      <a:pt x="29" y="58"/>
                    </a:cubicBezTo>
                    <a:cubicBezTo>
                      <a:pt x="30" y="58"/>
                      <a:pt x="29" y="56"/>
                      <a:pt x="28" y="56"/>
                    </a:cubicBezTo>
                    <a:cubicBezTo>
                      <a:pt x="28" y="56"/>
                      <a:pt x="30" y="56"/>
                      <a:pt x="29" y="56"/>
                    </a:cubicBezTo>
                    <a:cubicBezTo>
                      <a:pt x="29" y="56"/>
                      <a:pt x="27" y="55"/>
                      <a:pt x="28" y="55"/>
                    </a:cubicBezTo>
                    <a:cubicBezTo>
                      <a:pt x="28" y="55"/>
                      <a:pt x="30" y="55"/>
                      <a:pt x="30" y="55"/>
                    </a:cubicBezTo>
                    <a:cubicBezTo>
                      <a:pt x="30" y="55"/>
                      <a:pt x="28" y="55"/>
                      <a:pt x="28" y="55"/>
                    </a:cubicBezTo>
                    <a:cubicBezTo>
                      <a:pt x="31" y="55"/>
                      <a:pt x="27" y="53"/>
                      <a:pt x="29" y="53"/>
                    </a:cubicBezTo>
                    <a:cubicBezTo>
                      <a:pt x="29" y="53"/>
                      <a:pt x="30" y="53"/>
                      <a:pt x="30" y="53"/>
                    </a:cubicBezTo>
                    <a:cubicBezTo>
                      <a:pt x="30" y="53"/>
                      <a:pt x="29" y="52"/>
                      <a:pt x="27" y="51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9" y="51"/>
                      <a:pt x="29" y="51"/>
                      <a:pt x="27" y="50"/>
                    </a:cubicBezTo>
                    <a:cubicBezTo>
                      <a:pt x="27" y="51"/>
                      <a:pt x="28" y="51"/>
                      <a:pt x="28" y="51"/>
                    </a:cubicBezTo>
                    <a:cubicBezTo>
                      <a:pt x="27" y="51"/>
                      <a:pt x="25" y="50"/>
                      <a:pt x="26" y="50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6" y="50"/>
                      <a:pt x="25" y="49"/>
                      <a:pt x="25" y="49"/>
                    </a:cubicBezTo>
                    <a:cubicBezTo>
                      <a:pt x="26" y="49"/>
                      <a:pt x="26" y="49"/>
                      <a:pt x="27" y="49"/>
                    </a:cubicBezTo>
                    <a:cubicBezTo>
                      <a:pt x="29" y="50"/>
                      <a:pt x="28" y="49"/>
                      <a:pt x="29" y="49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6" y="48"/>
                      <a:pt x="29" y="49"/>
                      <a:pt x="29" y="48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4" y="47"/>
                      <a:pt x="26" y="47"/>
                      <a:pt x="27" y="47"/>
                    </a:cubicBezTo>
                    <a:cubicBezTo>
                      <a:pt x="27" y="47"/>
                      <a:pt x="24" y="46"/>
                      <a:pt x="22" y="45"/>
                    </a:cubicBezTo>
                    <a:cubicBezTo>
                      <a:pt x="23" y="45"/>
                      <a:pt x="22" y="44"/>
                      <a:pt x="22" y="44"/>
                    </a:cubicBezTo>
                    <a:cubicBezTo>
                      <a:pt x="23" y="44"/>
                      <a:pt x="22" y="44"/>
                      <a:pt x="23" y="44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5" y="45"/>
                      <a:pt x="27" y="45"/>
                      <a:pt x="28" y="45"/>
                    </a:cubicBezTo>
                    <a:cubicBezTo>
                      <a:pt x="27" y="45"/>
                      <a:pt x="28" y="44"/>
                      <a:pt x="29" y="44"/>
                    </a:cubicBezTo>
                    <a:cubicBezTo>
                      <a:pt x="26" y="44"/>
                      <a:pt x="27" y="43"/>
                      <a:pt x="25" y="42"/>
                    </a:cubicBezTo>
                    <a:cubicBezTo>
                      <a:pt x="24" y="42"/>
                      <a:pt x="27" y="43"/>
                      <a:pt x="28" y="43"/>
                    </a:cubicBezTo>
                    <a:cubicBezTo>
                      <a:pt x="27" y="42"/>
                      <a:pt x="27" y="41"/>
                      <a:pt x="27" y="41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7" y="40"/>
                      <a:pt x="28" y="40"/>
                      <a:pt x="26" y="39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8" y="39"/>
                      <a:pt x="24" y="38"/>
                      <a:pt x="26" y="38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6" y="38"/>
                      <a:pt x="28" y="38"/>
                      <a:pt x="26" y="37"/>
                    </a:cubicBezTo>
                    <a:cubicBezTo>
                      <a:pt x="27" y="37"/>
                      <a:pt x="27" y="38"/>
                      <a:pt x="28" y="38"/>
                    </a:cubicBezTo>
                    <a:cubicBezTo>
                      <a:pt x="27" y="37"/>
                      <a:pt x="27" y="37"/>
                      <a:pt x="26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7"/>
                      <a:pt x="26" y="36"/>
                      <a:pt x="27" y="36"/>
                    </a:cubicBezTo>
                    <a:cubicBezTo>
                      <a:pt x="27" y="36"/>
                      <a:pt x="28" y="36"/>
                      <a:pt x="28" y="36"/>
                    </a:cubicBezTo>
                    <a:cubicBezTo>
                      <a:pt x="27" y="35"/>
                      <a:pt x="27" y="35"/>
                      <a:pt x="27" y="35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3"/>
                      <a:pt x="30" y="31"/>
                      <a:pt x="28" y="29"/>
                    </a:cubicBezTo>
                    <a:cubicBezTo>
                      <a:pt x="31" y="29"/>
                      <a:pt x="30" y="30"/>
                      <a:pt x="31" y="30"/>
                    </a:cubicBezTo>
                    <a:cubicBezTo>
                      <a:pt x="29" y="29"/>
                      <a:pt x="31" y="29"/>
                      <a:pt x="30" y="29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0" y="28"/>
                      <a:pt x="31" y="28"/>
                      <a:pt x="31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29" y="27"/>
                      <a:pt x="33" y="28"/>
                      <a:pt x="30" y="27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0" y="26"/>
                      <a:pt x="33" y="27"/>
                      <a:pt x="31" y="26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33" y="26"/>
                      <a:pt x="29" y="25"/>
                      <a:pt x="31" y="25"/>
                    </a:cubicBezTo>
                    <a:cubicBezTo>
                      <a:pt x="31" y="25"/>
                      <a:pt x="30" y="24"/>
                      <a:pt x="28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0" y="23"/>
                      <a:pt x="31" y="21"/>
                      <a:pt x="29" y="1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8" y="18"/>
                      <a:pt x="33" y="19"/>
                      <a:pt x="29" y="17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9" y="16"/>
                      <a:pt x="30" y="16"/>
                      <a:pt x="28" y="15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0" y="15"/>
                      <a:pt x="28" y="14"/>
                      <a:pt x="28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33" y="14"/>
                      <a:pt x="36" y="12"/>
                      <a:pt x="32" y="9"/>
                    </a:cubicBezTo>
                    <a:cubicBezTo>
                      <a:pt x="32" y="9"/>
                      <a:pt x="35" y="10"/>
                      <a:pt x="34" y="10"/>
                    </a:cubicBezTo>
                    <a:cubicBezTo>
                      <a:pt x="32" y="7"/>
                      <a:pt x="37" y="7"/>
                      <a:pt x="33" y="4"/>
                    </a:cubicBezTo>
                    <a:cubicBezTo>
                      <a:pt x="32" y="2"/>
                      <a:pt x="26" y="0"/>
                      <a:pt x="26" y="0"/>
                    </a:cubicBezTo>
                    <a:cubicBezTo>
                      <a:pt x="28" y="3"/>
                      <a:pt x="24" y="5"/>
                      <a:pt x="21" y="7"/>
                    </a:cubicBezTo>
                    <a:cubicBezTo>
                      <a:pt x="21" y="8"/>
                      <a:pt x="21" y="9"/>
                      <a:pt x="20" y="10"/>
                    </a:cubicBezTo>
                    <a:cubicBezTo>
                      <a:pt x="20" y="13"/>
                      <a:pt x="14" y="16"/>
                      <a:pt x="15" y="20"/>
                    </a:cubicBezTo>
                    <a:cubicBezTo>
                      <a:pt x="16" y="20"/>
                      <a:pt x="17" y="21"/>
                      <a:pt x="17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6" y="21"/>
                      <a:pt x="16" y="21"/>
                    </a:cubicBezTo>
                    <a:cubicBezTo>
                      <a:pt x="15" y="22"/>
                      <a:pt x="16" y="24"/>
                      <a:pt x="15" y="25"/>
                    </a:cubicBezTo>
                    <a:cubicBezTo>
                      <a:pt x="17" y="25"/>
                      <a:pt x="15" y="26"/>
                      <a:pt x="17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7" y="27"/>
                      <a:pt x="14" y="28"/>
                    </a:cubicBezTo>
                    <a:cubicBezTo>
                      <a:pt x="12" y="31"/>
                      <a:pt x="12" y="35"/>
                      <a:pt x="1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8" name="Freeform 116"/>
              <p:cNvSpPr/>
              <p:nvPr/>
            </p:nvSpPr>
            <p:spPr bwMode="auto">
              <a:xfrm>
                <a:off x="3914" y="130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9" name="Freeform 117"/>
              <p:cNvSpPr/>
              <p:nvPr/>
            </p:nvSpPr>
            <p:spPr bwMode="auto">
              <a:xfrm>
                <a:off x="3364" y="247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0" name="Freeform 118"/>
              <p:cNvSpPr/>
              <p:nvPr/>
            </p:nvSpPr>
            <p:spPr bwMode="auto">
              <a:xfrm>
                <a:off x="3920" y="1403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1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1" name="Freeform 119"/>
              <p:cNvSpPr/>
              <p:nvPr/>
            </p:nvSpPr>
            <p:spPr bwMode="auto">
              <a:xfrm>
                <a:off x="3918" y="1401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2" name="Freeform 120"/>
              <p:cNvSpPr/>
              <p:nvPr/>
            </p:nvSpPr>
            <p:spPr bwMode="auto">
              <a:xfrm>
                <a:off x="3920" y="1411"/>
                <a:ext cx="4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3" name="Freeform 121"/>
              <p:cNvSpPr/>
              <p:nvPr/>
            </p:nvSpPr>
            <p:spPr bwMode="auto">
              <a:xfrm>
                <a:off x="3477" y="15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4" name="Freeform 122"/>
              <p:cNvSpPr/>
              <p:nvPr/>
            </p:nvSpPr>
            <p:spPr bwMode="auto">
              <a:xfrm>
                <a:off x="3453" y="1458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5" name="Freeform 123"/>
              <p:cNvSpPr/>
              <p:nvPr/>
            </p:nvSpPr>
            <p:spPr bwMode="auto">
              <a:xfrm>
                <a:off x="3477" y="142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6" name="Freeform 124"/>
              <p:cNvSpPr/>
              <p:nvPr/>
            </p:nvSpPr>
            <p:spPr bwMode="auto">
              <a:xfrm>
                <a:off x="4603" y="18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7" name="Freeform 125"/>
              <p:cNvSpPr/>
              <p:nvPr/>
            </p:nvSpPr>
            <p:spPr bwMode="auto">
              <a:xfrm>
                <a:off x="3540" y="1530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8" name="Rectangle 126"/>
              <p:cNvSpPr>
                <a:spLocks noChangeArrowheads="1"/>
              </p:cNvSpPr>
              <p:nvPr/>
            </p:nvSpPr>
            <p:spPr bwMode="auto">
              <a:xfrm>
                <a:off x="3489" y="1441"/>
                <a:ext cx="2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9" name="Freeform 127"/>
              <p:cNvSpPr/>
              <p:nvPr/>
            </p:nvSpPr>
            <p:spPr bwMode="auto">
              <a:xfrm>
                <a:off x="3375" y="1310"/>
                <a:ext cx="174" cy="269"/>
              </a:xfrm>
              <a:custGeom>
                <a:avLst/>
                <a:gdLst>
                  <a:gd name="T0" fmla="*/ 11 w 82"/>
                  <a:gd name="T1" fmla="*/ 27 h 127"/>
                  <a:gd name="T2" fmla="*/ 20 w 82"/>
                  <a:gd name="T3" fmla="*/ 47 h 127"/>
                  <a:gd name="T4" fmla="*/ 34 w 82"/>
                  <a:gd name="T5" fmla="*/ 60 h 127"/>
                  <a:gd name="T6" fmla="*/ 37 w 82"/>
                  <a:gd name="T7" fmla="*/ 68 h 127"/>
                  <a:gd name="T8" fmla="*/ 43 w 82"/>
                  <a:gd name="T9" fmla="*/ 80 h 127"/>
                  <a:gd name="T10" fmla="*/ 47 w 82"/>
                  <a:gd name="T11" fmla="*/ 89 h 127"/>
                  <a:gd name="T12" fmla="*/ 53 w 82"/>
                  <a:gd name="T13" fmla="*/ 94 h 127"/>
                  <a:gd name="T14" fmla="*/ 60 w 82"/>
                  <a:gd name="T15" fmla="*/ 105 h 127"/>
                  <a:gd name="T16" fmla="*/ 63 w 82"/>
                  <a:gd name="T17" fmla="*/ 111 h 127"/>
                  <a:gd name="T18" fmla="*/ 63 w 82"/>
                  <a:gd name="T19" fmla="*/ 121 h 127"/>
                  <a:gd name="T20" fmla="*/ 65 w 82"/>
                  <a:gd name="T21" fmla="*/ 124 h 127"/>
                  <a:gd name="T22" fmla="*/ 69 w 82"/>
                  <a:gd name="T23" fmla="*/ 126 h 127"/>
                  <a:gd name="T24" fmla="*/ 72 w 82"/>
                  <a:gd name="T25" fmla="*/ 126 h 127"/>
                  <a:gd name="T26" fmla="*/ 73 w 82"/>
                  <a:gd name="T27" fmla="*/ 123 h 127"/>
                  <a:gd name="T28" fmla="*/ 71 w 82"/>
                  <a:gd name="T29" fmla="*/ 118 h 127"/>
                  <a:gd name="T30" fmla="*/ 73 w 82"/>
                  <a:gd name="T31" fmla="*/ 112 h 127"/>
                  <a:gd name="T32" fmla="*/ 80 w 82"/>
                  <a:gd name="T33" fmla="*/ 112 h 127"/>
                  <a:gd name="T34" fmla="*/ 80 w 82"/>
                  <a:gd name="T35" fmla="*/ 109 h 127"/>
                  <a:gd name="T36" fmla="*/ 76 w 82"/>
                  <a:gd name="T37" fmla="*/ 108 h 127"/>
                  <a:gd name="T38" fmla="*/ 78 w 82"/>
                  <a:gd name="T39" fmla="*/ 107 h 127"/>
                  <a:gd name="T40" fmla="*/ 73 w 82"/>
                  <a:gd name="T41" fmla="*/ 105 h 127"/>
                  <a:gd name="T42" fmla="*/ 77 w 82"/>
                  <a:gd name="T43" fmla="*/ 102 h 127"/>
                  <a:gd name="T44" fmla="*/ 78 w 82"/>
                  <a:gd name="T45" fmla="*/ 100 h 127"/>
                  <a:gd name="T46" fmla="*/ 76 w 82"/>
                  <a:gd name="T47" fmla="*/ 100 h 127"/>
                  <a:gd name="T48" fmla="*/ 76 w 82"/>
                  <a:gd name="T49" fmla="*/ 96 h 127"/>
                  <a:gd name="T50" fmla="*/ 71 w 82"/>
                  <a:gd name="T51" fmla="*/ 96 h 127"/>
                  <a:gd name="T52" fmla="*/ 65 w 82"/>
                  <a:gd name="T53" fmla="*/ 95 h 127"/>
                  <a:gd name="T54" fmla="*/ 70 w 82"/>
                  <a:gd name="T55" fmla="*/ 92 h 127"/>
                  <a:gd name="T56" fmla="*/ 68 w 82"/>
                  <a:gd name="T57" fmla="*/ 86 h 127"/>
                  <a:gd name="T58" fmla="*/ 67 w 82"/>
                  <a:gd name="T59" fmla="*/ 84 h 127"/>
                  <a:gd name="T60" fmla="*/ 65 w 82"/>
                  <a:gd name="T61" fmla="*/ 81 h 127"/>
                  <a:gd name="T62" fmla="*/ 62 w 82"/>
                  <a:gd name="T63" fmla="*/ 75 h 127"/>
                  <a:gd name="T64" fmla="*/ 60 w 82"/>
                  <a:gd name="T65" fmla="*/ 73 h 127"/>
                  <a:gd name="T66" fmla="*/ 59 w 82"/>
                  <a:gd name="T67" fmla="*/ 72 h 127"/>
                  <a:gd name="T68" fmla="*/ 57 w 82"/>
                  <a:gd name="T69" fmla="*/ 71 h 127"/>
                  <a:gd name="T70" fmla="*/ 58 w 82"/>
                  <a:gd name="T71" fmla="*/ 68 h 127"/>
                  <a:gd name="T72" fmla="*/ 55 w 82"/>
                  <a:gd name="T73" fmla="*/ 67 h 127"/>
                  <a:gd name="T74" fmla="*/ 54 w 82"/>
                  <a:gd name="T75" fmla="*/ 62 h 127"/>
                  <a:gd name="T76" fmla="*/ 51 w 82"/>
                  <a:gd name="T77" fmla="*/ 58 h 127"/>
                  <a:gd name="T78" fmla="*/ 51 w 82"/>
                  <a:gd name="T79" fmla="*/ 54 h 127"/>
                  <a:gd name="T80" fmla="*/ 48 w 82"/>
                  <a:gd name="T81" fmla="*/ 53 h 127"/>
                  <a:gd name="T82" fmla="*/ 49 w 82"/>
                  <a:gd name="T83" fmla="*/ 53 h 127"/>
                  <a:gd name="T84" fmla="*/ 45 w 82"/>
                  <a:gd name="T85" fmla="*/ 50 h 127"/>
                  <a:gd name="T86" fmla="*/ 43 w 82"/>
                  <a:gd name="T87" fmla="*/ 46 h 127"/>
                  <a:gd name="T88" fmla="*/ 41 w 82"/>
                  <a:gd name="T89" fmla="*/ 44 h 127"/>
                  <a:gd name="T90" fmla="*/ 32 w 82"/>
                  <a:gd name="T91" fmla="*/ 44 h 127"/>
                  <a:gd name="T92" fmla="*/ 35 w 82"/>
                  <a:gd name="T93" fmla="*/ 39 h 127"/>
                  <a:gd name="T94" fmla="*/ 31 w 82"/>
                  <a:gd name="T95" fmla="*/ 36 h 127"/>
                  <a:gd name="T96" fmla="*/ 30 w 82"/>
                  <a:gd name="T97" fmla="*/ 32 h 127"/>
                  <a:gd name="T98" fmla="*/ 26 w 82"/>
                  <a:gd name="T99" fmla="*/ 24 h 127"/>
                  <a:gd name="T100" fmla="*/ 25 w 82"/>
                  <a:gd name="T101" fmla="*/ 21 h 127"/>
                  <a:gd name="T102" fmla="*/ 15 w 82"/>
                  <a:gd name="T103" fmla="*/ 15 h 127"/>
                  <a:gd name="T104" fmla="*/ 13 w 82"/>
                  <a:gd name="T105" fmla="*/ 13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2" h="127">
                    <a:moveTo>
                      <a:pt x="1" y="12"/>
                    </a:moveTo>
                    <a:cubicBezTo>
                      <a:pt x="2" y="13"/>
                      <a:pt x="4" y="14"/>
                      <a:pt x="3" y="15"/>
                    </a:cubicBezTo>
                    <a:cubicBezTo>
                      <a:pt x="6" y="19"/>
                      <a:pt x="4" y="25"/>
                      <a:pt x="8" y="28"/>
                    </a:cubicBezTo>
                    <a:cubicBezTo>
                      <a:pt x="9" y="27"/>
                      <a:pt x="10" y="27"/>
                      <a:pt x="10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7"/>
                      <a:pt x="10" y="28"/>
                      <a:pt x="9" y="28"/>
                    </a:cubicBezTo>
                    <a:cubicBezTo>
                      <a:pt x="10" y="29"/>
                      <a:pt x="12" y="30"/>
                      <a:pt x="12" y="32"/>
                    </a:cubicBezTo>
                    <a:cubicBezTo>
                      <a:pt x="14" y="31"/>
                      <a:pt x="13" y="33"/>
                      <a:pt x="15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5" y="33"/>
                      <a:pt x="15" y="33"/>
                      <a:pt x="13" y="35"/>
                    </a:cubicBezTo>
                    <a:cubicBezTo>
                      <a:pt x="14" y="40"/>
                      <a:pt x="18" y="43"/>
                      <a:pt x="20" y="47"/>
                    </a:cubicBezTo>
                    <a:cubicBezTo>
                      <a:pt x="22" y="50"/>
                      <a:pt x="26" y="53"/>
                      <a:pt x="29" y="57"/>
                    </a:cubicBezTo>
                    <a:cubicBezTo>
                      <a:pt x="32" y="56"/>
                      <a:pt x="31" y="57"/>
                      <a:pt x="34" y="56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35" y="57"/>
                      <a:pt x="34" y="58"/>
                      <a:pt x="33" y="59"/>
                    </a:cubicBezTo>
                    <a:cubicBezTo>
                      <a:pt x="34" y="59"/>
                      <a:pt x="33" y="59"/>
                      <a:pt x="35" y="58"/>
                    </a:cubicBezTo>
                    <a:cubicBezTo>
                      <a:pt x="37" y="58"/>
                      <a:pt x="33" y="60"/>
                      <a:pt x="34" y="60"/>
                    </a:cubicBezTo>
                    <a:cubicBezTo>
                      <a:pt x="33" y="60"/>
                      <a:pt x="35" y="59"/>
                      <a:pt x="35" y="60"/>
                    </a:cubicBezTo>
                    <a:cubicBezTo>
                      <a:pt x="37" y="60"/>
                      <a:pt x="33" y="60"/>
                      <a:pt x="32" y="62"/>
                    </a:cubicBezTo>
                    <a:cubicBezTo>
                      <a:pt x="34" y="64"/>
                      <a:pt x="37" y="65"/>
                      <a:pt x="37" y="67"/>
                    </a:cubicBezTo>
                    <a:cubicBezTo>
                      <a:pt x="37" y="67"/>
                      <a:pt x="38" y="66"/>
                      <a:pt x="38" y="66"/>
                    </a:cubicBezTo>
                    <a:cubicBezTo>
                      <a:pt x="35" y="68"/>
                      <a:pt x="39" y="66"/>
                      <a:pt x="38" y="67"/>
                    </a:cubicBezTo>
                    <a:cubicBezTo>
                      <a:pt x="37" y="68"/>
                      <a:pt x="37" y="68"/>
                      <a:pt x="37" y="68"/>
                    </a:cubicBezTo>
                    <a:cubicBezTo>
                      <a:pt x="36" y="69"/>
                      <a:pt x="39" y="69"/>
                      <a:pt x="38" y="70"/>
                    </a:cubicBezTo>
                    <a:cubicBezTo>
                      <a:pt x="39" y="70"/>
                      <a:pt x="37" y="72"/>
                      <a:pt x="39" y="72"/>
                    </a:cubicBezTo>
                    <a:cubicBezTo>
                      <a:pt x="38" y="72"/>
                      <a:pt x="38" y="73"/>
                      <a:pt x="38" y="73"/>
                    </a:cubicBezTo>
                    <a:cubicBezTo>
                      <a:pt x="41" y="72"/>
                      <a:pt x="37" y="75"/>
                      <a:pt x="40" y="74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1" y="76"/>
                      <a:pt x="41" y="79"/>
                      <a:pt x="43" y="80"/>
                    </a:cubicBezTo>
                    <a:cubicBezTo>
                      <a:pt x="44" y="81"/>
                      <a:pt x="42" y="84"/>
                      <a:pt x="44" y="84"/>
                    </a:cubicBezTo>
                    <a:cubicBezTo>
                      <a:pt x="46" y="84"/>
                      <a:pt x="46" y="84"/>
                      <a:pt x="46" y="84"/>
                    </a:cubicBezTo>
                    <a:cubicBezTo>
                      <a:pt x="46" y="84"/>
                      <a:pt x="45" y="84"/>
                      <a:pt x="44" y="84"/>
                    </a:cubicBezTo>
                    <a:cubicBezTo>
                      <a:pt x="46" y="84"/>
                      <a:pt x="45" y="86"/>
                      <a:pt x="45" y="87"/>
                    </a:cubicBezTo>
                    <a:cubicBezTo>
                      <a:pt x="46" y="87"/>
                      <a:pt x="46" y="87"/>
                      <a:pt x="47" y="86"/>
                    </a:cubicBezTo>
                    <a:cubicBezTo>
                      <a:pt x="45" y="88"/>
                      <a:pt x="48" y="88"/>
                      <a:pt x="47" y="89"/>
                    </a:cubicBezTo>
                    <a:cubicBezTo>
                      <a:pt x="50" y="88"/>
                      <a:pt x="49" y="89"/>
                      <a:pt x="50" y="89"/>
                    </a:cubicBezTo>
                    <a:cubicBezTo>
                      <a:pt x="50" y="89"/>
                      <a:pt x="49" y="90"/>
                      <a:pt x="48" y="90"/>
                    </a:cubicBezTo>
                    <a:cubicBezTo>
                      <a:pt x="49" y="91"/>
                      <a:pt x="49" y="91"/>
                      <a:pt x="49" y="92"/>
                    </a:cubicBezTo>
                    <a:cubicBezTo>
                      <a:pt x="49" y="92"/>
                      <a:pt x="51" y="92"/>
                      <a:pt x="51" y="92"/>
                    </a:cubicBezTo>
                    <a:cubicBezTo>
                      <a:pt x="49" y="93"/>
                      <a:pt x="51" y="93"/>
                      <a:pt x="50" y="94"/>
                    </a:cubicBezTo>
                    <a:cubicBezTo>
                      <a:pt x="52" y="93"/>
                      <a:pt x="54" y="93"/>
                      <a:pt x="53" y="94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3" y="95"/>
                      <a:pt x="51" y="98"/>
                      <a:pt x="55" y="99"/>
                    </a:cubicBezTo>
                    <a:cubicBezTo>
                      <a:pt x="53" y="99"/>
                      <a:pt x="53" y="99"/>
                      <a:pt x="53" y="99"/>
                    </a:cubicBezTo>
                    <a:cubicBezTo>
                      <a:pt x="56" y="100"/>
                      <a:pt x="54" y="103"/>
                      <a:pt x="58" y="103"/>
                    </a:cubicBezTo>
                    <a:cubicBezTo>
                      <a:pt x="57" y="104"/>
                      <a:pt x="56" y="105"/>
                      <a:pt x="57" y="105"/>
                    </a:cubicBezTo>
                    <a:cubicBezTo>
                      <a:pt x="58" y="105"/>
                      <a:pt x="58" y="106"/>
                      <a:pt x="60" y="105"/>
                    </a:cubicBezTo>
                    <a:cubicBezTo>
                      <a:pt x="61" y="106"/>
                      <a:pt x="59" y="106"/>
                      <a:pt x="59" y="106"/>
                    </a:cubicBezTo>
                    <a:cubicBezTo>
                      <a:pt x="59" y="107"/>
                      <a:pt x="57" y="108"/>
                      <a:pt x="59" y="108"/>
                    </a:cubicBezTo>
                    <a:cubicBezTo>
                      <a:pt x="58" y="109"/>
                      <a:pt x="58" y="109"/>
                      <a:pt x="58" y="109"/>
                    </a:cubicBezTo>
                    <a:cubicBezTo>
                      <a:pt x="59" y="109"/>
                      <a:pt x="61" y="109"/>
                      <a:pt x="60" y="110"/>
                    </a:cubicBezTo>
                    <a:cubicBezTo>
                      <a:pt x="61" y="110"/>
                      <a:pt x="62" y="111"/>
                      <a:pt x="64" y="110"/>
                    </a:cubicBezTo>
                    <a:cubicBezTo>
                      <a:pt x="64" y="110"/>
                      <a:pt x="61" y="111"/>
                      <a:pt x="63" y="111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1" y="113"/>
                      <a:pt x="62" y="114"/>
                      <a:pt x="63" y="115"/>
                    </a:cubicBezTo>
                    <a:cubicBezTo>
                      <a:pt x="61" y="116"/>
                      <a:pt x="64" y="116"/>
                      <a:pt x="62" y="117"/>
                    </a:cubicBezTo>
                    <a:cubicBezTo>
                      <a:pt x="64" y="118"/>
                      <a:pt x="62" y="119"/>
                      <a:pt x="65" y="119"/>
                    </a:cubicBezTo>
                    <a:cubicBezTo>
                      <a:pt x="64" y="119"/>
                      <a:pt x="64" y="119"/>
                      <a:pt x="64" y="119"/>
                    </a:cubicBezTo>
                    <a:cubicBezTo>
                      <a:pt x="64" y="120"/>
                      <a:pt x="64" y="121"/>
                      <a:pt x="63" y="121"/>
                    </a:cubicBezTo>
                    <a:cubicBezTo>
                      <a:pt x="63" y="122"/>
                      <a:pt x="65" y="122"/>
                      <a:pt x="66" y="122"/>
                    </a:cubicBezTo>
                    <a:cubicBezTo>
                      <a:pt x="64" y="122"/>
                      <a:pt x="64" y="122"/>
                      <a:pt x="64" y="122"/>
                    </a:cubicBezTo>
                    <a:cubicBezTo>
                      <a:pt x="65" y="123"/>
                      <a:pt x="67" y="123"/>
                      <a:pt x="69" y="123"/>
                    </a:cubicBezTo>
                    <a:cubicBezTo>
                      <a:pt x="68" y="123"/>
                      <a:pt x="69" y="123"/>
                      <a:pt x="68" y="124"/>
                    </a:cubicBezTo>
                    <a:cubicBezTo>
                      <a:pt x="67" y="123"/>
                      <a:pt x="66" y="123"/>
                      <a:pt x="64" y="123"/>
                    </a:cubicBezTo>
                    <a:cubicBezTo>
                      <a:pt x="63" y="123"/>
                      <a:pt x="67" y="124"/>
                      <a:pt x="65" y="124"/>
                    </a:cubicBezTo>
                    <a:cubicBezTo>
                      <a:pt x="64" y="125"/>
                      <a:pt x="65" y="125"/>
                      <a:pt x="67" y="125"/>
                    </a:cubicBezTo>
                    <a:cubicBezTo>
                      <a:pt x="66" y="125"/>
                      <a:pt x="66" y="125"/>
                      <a:pt x="65" y="125"/>
                    </a:cubicBezTo>
                    <a:cubicBezTo>
                      <a:pt x="65" y="126"/>
                      <a:pt x="65" y="126"/>
                      <a:pt x="66" y="126"/>
                    </a:cubicBezTo>
                    <a:cubicBezTo>
                      <a:pt x="66" y="126"/>
                      <a:pt x="66" y="126"/>
                      <a:pt x="66" y="126"/>
                    </a:cubicBezTo>
                    <a:cubicBezTo>
                      <a:pt x="67" y="126"/>
                      <a:pt x="67" y="126"/>
                      <a:pt x="69" y="126"/>
                    </a:cubicBezTo>
                    <a:cubicBezTo>
                      <a:pt x="69" y="126"/>
                      <a:pt x="68" y="126"/>
                      <a:pt x="69" y="126"/>
                    </a:cubicBezTo>
                    <a:cubicBezTo>
                      <a:pt x="70" y="126"/>
                      <a:pt x="71" y="126"/>
                      <a:pt x="69" y="126"/>
                    </a:cubicBezTo>
                    <a:cubicBezTo>
                      <a:pt x="68" y="127"/>
                      <a:pt x="67" y="126"/>
                      <a:pt x="66" y="126"/>
                    </a:cubicBezTo>
                    <a:cubicBezTo>
                      <a:pt x="70" y="127"/>
                      <a:pt x="70" y="127"/>
                      <a:pt x="70" y="127"/>
                    </a:cubicBezTo>
                    <a:cubicBezTo>
                      <a:pt x="69" y="127"/>
                      <a:pt x="69" y="127"/>
                      <a:pt x="71" y="127"/>
                    </a:cubicBezTo>
                    <a:cubicBezTo>
                      <a:pt x="70" y="126"/>
                      <a:pt x="70" y="126"/>
                      <a:pt x="70" y="126"/>
                    </a:cubicBezTo>
                    <a:cubicBezTo>
                      <a:pt x="72" y="126"/>
                      <a:pt x="72" y="126"/>
                      <a:pt x="72" y="126"/>
                    </a:cubicBezTo>
                    <a:cubicBezTo>
                      <a:pt x="71" y="126"/>
                      <a:pt x="72" y="125"/>
                      <a:pt x="71" y="125"/>
                    </a:cubicBezTo>
                    <a:cubicBezTo>
                      <a:pt x="70" y="125"/>
                      <a:pt x="70" y="125"/>
                      <a:pt x="70" y="125"/>
                    </a:cubicBezTo>
                    <a:cubicBezTo>
                      <a:pt x="69" y="125"/>
                      <a:pt x="67" y="124"/>
                      <a:pt x="69" y="124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71" y="124"/>
                      <a:pt x="70" y="124"/>
                      <a:pt x="71" y="123"/>
                    </a:cubicBezTo>
                    <a:cubicBezTo>
                      <a:pt x="73" y="123"/>
                      <a:pt x="73" y="123"/>
                      <a:pt x="73" y="123"/>
                    </a:cubicBezTo>
                    <a:cubicBezTo>
                      <a:pt x="70" y="124"/>
                      <a:pt x="72" y="122"/>
                      <a:pt x="71" y="122"/>
                    </a:cubicBezTo>
                    <a:cubicBezTo>
                      <a:pt x="72" y="122"/>
                      <a:pt x="72" y="122"/>
                      <a:pt x="72" y="122"/>
                    </a:cubicBezTo>
                    <a:cubicBezTo>
                      <a:pt x="73" y="122"/>
                      <a:pt x="70" y="123"/>
                      <a:pt x="70" y="122"/>
                    </a:cubicBezTo>
                    <a:cubicBezTo>
                      <a:pt x="71" y="122"/>
                      <a:pt x="73" y="122"/>
                      <a:pt x="74" y="121"/>
                    </a:cubicBezTo>
                    <a:cubicBezTo>
                      <a:pt x="74" y="121"/>
                      <a:pt x="72" y="120"/>
                      <a:pt x="74" y="119"/>
                    </a:cubicBezTo>
                    <a:cubicBezTo>
                      <a:pt x="73" y="118"/>
                      <a:pt x="72" y="118"/>
                      <a:pt x="71" y="118"/>
                    </a:cubicBezTo>
                    <a:cubicBezTo>
                      <a:pt x="71" y="117"/>
                      <a:pt x="74" y="117"/>
                      <a:pt x="73" y="117"/>
                    </a:cubicBezTo>
                    <a:cubicBezTo>
                      <a:pt x="74" y="117"/>
                      <a:pt x="75" y="117"/>
                      <a:pt x="75" y="116"/>
                    </a:cubicBezTo>
                    <a:cubicBezTo>
                      <a:pt x="74" y="116"/>
                      <a:pt x="75" y="115"/>
                      <a:pt x="73" y="116"/>
                    </a:cubicBezTo>
                    <a:cubicBezTo>
                      <a:pt x="74" y="115"/>
                      <a:pt x="74" y="114"/>
                      <a:pt x="73" y="114"/>
                    </a:cubicBezTo>
                    <a:cubicBezTo>
                      <a:pt x="73" y="114"/>
                      <a:pt x="75" y="114"/>
                      <a:pt x="76" y="113"/>
                    </a:cubicBezTo>
                    <a:cubicBezTo>
                      <a:pt x="74" y="113"/>
                      <a:pt x="73" y="113"/>
                      <a:pt x="73" y="112"/>
                    </a:cubicBezTo>
                    <a:cubicBezTo>
                      <a:pt x="72" y="112"/>
                      <a:pt x="72" y="113"/>
                      <a:pt x="70" y="113"/>
                    </a:cubicBezTo>
                    <a:cubicBezTo>
                      <a:pt x="70" y="113"/>
                      <a:pt x="69" y="113"/>
                      <a:pt x="69" y="113"/>
                    </a:cubicBezTo>
                    <a:cubicBezTo>
                      <a:pt x="71" y="112"/>
                      <a:pt x="74" y="112"/>
                      <a:pt x="74" y="111"/>
                    </a:cubicBezTo>
                    <a:cubicBezTo>
                      <a:pt x="77" y="111"/>
                      <a:pt x="73" y="112"/>
                      <a:pt x="76" y="111"/>
                    </a:cubicBezTo>
                    <a:cubicBezTo>
                      <a:pt x="78" y="111"/>
                      <a:pt x="79" y="112"/>
                      <a:pt x="77" y="113"/>
                    </a:cubicBezTo>
                    <a:cubicBezTo>
                      <a:pt x="80" y="113"/>
                      <a:pt x="78" y="112"/>
                      <a:pt x="80" y="112"/>
                    </a:cubicBezTo>
                    <a:cubicBezTo>
                      <a:pt x="80" y="111"/>
                      <a:pt x="78" y="111"/>
                      <a:pt x="78" y="111"/>
                    </a:cubicBezTo>
                    <a:cubicBezTo>
                      <a:pt x="77" y="111"/>
                      <a:pt x="77" y="111"/>
                      <a:pt x="76" y="111"/>
                    </a:cubicBezTo>
                    <a:cubicBezTo>
                      <a:pt x="73" y="111"/>
                      <a:pt x="77" y="110"/>
                      <a:pt x="77" y="110"/>
                    </a:cubicBezTo>
                    <a:cubicBezTo>
                      <a:pt x="78" y="110"/>
                      <a:pt x="78" y="110"/>
                      <a:pt x="78" y="110"/>
                    </a:cubicBezTo>
                    <a:cubicBezTo>
                      <a:pt x="79" y="109"/>
                      <a:pt x="77" y="110"/>
                      <a:pt x="77" y="109"/>
                    </a:cubicBezTo>
                    <a:cubicBezTo>
                      <a:pt x="80" y="108"/>
                      <a:pt x="78" y="110"/>
                      <a:pt x="80" y="109"/>
                    </a:cubicBezTo>
                    <a:cubicBezTo>
                      <a:pt x="82" y="109"/>
                      <a:pt x="82" y="109"/>
                      <a:pt x="82" y="109"/>
                    </a:cubicBezTo>
                    <a:cubicBezTo>
                      <a:pt x="82" y="108"/>
                      <a:pt x="79" y="109"/>
                      <a:pt x="80" y="108"/>
                    </a:cubicBezTo>
                    <a:cubicBezTo>
                      <a:pt x="81" y="108"/>
                      <a:pt x="81" y="108"/>
                      <a:pt x="81" y="108"/>
                    </a:cubicBezTo>
                    <a:cubicBezTo>
                      <a:pt x="80" y="108"/>
                      <a:pt x="80" y="108"/>
                      <a:pt x="80" y="108"/>
                    </a:cubicBezTo>
                    <a:cubicBezTo>
                      <a:pt x="79" y="108"/>
                      <a:pt x="77" y="108"/>
                      <a:pt x="77" y="109"/>
                    </a:cubicBezTo>
                    <a:cubicBezTo>
                      <a:pt x="74" y="109"/>
                      <a:pt x="77" y="109"/>
                      <a:pt x="76" y="108"/>
                    </a:cubicBezTo>
                    <a:cubicBezTo>
                      <a:pt x="74" y="108"/>
                      <a:pt x="76" y="108"/>
                      <a:pt x="75" y="109"/>
                    </a:cubicBezTo>
                    <a:cubicBezTo>
                      <a:pt x="73" y="109"/>
                      <a:pt x="73" y="109"/>
                      <a:pt x="73" y="108"/>
                    </a:cubicBezTo>
                    <a:cubicBezTo>
                      <a:pt x="72" y="108"/>
                      <a:pt x="74" y="108"/>
                      <a:pt x="75" y="107"/>
                    </a:cubicBezTo>
                    <a:cubicBezTo>
                      <a:pt x="76" y="107"/>
                      <a:pt x="76" y="108"/>
                      <a:pt x="75" y="108"/>
                    </a:cubicBezTo>
                    <a:cubicBezTo>
                      <a:pt x="77" y="108"/>
                      <a:pt x="79" y="107"/>
                      <a:pt x="80" y="107"/>
                    </a:cubicBezTo>
                    <a:cubicBezTo>
                      <a:pt x="81" y="106"/>
                      <a:pt x="79" y="107"/>
                      <a:pt x="78" y="107"/>
                    </a:cubicBezTo>
                    <a:cubicBezTo>
                      <a:pt x="78" y="107"/>
                      <a:pt x="76" y="107"/>
                      <a:pt x="76" y="107"/>
                    </a:cubicBezTo>
                    <a:cubicBezTo>
                      <a:pt x="71" y="107"/>
                      <a:pt x="79" y="106"/>
                      <a:pt x="78" y="105"/>
                    </a:cubicBezTo>
                    <a:cubicBezTo>
                      <a:pt x="75" y="106"/>
                      <a:pt x="74" y="105"/>
                      <a:pt x="70" y="107"/>
                    </a:cubicBezTo>
                    <a:cubicBezTo>
                      <a:pt x="70" y="107"/>
                      <a:pt x="69" y="107"/>
                      <a:pt x="69" y="106"/>
                    </a:cubicBezTo>
                    <a:cubicBezTo>
                      <a:pt x="71" y="106"/>
                      <a:pt x="71" y="106"/>
                      <a:pt x="73" y="105"/>
                    </a:cubicBezTo>
                    <a:cubicBezTo>
                      <a:pt x="73" y="105"/>
                      <a:pt x="73" y="105"/>
                      <a:pt x="73" y="105"/>
                    </a:cubicBezTo>
                    <a:cubicBezTo>
                      <a:pt x="75" y="105"/>
                      <a:pt x="75" y="105"/>
                      <a:pt x="75" y="105"/>
                    </a:cubicBezTo>
                    <a:cubicBezTo>
                      <a:pt x="79" y="103"/>
                      <a:pt x="79" y="103"/>
                      <a:pt x="79" y="103"/>
                    </a:cubicBezTo>
                    <a:cubicBezTo>
                      <a:pt x="78" y="103"/>
                      <a:pt x="77" y="104"/>
                      <a:pt x="76" y="103"/>
                    </a:cubicBezTo>
                    <a:cubicBezTo>
                      <a:pt x="77" y="103"/>
                      <a:pt x="78" y="103"/>
                      <a:pt x="78" y="102"/>
                    </a:cubicBezTo>
                    <a:cubicBezTo>
                      <a:pt x="77" y="103"/>
                      <a:pt x="75" y="103"/>
                      <a:pt x="75" y="103"/>
                    </a:cubicBezTo>
                    <a:cubicBezTo>
                      <a:pt x="74" y="103"/>
                      <a:pt x="76" y="102"/>
                      <a:pt x="77" y="102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7" y="102"/>
                      <a:pt x="79" y="101"/>
                      <a:pt x="79" y="101"/>
                    </a:cubicBezTo>
                    <a:cubicBezTo>
                      <a:pt x="77" y="101"/>
                      <a:pt x="76" y="102"/>
                      <a:pt x="74" y="102"/>
                    </a:cubicBezTo>
                    <a:cubicBezTo>
                      <a:pt x="74" y="102"/>
                      <a:pt x="75" y="101"/>
                      <a:pt x="75" y="101"/>
                    </a:cubicBezTo>
                    <a:cubicBezTo>
                      <a:pt x="76" y="101"/>
                      <a:pt x="76" y="101"/>
                      <a:pt x="76" y="101"/>
                    </a:cubicBezTo>
                    <a:cubicBezTo>
                      <a:pt x="76" y="101"/>
                      <a:pt x="79" y="100"/>
                      <a:pt x="78" y="100"/>
                    </a:cubicBezTo>
                    <a:cubicBezTo>
                      <a:pt x="77" y="100"/>
                      <a:pt x="77" y="100"/>
                      <a:pt x="77" y="100"/>
                    </a:cubicBezTo>
                    <a:cubicBezTo>
                      <a:pt x="77" y="100"/>
                      <a:pt x="78" y="100"/>
                      <a:pt x="78" y="100"/>
                    </a:cubicBezTo>
                    <a:cubicBezTo>
                      <a:pt x="77" y="100"/>
                      <a:pt x="77" y="99"/>
                      <a:pt x="77" y="99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77" y="99"/>
                      <a:pt x="75" y="99"/>
                      <a:pt x="76" y="99"/>
                    </a:cubicBezTo>
                    <a:cubicBezTo>
                      <a:pt x="74" y="100"/>
                      <a:pt x="77" y="99"/>
                      <a:pt x="76" y="100"/>
                    </a:cubicBezTo>
                    <a:cubicBezTo>
                      <a:pt x="74" y="100"/>
                      <a:pt x="74" y="100"/>
                      <a:pt x="73" y="100"/>
                    </a:cubicBezTo>
                    <a:cubicBezTo>
                      <a:pt x="76" y="99"/>
                      <a:pt x="73" y="99"/>
                      <a:pt x="73" y="99"/>
                    </a:cubicBezTo>
                    <a:cubicBezTo>
                      <a:pt x="74" y="98"/>
                      <a:pt x="75" y="98"/>
                      <a:pt x="75" y="98"/>
                    </a:cubicBezTo>
                    <a:cubicBezTo>
                      <a:pt x="73" y="98"/>
                      <a:pt x="73" y="98"/>
                      <a:pt x="73" y="98"/>
                    </a:cubicBezTo>
                    <a:cubicBezTo>
                      <a:pt x="77" y="97"/>
                      <a:pt x="73" y="98"/>
                      <a:pt x="73" y="97"/>
                    </a:cubicBezTo>
                    <a:cubicBezTo>
                      <a:pt x="75" y="97"/>
                      <a:pt x="76" y="96"/>
                      <a:pt x="76" y="96"/>
                    </a:cubicBezTo>
                    <a:cubicBezTo>
                      <a:pt x="74" y="97"/>
                      <a:pt x="73" y="97"/>
                      <a:pt x="71" y="97"/>
                    </a:cubicBezTo>
                    <a:cubicBezTo>
                      <a:pt x="72" y="96"/>
                      <a:pt x="75" y="96"/>
                      <a:pt x="76" y="96"/>
                    </a:cubicBezTo>
                    <a:cubicBezTo>
                      <a:pt x="74" y="96"/>
                      <a:pt x="77" y="94"/>
                      <a:pt x="75" y="95"/>
                    </a:cubicBezTo>
                    <a:cubicBezTo>
                      <a:pt x="74" y="96"/>
                      <a:pt x="73" y="96"/>
                      <a:pt x="72" y="96"/>
                    </a:cubicBezTo>
                    <a:cubicBezTo>
                      <a:pt x="72" y="95"/>
                      <a:pt x="73" y="96"/>
                      <a:pt x="74" y="95"/>
                    </a:cubicBezTo>
                    <a:cubicBezTo>
                      <a:pt x="74" y="95"/>
                      <a:pt x="72" y="95"/>
                      <a:pt x="71" y="96"/>
                    </a:cubicBezTo>
                    <a:cubicBezTo>
                      <a:pt x="71" y="95"/>
                      <a:pt x="69" y="96"/>
                      <a:pt x="70" y="95"/>
                    </a:cubicBezTo>
                    <a:cubicBezTo>
                      <a:pt x="72" y="94"/>
                      <a:pt x="71" y="95"/>
                      <a:pt x="72" y="95"/>
                    </a:cubicBezTo>
                    <a:cubicBezTo>
                      <a:pt x="72" y="94"/>
                      <a:pt x="68" y="96"/>
                      <a:pt x="68" y="95"/>
                    </a:cubicBezTo>
                    <a:cubicBezTo>
                      <a:pt x="67" y="96"/>
                      <a:pt x="64" y="97"/>
                      <a:pt x="63" y="97"/>
                    </a:cubicBezTo>
                    <a:cubicBezTo>
                      <a:pt x="63" y="96"/>
                      <a:pt x="64" y="97"/>
                      <a:pt x="66" y="96"/>
                    </a:cubicBezTo>
                    <a:cubicBezTo>
                      <a:pt x="65" y="95"/>
                      <a:pt x="65" y="95"/>
                      <a:pt x="65" y="95"/>
                    </a:cubicBezTo>
                    <a:cubicBezTo>
                      <a:pt x="68" y="94"/>
                      <a:pt x="70" y="95"/>
                      <a:pt x="72" y="93"/>
                    </a:cubicBezTo>
                    <a:cubicBezTo>
                      <a:pt x="71" y="93"/>
                      <a:pt x="71" y="93"/>
                      <a:pt x="71" y="93"/>
                    </a:cubicBezTo>
                    <a:cubicBezTo>
                      <a:pt x="72" y="93"/>
                      <a:pt x="74" y="93"/>
                      <a:pt x="74" y="92"/>
                    </a:cubicBezTo>
                    <a:cubicBezTo>
                      <a:pt x="72" y="93"/>
                      <a:pt x="74" y="92"/>
                      <a:pt x="73" y="92"/>
                    </a:cubicBezTo>
                    <a:cubicBezTo>
                      <a:pt x="71" y="92"/>
                      <a:pt x="74" y="92"/>
                      <a:pt x="72" y="92"/>
                    </a:cubicBezTo>
                    <a:cubicBezTo>
                      <a:pt x="72" y="92"/>
                      <a:pt x="69" y="93"/>
                      <a:pt x="70" y="92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4" y="91"/>
                      <a:pt x="71" y="92"/>
                      <a:pt x="72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2" y="89"/>
                      <a:pt x="72" y="88"/>
                      <a:pt x="67" y="88"/>
                    </a:cubicBezTo>
                    <a:cubicBezTo>
                      <a:pt x="69" y="87"/>
                      <a:pt x="69" y="87"/>
                      <a:pt x="70" y="86"/>
                    </a:cubicBezTo>
                    <a:cubicBezTo>
                      <a:pt x="69" y="86"/>
                      <a:pt x="68" y="86"/>
                      <a:pt x="68" y="86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70" y="84"/>
                      <a:pt x="68" y="85"/>
                      <a:pt x="67" y="85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9" y="83"/>
                      <a:pt x="67" y="84"/>
                      <a:pt x="67" y="84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7" y="84"/>
                      <a:pt x="67" y="84"/>
                      <a:pt x="67" y="84"/>
                    </a:cubicBezTo>
                    <a:cubicBezTo>
                      <a:pt x="66" y="84"/>
                      <a:pt x="66" y="83"/>
                      <a:pt x="68" y="83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2"/>
                      <a:pt x="67" y="81"/>
                      <a:pt x="66" y="81"/>
                    </a:cubicBezTo>
                    <a:cubicBezTo>
                      <a:pt x="66" y="82"/>
                      <a:pt x="65" y="82"/>
                      <a:pt x="64" y="82"/>
                    </a:cubicBezTo>
                    <a:cubicBezTo>
                      <a:pt x="62" y="83"/>
                      <a:pt x="64" y="82"/>
                      <a:pt x="63" y="82"/>
                    </a:cubicBezTo>
                    <a:cubicBezTo>
                      <a:pt x="64" y="82"/>
                      <a:pt x="64" y="81"/>
                      <a:pt x="65" y="81"/>
                    </a:cubicBezTo>
                    <a:cubicBezTo>
                      <a:pt x="68" y="79"/>
                      <a:pt x="65" y="79"/>
                      <a:pt x="65" y="78"/>
                    </a:cubicBezTo>
                    <a:cubicBezTo>
                      <a:pt x="64" y="78"/>
                      <a:pt x="64" y="78"/>
                      <a:pt x="64" y="78"/>
                    </a:cubicBezTo>
                    <a:cubicBezTo>
                      <a:pt x="66" y="77"/>
                      <a:pt x="63" y="77"/>
                      <a:pt x="64" y="76"/>
                    </a:cubicBezTo>
                    <a:cubicBezTo>
                      <a:pt x="63" y="76"/>
                      <a:pt x="60" y="77"/>
                      <a:pt x="60" y="77"/>
                    </a:cubicBezTo>
                    <a:cubicBezTo>
                      <a:pt x="58" y="78"/>
                      <a:pt x="62" y="76"/>
                      <a:pt x="63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1" y="75"/>
                      <a:pt x="60" y="75"/>
                      <a:pt x="61" y="74"/>
                    </a:cubicBezTo>
                    <a:cubicBezTo>
                      <a:pt x="61" y="74"/>
                      <a:pt x="61" y="74"/>
                      <a:pt x="61" y="74"/>
                    </a:cubicBezTo>
                    <a:cubicBezTo>
                      <a:pt x="61" y="74"/>
                      <a:pt x="62" y="73"/>
                      <a:pt x="62" y="73"/>
                    </a:cubicBezTo>
                    <a:cubicBezTo>
                      <a:pt x="60" y="74"/>
                      <a:pt x="61" y="72"/>
                      <a:pt x="59" y="73"/>
                    </a:cubicBezTo>
                    <a:cubicBezTo>
                      <a:pt x="60" y="73"/>
                      <a:pt x="60" y="73"/>
                      <a:pt x="60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61" y="72"/>
                      <a:pt x="61" y="72"/>
                      <a:pt x="61" y="72"/>
                    </a:cubicBezTo>
                    <a:cubicBezTo>
                      <a:pt x="62" y="71"/>
                      <a:pt x="60" y="72"/>
                      <a:pt x="59" y="73"/>
                    </a:cubicBezTo>
                    <a:cubicBezTo>
                      <a:pt x="57" y="73"/>
                      <a:pt x="59" y="72"/>
                      <a:pt x="59" y="72"/>
                    </a:cubicBezTo>
                    <a:cubicBezTo>
                      <a:pt x="60" y="71"/>
                      <a:pt x="59" y="72"/>
                      <a:pt x="59" y="72"/>
                    </a:cubicBezTo>
                    <a:cubicBezTo>
                      <a:pt x="61" y="72"/>
                      <a:pt x="60" y="72"/>
                      <a:pt x="61" y="71"/>
                    </a:cubicBezTo>
                    <a:cubicBezTo>
                      <a:pt x="61" y="71"/>
                      <a:pt x="59" y="72"/>
                      <a:pt x="59" y="72"/>
                    </a:cubicBezTo>
                    <a:cubicBezTo>
                      <a:pt x="59" y="71"/>
                      <a:pt x="58" y="71"/>
                      <a:pt x="60" y="70"/>
                    </a:cubicBezTo>
                    <a:cubicBezTo>
                      <a:pt x="59" y="71"/>
                      <a:pt x="59" y="70"/>
                      <a:pt x="58" y="70"/>
                    </a:cubicBezTo>
                    <a:cubicBezTo>
                      <a:pt x="58" y="71"/>
                      <a:pt x="58" y="71"/>
                      <a:pt x="57" y="72"/>
                    </a:cubicBezTo>
                    <a:cubicBezTo>
                      <a:pt x="57" y="72"/>
                      <a:pt x="56" y="72"/>
                      <a:pt x="57" y="71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57" y="71"/>
                      <a:pt x="57" y="71"/>
                      <a:pt x="56" y="72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6" y="71"/>
                      <a:pt x="56" y="70"/>
                      <a:pt x="56" y="70"/>
                    </a:cubicBezTo>
                    <a:cubicBezTo>
                      <a:pt x="57" y="69"/>
                      <a:pt x="59" y="69"/>
                      <a:pt x="59" y="68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7" y="68"/>
                      <a:pt x="58" y="68"/>
                      <a:pt x="59" y="68"/>
                    </a:cubicBezTo>
                    <a:cubicBezTo>
                      <a:pt x="59" y="66"/>
                      <a:pt x="54" y="69"/>
                      <a:pt x="55" y="68"/>
                    </a:cubicBezTo>
                    <a:cubicBezTo>
                      <a:pt x="57" y="67"/>
                      <a:pt x="57" y="67"/>
                      <a:pt x="57" y="66"/>
                    </a:cubicBezTo>
                    <a:cubicBezTo>
                      <a:pt x="56" y="67"/>
                      <a:pt x="56" y="67"/>
                      <a:pt x="56" y="67"/>
                    </a:cubicBezTo>
                    <a:cubicBezTo>
                      <a:pt x="55" y="67"/>
                      <a:pt x="58" y="66"/>
                      <a:pt x="56" y="67"/>
                    </a:cubicBezTo>
                    <a:cubicBezTo>
                      <a:pt x="55" y="68"/>
                      <a:pt x="56" y="67"/>
                      <a:pt x="55" y="67"/>
                    </a:cubicBezTo>
                    <a:cubicBezTo>
                      <a:pt x="59" y="65"/>
                      <a:pt x="55" y="65"/>
                      <a:pt x="57" y="63"/>
                    </a:cubicBezTo>
                    <a:cubicBezTo>
                      <a:pt x="54" y="64"/>
                      <a:pt x="56" y="63"/>
                      <a:pt x="55" y="63"/>
                    </a:cubicBezTo>
                    <a:cubicBezTo>
                      <a:pt x="57" y="62"/>
                      <a:pt x="54" y="63"/>
                      <a:pt x="55" y="62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4" y="62"/>
                      <a:pt x="49" y="64"/>
                      <a:pt x="52" y="63"/>
                    </a:cubicBezTo>
                    <a:cubicBezTo>
                      <a:pt x="52" y="62"/>
                      <a:pt x="54" y="62"/>
                      <a:pt x="54" y="62"/>
                    </a:cubicBezTo>
                    <a:cubicBezTo>
                      <a:pt x="56" y="60"/>
                      <a:pt x="51" y="62"/>
                      <a:pt x="54" y="60"/>
                    </a:cubicBezTo>
                    <a:cubicBezTo>
                      <a:pt x="53" y="60"/>
                      <a:pt x="52" y="61"/>
                      <a:pt x="51" y="61"/>
                    </a:cubicBezTo>
                    <a:cubicBezTo>
                      <a:pt x="52" y="61"/>
                      <a:pt x="52" y="59"/>
                      <a:pt x="53" y="59"/>
                    </a:cubicBezTo>
                    <a:cubicBezTo>
                      <a:pt x="52" y="59"/>
                      <a:pt x="52" y="60"/>
                      <a:pt x="52" y="59"/>
                    </a:cubicBezTo>
                    <a:cubicBezTo>
                      <a:pt x="53" y="59"/>
                      <a:pt x="53" y="59"/>
                      <a:pt x="53" y="59"/>
                    </a:cubicBezTo>
                    <a:cubicBezTo>
                      <a:pt x="54" y="58"/>
                      <a:pt x="52" y="58"/>
                      <a:pt x="51" y="58"/>
                    </a:cubicBezTo>
                    <a:cubicBezTo>
                      <a:pt x="53" y="57"/>
                      <a:pt x="52" y="57"/>
                      <a:pt x="52" y="56"/>
                    </a:cubicBezTo>
                    <a:cubicBezTo>
                      <a:pt x="50" y="57"/>
                      <a:pt x="53" y="55"/>
                      <a:pt x="50" y="56"/>
                    </a:cubicBezTo>
                    <a:cubicBezTo>
                      <a:pt x="51" y="56"/>
                      <a:pt x="51" y="56"/>
                      <a:pt x="51" y="56"/>
                    </a:cubicBezTo>
                    <a:cubicBezTo>
                      <a:pt x="50" y="56"/>
                      <a:pt x="48" y="57"/>
                      <a:pt x="48" y="57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52" y="54"/>
                      <a:pt x="50" y="55"/>
                      <a:pt x="51" y="54"/>
                    </a:cubicBezTo>
                    <a:cubicBezTo>
                      <a:pt x="49" y="55"/>
                      <a:pt x="51" y="54"/>
                      <a:pt x="49" y="55"/>
                    </a:cubicBezTo>
                    <a:cubicBezTo>
                      <a:pt x="49" y="55"/>
                      <a:pt x="49" y="55"/>
                      <a:pt x="49" y="55"/>
                    </a:cubicBezTo>
                    <a:cubicBezTo>
                      <a:pt x="48" y="55"/>
                      <a:pt x="48" y="55"/>
                      <a:pt x="47" y="55"/>
                    </a:cubicBezTo>
                    <a:cubicBezTo>
                      <a:pt x="47" y="55"/>
                      <a:pt x="49" y="54"/>
                      <a:pt x="49" y="54"/>
                    </a:cubicBezTo>
                    <a:cubicBezTo>
                      <a:pt x="50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2"/>
                      <a:pt x="49" y="52"/>
                      <a:pt x="49" y="52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50" y="51"/>
                      <a:pt x="48" y="52"/>
                      <a:pt x="48" y="52"/>
                    </a:cubicBezTo>
                    <a:cubicBezTo>
                      <a:pt x="49" y="50"/>
                      <a:pt x="46" y="50"/>
                      <a:pt x="46" y="50"/>
                    </a:cubicBezTo>
                    <a:cubicBezTo>
                      <a:pt x="46" y="50"/>
                      <a:pt x="47" y="50"/>
                      <a:pt x="46" y="50"/>
                    </a:cubicBezTo>
                    <a:cubicBezTo>
                      <a:pt x="46" y="50"/>
                      <a:pt x="44" y="50"/>
                      <a:pt x="45" y="50"/>
                    </a:cubicBezTo>
                    <a:cubicBezTo>
                      <a:pt x="45" y="50"/>
                      <a:pt x="46" y="49"/>
                      <a:pt x="46" y="49"/>
                    </a:cubicBezTo>
                    <a:cubicBezTo>
                      <a:pt x="46" y="48"/>
                      <a:pt x="45" y="49"/>
                      <a:pt x="45" y="49"/>
                    </a:cubicBezTo>
                    <a:cubicBezTo>
                      <a:pt x="47" y="47"/>
                      <a:pt x="43" y="49"/>
                      <a:pt x="44" y="47"/>
                    </a:cubicBezTo>
                    <a:cubicBezTo>
                      <a:pt x="44" y="47"/>
                      <a:pt x="45" y="47"/>
                      <a:pt x="45" y="47"/>
                    </a:cubicBezTo>
                    <a:cubicBezTo>
                      <a:pt x="44" y="47"/>
                      <a:pt x="43" y="46"/>
                      <a:pt x="41" y="47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46"/>
                      <a:pt x="42" y="46"/>
                      <a:pt x="41" y="46"/>
                    </a:cubicBezTo>
                    <a:cubicBezTo>
                      <a:pt x="40" y="47"/>
                      <a:pt x="39" y="47"/>
                      <a:pt x="39" y="47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42" y="44"/>
                      <a:pt x="40" y="44"/>
                      <a:pt x="41" y="44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38" y="44"/>
                      <a:pt x="40" y="43"/>
                      <a:pt x="40" y="43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6" y="45"/>
                      <a:pt x="37" y="44"/>
                      <a:pt x="38" y="43"/>
                    </a:cubicBezTo>
                    <a:cubicBezTo>
                      <a:pt x="37" y="43"/>
                      <a:pt x="35" y="44"/>
                      <a:pt x="33" y="45"/>
                    </a:cubicBezTo>
                    <a:cubicBezTo>
                      <a:pt x="33" y="44"/>
                      <a:pt x="32" y="44"/>
                      <a:pt x="32" y="44"/>
                    </a:cubicBezTo>
                    <a:cubicBezTo>
                      <a:pt x="33" y="43"/>
                      <a:pt x="32" y="44"/>
                      <a:pt x="33" y="44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4" y="43"/>
                      <a:pt x="36" y="41"/>
                      <a:pt x="37" y="41"/>
                    </a:cubicBezTo>
                    <a:cubicBezTo>
                      <a:pt x="36" y="41"/>
                      <a:pt x="36" y="40"/>
                      <a:pt x="36" y="39"/>
                    </a:cubicBezTo>
                    <a:cubicBezTo>
                      <a:pt x="34" y="41"/>
                      <a:pt x="35" y="39"/>
                      <a:pt x="33" y="41"/>
                    </a:cubicBezTo>
                    <a:cubicBezTo>
                      <a:pt x="32" y="40"/>
                      <a:pt x="34" y="39"/>
                      <a:pt x="35" y="39"/>
                    </a:cubicBezTo>
                    <a:cubicBezTo>
                      <a:pt x="33" y="39"/>
                      <a:pt x="34" y="38"/>
                      <a:pt x="33" y="37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33" y="37"/>
                      <a:pt x="33" y="36"/>
                      <a:pt x="31" y="37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29" y="38"/>
                      <a:pt x="30" y="36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30" y="36"/>
                      <a:pt x="32" y="34"/>
                      <a:pt x="30" y="35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0" y="34"/>
                      <a:pt x="30" y="34"/>
                      <a:pt x="28" y="34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1" y="32"/>
                      <a:pt x="28" y="34"/>
                      <a:pt x="29" y="33"/>
                    </a:cubicBezTo>
                    <a:cubicBezTo>
                      <a:pt x="29" y="33"/>
                      <a:pt x="29" y="32"/>
                      <a:pt x="30" y="32"/>
                    </a:cubicBezTo>
                    <a:cubicBezTo>
                      <a:pt x="28" y="33"/>
                      <a:pt x="28" y="32"/>
                      <a:pt x="28" y="32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28" y="29"/>
                      <a:pt x="27" y="27"/>
                      <a:pt x="24" y="26"/>
                    </a:cubicBezTo>
                    <a:cubicBezTo>
                      <a:pt x="26" y="24"/>
                      <a:pt x="26" y="26"/>
                      <a:pt x="27" y="24"/>
                    </a:cubicBezTo>
                    <a:cubicBezTo>
                      <a:pt x="25" y="26"/>
                      <a:pt x="26" y="24"/>
                      <a:pt x="25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5" y="24"/>
                      <a:pt x="26" y="23"/>
                      <a:pt x="25" y="23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7" y="21"/>
                      <a:pt x="25" y="23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3" y="23"/>
                      <a:pt x="26" y="21"/>
                      <a:pt x="24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0"/>
                      <a:pt x="22" y="22"/>
                      <a:pt x="23" y="21"/>
                    </a:cubicBezTo>
                    <a:cubicBezTo>
                      <a:pt x="23" y="20"/>
                      <a:pt x="22" y="20"/>
                      <a:pt x="20" y="21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1" y="19"/>
                      <a:pt x="20" y="17"/>
                      <a:pt x="17" y="1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6" y="17"/>
                      <a:pt x="19" y="13"/>
                      <a:pt x="15" y="15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5" y="13"/>
                      <a:pt x="13" y="14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2" y="14"/>
                      <a:pt x="12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5" y="9"/>
                      <a:pt x="16" y="6"/>
                      <a:pt x="11" y="6"/>
                    </a:cubicBezTo>
                    <a:cubicBezTo>
                      <a:pt x="11" y="6"/>
                      <a:pt x="13" y="4"/>
                      <a:pt x="13" y="4"/>
                    </a:cubicBezTo>
                    <a:cubicBezTo>
                      <a:pt x="9" y="4"/>
                      <a:pt x="13" y="0"/>
                      <a:pt x="7" y="1"/>
                    </a:cubicBezTo>
                    <a:cubicBezTo>
                      <a:pt x="6" y="0"/>
                      <a:pt x="0" y="2"/>
                      <a:pt x="0" y="2"/>
                    </a:cubicBezTo>
                    <a:cubicBezTo>
                      <a:pt x="3" y="4"/>
                      <a:pt x="3" y="8"/>
                      <a:pt x="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0" name="Freeform 128"/>
              <p:cNvSpPr/>
              <p:nvPr/>
            </p:nvSpPr>
            <p:spPr bwMode="auto">
              <a:xfrm>
                <a:off x="3538" y="152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1" name="Freeform 129"/>
              <p:cNvSpPr/>
              <p:nvPr/>
            </p:nvSpPr>
            <p:spPr bwMode="auto">
              <a:xfrm>
                <a:off x="3460" y="1407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2" name="Freeform 130"/>
              <p:cNvSpPr/>
              <p:nvPr/>
            </p:nvSpPr>
            <p:spPr bwMode="auto">
              <a:xfrm>
                <a:off x="3445" y="1392"/>
                <a:ext cx="4" cy="2"/>
              </a:xfrm>
              <a:custGeom>
                <a:avLst/>
                <a:gdLst>
                  <a:gd name="T0" fmla="*/ 4 w 4"/>
                  <a:gd name="T1" fmla="*/ 0 h 2"/>
                  <a:gd name="T2" fmla="*/ 4 w 4"/>
                  <a:gd name="T3" fmla="*/ 0 h 2"/>
                  <a:gd name="T4" fmla="*/ 0 w 4"/>
                  <a:gd name="T5" fmla="*/ 2 h 2"/>
                  <a:gd name="T6" fmla="*/ 4 w 4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3" name="Freeform 131"/>
              <p:cNvSpPr/>
              <p:nvPr/>
            </p:nvSpPr>
            <p:spPr bwMode="auto">
              <a:xfrm>
                <a:off x="3468" y="1405"/>
                <a:ext cx="4" cy="0"/>
              </a:xfrm>
              <a:custGeom>
                <a:avLst/>
                <a:gdLst>
                  <a:gd name="T0" fmla="*/ 2 w 2"/>
                  <a:gd name="T1" fmla="*/ 1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4" name="Freeform 132"/>
              <p:cNvSpPr/>
              <p:nvPr/>
            </p:nvSpPr>
            <p:spPr bwMode="auto">
              <a:xfrm>
                <a:off x="3515" y="15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5" name="Freeform 133"/>
              <p:cNvSpPr/>
              <p:nvPr/>
            </p:nvSpPr>
            <p:spPr bwMode="auto">
              <a:xfrm>
                <a:off x="3470" y="140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6" name="Freeform 134"/>
              <p:cNvSpPr/>
              <p:nvPr/>
            </p:nvSpPr>
            <p:spPr bwMode="auto">
              <a:xfrm>
                <a:off x="3462" y="140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7" name="Freeform 135"/>
              <p:cNvSpPr/>
              <p:nvPr/>
            </p:nvSpPr>
            <p:spPr bwMode="auto">
              <a:xfrm>
                <a:off x="3909" y="1416"/>
                <a:ext cx="11" cy="2"/>
              </a:xfrm>
              <a:custGeom>
                <a:avLst/>
                <a:gdLst>
                  <a:gd name="T0" fmla="*/ 1 w 5"/>
                  <a:gd name="T1" fmla="*/ 1 h 1"/>
                  <a:gd name="T2" fmla="*/ 0 w 5"/>
                  <a:gd name="T3" fmla="*/ 1 h 1"/>
                  <a:gd name="T4" fmla="*/ 2 w 5"/>
                  <a:gd name="T5" fmla="*/ 1 h 1"/>
                  <a:gd name="T6" fmla="*/ 3 w 5"/>
                  <a:gd name="T7" fmla="*/ 1 h 1"/>
                  <a:gd name="T8" fmla="*/ 5 w 5"/>
                  <a:gd name="T9" fmla="*/ 0 h 1"/>
                  <a:gd name="T10" fmla="*/ 1 w 5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3" y="1"/>
                      <a:pt x="4" y="1"/>
                      <a:pt x="3" y="1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4" y="0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8" name="Freeform 136"/>
              <p:cNvSpPr/>
              <p:nvPr/>
            </p:nvSpPr>
            <p:spPr bwMode="auto">
              <a:xfrm>
                <a:off x="4491" y="1382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9" name="Freeform 137"/>
              <p:cNvSpPr/>
              <p:nvPr/>
            </p:nvSpPr>
            <p:spPr bwMode="auto">
              <a:xfrm>
                <a:off x="4368" y="1484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0" name="Freeform 138"/>
              <p:cNvSpPr/>
              <p:nvPr/>
            </p:nvSpPr>
            <p:spPr bwMode="auto">
              <a:xfrm>
                <a:off x="4504" y="1378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1" name="Freeform 139"/>
              <p:cNvSpPr/>
              <p:nvPr/>
            </p:nvSpPr>
            <p:spPr bwMode="auto">
              <a:xfrm>
                <a:off x="4506" y="1382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2" name="Freeform 140"/>
              <p:cNvSpPr/>
              <p:nvPr/>
            </p:nvSpPr>
            <p:spPr bwMode="auto">
              <a:xfrm>
                <a:off x="4368" y="14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3" name="Freeform 141"/>
              <p:cNvSpPr/>
              <p:nvPr/>
            </p:nvSpPr>
            <p:spPr bwMode="auto">
              <a:xfrm>
                <a:off x="4364" y="148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1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4" name="Freeform 142"/>
              <p:cNvSpPr/>
              <p:nvPr/>
            </p:nvSpPr>
            <p:spPr bwMode="auto">
              <a:xfrm>
                <a:off x="4368" y="1492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5" name="Freeform 143"/>
              <p:cNvSpPr/>
              <p:nvPr/>
            </p:nvSpPr>
            <p:spPr bwMode="auto">
              <a:xfrm>
                <a:off x="4487" y="1388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6" name="Freeform 144"/>
              <p:cNvSpPr/>
              <p:nvPr/>
            </p:nvSpPr>
            <p:spPr bwMode="auto">
              <a:xfrm>
                <a:off x="4514" y="1382"/>
                <a:ext cx="2" cy="4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0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7" name="Freeform 145"/>
              <p:cNvSpPr/>
              <p:nvPr/>
            </p:nvSpPr>
            <p:spPr bwMode="auto">
              <a:xfrm>
                <a:off x="4548" y="1397"/>
                <a:ext cx="2" cy="6"/>
              </a:xfrm>
              <a:custGeom>
                <a:avLst/>
                <a:gdLst>
                  <a:gd name="T0" fmla="*/ 0 w 1"/>
                  <a:gd name="T1" fmla="*/ 0 h 3"/>
                  <a:gd name="T2" fmla="*/ 1 w 1"/>
                  <a:gd name="T3" fmla="*/ 3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0" y="1"/>
                      <a:pt x="1" y="2"/>
                      <a:pt x="1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8" name="Freeform 146"/>
              <p:cNvSpPr/>
              <p:nvPr/>
            </p:nvSpPr>
            <p:spPr bwMode="auto">
              <a:xfrm>
                <a:off x="4550" y="1399"/>
                <a:ext cx="3" cy="4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9" name="Freeform 147"/>
              <p:cNvSpPr/>
              <p:nvPr/>
            </p:nvSpPr>
            <p:spPr bwMode="auto">
              <a:xfrm>
                <a:off x="4521" y="1382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1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0" name="Freeform 148"/>
              <p:cNvSpPr/>
              <p:nvPr/>
            </p:nvSpPr>
            <p:spPr bwMode="auto">
              <a:xfrm>
                <a:off x="4516" y="1378"/>
                <a:ext cx="5" cy="8"/>
              </a:xfrm>
              <a:custGeom>
                <a:avLst/>
                <a:gdLst>
                  <a:gd name="T0" fmla="*/ 2 w 2"/>
                  <a:gd name="T1" fmla="*/ 4 h 4"/>
                  <a:gd name="T2" fmla="*/ 1 w 2"/>
                  <a:gd name="T3" fmla="*/ 2 h 4"/>
                  <a:gd name="T4" fmla="*/ 0 w 2"/>
                  <a:gd name="T5" fmla="*/ 2 h 4"/>
                  <a:gd name="T6" fmla="*/ 0 w 2"/>
                  <a:gd name="T7" fmla="*/ 0 h 4"/>
                  <a:gd name="T8" fmla="*/ 2 w 2"/>
                  <a:gd name="T9" fmla="*/ 4 h 4"/>
                  <a:gd name="T10" fmla="*/ 2 w 2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1" y="3"/>
                      <a:pt x="1" y="2"/>
                    </a:cubicBezTo>
                    <a:cubicBezTo>
                      <a:pt x="1" y="2"/>
                      <a:pt x="0" y="1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1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1" name="Freeform 149"/>
              <p:cNvSpPr/>
              <p:nvPr/>
            </p:nvSpPr>
            <p:spPr bwMode="auto">
              <a:xfrm>
                <a:off x="4519" y="138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2" name="Freeform 150"/>
              <p:cNvSpPr/>
              <p:nvPr/>
            </p:nvSpPr>
            <p:spPr bwMode="auto">
              <a:xfrm>
                <a:off x="3876" y="135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3" name="Freeform 151"/>
              <p:cNvSpPr/>
              <p:nvPr/>
            </p:nvSpPr>
            <p:spPr bwMode="auto">
              <a:xfrm>
                <a:off x="4465" y="1920"/>
                <a:ext cx="5" cy="0"/>
              </a:xfrm>
              <a:custGeom>
                <a:avLst/>
                <a:gdLst>
                  <a:gd name="T0" fmla="*/ 1 w 2"/>
                  <a:gd name="T1" fmla="*/ 1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4" name="Freeform 152"/>
              <p:cNvSpPr/>
              <p:nvPr/>
            </p:nvSpPr>
            <p:spPr bwMode="auto">
              <a:xfrm>
                <a:off x="4468" y="1918"/>
                <a:ext cx="6" cy="5"/>
              </a:xfrm>
              <a:custGeom>
                <a:avLst/>
                <a:gdLst>
                  <a:gd name="T0" fmla="*/ 0 w 3"/>
                  <a:gd name="T1" fmla="*/ 0 h 2"/>
                  <a:gd name="T2" fmla="*/ 3 w 3"/>
                  <a:gd name="T3" fmla="*/ 2 h 2"/>
                  <a:gd name="T4" fmla="*/ 0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2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5" name="Freeform 153"/>
              <p:cNvSpPr/>
              <p:nvPr/>
            </p:nvSpPr>
            <p:spPr bwMode="auto">
              <a:xfrm>
                <a:off x="3912" y="1286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0" y="1"/>
                      <a:pt x="1" y="1"/>
                    </a:cubicBezTo>
                    <a:cubicBezTo>
                      <a:pt x="1" y="0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6" name="Freeform 154"/>
              <p:cNvSpPr/>
              <p:nvPr/>
            </p:nvSpPr>
            <p:spPr bwMode="auto">
              <a:xfrm>
                <a:off x="3876" y="132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7" name="Rectangle 155"/>
              <p:cNvSpPr>
                <a:spLocks noChangeArrowheads="1"/>
              </p:cNvSpPr>
              <p:nvPr/>
            </p:nvSpPr>
            <p:spPr bwMode="auto">
              <a:xfrm>
                <a:off x="4402" y="1454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8" name="Freeform 156"/>
              <p:cNvSpPr/>
              <p:nvPr/>
            </p:nvSpPr>
            <p:spPr bwMode="auto">
              <a:xfrm>
                <a:off x="4546" y="1401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9" name="Freeform 157"/>
              <p:cNvSpPr/>
              <p:nvPr/>
            </p:nvSpPr>
            <p:spPr bwMode="auto">
              <a:xfrm>
                <a:off x="3914" y="129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0" name="Freeform 158"/>
              <p:cNvSpPr/>
              <p:nvPr/>
            </p:nvSpPr>
            <p:spPr bwMode="auto">
              <a:xfrm>
                <a:off x="4423" y="14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1" name="Freeform 159"/>
              <p:cNvSpPr/>
              <p:nvPr/>
            </p:nvSpPr>
            <p:spPr bwMode="auto">
              <a:xfrm>
                <a:off x="4465" y="1456"/>
                <a:ext cx="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2" name="Freeform 160"/>
              <p:cNvSpPr/>
              <p:nvPr/>
            </p:nvSpPr>
            <p:spPr bwMode="auto">
              <a:xfrm>
                <a:off x="4355" y="1509"/>
                <a:ext cx="4" cy="4"/>
              </a:xfrm>
              <a:custGeom>
                <a:avLst/>
                <a:gdLst>
                  <a:gd name="T0" fmla="*/ 0 w 4"/>
                  <a:gd name="T1" fmla="*/ 0 h 4"/>
                  <a:gd name="T2" fmla="*/ 0 w 4"/>
                  <a:gd name="T3" fmla="*/ 2 h 4"/>
                  <a:gd name="T4" fmla="*/ 4 w 4"/>
                  <a:gd name="T5" fmla="*/ 4 h 4"/>
                  <a:gd name="T6" fmla="*/ 0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0" y="2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3" name="Freeform 161"/>
              <p:cNvSpPr/>
              <p:nvPr/>
            </p:nvSpPr>
            <p:spPr bwMode="auto">
              <a:xfrm>
                <a:off x="4383" y="14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4" name="Freeform 162"/>
              <p:cNvSpPr/>
              <p:nvPr/>
            </p:nvSpPr>
            <p:spPr bwMode="auto">
              <a:xfrm>
                <a:off x="4287" y="1378"/>
                <a:ext cx="261" cy="237"/>
              </a:xfrm>
              <a:custGeom>
                <a:avLst/>
                <a:gdLst>
                  <a:gd name="T0" fmla="*/ 27 w 123"/>
                  <a:gd name="T1" fmla="*/ 92 h 112"/>
                  <a:gd name="T2" fmla="*/ 33 w 123"/>
                  <a:gd name="T3" fmla="*/ 85 h 112"/>
                  <a:gd name="T4" fmla="*/ 52 w 123"/>
                  <a:gd name="T5" fmla="*/ 57 h 112"/>
                  <a:gd name="T6" fmla="*/ 61 w 123"/>
                  <a:gd name="T7" fmla="*/ 52 h 112"/>
                  <a:gd name="T8" fmla="*/ 69 w 123"/>
                  <a:gd name="T9" fmla="*/ 49 h 112"/>
                  <a:gd name="T10" fmla="*/ 81 w 123"/>
                  <a:gd name="T11" fmla="*/ 39 h 112"/>
                  <a:gd name="T12" fmla="*/ 89 w 123"/>
                  <a:gd name="T13" fmla="*/ 34 h 112"/>
                  <a:gd name="T14" fmla="*/ 100 w 123"/>
                  <a:gd name="T15" fmla="*/ 25 h 112"/>
                  <a:gd name="T16" fmla="*/ 105 w 123"/>
                  <a:gd name="T17" fmla="*/ 17 h 112"/>
                  <a:gd name="T18" fmla="*/ 115 w 123"/>
                  <a:gd name="T19" fmla="*/ 15 h 112"/>
                  <a:gd name="T20" fmla="*/ 119 w 123"/>
                  <a:gd name="T21" fmla="*/ 14 h 112"/>
                  <a:gd name="T22" fmla="*/ 121 w 123"/>
                  <a:gd name="T23" fmla="*/ 8 h 112"/>
                  <a:gd name="T24" fmla="*/ 122 w 123"/>
                  <a:gd name="T25" fmla="*/ 7 h 112"/>
                  <a:gd name="T26" fmla="*/ 118 w 123"/>
                  <a:gd name="T27" fmla="*/ 7 h 112"/>
                  <a:gd name="T28" fmla="*/ 113 w 123"/>
                  <a:gd name="T29" fmla="*/ 5 h 112"/>
                  <a:gd name="T30" fmla="*/ 107 w 123"/>
                  <a:gd name="T31" fmla="*/ 4 h 112"/>
                  <a:gd name="T32" fmla="*/ 106 w 123"/>
                  <a:gd name="T33" fmla="*/ 3 h 112"/>
                  <a:gd name="T34" fmla="*/ 102 w 123"/>
                  <a:gd name="T35" fmla="*/ 4 h 112"/>
                  <a:gd name="T36" fmla="*/ 101 w 123"/>
                  <a:gd name="T37" fmla="*/ 4 h 112"/>
                  <a:gd name="T38" fmla="*/ 99 w 123"/>
                  <a:gd name="T39" fmla="*/ 2 h 112"/>
                  <a:gd name="T40" fmla="*/ 98 w 123"/>
                  <a:gd name="T41" fmla="*/ 9 h 112"/>
                  <a:gd name="T42" fmla="*/ 96 w 123"/>
                  <a:gd name="T43" fmla="*/ 8 h 112"/>
                  <a:gd name="T44" fmla="*/ 93 w 123"/>
                  <a:gd name="T45" fmla="*/ 7 h 112"/>
                  <a:gd name="T46" fmla="*/ 91 w 123"/>
                  <a:gd name="T47" fmla="*/ 7 h 112"/>
                  <a:gd name="T48" fmla="*/ 89 w 123"/>
                  <a:gd name="T49" fmla="*/ 10 h 112"/>
                  <a:gd name="T50" fmla="*/ 87 w 123"/>
                  <a:gd name="T51" fmla="*/ 10 h 112"/>
                  <a:gd name="T52" fmla="*/ 89 w 123"/>
                  <a:gd name="T53" fmla="*/ 18 h 112"/>
                  <a:gd name="T54" fmla="*/ 85 w 123"/>
                  <a:gd name="T55" fmla="*/ 12 h 112"/>
                  <a:gd name="T56" fmla="*/ 78 w 123"/>
                  <a:gd name="T57" fmla="*/ 16 h 112"/>
                  <a:gd name="T58" fmla="*/ 75 w 123"/>
                  <a:gd name="T59" fmla="*/ 18 h 112"/>
                  <a:gd name="T60" fmla="*/ 75 w 123"/>
                  <a:gd name="T61" fmla="*/ 24 h 112"/>
                  <a:gd name="T62" fmla="*/ 67 w 123"/>
                  <a:gd name="T63" fmla="*/ 25 h 112"/>
                  <a:gd name="T64" fmla="*/ 65 w 123"/>
                  <a:gd name="T65" fmla="*/ 29 h 112"/>
                  <a:gd name="T66" fmla="*/ 64 w 123"/>
                  <a:gd name="T67" fmla="*/ 29 h 112"/>
                  <a:gd name="T68" fmla="*/ 64 w 123"/>
                  <a:gd name="T69" fmla="*/ 32 h 112"/>
                  <a:gd name="T70" fmla="*/ 60 w 123"/>
                  <a:gd name="T71" fmla="*/ 30 h 112"/>
                  <a:gd name="T72" fmla="*/ 59 w 123"/>
                  <a:gd name="T73" fmla="*/ 34 h 112"/>
                  <a:gd name="T74" fmla="*/ 55 w 123"/>
                  <a:gd name="T75" fmla="*/ 39 h 112"/>
                  <a:gd name="T76" fmla="*/ 50 w 123"/>
                  <a:gd name="T77" fmla="*/ 39 h 112"/>
                  <a:gd name="T78" fmla="*/ 47 w 123"/>
                  <a:gd name="T79" fmla="*/ 43 h 112"/>
                  <a:gd name="T80" fmla="*/ 45 w 123"/>
                  <a:gd name="T81" fmla="*/ 45 h 112"/>
                  <a:gd name="T82" fmla="*/ 44 w 123"/>
                  <a:gd name="T83" fmla="*/ 45 h 112"/>
                  <a:gd name="T84" fmla="*/ 42 w 123"/>
                  <a:gd name="T85" fmla="*/ 48 h 112"/>
                  <a:gd name="T86" fmla="*/ 39 w 123"/>
                  <a:gd name="T87" fmla="*/ 54 h 112"/>
                  <a:gd name="T88" fmla="*/ 38 w 123"/>
                  <a:gd name="T89" fmla="*/ 56 h 112"/>
                  <a:gd name="T90" fmla="*/ 38 w 123"/>
                  <a:gd name="T91" fmla="*/ 63 h 112"/>
                  <a:gd name="T92" fmla="*/ 34 w 123"/>
                  <a:gd name="T93" fmla="*/ 65 h 112"/>
                  <a:gd name="T94" fmla="*/ 30 w 123"/>
                  <a:gd name="T95" fmla="*/ 69 h 112"/>
                  <a:gd name="T96" fmla="*/ 27 w 123"/>
                  <a:gd name="T97" fmla="*/ 71 h 112"/>
                  <a:gd name="T98" fmla="*/ 19 w 123"/>
                  <a:gd name="T99" fmla="*/ 78 h 112"/>
                  <a:gd name="T100" fmla="*/ 17 w 123"/>
                  <a:gd name="T101" fmla="*/ 80 h 112"/>
                  <a:gd name="T102" fmla="*/ 13 w 123"/>
                  <a:gd name="T103" fmla="*/ 88 h 112"/>
                  <a:gd name="T104" fmla="*/ 12 w 123"/>
                  <a:gd name="T105" fmla="*/ 95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3" h="112">
                    <a:moveTo>
                      <a:pt x="9" y="112"/>
                    </a:moveTo>
                    <a:cubicBezTo>
                      <a:pt x="9" y="108"/>
                      <a:pt x="13" y="106"/>
                      <a:pt x="17" y="105"/>
                    </a:cubicBezTo>
                    <a:cubicBezTo>
                      <a:pt x="17" y="104"/>
                      <a:pt x="17" y="102"/>
                      <a:pt x="18" y="102"/>
                    </a:cubicBezTo>
                    <a:cubicBezTo>
                      <a:pt x="20" y="98"/>
                      <a:pt x="27" y="98"/>
                      <a:pt x="28" y="93"/>
                    </a:cubicBezTo>
                    <a:cubicBezTo>
                      <a:pt x="27" y="93"/>
                      <a:pt x="27" y="92"/>
                      <a:pt x="26" y="91"/>
                    </a:cubicBezTo>
                    <a:cubicBezTo>
                      <a:pt x="27" y="92"/>
                      <a:pt x="27" y="92"/>
                      <a:pt x="27" y="92"/>
                    </a:cubicBezTo>
                    <a:cubicBezTo>
                      <a:pt x="26" y="91"/>
                      <a:pt x="26" y="91"/>
                      <a:pt x="26" y="91"/>
                    </a:cubicBezTo>
                    <a:cubicBezTo>
                      <a:pt x="26" y="90"/>
                      <a:pt x="28" y="92"/>
                      <a:pt x="28" y="92"/>
                    </a:cubicBezTo>
                    <a:cubicBezTo>
                      <a:pt x="29" y="91"/>
                      <a:pt x="29" y="89"/>
                      <a:pt x="31" y="88"/>
                    </a:cubicBezTo>
                    <a:cubicBezTo>
                      <a:pt x="29" y="86"/>
                      <a:pt x="31" y="87"/>
                      <a:pt x="29" y="85"/>
                    </a:cubicBezTo>
                    <a:cubicBezTo>
                      <a:pt x="30" y="86"/>
                      <a:pt x="30" y="86"/>
                      <a:pt x="30" y="86"/>
                    </a:cubicBezTo>
                    <a:cubicBezTo>
                      <a:pt x="30" y="84"/>
                      <a:pt x="30" y="84"/>
                      <a:pt x="33" y="85"/>
                    </a:cubicBezTo>
                    <a:cubicBezTo>
                      <a:pt x="38" y="83"/>
                      <a:pt x="40" y="79"/>
                      <a:pt x="43" y="76"/>
                    </a:cubicBezTo>
                    <a:cubicBezTo>
                      <a:pt x="46" y="72"/>
                      <a:pt x="48" y="68"/>
                      <a:pt x="52" y="64"/>
                    </a:cubicBezTo>
                    <a:cubicBezTo>
                      <a:pt x="50" y="61"/>
                      <a:pt x="52" y="61"/>
                      <a:pt x="5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8"/>
                      <a:pt x="52" y="59"/>
                      <a:pt x="54" y="59"/>
                    </a:cubicBezTo>
                    <a:cubicBezTo>
                      <a:pt x="53" y="58"/>
                      <a:pt x="54" y="59"/>
                      <a:pt x="52" y="57"/>
                    </a:cubicBezTo>
                    <a:cubicBezTo>
                      <a:pt x="51" y="56"/>
                      <a:pt x="55" y="59"/>
                      <a:pt x="54" y="58"/>
                    </a:cubicBezTo>
                    <a:cubicBezTo>
                      <a:pt x="55" y="59"/>
                      <a:pt x="53" y="57"/>
                      <a:pt x="54" y="58"/>
                    </a:cubicBezTo>
                    <a:cubicBezTo>
                      <a:pt x="53" y="55"/>
                      <a:pt x="55" y="59"/>
                      <a:pt x="57" y="59"/>
                    </a:cubicBezTo>
                    <a:cubicBezTo>
                      <a:pt x="58" y="57"/>
                      <a:pt x="58" y="54"/>
                      <a:pt x="61" y="54"/>
                    </a:cubicBezTo>
                    <a:cubicBezTo>
                      <a:pt x="61" y="54"/>
                      <a:pt x="60" y="52"/>
                      <a:pt x="60" y="52"/>
                    </a:cubicBezTo>
                    <a:cubicBezTo>
                      <a:pt x="62" y="55"/>
                      <a:pt x="60" y="51"/>
                      <a:pt x="61" y="52"/>
                    </a:cubicBezTo>
                    <a:cubicBezTo>
                      <a:pt x="62" y="53"/>
                      <a:pt x="62" y="53"/>
                      <a:pt x="62" y="53"/>
                    </a:cubicBezTo>
                    <a:cubicBezTo>
                      <a:pt x="63" y="54"/>
                      <a:pt x="63" y="51"/>
                      <a:pt x="64" y="52"/>
                    </a:cubicBezTo>
                    <a:cubicBezTo>
                      <a:pt x="64" y="50"/>
                      <a:pt x="67" y="52"/>
                      <a:pt x="66" y="50"/>
                    </a:cubicBezTo>
                    <a:cubicBezTo>
                      <a:pt x="67" y="52"/>
                      <a:pt x="67" y="51"/>
                      <a:pt x="68" y="51"/>
                    </a:cubicBezTo>
                    <a:cubicBezTo>
                      <a:pt x="66" y="48"/>
                      <a:pt x="70" y="51"/>
                      <a:pt x="69" y="49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71" y="48"/>
                      <a:pt x="73" y="47"/>
                      <a:pt x="74" y="44"/>
                    </a:cubicBezTo>
                    <a:cubicBezTo>
                      <a:pt x="75" y="43"/>
                      <a:pt x="78" y="45"/>
                      <a:pt x="79" y="42"/>
                    </a:cubicBezTo>
                    <a:cubicBezTo>
                      <a:pt x="78" y="41"/>
                      <a:pt x="78" y="41"/>
                      <a:pt x="78" y="41"/>
                    </a:cubicBezTo>
                    <a:cubicBezTo>
                      <a:pt x="78" y="41"/>
                      <a:pt x="79" y="42"/>
                      <a:pt x="79" y="42"/>
                    </a:cubicBezTo>
                    <a:cubicBezTo>
                      <a:pt x="79" y="40"/>
                      <a:pt x="81" y="41"/>
                      <a:pt x="81" y="41"/>
                    </a:cubicBezTo>
                    <a:cubicBezTo>
                      <a:pt x="81" y="40"/>
                      <a:pt x="81" y="40"/>
                      <a:pt x="81" y="39"/>
                    </a:cubicBezTo>
                    <a:cubicBezTo>
                      <a:pt x="83" y="41"/>
                      <a:pt x="82" y="37"/>
                      <a:pt x="84" y="38"/>
                    </a:cubicBezTo>
                    <a:cubicBezTo>
                      <a:pt x="82" y="36"/>
                      <a:pt x="84" y="37"/>
                      <a:pt x="84" y="36"/>
                    </a:cubicBezTo>
                    <a:cubicBezTo>
                      <a:pt x="84" y="36"/>
                      <a:pt x="84" y="36"/>
                      <a:pt x="85" y="37"/>
                    </a:cubicBezTo>
                    <a:cubicBezTo>
                      <a:pt x="85" y="36"/>
                      <a:pt x="85" y="36"/>
                      <a:pt x="87" y="36"/>
                    </a:cubicBezTo>
                    <a:cubicBezTo>
                      <a:pt x="87" y="36"/>
                      <a:pt x="86" y="34"/>
                      <a:pt x="87" y="34"/>
                    </a:cubicBezTo>
                    <a:cubicBezTo>
                      <a:pt x="88" y="36"/>
                      <a:pt x="88" y="34"/>
                      <a:pt x="89" y="34"/>
                    </a:cubicBezTo>
                    <a:cubicBezTo>
                      <a:pt x="87" y="32"/>
                      <a:pt x="87" y="31"/>
                      <a:pt x="88" y="31"/>
                    </a:cubicBezTo>
                    <a:cubicBezTo>
                      <a:pt x="89" y="34"/>
                      <a:pt x="89" y="34"/>
                      <a:pt x="89" y="34"/>
                    </a:cubicBezTo>
                    <a:cubicBezTo>
                      <a:pt x="90" y="31"/>
                      <a:pt x="93" y="33"/>
                      <a:pt x="93" y="29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5" y="28"/>
                      <a:pt x="98" y="29"/>
                      <a:pt x="98" y="25"/>
                    </a:cubicBezTo>
                    <a:cubicBezTo>
                      <a:pt x="99" y="25"/>
                      <a:pt x="100" y="26"/>
                      <a:pt x="100" y="25"/>
                    </a:cubicBezTo>
                    <a:cubicBezTo>
                      <a:pt x="100" y="24"/>
                      <a:pt x="101" y="24"/>
                      <a:pt x="100" y="22"/>
                    </a:cubicBezTo>
                    <a:cubicBezTo>
                      <a:pt x="100" y="21"/>
                      <a:pt x="101" y="22"/>
                      <a:pt x="101" y="23"/>
                    </a:cubicBezTo>
                    <a:cubicBezTo>
                      <a:pt x="102" y="23"/>
                      <a:pt x="104" y="25"/>
                      <a:pt x="103" y="22"/>
                    </a:cubicBezTo>
                    <a:cubicBezTo>
                      <a:pt x="104" y="23"/>
                      <a:pt x="104" y="23"/>
                      <a:pt x="104" y="23"/>
                    </a:cubicBezTo>
                    <a:cubicBezTo>
                      <a:pt x="104" y="22"/>
                      <a:pt x="104" y="20"/>
                      <a:pt x="106" y="21"/>
                    </a:cubicBezTo>
                    <a:cubicBezTo>
                      <a:pt x="105" y="19"/>
                      <a:pt x="106" y="19"/>
                      <a:pt x="105" y="17"/>
                    </a:cubicBezTo>
                    <a:cubicBezTo>
                      <a:pt x="105" y="17"/>
                      <a:pt x="106" y="19"/>
                      <a:pt x="106" y="18"/>
                    </a:cubicBezTo>
                    <a:cubicBezTo>
                      <a:pt x="106" y="20"/>
                      <a:pt x="106" y="20"/>
                      <a:pt x="106" y="20"/>
                    </a:cubicBezTo>
                    <a:cubicBezTo>
                      <a:pt x="108" y="20"/>
                      <a:pt x="109" y="18"/>
                      <a:pt x="110" y="16"/>
                    </a:cubicBezTo>
                    <a:cubicBezTo>
                      <a:pt x="112" y="19"/>
                      <a:pt x="112" y="16"/>
                      <a:pt x="113" y="17"/>
                    </a:cubicBezTo>
                    <a:cubicBezTo>
                      <a:pt x="113" y="15"/>
                      <a:pt x="115" y="17"/>
                      <a:pt x="114" y="14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5" y="15"/>
                      <a:pt x="116" y="15"/>
                      <a:pt x="117" y="15"/>
                    </a:cubicBezTo>
                    <a:cubicBezTo>
                      <a:pt x="118" y="16"/>
                      <a:pt x="118" y="14"/>
                      <a:pt x="118" y="13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13"/>
                      <a:pt x="118" y="11"/>
                      <a:pt x="118" y="9"/>
                    </a:cubicBezTo>
                    <a:cubicBezTo>
                      <a:pt x="119" y="10"/>
                      <a:pt x="118" y="9"/>
                      <a:pt x="119" y="10"/>
                    </a:cubicBezTo>
                    <a:cubicBezTo>
                      <a:pt x="119" y="11"/>
                      <a:pt x="119" y="13"/>
                      <a:pt x="119" y="14"/>
                    </a:cubicBezTo>
                    <a:cubicBezTo>
                      <a:pt x="120" y="15"/>
                      <a:pt x="119" y="11"/>
                      <a:pt x="120" y="13"/>
                    </a:cubicBezTo>
                    <a:cubicBezTo>
                      <a:pt x="121" y="14"/>
                      <a:pt x="121" y="13"/>
                      <a:pt x="121" y="11"/>
                    </a:cubicBezTo>
                    <a:cubicBezTo>
                      <a:pt x="121" y="12"/>
                      <a:pt x="121" y="12"/>
                      <a:pt x="121" y="13"/>
                    </a:cubicBezTo>
                    <a:cubicBezTo>
                      <a:pt x="122" y="13"/>
                      <a:pt x="122" y="13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0"/>
                      <a:pt x="122" y="10"/>
                      <a:pt x="121" y="8"/>
                    </a:cubicBezTo>
                    <a:cubicBezTo>
                      <a:pt x="121" y="9"/>
                      <a:pt x="121" y="9"/>
                      <a:pt x="121" y="9"/>
                    </a:cubicBezTo>
                    <a:cubicBezTo>
                      <a:pt x="121" y="7"/>
                      <a:pt x="121" y="7"/>
                      <a:pt x="122" y="8"/>
                    </a:cubicBezTo>
                    <a:cubicBezTo>
                      <a:pt x="122" y="10"/>
                      <a:pt x="122" y="11"/>
                      <a:pt x="122" y="11"/>
                    </a:cubicBezTo>
                    <a:cubicBezTo>
                      <a:pt x="123" y="7"/>
                      <a:pt x="123" y="7"/>
                      <a:pt x="123" y="7"/>
                    </a:cubicBezTo>
                    <a:cubicBezTo>
                      <a:pt x="123" y="9"/>
                      <a:pt x="122" y="8"/>
                      <a:pt x="122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6"/>
                      <a:pt x="122" y="6"/>
                      <a:pt x="122" y="6"/>
                    </a:cubicBezTo>
                    <a:cubicBezTo>
                      <a:pt x="121" y="7"/>
                      <a:pt x="120" y="5"/>
                      <a:pt x="120" y="7"/>
                    </a:cubicBezTo>
                    <a:cubicBezTo>
                      <a:pt x="120" y="8"/>
                      <a:pt x="120" y="8"/>
                      <a:pt x="120" y="8"/>
                    </a:cubicBezTo>
                    <a:cubicBezTo>
                      <a:pt x="120" y="8"/>
                      <a:pt x="120" y="11"/>
                      <a:pt x="119" y="9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7"/>
                      <a:pt x="119" y="8"/>
                      <a:pt x="118" y="7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9" y="8"/>
                      <a:pt x="117" y="6"/>
                      <a:pt x="117" y="7"/>
                    </a:cubicBezTo>
                    <a:cubicBezTo>
                      <a:pt x="117" y="6"/>
                      <a:pt x="117" y="6"/>
                      <a:pt x="117" y="6"/>
                    </a:cubicBezTo>
                    <a:cubicBezTo>
                      <a:pt x="116" y="6"/>
                      <a:pt x="117" y="8"/>
                      <a:pt x="117" y="8"/>
                    </a:cubicBezTo>
                    <a:cubicBezTo>
                      <a:pt x="117" y="8"/>
                      <a:pt x="116" y="5"/>
                      <a:pt x="115" y="4"/>
                    </a:cubicBezTo>
                    <a:cubicBezTo>
                      <a:pt x="115" y="5"/>
                      <a:pt x="114" y="7"/>
                      <a:pt x="113" y="5"/>
                    </a:cubicBezTo>
                    <a:cubicBezTo>
                      <a:pt x="112" y="6"/>
                      <a:pt x="112" y="7"/>
                      <a:pt x="112" y="8"/>
                    </a:cubicBezTo>
                    <a:cubicBezTo>
                      <a:pt x="111" y="8"/>
                      <a:pt x="111" y="6"/>
                      <a:pt x="111" y="7"/>
                    </a:cubicBezTo>
                    <a:cubicBezTo>
                      <a:pt x="111" y="6"/>
                      <a:pt x="110" y="5"/>
                      <a:pt x="110" y="4"/>
                    </a:cubicBezTo>
                    <a:cubicBezTo>
                      <a:pt x="110" y="5"/>
                      <a:pt x="109" y="4"/>
                      <a:pt x="110" y="7"/>
                    </a:cubicBezTo>
                    <a:cubicBezTo>
                      <a:pt x="109" y="6"/>
                      <a:pt x="108" y="6"/>
                      <a:pt x="107" y="7"/>
                    </a:cubicBezTo>
                    <a:cubicBezTo>
                      <a:pt x="108" y="7"/>
                      <a:pt x="107" y="5"/>
                      <a:pt x="107" y="4"/>
                    </a:cubicBezTo>
                    <a:cubicBezTo>
                      <a:pt x="107" y="6"/>
                      <a:pt x="106" y="7"/>
                      <a:pt x="106" y="7"/>
                    </a:cubicBezTo>
                    <a:cubicBezTo>
                      <a:pt x="106" y="9"/>
                      <a:pt x="106" y="9"/>
                      <a:pt x="107" y="10"/>
                    </a:cubicBezTo>
                    <a:cubicBezTo>
                      <a:pt x="107" y="10"/>
                      <a:pt x="107" y="11"/>
                      <a:pt x="107" y="11"/>
                    </a:cubicBezTo>
                    <a:cubicBezTo>
                      <a:pt x="106" y="9"/>
                      <a:pt x="105" y="7"/>
                      <a:pt x="104" y="7"/>
                    </a:cubicBezTo>
                    <a:cubicBezTo>
                      <a:pt x="104" y="4"/>
                      <a:pt x="106" y="7"/>
                      <a:pt x="104" y="4"/>
                    </a:cubicBezTo>
                    <a:cubicBezTo>
                      <a:pt x="104" y="2"/>
                      <a:pt x="105" y="2"/>
                      <a:pt x="106" y="3"/>
                    </a:cubicBezTo>
                    <a:cubicBezTo>
                      <a:pt x="105" y="1"/>
                      <a:pt x="105" y="3"/>
                      <a:pt x="104" y="1"/>
                    </a:cubicBezTo>
                    <a:cubicBezTo>
                      <a:pt x="104" y="1"/>
                      <a:pt x="104" y="2"/>
                      <a:pt x="103" y="3"/>
                    </a:cubicBezTo>
                    <a:cubicBezTo>
                      <a:pt x="104" y="4"/>
                      <a:pt x="104" y="4"/>
                      <a:pt x="104" y="5"/>
                    </a:cubicBezTo>
                    <a:cubicBezTo>
                      <a:pt x="105" y="8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2" y="2"/>
                      <a:pt x="102" y="4"/>
                      <a:pt x="102" y="4"/>
                    </a:cubicBezTo>
                    <a:cubicBezTo>
                      <a:pt x="100" y="1"/>
                      <a:pt x="102" y="3"/>
                      <a:pt x="102" y="1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0" y="0"/>
                      <a:pt x="101" y="2"/>
                      <a:pt x="100" y="2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3"/>
                      <a:pt x="101" y="4"/>
                      <a:pt x="101" y="4"/>
                    </a:cubicBezTo>
                    <a:cubicBezTo>
                      <a:pt x="102" y="7"/>
                      <a:pt x="101" y="4"/>
                      <a:pt x="101" y="5"/>
                    </a:cubicBezTo>
                    <a:cubicBezTo>
                      <a:pt x="101" y="7"/>
                      <a:pt x="101" y="5"/>
                      <a:pt x="102" y="7"/>
                    </a:cubicBezTo>
                    <a:cubicBezTo>
                      <a:pt x="102" y="8"/>
                      <a:pt x="102" y="8"/>
                      <a:pt x="102" y="9"/>
                    </a:cubicBezTo>
                    <a:cubicBezTo>
                      <a:pt x="101" y="9"/>
                      <a:pt x="101" y="7"/>
                      <a:pt x="100" y="6"/>
                    </a:cubicBezTo>
                    <a:cubicBezTo>
                      <a:pt x="100" y="6"/>
                      <a:pt x="100" y="5"/>
                      <a:pt x="101" y="6"/>
                    </a:cubicBezTo>
                    <a:cubicBezTo>
                      <a:pt x="101" y="4"/>
                      <a:pt x="99" y="3"/>
                      <a:pt x="99" y="2"/>
                    </a:cubicBezTo>
                    <a:cubicBezTo>
                      <a:pt x="98" y="1"/>
                      <a:pt x="99" y="4"/>
                      <a:pt x="99" y="4"/>
                    </a:cubicBezTo>
                    <a:cubicBezTo>
                      <a:pt x="99" y="3"/>
                      <a:pt x="99" y="5"/>
                      <a:pt x="100" y="6"/>
                    </a:cubicBezTo>
                    <a:cubicBezTo>
                      <a:pt x="101" y="11"/>
                      <a:pt x="98" y="3"/>
                      <a:pt x="97" y="4"/>
                    </a:cubicBezTo>
                    <a:cubicBezTo>
                      <a:pt x="99" y="7"/>
                      <a:pt x="98" y="8"/>
                      <a:pt x="100" y="11"/>
                    </a:cubicBezTo>
                    <a:cubicBezTo>
                      <a:pt x="100" y="12"/>
                      <a:pt x="100" y="13"/>
                      <a:pt x="100" y="12"/>
                    </a:cubicBezTo>
                    <a:cubicBezTo>
                      <a:pt x="99" y="10"/>
                      <a:pt x="99" y="11"/>
                      <a:pt x="98" y="9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7" y="5"/>
                      <a:pt x="95" y="4"/>
                      <a:pt x="95" y="4"/>
                    </a:cubicBezTo>
                    <a:cubicBezTo>
                      <a:pt x="95" y="5"/>
                      <a:pt x="96" y="5"/>
                      <a:pt x="96" y="6"/>
                    </a:cubicBezTo>
                    <a:cubicBezTo>
                      <a:pt x="95" y="5"/>
                      <a:pt x="95" y="4"/>
                      <a:pt x="94" y="4"/>
                    </a:cubicBezTo>
                    <a:cubicBezTo>
                      <a:pt x="95" y="5"/>
                      <a:pt x="96" y="7"/>
                      <a:pt x="96" y="8"/>
                    </a:cubicBezTo>
                    <a:cubicBezTo>
                      <a:pt x="95" y="8"/>
                      <a:pt x="94" y="6"/>
                      <a:pt x="94" y="6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4" y="6"/>
                      <a:pt x="93" y="3"/>
                      <a:pt x="93" y="4"/>
                    </a:cubicBezTo>
                    <a:cubicBezTo>
                      <a:pt x="93" y="5"/>
                      <a:pt x="94" y="7"/>
                      <a:pt x="94" y="8"/>
                    </a:cubicBezTo>
                    <a:cubicBezTo>
                      <a:pt x="94" y="9"/>
                      <a:pt x="94" y="8"/>
                      <a:pt x="94" y="8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3" y="7"/>
                      <a:pt x="92" y="4"/>
                      <a:pt x="92" y="5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6"/>
                      <a:pt x="92" y="6"/>
                      <a:pt x="91" y="5"/>
                    </a:cubicBezTo>
                    <a:cubicBezTo>
                      <a:pt x="92" y="6"/>
                      <a:pt x="91" y="6"/>
                      <a:pt x="92" y="6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6"/>
                      <a:pt x="92" y="9"/>
                      <a:pt x="91" y="7"/>
                    </a:cubicBezTo>
                    <a:cubicBezTo>
                      <a:pt x="92" y="9"/>
                      <a:pt x="91" y="7"/>
                      <a:pt x="92" y="8"/>
                    </a:cubicBezTo>
                    <a:cubicBezTo>
                      <a:pt x="93" y="9"/>
                      <a:pt x="92" y="9"/>
                      <a:pt x="92" y="10"/>
                    </a:cubicBezTo>
                    <a:cubicBezTo>
                      <a:pt x="91" y="7"/>
                      <a:pt x="91" y="10"/>
                      <a:pt x="91" y="10"/>
                    </a:cubicBezTo>
                    <a:cubicBezTo>
                      <a:pt x="91" y="9"/>
                      <a:pt x="90" y="9"/>
                      <a:pt x="90" y="8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89" y="7"/>
                      <a:pt x="90" y="11"/>
                      <a:pt x="89" y="10"/>
                    </a:cubicBezTo>
                    <a:cubicBezTo>
                      <a:pt x="89" y="9"/>
                      <a:pt x="88" y="8"/>
                      <a:pt x="88" y="7"/>
                    </a:cubicBezTo>
                    <a:cubicBezTo>
                      <a:pt x="90" y="10"/>
                      <a:pt x="89" y="11"/>
                      <a:pt x="90" y="12"/>
                    </a:cubicBezTo>
                    <a:cubicBezTo>
                      <a:pt x="89" y="12"/>
                      <a:pt x="88" y="9"/>
                      <a:pt x="87" y="8"/>
                    </a:cubicBezTo>
                    <a:cubicBezTo>
                      <a:pt x="88" y="10"/>
                      <a:pt x="86" y="7"/>
                      <a:pt x="87" y="9"/>
                    </a:cubicBezTo>
                    <a:cubicBezTo>
                      <a:pt x="88" y="10"/>
                      <a:pt x="88" y="11"/>
                      <a:pt x="88" y="12"/>
                    </a:cubicBezTo>
                    <a:cubicBezTo>
                      <a:pt x="88" y="12"/>
                      <a:pt x="88" y="11"/>
                      <a:pt x="87" y="10"/>
                    </a:cubicBezTo>
                    <a:cubicBezTo>
                      <a:pt x="87" y="10"/>
                      <a:pt x="88" y="12"/>
                      <a:pt x="88" y="13"/>
                    </a:cubicBezTo>
                    <a:cubicBezTo>
                      <a:pt x="88" y="13"/>
                      <a:pt x="89" y="15"/>
                      <a:pt x="88" y="14"/>
                    </a:cubicBezTo>
                    <a:cubicBezTo>
                      <a:pt x="87" y="12"/>
                      <a:pt x="88" y="13"/>
                      <a:pt x="87" y="12"/>
                    </a:cubicBezTo>
                    <a:cubicBezTo>
                      <a:pt x="86" y="12"/>
                      <a:pt x="89" y="16"/>
                      <a:pt x="88" y="16"/>
                    </a:cubicBezTo>
                    <a:cubicBezTo>
                      <a:pt x="89" y="17"/>
                      <a:pt x="90" y="20"/>
                      <a:pt x="90" y="21"/>
                    </a:cubicBezTo>
                    <a:cubicBezTo>
                      <a:pt x="89" y="21"/>
                      <a:pt x="90" y="20"/>
                      <a:pt x="89" y="18"/>
                    </a:cubicBezTo>
                    <a:cubicBezTo>
                      <a:pt x="89" y="18"/>
                      <a:pt x="89" y="18"/>
                      <a:pt x="89" y="18"/>
                    </a:cubicBezTo>
                    <a:cubicBezTo>
                      <a:pt x="87" y="16"/>
                      <a:pt x="87" y="14"/>
                      <a:pt x="86" y="12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5" y="12"/>
                      <a:pt x="85" y="11"/>
                      <a:pt x="84" y="10"/>
                    </a:cubicBezTo>
                    <a:cubicBezTo>
                      <a:pt x="85" y="12"/>
                      <a:pt x="84" y="11"/>
                      <a:pt x="84" y="11"/>
                    </a:cubicBezTo>
                    <a:cubicBezTo>
                      <a:pt x="85" y="13"/>
                      <a:pt x="84" y="11"/>
                      <a:pt x="85" y="12"/>
                    </a:cubicBezTo>
                    <a:cubicBezTo>
                      <a:pt x="84" y="13"/>
                      <a:pt x="86" y="15"/>
                      <a:pt x="85" y="15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2" y="11"/>
                      <a:pt x="84" y="14"/>
                      <a:pt x="83" y="13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1" y="13"/>
                      <a:pt x="80" y="14"/>
                      <a:pt x="81" y="18"/>
                    </a:cubicBezTo>
                    <a:cubicBezTo>
                      <a:pt x="80" y="17"/>
                      <a:pt x="79" y="17"/>
                      <a:pt x="78" y="16"/>
                    </a:cubicBezTo>
                    <a:cubicBezTo>
                      <a:pt x="78" y="17"/>
                      <a:pt x="79" y="18"/>
                      <a:pt x="79" y="18"/>
                    </a:cubicBezTo>
                    <a:cubicBezTo>
                      <a:pt x="77" y="17"/>
                      <a:pt x="77" y="17"/>
                      <a:pt x="77" y="17"/>
                    </a:cubicBezTo>
                    <a:cubicBezTo>
                      <a:pt x="76" y="16"/>
                      <a:pt x="77" y="18"/>
                      <a:pt x="77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5" y="17"/>
                      <a:pt x="76" y="19"/>
                      <a:pt x="76" y="19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6" y="20"/>
                      <a:pt x="76" y="20"/>
                      <a:pt x="74" y="19"/>
                    </a:cubicBezTo>
                    <a:cubicBezTo>
                      <a:pt x="75" y="19"/>
                      <a:pt x="75" y="19"/>
                      <a:pt x="75" y="20"/>
                    </a:cubicBezTo>
                    <a:cubicBezTo>
                      <a:pt x="74" y="19"/>
                      <a:pt x="73" y="20"/>
                      <a:pt x="73" y="21"/>
                    </a:cubicBezTo>
                    <a:cubicBezTo>
                      <a:pt x="74" y="21"/>
                      <a:pt x="74" y="21"/>
                      <a:pt x="75" y="23"/>
                    </a:cubicBezTo>
                    <a:cubicBezTo>
                      <a:pt x="76" y="25"/>
                      <a:pt x="74" y="22"/>
                      <a:pt x="75" y="24"/>
                    </a:cubicBezTo>
                    <a:cubicBezTo>
                      <a:pt x="74" y="23"/>
                      <a:pt x="74" y="22"/>
                      <a:pt x="73" y="22"/>
                    </a:cubicBezTo>
                    <a:cubicBezTo>
                      <a:pt x="71" y="20"/>
                      <a:pt x="71" y="22"/>
                      <a:pt x="70" y="23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68" y="22"/>
                      <a:pt x="69" y="25"/>
                      <a:pt x="68" y="24"/>
                    </a:cubicBezTo>
                    <a:cubicBezTo>
                      <a:pt x="68" y="25"/>
                      <a:pt x="70" y="28"/>
                      <a:pt x="69" y="28"/>
                    </a:cubicBezTo>
                    <a:cubicBezTo>
                      <a:pt x="70" y="30"/>
                      <a:pt x="68" y="26"/>
                      <a:pt x="67" y="25"/>
                    </a:cubicBezTo>
                    <a:cubicBezTo>
                      <a:pt x="67" y="26"/>
                      <a:pt x="67" y="26"/>
                      <a:pt x="67" y="26"/>
                    </a:cubicBezTo>
                    <a:cubicBezTo>
                      <a:pt x="66" y="26"/>
                      <a:pt x="66" y="26"/>
                      <a:pt x="66" y="26"/>
                    </a:cubicBezTo>
                    <a:cubicBezTo>
                      <a:pt x="67" y="27"/>
                      <a:pt x="67" y="28"/>
                      <a:pt x="66" y="27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7"/>
                      <a:pt x="65" y="26"/>
                      <a:pt x="64" y="27"/>
                    </a:cubicBezTo>
                    <a:cubicBezTo>
                      <a:pt x="65" y="28"/>
                      <a:pt x="64" y="28"/>
                      <a:pt x="65" y="29"/>
                    </a:cubicBezTo>
                    <a:cubicBezTo>
                      <a:pt x="65" y="28"/>
                      <a:pt x="65" y="28"/>
                      <a:pt x="65" y="28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9"/>
                      <a:pt x="65" y="29"/>
                    </a:cubicBezTo>
                    <a:cubicBezTo>
                      <a:pt x="64" y="28"/>
                      <a:pt x="64" y="28"/>
                      <a:pt x="64" y="28"/>
                    </a:cubicBezTo>
                    <a:cubicBezTo>
                      <a:pt x="63" y="27"/>
                      <a:pt x="64" y="29"/>
                      <a:pt x="65" y="30"/>
                    </a:cubicBezTo>
                    <a:cubicBezTo>
                      <a:pt x="65" y="31"/>
                      <a:pt x="64" y="30"/>
                      <a:pt x="64" y="29"/>
                    </a:cubicBezTo>
                    <a:cubicBezTo>
                      <a:pt x="63" y="29"/>
                      <a:pt x="64" y="30"/>
                      <a:pt x="64" y="29"/>
                    </a:cubicBezTo>
                    <a:cubicBezTo>
                      <a:pt x="63" y="28"/>
                      <a:pt x="63" y="29"/>
                      <a:pt x="63" y="28"/>
                    </a:cubicBezTo>
                    <a:cubicBezTo>
                      <a:pt x="63" y="28"/>
                      <a:pt x="64" y="30"/>
                      <a:pt x="63" y="30"/>
                    </a:cubicBezTo>
                    <a:cubicBezTo>
                      <a:pt x="63" y="30"/>
                      <a:pt x="63" y="31"/>
                      <a:pt x="62" y="29"/>
                    </a:cubicBezTo>
                    <a:cubicBezTo>
                      <a:pt x="62" y="30"/>
                      <a:pt x="62" y="30"/>
                      <a:pt x="62" y="31"/>
                    </a:cubicBezTo>
                    <a:cubicBezTo>
                      <a:pt x="63" y="31"/>
                      <a:pt x="63" y="31"/>
                      <a:pt x="64" y="32"/>
                    </a:cubicBezTo>
                    <a:cubicBezTo>
                      <a:pt x="64" y="32"/>
                      <a:pt x="64" y="33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32"/>
                      <a:pt x="63" y="32"/>
                      <a:pt x="64" y="33"/>
                    </a:cubicBezTo>
                    <a:cubicBezTo>
                      <a:pt x="62" y="32"/>
                      <a:pt x="62" y="32"/>
                      <a:pt x="62" y="32"/>
                    </a:cubicBezTo>
                    <a:cubicBezTo>
                      <a:pt x="63" y="33"/>
                      <a:pt x="62" y="33"/>
                      <a:pt x="62" y="33"/>
                    </a:cubicBezTo>
                    <a:cubicBezTo>
                      <a:pt x="61" y="32"/>
                      <a:pt x="60" y="30"/>
                      <a:pt x="60" y="30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2"/>
                      <a:pt x="60" y="32"/>
                      <a:pt x="59" y="31"/>
                    </a:cubicBezTo>
                    <a:cubicBezTo>
                      <a:pt x="58" y="31"/>
                      <a:pt x="61" y="36"/>
                      <a:pt x="60" y="35"/>
                    </a:cubicBezTo>
                    <a:cubicBezTo>
                      <a:pt x="59" y="33"/>
                      <a:pt x="59" y="33"/>
                      <a:pt x="58" y="33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59" y="35"/>
                      <a:pt x="58" y="33"/>
                      <a:pt x="59" y="34"/>
                    </a:cubicBezTo>
                    <a:cubicBezTo>
                      <a:pt x="60" y="34"/>
                      <a:pt x="59" y="34"/>
                      <a:pt x="59" y="35"/>
                    </a:cubicBezTo>
                    <a:cubicBezTo>
                      <a:pt x="56" y="32"/>
                      <a:pt x="57" y="35"/>
                      <a:pt x="55" y="34"/>
                    </a:cubicBezTo>
                    <a:cubicBezTo>
                      <a:pt x="56" y="36"/>
                      <a:pt x="55" y="35"/>
                      <a:pt x="55" y="36"/>
                    </a:cubicBezTo>
                    <a:cubicBezTo>
                      <a:pt x="54" y="34"/>
                      <a:pt x="55" y="37"/>
                      <a:pt x="54" y="36"/>
                    </a:cubicBezTo>
                    <a:cubicBezTo>
                      <a:pt x="55" y="38"/>
                      <a:pt x="55" y="38"/>
                      <a:pt x="55" y="38"/>
                    </a:cubicBezTo>
                    <a:cubicBezTo>
                      <a:pt x="54" y="37"/>
                      <a:pt x="57" y="41"/>
                      <a:pt x="55" y="39"/>
                    </a:cubicBezTo>
                    <a:cubicBezTo>
                      <a:pt x="54" y="39"/>
                      <a:pt x="54" y="38"/>
                      <a:pt x="53" y="37"/>
                    </a:cubicBezTo>
                    <a:cubicBezTo>
                      <a:pt x="51" y="35"/>
                      <a:pt x="54" y="40"/>
                      <a:pt x="52" y="38"/>
                    </a:cubicBezTo>
                    <a:cubicBezTo>
                      <a:pt x="52" y="38"/>
                      <a:pt x="53" y="40"/>
                      <a:pt x="54" y="41"/>
                    </a:cubicBezTo>
                    <a:cubicBezTo>
                      <a:pt x="53" y="40"/>
                      <a:pt x="51" y="39"/>
                      <a:pt x="51" y="39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49" y="39"/>
                      <a:pt x="50" y="40"/>
                      <a:pt x="50" y="41"/>
                    </a:cubicBezTo>
                    <a:cubicBezTo>
                      <a:pt x="49" y="39"/>
                      <a:pt x="48" y="41"/>
                      <a:pt x="47" y="40"/>
                    </a:cubicBezTo>
                    <a:cubicBezTo>
                      <a:pt x="49" y="42"/>
                      <a:pt x="46" y="40"/>
                      <a:pt x="48" y="43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8" y="43"/>
                      <a:pt x="49" y="44"/>
                      <a:pt x="49" y="45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46" y="41"/>
                      <a:pt x="47" y="43"/>
                      <a:pt x="46" y="42"/>
                    </a:cubicBezTo>
                    <a:cubicBezTo>
                      <a:pt x="47" y="43"/>
                      <a:pt x="45" y="42"/>
                      <a:pt x="46" y="44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5"/>
                      <a:pt x="47" y="45"/>
                      <a:pt x="47" y="46"/>
                    </a:cubicBezTo>
                    <a:cubicBezTo>
                      <a:pt x="47" y="46"/>
                      <a:pt x="45" y="44"/>
                      <a:pt x="45" y="44"/>
                    </a:cubicBezTo>
                    <a:cubicBezTo>
                      <a:pt x="45" y="44"/>
                      <a:pt x="45" y="44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44"/>
                      <a:pt x="43" y="45"/>
                      <a:pt x="44" y="46"/>
                    </a:cubicBezTo>
                    <a:cubicBezTo>
                      <a:pt x="42" y="46"/>
                      <a:pt x="42" y="48"/>
                      <a:pt x="42" y="49"/>
                    </a:cubicBezTo>
                    <a:cubicBezTo>
                      <a:pt x="42" y="49"/>
                      <a:pt x="41" y="48"/>
                      <a:pt x="42" y="48"/>
                    </a:cubicBezTo>
                    <a:cubicBezTo>
                      <a:pt x="42" y="49"/>
                      <a:pt x="42" y="50"/>
                      <a:pt x="42" y="49"/>
                    </a:cubicBezTo>
                    <a:cubicBezTo>
                      <a:pt x="42" y="50"/>
                      <a:pt x="41" y="48"/>
                      <a:pt x="40" y="49"/>
                    </a:cubicBezTo>
                    <a:cubicBezTo>
                      <a:pt x="40" y="48"/>
                      <a:pt x="41" y="50"/>
                      <a:pt x="41" y="50"/>
                    </a:cubicBezTo>
                    <a:cubicBezTo>
                      <a:pt x="39" y="48"/>
                      <a:pt x="41" y="52"/>
                      <a:pt x="39" y="51"/>
                    </a:cubicBezTo>
                    <a:cubicBezTo>
                      <a:pt x="40" y="52"/>
                      <a:pt x="39" y="51"/>
                      <a:pt x="39" y="50"/>
                    </a:cubicBezTo>
                    <a:cubicBezTo>
                      <a:pt x="39" y="51"/>
                      <a:pt x="38" y="52"/>
                      <a:pt x="39" y="54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38" y="53"/>
                      <a:pt x="38" y="53"/>
                      <a:pt x="38" y="54"/>
                    </a:cubicBezTo>
                    <a:cubicBezTo>
                      <a:pt x="39" y="55"/>
                      <a:pt x="40" y="56"/>
                      <a:pt x="39" y="56"/>
                    </a:cubicBezTo>
                    <a:cubicBezTo>
                      <a:pt x="39" y="56"/>
                      <a:pt x="39" y="56"/>
                      <a:pt x="39" y="56"/>
                    </a:cubicBezTo>
                    <a:cubicBezTo>
                      <a:pt x="39" y="56"/>
                      <a:pt x="39" y="57"/>
                      <a:pt x="39" y="57"/>
                    </a:cubicBezTo>
                    <a:cubicBezTo>
                      <a:pt x="38" y="57"/>
                      <a:pt x="39" y="57"/>
                      <a:pt x="38" y="56"/>
                    </a:cubicBezTo>
                    <a:cubicBezTo>
                      <a:pt x="36" y="54"/>
                      <a:pt x="36" y="56"/>
                      <a:pt x="36" y="56"/>
                    </a:cubicBezTo>
                    <a:cubicBezTo>
                      <a:pt x="37" y="57"/>
                      <a:pt x="37" y="57"/>
                      <a:pt x="37" y="57"/>
                    </a:cubicBezTo>
                    <a:cubicBezTo>
                      <a:pt x="37" y="58"/>
                      <a:pt x="36" y="56"/>
                      <a:pt x="36" y="56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7" y="59"/>
                      <a:pt x="36" y="58"/>
                    </a:cubicBezTo>
                    <a:cubicBezTo>
                      <a:pt x="36" y="59"/>
                      <a:pt x="37" y="61"/>
                      <a:pt x="38" y="63"/>
                    </a:cubicBezTo>
                    <a:cubicBezTo>
                      <a:pt x="38" y="63"/>
                      <a:pt x="38" y="64"/>
                      <a:pt x="38" y="64"/>
                    </a:cubicBezTo>
                    <a:cubicBezTo>
                      <a:pt x="37" y="63"/>
                      <a:pt x="38" y="64"/>
                      <a:pt x="37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2"/>
                      <a:pt x="34" y="61"/>
                      <a:pt x="34" y="60"/>
                    </a:cubicBezTo>
                    <a:cubicBezTo>
                      <a:pt x="34" y="61"/>
                      <a:pt x="33" y="61"/>
                      <a:pt x="32" y="61"/>
                    </a:cubicBezTo>
                    <a:cubicBezTo>
                      <a:pt x="34" y="63"/>
                      <a:pt x="32" y="63"/>
                      <a:pt x="34" y="65"/>
                    </a:cubicBezTo>
                    <a:cubicBezTo>
                      <a:pt x="34" y="65"/>
                      <a:pt x="32" y="63"/>
                      <a:pt x="32" y="63"/>
                    </a:cubicBezTo>
                    <a:cubicBezTo>
                      <a:pt x="32" y="64"/>
                      <a:pt x="31" y="64"/>
                      <a:pt x="31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6"/>
                      <a:pt x="29" y="66"/>
                      <a:pt x="30" y="68"/>
                    </a:cubicBezTo>
                    <a:cubicBezTo>
                      <a:pt x="30" y="67"/>
                      <a:pt x="30" y="67"/>
                      <a:pt x="30" y="67"/>
                    </a:cubicBezTo>
                    <a:cubicBezTo>
                      <a:pt x="28" y="67"/>
                      <a:pt x="32" y="69"/>
                      <a:pt x="30" y="69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30" y="69"/>
                      <a:pt x="28" y="68"/>
                      <a:pt x="29" y="70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8" y="69"/>
                      <a:pt x="28" y="69"/>
                      <a:pt x="28" y="71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6" y="69"/>
                      <a:pt x="28" y="71"/>
                      <a:pt x="27" y="71"/>
                    </a:cubicBezTo>
                    <a:cubicBezTo>
                      <a:pt x="27" y="71"/>
                      <a:pt x="26" y="71"/>
                      <a:pt x="26" y="70"/>
                    </a:cubicBezTo>
                    <a:cubicBezTo>
                      <a:pt x="27" y="71"/>
                      <a:pt x="26" y="72"/>
                      <a:pt x="27" y="72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21" y="75"/>
                      <a:pt x="21" y="78"/>
                    </a:cubicBezTo>
                    <a:cubicBezTo>
                      <a:pt x="19" y="77"/>
                      <a:pt x="20" y="77"/>
                      <a:pt x="19" y="76"/>
                    </a:cubicBezTo>
                    <a:cubicBezTo>
                      <a:pt x="20" y="77"/>
                      <a:pt x="19" y="77"/>
                      <a:pt x="19" y="78"/>
                    </a:cubicBezTo>
                    <a:cubicBezTo>
                      <a:pt x="19" y="77"/>
                      <a:pt x="19" y="77"/>
                      <a:pt x="19" y="77"/>
                    </a:cubicBezTo>
                    <a:cubicBezTo>
                      <a:pt x="19" y="78"/>
                      <a:pt x="18" y="77"/>
                      <a:pt x="18" y="78"/>
                    </a:cubicBezTo>
                    <a:cubicBezTo>
                      <a:pt x="18" y="78"/>
                      <a:pt x="18" y="78"/>
                      <a:pt x="18" y="78"/>
                    </a:cubicBezTo>
                    <a:cubicBezTo>
                      <a:pt x="19" y="80"/>
                      <a:pt x="16" y="77"/>
                      <a:pt x="18" y="79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8" y="80"/>
                      <a:pt x="15" y="78"/>
                      <a:pt x="17" y="80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79"/>
                      <a:pt x="18" y="82"/>
                      <a:pt x="16" y="81"/>
                    </a:cubicBezTo>
                    <a:cubicBezTo>
                      <a:pt x="16" y="82"/>
                      <a:pt x="16" y="83"/>
                      <a:pt x="17" y="84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5"/>
                      <a:pt x="13" y="86"/>
                      <a:pt x="14" y="89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4" y="90"/>
                      <a:pt x="10" y="89"/>
                      <a:pt x="13" y="92"/>
                    </a:cubicBezTo>
                    <a:cubicBezTo>
                      <a:pt x="14" y="93"/>
                      <a:pt x="14" y="93"/>
                      <a:pt x="14" y="93"/>
                    </a:cubicBezTo>
                    <a:cubicBezTo>
                      <a:pt x="12" y="92"/>
                      <a:pt x="12" y="92"/>
                      <a:pt x="12" y="92"/>
                    </a:cubicBezTo>
                    <a:cubicBezTo>
                      <a:pt x="13" y="93"/>
                      <a:pt x="11" y="93"/>
                      <a:pt x="13" y="94"/>
                    </a:cubicBezTo>
                    <a:cubicBezTo>
                      <a:pt x="12" y="94"/>
                      <a:pt x="12" y="93"/>
                      <a:pt x="12" y="93"/>
                    </a:cubicBezTo>
                    <a:cubicBezTo>
                      <a:pt x="11" y="93"/>
                      <a:pt x="13" y="95"/>
                      <a:pt x="12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8" y="95"/>
                      <a:pt x="4" y="96"/>
                      <a:pt x="6" y="100"/>
                    </a:cubicBezTo>
                    <a:cubicBezTo>
                      <a:pt x="6" y="101"/>
                      <a:pt x="4" y="99"/>
                      <a:pt x="4" y="99"/>
                    </a:cubicBezTo>
                    <a:cubicBezTo>
                      <a:pt x="6" y="103"/>
                      <a:pt x="0" y="102"/>
                      <a:pt x="3" y="107"/>
                    </a:cubicBezTo>
                    <a:cubicBezTo>
                      <a:pt x="4" y="109"/>
                      <a:pt x="9" y="112"/>
                      <a:pt x="9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5" name="Freeform 163"/>
              <p:cNvSpPr/>
              <p:nvPr/>
            </p:nvSpPr>
            <p:spPr bwMode="auto">
              <a:xfrm>
                <a:off x="4499" y="1925"/>
                <a:ext cx="3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6" name="Freeform 164"/>
              <p:cNvSpPr/>
              <p:nvPr/>
            </p:nvSpPr>
            <p:spPr bwMode="auto">
              <a:xfrm>
                <a:off x="3914" y="1322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7" name="Freeform 165"/>
              <p:cNvSpPr/>
              <p:nvPr/>
            </p:nvSpPr>
            <p:spPr bwMode="auto">
              <a:xfrm>
                <a:off x="3122" y="2198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0 w 2"/>
                  <a:gd name="T3" fmla="*/ 0 h 4"/>
                  <a:gd name="T4" fmla="*/ 2 w 2"/>
                  <a:gd name="T5" fmla="*/ 4 h 4"/>
                  <a:gd name="T6" fmla="*/ 0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8" name="Freeform 166"/>
              <p:cNvSpPr/>
              <p:nvPr/>
            </p:nvSpPr>
            <p:spPr bwMode="auto">
              <a:xfrm>
                <a:off x="3126" y="2183"/>
                <a:ext cx="3" cy="3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9" name="Freeform 167"/>
              <p:cNvSpPr/>
              <p:nvPr/>
            </p:nvSpPr>
            <p:spPr bwMode="auto">
              <a:xfrm>
                <a:off x="3540" y="1543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0" name="Freeform 168"/>
              <p:cNvSpPr/>
              <p:nvPr/>
            </p:nvSpPr>
            <p:spPr bwMode="auto">
              <a:xfrm>
                <a:off x="3156" y="221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1" name="Freeform 169"/>
              <p:cNvSpPr/>
              <p:nvPr/>
            </p:nvSpPr>
            <p:spPr bwMode="auto">
              <a:xfrm>
                <a:off x="3129" y="2183"/>
                <a:ext cx="0" cy="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2" name="Freeform 170"/>
              <p:cNvSpPr/>
              <p:nvPr/>
            </p:nvSpPr>
            <p:spPr bwMode="auto">
              <a:xfrm>
                <a:off x="3129" y="21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3" name="Freeform 171"/>
              <p:cNvSpPr/>
              <p:nvPr/>
            </p:nvSpPr>
            <p:spPr bwMode="auto">
              <a:xfrm>
                <a:off x="3129" y="2192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4" name="Freeform 172"/>
              <p:cNvSpPr/>
              <p:nvPr/>
            </p:nvSpPr>
            <p:spPr bwMode="auto">
              <a:xfrm>
                <a:off x="3205" y="2162"/>
                <a:ext cx="2" cy="9"/>
              </a:xfrm>
              <a:custGeom>
                <a:avLst/>
                <a:gdLst>
                  <a:gd name="T0" fmla="*/ 1 w 1"/>
                  <a:gd name="T1" fmla="*/ 2 h 4"/>
                  <a:gd name="T2" fmla="*/ 1 w 1"/>
                  <a:gd name="T3" fmla="*/ 0 h 4"/>
                  <a:gd name="T4" fmla="*/ 1 w 1"/>
                  <a:gd name="T5" fmla="*/ 4 h 4"/>
                  <a:gd name="T6" fmla="*/ 1 w 1"/>
                  <a:gd name="T7" fmla="*/ 4 h 4"/>
                  <a:gd name="T8" fmla="*/ 1 w 1"/>
                  <a:gd name="T9" fmla="*/ 3 h 4"/>
                  <a:gd name="T10" fmla="*/ 1 w 1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4">
                    <a:moveTo>
                      <a:pt x="1" y="2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1" y="3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5" name="Freeform 173"/>
              <p:cNvSpPr/>
              <p:nvPr/>
            </p:nvSpPr>
            <p:spPr bwMode="auto">
              <a:xfrm>
                <a:off x="3207" y="2166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6" name="Freeform 174"/>
              <p:cNvSpPr/>
              <p:nvPr/>
            </p:nvSpPr>
            <p:spPr bwMode="auto">
              <a:xfrm>
                <a:off x="3207" y="2169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1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7" name="Freeform 175"/>
              <p:cNvSpPr/>
              <p:nvPr/>
            </p:nvSpPr>
            <p:spPr bwMode="auto">
              <a:xfrm>
                <a:off x="3194" y="2156"/>
                <a:ext cx="0" cy="6"/>
              </a:xfrm>
              <a:custGeom>
                <a:avLst/>
                <a:gdLst>
                  <a:gd name="T0" fmla="*/ 2 h 3"/>
                  <a:gd name="T1" fmla="*/ 2 h 3"/>
                  <a:gd name="T2" fmla="*/ 2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2"/>
                    </a:moveTo>
                    <a:cubicBezTo>
                      <a:pt x="0" y="0"/>
                      <a:pt x="0" y="2"/>
                      <a:pt x="0" y="2"/>
                    </a:cubicBezTo>
                    <a:cubicBezTo>
                      <a:pt x="0" y="3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8" name="Freeform 176"/>
              <p:cNvSpPr/>
              <p:nvPr/>
            </p:nvSpPr>
            <p:spPr bwMode="auto">
              <a:xfrm>
                <a:off x="3209" y="219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9" name="Freeform 177"/>
              <p:cNvSpPr/>
              <p:nvPr/>
            </p:nvSpPr>
            <p:spPr bwMode="auto">
              <a:xfrm>
                <a:off x="3472" y="20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0" name="Freeform 178"/>
              <p:cNvSpPr/>
              <p:nvPr/>
            </p:nvSpPr>
            <p:spPr bwMode="auto">
              <a:xfrm>
                <a:off x="3201" y="2158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1" name="Freeform 179"/>
              <p:cNvSpPr/>
              <p:nvPr/>
            </p:nvSpPr>
            <p:spPr bwMode="auto">
              <a:xfrm>
                <a:off x="3211" y="219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1" y="1"/>
                      <a:pt x="0" y="2"/>
                    </a:cubicBezTo>
                    <a:cubicBezTo>
                      <a:pt x="0" y="2"/>
                      <a:pt x="0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2" name="Freeform 180"/>
              <p:cNvSpPr/>
              <p:nvPr/>
            </p:nvSpPr>
            <p:spPr bwMode="auto">
              <a:xfrm>
                <a:off x="3317" y="2561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3" name="Freeform 181"/>
              <p:cNvSpPr/>
              <p:nvPr/>
            </p:nvSpPr>
            <p:spPr bwMode="auto">
              <a:xfrm>
                <a:off x="3345" y="2535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4" name="Freeform 182"/>
              <p:cNvSpPr/>
              <p:nvPr/>
            </p:nvSpPr>
            <p:spPr bwMode="auto">
              <a:xfrm>
                <a:off x="3211" y="2192"/>
                <a:ext cx="2" cy="6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0 h 3"/>
                  <a:gd name="T4" fmla="*/ 0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5" name="Freeform 183"/>
              <p:cNvSpPr/>
              <p:nvPr/>
            </p:nvSpPr>
            <p:spPr bwMode="auto">
              <a:xfrm>
                <a:off x="3266" y="2548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6" name="Freeform 184"/>
              <p:cNvSpPr/>
              <p:nvPr/>
            </p:nvSpPr>
            <p:spPr bwMode="auto">
              <a:xfrm>
                <a:off x="3271" y="254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7" name="Freeform 185"/>
              <p:cNvSpPr/>
              <p:nvPr/>
            </p:nvSpPr>
            <p:spPr bwMode="auto">
              <a:xfrm>
                <a:off x="3273" y="2557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8" name="Freeform 186"/>
              <p:cNvSpPr/>
              <p:nvPr/>
            </p:nvSpPr>
            <p:spPr bwMode="auto">
              <a:xfrm>
                <a:off x="3271" y="2557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9" name="Freeform 187"/>
              <p:cNvSpPr/>
              <p:nvPr/>
            </p:nvSpPr>
            <p:spPr bwMode="auto">
              <a:xfrm>
                <a:off x="4616" y="188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0" name="Freeform 188"/>
              <p:cNvSpPr/>
              <p:nvPr/>
            </p:nvSpPr>
            <p:spPr bwMode="auto">
              <a:xfrm>
                <a:off x="3175" y="2211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1" name="Freeform 189"/>
              <p:cNvSpPr/>
              <p:nvPr/>
            </p:nvSpPr>
            <p:spPr bwMode="auto">
              <a:xfrm>
                <a:off x="3137" y="218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2" name="Freeform 190"/>
              <p:cNvSpPr/>
              <p:nvPr/>
            </p:nvSpPr>
            <p:spPr bwMode="auto">
              <a:xfrm>
                <a:off x="3203" y="2166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1" y="1"/>
                      <a:pt x="0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3" name="Freeform 191"/>
              <p:cNvSpPr/>
              <p:nvPr/>
            </p:nvSpPr>
            <p:spPr bwMode="auto">
              <a:xfrm>
                <a:off x="4497" y="1929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4" name="Freeform 192"/>
              <p:cNvSpPr/>
              <p:nvPr/>
            </p:nvSpPr>
            <p:spPr bwMode="auto">
              <a:xfrm>
                <a:off x="3082" y="2156"/>
                <a:ext cx="131" cy="91"/>
              </a:xfrm>
              <a:custGeom>
                <a:avLst/>
                <a:gdLst>
                  <a:gd name="T0" fmla="*/ 46 w 62"/>
                  <a:gd name="T1" fmla="*/ 23 h 43"/>
                  <a:gd name="T2" fmla="*/ 51 w 62"/>
                  <a:gd name="T3" fmla="*/ 20 h 43"/>
                  <a:gd name="T4" fmla="*/ 54 w 62"/>
                  <a:gd name="T5" fmla="*/ 19 h 43"/>
                  <a:gd name="T6" fmla="*/ 58 w 62"/>
                  <a:gd name="T7" fmla="*/ 21 h 43"/>
                  <a:gd name="T8" fmla="*/ 60 w 62"/>
                  <a:gd name="T9" fmla="*/ 20 h 43"/>
                  <a:gd name="T10" fmla="*/ 61 w 62"/>
                  <a:gd name="T11" fmla="*/ 16 h 43"/>
                  <a:gd name="T12" fmla="*/ 62 w 62"/>
                  <a:gd name="T13" fmla="*/ 13 h 43"/>
                  <a:gd name="T14" fmla="*/ 62 w 62"/>
                  <a:gd name="T15" fmla="*/ 11 h 43"/>
                  <a:gd name="T16" fmla="*/ 58 w 62"/>
                  <a:gd name="T17" fmla="*/ 12 h 43"/>
                  <a:gd name="T18" fmla="*/ 56 w 62"/>
                  <a:gd name="T19" fmla="*/ 9 h 43"/>
                  <a:gd name="T20" fmla="*/ 57 w 62"/>
                  <a:gd name="T21" fmla="*/ 2 h 43"/>
                  <a:gd name="T22" fmla="*/ 56 w 62"/>
                  <a:gd name="T23" fmla="*/ 2 h 43"/>
                  <a:gd name="T24" fmla="*/ 55 w 62"/>
                  <a:gd name="T25" fmla="*/ 5 h 43"/>
                  <a:gd name="T26" fmla="*/ 54 w 62"/>
                  <a:gd name="T27" fmla="*/ 3 h 43"/>
                  <a:gd name="T28" fmla="*/ 53 w 62"/>
                  <a:gd name="T29" fmla="*/ 8 h 43"/>
                  <a:gd name="T30" fmla="*/ 51 w 62"/>
                  <a:gd name="T31" fmla="*/ 3 h 43"/>
                  <a:gd name="T32" fmla="*/ 51 w 62"/>
                  <a:gd name="T33" fmla="*/ 1 h 43"/>
                  <a:gd name="T34" fmla="*/ 50 w 62"/>
                  <a:gd name="T35" fmla="*/ 4 h 43"/>
                  <a:gd name="T36" fmla="*/ 49 w 62"/>
                  <a:gd name="T37" fmla="*/ 2 h 43"/>
                  <a:gd name="T38" fmla="*/ 48 w 62"/>
                  <a:gd name="T39" fmla="*/ 7 h 43"/>
                  <a:gd name="T40" fmla="*/ 47 w 62"/>
                  <a:gd name="T41" fmla="*/ 12 h 43"/>
                  <a:gd name="T42" fmla="*/ 46 w 62"/>
                  <a:gd name="T43" fmla="*/ 7 h 43"/>
                  <a:gd name="T44" fmla="*/ 43 w 62"/>
                  <a:gd name="T45" fmla="*/ 7 h 43"/>
                  <a:gd name="T46" fmla="*/ 42 w 62"/>
                  <a:gd name="T47" fmla="*/ 7 h 43"/>
                  <a:gd name="T48" fmla="*/ 40 w 62"/>
                  <a:gd name="T49" fmla="*/ 8 h 43"/>
                  <a:gd name="T50" fmla="*/ 37 w 62"/>
                  <a:gd name="T51" fmla="*/ 9 h 43"/>
                  <a:gd name="T52" fmla="*/ 36 w 62"/>
                  <a:gd name="T53" fmla="*/ 10 h 43"/>
                  <a:gd name="T54" fmla="*/ 36 w 62"/>
                  <a:gd name="T55" fmla="*/ 10 h 43"/>
                  <a:gd name="T56" fmla="*/ 35 w 62"/>
                  <a:gd name="T57" fmla="*/ 12 h 43"/>
                  <a:gd name="T58" fmla="*/ 34 w 62"/>
                  <a:gd name="T59" fmla="*/ 10 h 43"/>
                  <a:gd name="T60" fmla="*/ 33 w 62"/>
                  <a:gd name="T61" fmla="*/ 12 h 43"/>
                  <a:gd name="T62" fmla="*/ 30 w 62"/>
                  <a:gd name="T63" fmla="*/ 11 h 43"/>
                  <a:gd name="T64" fmla="*/ 28 w 62"/>
                  <a:gd name="T65" fmla="*/ 12 h 43"/>
                  <a:gd name="T66" fmla="*/ 26 w 62"/>
                  <a:gd name="T67" fmla="*/ 12 h 43"/>
                  <a:gd name="T68" fmla="*/ 26 w 62"/>
                  <a:gd name="T69" fmla="*/ 14 h 43"/>
                  <a:gd name="T70" fmla="*/ 25 w 62"/>
                  <a:gd name="T71" fmla="*/ 13 h 43"/>
                  <a:gd name="T72" fmla="*/ 24 w 62"/>
                  <a:gd name="T73" fmla="*/ 15 h 43"/>
                  <a:gd name="T74" fmla="*/ 22 w 62"/>
                  <a:gd name="T75" fmla="*/ 16 h 43"/>
                  <a:gd name="T76" fmla="*/ 21 w 62"/>
                  <a:gd name="T77" fmla="*/ 17 h 43"/>
                  <a:gd name="T78" fmla="*/ 22 w 62"/>
                  <a:gd name="T79" fmla="*/ 25 h 43"/>
                  <a:gd name="T80" fmla="*/ 19 w 62"/>
                  <a:gd name="T81" fmla="*/ 21 h 43"/>
                  <a:gd name="T82" fmla="*/ 17 w 62"/>
                  <a:gd name="T83" fmla="*/ 23 h 43"/>
                  <a:gd name="T84" fmla="*/ 16 w 62"/>
                  <a:gd name="T85" fmla="*/ 23 h 43"/>
                  <a:gd name="T86" fmla="*/ 11 w 62"/>
                  <a:gd name="T87" fmla="*/ 24 h 43"/>
                  <a:gd name="T88" fmla="*/ 10 w 62"/>
                  <a:gd name="T89" fmla="*/ 24 h 43"/>
                  <a:gd name="T90" fmla="*/ 8 w 62"/>
                  <a:gd name="T91" fmla="*/ 31 h 43"/>
                  <a:gd name="T92" fmla="*/ 7 w 62"/>
                  <a:gd name="T93" fmla="*/ 32 h 43"/>
                  <a:gd name="T94" fmla="*/ 12 w 62"/>
                  <a:gd name="T95" fmla="*/ 41 h 43"/>
                  <a:gd name="T96" fmla="*/ 18 w 62"/>
                  <a:gd name="T97" fmla="*/ 38 h 43"/>
                  <a:gd name="T98" fmla="*/ 28 w 62"/>
                  <a:gd name="T99" fmla="*/ 27 h 43"/>
                  <a:gd name="T100" fmla="*/ 31 w 62"/>
                  <a:gd name="T101" fmla="*/ 31 h 43"/>
                  <a:gd name="T102" fmla="*/ 36 w 62"/>
                  <a:gd name="T103" fmla="*/ 29 h 43"/>
                  <a:gd name="T104" fmla="*/ 41 w 62"/>
                  <a:gd name="T105" fmla="*/ 2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2" h="43">
                    <a:moveTo>
                      <a:pt x="44" y="25"/>
                    </a:moveTo>
                    <a:cubicBezTo>
                      <a:pt x="44" y="25"/>
                      <a:pt x="44" y="26"/>
                      <a:pt x="44" y="26"/>
                    </a:cubicBezTo>
                    <a:cubicBezTo>
                      <a:pt x="44" y="26"/>
                      <a:pt x="44" y="26"/>
                      <a:pt x="45" y="27"/>
                    </a:cubicBezTo>
                    <a:cubicBezTo>
                      <a:pt x="45" y="26"/>
                      <a:pt x="45" y="25"/>
                      <a:pt x="45" y="25"/>
                    </a:cubicBezTo>
                    <a:cubicBezTo>
                      <a:pt x="46" y="27"/>
                      <a:pt x="46" y="25"/>
                      <a:pt x="46" y="26"/>
                    </a:cubicBezTo>
                    <a:cubicBezTo>
                      <a:pt x="46" y="24"/>
                      <a:pt x="46" y="22"/>
                      <a:pt x="46" y="23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4"/>
                      <a:pt x="48" y="27"/>
                      <a:pt x="48" y="23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9" y="23"/>
                      <a:pt x="50" y="25"/>
                      <a:pt x="50" y="22"/>
                    </a:cubicBezTo>
                    <a:cubicBezTo>
                      <a:pt x="50" y="23"/>
                      <a:pt x="51" y="23"/>
                      <a:pt x="51" y="23"/>
                    </a:cubicBezTo>
                    <a:cubicBezTo>
                      <a:pt x="51" y="22"/>
                      <a:pt x="51" y="22"/>
                      <a:pt x="51" y="20"/>
                    </a:cubicBezTo>
                    <a:cubicBezTo>
                      <a:pt x="51" y="20"/>
                      <a:pt x="52" y="21"/>
                      <a:pt x="52" y="21"/>
                    </a:cubicBezTo>
                    <a:cubicBezTo>
                      <a:pt x="52" y="22"/>
                      <a:pt x="52" y="24"/>
                      <a:pt x="52" y="22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3" y="22"/>
                      <a:pt x="53" y="20"/>
                      <a:pt x="53" y="21"/>
                    </a:cubicBezTo>
                    <a:cubicBezTo>
                      <a:pt x="54" y="20"/>
                      <a:pt x="54" y="20"/>
                      <a:pt x="54" y="18"/>
                    </a:cubicBezTo>
                    <a:cubicBezTo>
                      <a:pt x="54" y="18"/>
                      <a:pt x="54" y="20"/>
                      <a:pt x="54" y="19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21"/>
                      <a:pt x="55" y="20"/>
                      <a:pt x="56" y="19"/>
                    </a:cubicBezTo>
                    <a:cubicBezTo>
                      <a:pt x="56" y="22"/>
                      <a:pt x="56" y="19"/>
                      <a:pt x="57" y="21"/>
                    </a:cubicBezTo>
                    <a:cubicBezTo>
                      <a:pt x="57" y="19"/>
                      <a:pt x="57" y="21"/>
                      <a:pt x="58" y="18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8" y="20"/>
                      <a:pt x="58" y="20"/>
                      <a:pt x="58" y="21"/>
                    </a:cubicBezTo>
                    <a:cubicBezTo>
                      <a:pt x="58" y="21"/>
                      <a:pt x="59" y="19"/>
                      <a:pt x="59" y="18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19"/>
                      <a:pt x="60" y="17"/>
                      <a:pt x="60" y="15"/>
                    </a:cubicBezTo>
                    <a:cubicBezTo>
                      <a:pt x="60" y="16"/>
                      <a:pt x="60" y="15"/>
                      <a:pt x="60" y="16"/>
                    </a:cubicBezTo>
                    <a:cubicBezTo>
                      <a:pt x="60" y="17"/>
                      <a:pt x="59" y="19"/>
                      <a:pt x="59" y="20"/>
                    </a:cubicBezTo>
                    <a:cubicBezTo>
                      <a:pt x="59" y="21"/>
                      <a:pt x="60" y="18"/>
                      <a:pt x="60" y="20"/>
                    </a:cubicBezTo>
                    <a:cubicBezTo>
                      <a:pt x="60" y="20"/>
                      <a:pt x="60" y="20"/>
                      <a:pt x="60" y="18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20"/>
                      <a:pt x="60" y="20"/>
                      <a:pt x="60" y="19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2" y="15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2" y="15"/>
                      <a:pt x="62" y="14"/>
                      <a:pt x="62" y="16"/>
                    </a:cubicBezTo>
                    <a:cubicBezTo>
                      <a:pt x="61" y="17"/>
                      <a:pt x="61" y="18"/>
                      <a:pt x="61" y="19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6"/>
                      <a:pt x="62" y="16"/>
                      <a:pt x="62" y="14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3"/>
                      <a:pt x="62" y="13"/>
                      <a:pt x="62" y="13"/>
                    </a:cubicBezTo>
                    <a:cubicBezTo>
                      <a:pt x="62" y="14"/>
                      <a:pt x="62" y="12"/>
                      <a:pt x="61" y="14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5"/>
                      <a:pt x="60" y="17"/>
                      <a:pt x="61" y="15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1" y="15"/>
                      <a:pt x="61" y="12"/>
                      <a:pt x="60" y="13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1"/>
                      <a:pt x="60" y="14"/>
                      <a:pt x="60" y="14"/>
                    </a:cubicBezTo>
                    <a:cubicBezTo>
                      <a:pt x="60" y="13"/>
                      <a:pt x="61" y="11"/>
                      <a:pt x="61" y="10"/>
                    </a:cubicBezTo>
                    <a:cubicBezTo>
                      <a:pt x="60" y="10"/>
                      <a:pt x="59" y="12"/>
                      <a:pt x="59" y="10"/>
                    </a:cubicBezTo>
                    <a:cubicBezTo>
                      <a:pt x="59" y="10"/>
                      <a:pt x="59" y="11"/>
                      <a:pt x="58" y="12"/>
                    </a:cubicBezTo>
                    <a:cubicBezTo>
                      <a:pt x="58" y="12"/>
                      <a:pt x="59" y="9"/>
                      <a:pt x="58" y="11"/>
                    </a:cubicBezTo>
                    <a:cubicBezTo>
                      <a:pt x="58" y="10"/>
                      <a:pt x="58" y="9"/>
                      <a:pt x="59" y="8"/>
                    </a:cubicBezTo>
                    <a:cubicBezTo>
                      <a:pt x="58" y="9"/>
                      <a:pt x="58" y="8"/>
                      <a:pt x="58" y="10"/>
                    </a:cubicBezTo>
                    <a:cubicBezTo>
                      <a:pt x="58" y="9"/>
                      <a:pt x="57" y="9"/>
                      <a:pt x="57" y="9"/>
                    </a:cubicBezTo>
                    <a:cubicBezTo>
                      <a:pt x="57" y="9"/>
                      <a:pt x="57" y="8"/>
                      <a:pt x="57" y="7"/>
                    </a:cubicBezTo>
                    <a:cubicBezTo>
                      <a:pt x="57" y="8"/>
                      <a:pt x="56" y="9"/>
                      <a:pt x="56" y="9"/>
                    </a:cubicBezTo>
                    <a:cubicBezTo>
                      <a:pt x="56" y="11"/>
                      <a:pt x="56" y="11"/>
                      <a:pt x="56" y="12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1"/>
                      <a:pt x="56" y="9"/>
                      <a:pt x="56" y="9"/>
                    </a:cubicBezTo>
                    <a:cubicBezTo>
                      <a:pt x="56" y="6"/>
                      <a:pt x="56" y="9"/>
                      <a:pt x="56" y="6"/>
                    </a:cubicBezTo>
                    <a:cubicBezTo>
                      <a:pt x="56" y="4"/>
                      <a:pt x="57" y="4"/>
                      <a:pt x="57" y="5"/>
                    </a:cubicBezTo>
                    <a:cubicBezTo>
                      <a:pt x="58" y="3"/>
                      <a:pt x="57" y="5"/>
                      <a:pt x="57" y="2"/>
                    </a:cubicBezTo>
                    <a:cubicBezTo>
                      <a:pt x="57" y="3"/>
                      <a:pt x="57" y="4"/>
                      <a:pt x="56" y="4"/>
                    </a:cubicBezTo>
                    <a:cubicBezTo>
                      <a:pt x="56" y="5"/>
                      <a:pt x="56" y="6"/>
                      <a:pt x="56" y="7"/>
                    </a:cubicBezTo>
                    <a:cubicBezTo>
                      <a:pt x="56" y="9"/>
                      <a:pt x="56" y="5"/>
                      <a:pt x="56" y="5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3"/>
                      <a:pt x="55" y="5"/>
                      <a:pt x="55" y="5"/>
                    </a:cubicBezTo>
                    <a:cubicBezTo>
                      <a:pt x="55" y="1"/>
                      <a:pt x="56" y="4"/>
                      <a:pt x="56" y="2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5" y="0"/>
                      <a:pt x="56" y="3"/>
                      <a:pt x="55" y="2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3"/>
                      <a:pt x="55" y="4"/>
                      <a:pt x="55" y="4"/>
                    </a:cubicBezTo>
                    <a:cubicBezTo>
                      <a:pt x="55" y="7"/>
                      <a:pt x="55" y="5"/>
                      <a:pt x="55" y="5"/>
                    </a:cubicBezTo>
                    <a:cubicBezTo>
                      <a:pt x="54" y="7"/>
                      <a:pt x="55" y="5"/>
                      <a:pt x="55" y="7"/>
                    </a:cubicBezTo>
                    <a:cubicBezTo>
                      <a:pt x="55" y="8"/>
                      <a:pt x="54" y="9"/>
                      <a:pt x="54" y="9"/>
                    </a:cubicBezTo>
                    <a:cubicBezTo>
                      <a:pt x="54" y="9"/>
                      <a:pt x="54" y="7"/>
                      <a:pt x="54" y="6"/>
                    </a:cubicBezTo>
                    <a:cubicBezTo>
                      <a:pt x="54" y="5"/>
                      <a:pt x="54" y="5"/>
                      <a:pt x="54" y="6"/>
                    </a:cubicBezTo>
                    <a:cubicBezTo>
                      <a:pt x="55" y="4"/>
                      <a:pt x="54" y="3"/>
                      <a:pt x="55" y="1"/>
                    </a:cubicBezTo>
                    <a:cubicBezTo>
                      <a:pt x="54" y="0"/>
                      <a:pt x="54" y="2"/>
                      <a:pt x="54" y="3"/>
                    </a:cubicBezTo>
                    <a:cubicBezTo>
                      <a:pt x="54" y="3"/>
                      <a:pt x="54" y="5"/>
                      <a:pt x="54" y="5"/>
                    </a:cubicBezTo>
                    <a:cubicBezTo>
                      <a:pt x="54" y="10"/>
                      <a:pt x="54" y="2"/>
                      <a:pt x="53" y="3"/>
                    </a:cubicBezTo>
                    <a:cubicBezTo>
                      <a:pt x="53" y="6"/>
                      <a:pt x="53" y="7"/>
                      <a:pt x="53" y="10"/>
                    </a:cubicBezTo>
                    <a:cubicBezTo>
                      <a:pt x="53" y="11"/>
                      <a:pt x="53" y="12"/>
                      <a:pt x="53" y="11"/>
                    </a:cubicBezTo>
                    <a:cubicBezTo>
                      <a:pt x="53" y="9"/>
                      <a:pt x="53" y="10"/>
                      <a:pt x="53" y="8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4"/>
                      <a:pt x="52" y="2"/>
                      <a:pt x="52" y="1"/>
                    </a:cubicBezTo>
                    <a:cubicBezTo>
                      <a:pt x="52" y="2"/>
                      <a:pt x="52" y="3"/>
                      <a:pt x="52" y="4"/>
                    </a:cubicBezTo>
                    <a:cubicBezTo>
                      <a:pt x="52" y="3"/>
                      <a:pt x="52" y="2"/>
                      <a:pt x="52" y="2"/>
                    </a:cubicBezTo>
                    <a:cubicBezTo>
                      <a:pt x="52" y="3"/>
                      <a:pt x="52" y="5"/>
                      <a:pt x="52" y="5"/>
                    </a:cubicBezTo>
                    <a:cubicBezTo>
                      <a:pt x="52" y="5"/>
                      <a:pt x="51" y="3"/>
                      <a:pt x="51" y="3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3"/>
                      <a:pt x="52" y="0"/>
                      <a:pt x="51" y="1"/>
                    </a:cubicBezTo>
                    <a:cubicBezTo>
                      <a:pt x="51" y="2"/>
                      <a:pt x="51" y="4"/>
                      <a:pt x="51" y="5"/>
                    </a:cubicBezTo>
                    <a:cubicBezTo>
                      <a:pt x="51" y="6"/>
                      <a:pt x="51" y="4"/>
                      <a:pt x="51" y="5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4"/>
                      <a:pt x="51" y="0"/>
                      <a:pt x="51" y="1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2"/>
                      <a:pt x="51" y="2"/>
                      <a:pt x="51" y="1"/>
                    </a:cubicBezTo>
                    <a:cubicBezTo>
                      <a:pt x="51" y="2"/>
                      <a:pt x="50" y="2"/>
                      <a:pt x="50" y="2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2"/>
                      <a:pt x="50" y="4"/>
                      <a:pt x="50" y="2"/>
                    </a:cubicBezTo>
                    <a:cubicBezTo>
                      <a:pt x="50" y="5"/>
                      <a:pt x="50" y="2"/>
                      <a:pt x="50" y="4"/>
                    </a:cubicBezTo>
                    <a:cubicBezTo>
                      <a:pt x="51" y="5"/>
                      <a:pt x="50" y="5"/>
                      <a:pt x="50" y="6"/>
                    </a:cubicBezTo>
                    <a:cubicBezTo>
                      <a:pt x="50" y="3"/>
                      <a:pt x="50" y="5"/>
                      <a:pt x="50" y="5"/>
                    </a:cubicBezTo>
                    <a:cubicBezTo>
                      <a:pt x="50" y="4"/>
                      <a:pt x="49" y="4"/>
                      <a:pt x="49" y="3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9" y="2"/>
                      <a:pt x="49" y="6"/>
                      <a:pt x="49" y="5"/>
                    </a:cubicBezTo>
                    <a:cubicBezTo>
                      <a:pt x="49" y="4"/>
                      <a:pt x="49" y="2"/>
                      <a:pt x="49" y="2"/>
                    </a:cubicBezTo>
                    <a:cubicBezTo>
                      <a:pt x="49" y="4"/>
                      <a:pt x="49" y="5"/>
                      <a:pt x="49" y="7"/>
                    </a:cubicBezTo>
                    <a:cubicBezTo>
                      <a:pt x="48" y="6"/>
                      <a:pt x="49" y="4"/>
                      <a:pt x="48" y="2"/>
                    </a:cubicBezTo>
                    <a:cubicBezTo>
                      <a:pt x="48" y="4"/>
                      <a:pt x="48" y="0"/>
                      <a:pt x="48" y="3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5"/>
                      <a:pt x="48" y="4"/>
                    </a:cubicBezTo>
                    <a:cubicBezTo>
                      <a:pt x="48" y="4"/>
                      <a:pt x="48" y="6"/>
                      <a:pt x="48" y="7"/>
                    </a:cubicBezTo>
                    <a:cubicBezTo>
                      <a:pt x="48" y="6"/>
                      <a:pt x="48" y="9"/>
                      <a:pt x="47" y="7"/>
                    </a:cubicBezTo>
                    <a:cubicBezTo>
                      <a:pt x="47" y="6"/>
                      <a:pt x="48" y="7"/>
                      <a:pt x="48" y="5"/>
                    </a:cubicBezTo>
                    <a:cubicBezTo>
                      <a:pt x="47" y="5"/>
                      <a:pt x="48" y="9"/>
                      <a:pt x="47" y="10"/>
                    </a:cubicBezTo>
                    <a:cubicBezTo>
                      <a:pt x="48" y="11"/>
                      <a:pt x="48" y="14"/>
                      <a:pt x="48" y="15"/>
                    </a:cubicBezTo>
                    <a:cubicBezTo>
                      <a:pt x="47" y="14"/>
                      <a:pt x="48" y="14"/>
                      <a:pt x="47" y="12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9"/>
                      <a:pt x="47" y="7"/>
                      <a:pt x="47" y="5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7" y="5"/>
                      <a:pt x="46" y="3"/>
                      <a:pt x="46" y="4"/>
                    </a:cubicBezTo>
                    <a:cubicBezTo>
                      <a:pt x="46" y="6"/>
                      <a:pt x="46" y="3"/>
                      <a:pt x="46" y="5"/>
                    </a:cubicBezTo>
                    <a:cubicBezTo>
                      <a:pt x="46" y="5"/>
                      <a:pt x="47" y="8"/>
                      <a:pt x="46" y="7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3"/>
                      <a:pt x="46" y="6"/>
                      <a:pt x="46" y="5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4" y="4"/>
                      <a:pt x="44" y="8"/>
                    </a:cubicBezTo>
                    <a:cubicBezTo>
                      <a:pt x="44" y="6"/>
                      <a:pt x="43" y="6"/>
                      <a:pt x="43" y="5"/>
                    </a:cubicBezTo>
                    <a:cubicBezTo>
                      <a:pt x="43" y="6"/>
                      <a:pt x="43" y="7"/>
                      <a:pt x="43" y="7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2" y="4"/>
                      <a:pt x="42" y="6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4"/>
                      <a:pt x="42" y="7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8"/>
                      <a:pt x="42" y="8"/>
                      <a:pt x="41" y="6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6"/>
                      <a:pt x="41" y="6"/>
                      <a:pt x="40" y="7"/>
                    </a:cubicBezTo>
                    <a:cubicBezTo>
                      <a:pt x="41" y="7"/>
                      <a:pt x="41" y="8"/>
                      <a:pt x="41" y="9"/>
                    </a:cubicBezTo>
                    <a:cubicBezTo>
                      <a:pt x="41" y="12"/>
                      <a:pt x="41" y="9"/>
                      <a:pt x="41" y="1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5"/>
                      <a:pt x="39" y="7"/>
                      <a:pt x="39" y="7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8" y="6"/>
                      <a:pt x="38" y="8"/>
                      <a:pt x="38" y="8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13"/>
                      <a:pt x="38" y="9"/>
                      <a:pt x="37" y="8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9"/>
                      <a:pt x="37" y="10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6" y="9"/>
                      <a:pt x="36" y="8"/>
                      <a:pt x="36" y="8"/>
                    </a:cubicBezTo>
                    <a:cubicBezTo>
                      <a:pt x="36" y="10"/>
                      <a:pt x="36" y="9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8"/>
                      <a:pt x="36" y="10"/>
                      <a:pt x="36" y="11"/>
                    </a:cubicBezTo>
                    <a:cubicBezTo>
                      <a:pt x="36" y="12"/>
                      <a:pt x="36" y="11"/>
                      <a:pt x="35" y="10"/>
                    </a:cubicBezTo>
                    <a:cubicBezTo>
                      <a:pt x="35" y="9"/>
                      <a:pt x="36" y="10"/>
                      <a:pt x="36" y="10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6" y="10"/>
                      <a:pt x="35" y="10"/>
                    </a:cubicBezTo>
                    <a:cubicBezTo>
                      <a:pt x="35" y="10"/>
                      <a:pt x="35" y="10"/>
                      <a:pt x="35" y="9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11"/>
                      <a:pt x="35" y="11"/>
                      <a:pt x="35" y="12"/>
                    </a:cubicBezTo>
                    <a:cubicBezTo>
                      <a:pt x="35" y="12"/>
                      <a:pt x="35" y="13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4" y="11"/>
                      <a:pt x="34" y="9"/>
                      <a:pt x="33" y="9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1"/>
                      <a:pt x="33" y="10"/>
                      <a:pt x="33" y="9"/>
                    </a:cubicBezTo>
                    <a:cubicBezTo>
                      <a:pt x="33" y="8"/>
                      <a:pt x="34" y="14"/>
                      <a:pt x="33" y="13"/>
                    </a:cubicBezTo>
                    <a:cubicBezTo>
                      <a:pt x="33" y="11"/>
                      <a:pt x="33" y="10"/>
                      <a:pt x="32" y="10"/>
                    </a:cubicBezTo>
                    <a:cubicBezTo>
                      <a:pt x="33" y="10"/>
                      <a:pt x="33" y="11"/>
                      <a:pt x="33" y="11"/>
                    </a:cubicBezTo>
                    <a:cubicBezTo>
                      <a:pt x="33" y="12"/>
                      <a:pt x="32" y="10"/>
                      <a:pt x="33" y="11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2" y="8"/>
                      <a:pt x="32" y="11"/>
                      <a:pt x="31" y="9"/>
                    </a:cubicBezTo>
                    <a:cubicBezTo>
                      <a:pt x="31" y="12"/>
                      <a:pt x="31" y="10"/>
                      <a:pt x="31" y="11"/>
                    </a:cubicBezTo>
                    <a:cubicBezTo>
                      <a:pt x="30" y="9"/>
                      <a:pt x="31" y="12"/>
                      <a:pt x="30" y="10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1"/>
                      <a:pt x="32" y="16"/>
                      <a:pt x="31" y="13"/>
                    </a:cubicBezTo>
                    <a:cubicBezTo>
                      <a:pt x="30" y="13"/>
                      <a:pt x="30" y="12"/>
                      <a:pt x="30" y="11"/>
                    </a:cubicBezTo>
                    <a:cubicBezTo>
                      <a:pt x="29" y="9"/>
                      <a:pt x="30" y="14"/>
                      <a:pt x="29" y="11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29" y="12"/>
                      <a:pt x="29" y="11"/>
                    </a:cubicBezTo>
                    <a:cubicBezTo>
                      <a:pt x="29" y="12"/>
                      <a:pt x="29" y="13"/>
                      <a:pt x="29" y="12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0"/>
                      <a:pt x="28" y="11"/>
                      <a:pt x="28" y="12"/>
                    </a:cubicBezTo>
                    <a:cubicBezTo>
                      <a:pt x="28" y="11"/>
                      <a:pt x="28" y="12"/>
                      <a:pt x="27" y="11"/>
                    </a:cubicBezTo>
                    <a:cubicBezTo>
                      <a:pt x="28" y="13"/>
                      <a:pt x="26" y="10"/>
                      <a:pt x="27" y="13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3"/>
                      <a:pt x="28" y="15"/>
                      <a:pt x="28" y="15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6" y="11"/>
                      <a:pt x="27" y="13"/>
                      <a:pt x="26" y="12"/>
                    </a:cubicBezTo>
                    <a:cubicBezTo>
                      <a:pt x="27" y="13"/>
                      <a:pt x="26" y="12"/>
                      <a:pt x="26" y="13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5"/>
                      <a:pt x="26" y="13"/>
                      <a:pt x="26" y="13"/>
                    </a:cubicBezTo>
                    <a:cubicBezTo>
                      <a:pt x="25" y="12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5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4" y="11"/>
                      <a:pt x="25" y="13"/>
                      <a:pt x="25" y="13"/>
                    </a:cubicBezTo>
                    <a:cubicBezTo>
                      <a:pt x="24" y="12"/>
                      <a:pt x="24" y="14"/>
                      <a:pt x="24" y="15"/>
                    </a:cubicBezTo>
                    <a:cubicBezTo>
                      <a:pt x="24" y="15"/>
                      <a:pt x="24" y="14"/>
                      <a:pt x="24" y="14"/>
                    </a:cubicBezTo>
                    <a:cubicBezTo>
                      <a:pt x="24" y="15"/>
                      <a:pt x="24" y="16"/>
                      <a:pt x="24" y="15"/>
                    </a:cubicBezTo>
                    <a:cubicBezTo>
                      <a:pt x="24" y="16"/>
                      <a:pt x="23" y="14"/>
                      <a:pt x="23" y="14"/>
                    </a:cubicBezTo>
                    <a:cubicBezTo>
                      <a:pt x="23" y="14"/>
                      <a:pt x="24" y="15"/>
                      <a:pt x="24" y="15"/>
                    </a:cubicBezTo>
                    <a:cubicBezTo>
                      <a:pt x="23" y="13"/>
                      <a:pt x="23" y="17"/>
                      <a:pt x="23" y="15"/>
                    </a:cubicBezTo>
                    <a:cubicBezTo>
                      <a:pt x="23" y="15"/>
                      <a:pt x="22" y="14"/>
                      <a:pt x="22" y="14"/>
                    </a:cubicBezTo>
                    <a:cubicBezTo>
                      <a:pt x="22" y="15"/>
                      <a:pt x="22" y="16"/>
                      <a:pt x="23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7"/>
                    </a:cubicBezTo>
                    <a:cubicBezTo>
                      <a:pt x="23" y="18"/>
                      <a:pt x="23" y="20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20"/>
                      <a:pt x="22" y="19"/>
                    </a:cubicBezTo>
                    <a:cubicBezTo>
                      <a:pt x="21" y="16"/>
                      <a:pt x="21" y="17"/>
                      <a:pt x="21" y="17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7"/>
                      <a:pt x="21" y="17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1" y="20"/>
                      <a:pt x="21" y="19"/>
                    </a:cubicBezTo>
                    <a:cubicBezTo>
                      <a:pt x="21" y="20"/>
                      <a:pt x="22" y="22"/>
                      <a:pt x="22" y="24"/>
                    </a:cubicBezTo>
                    <a:cubicBezTo>
                      <a:pt x="22" y="24"/>
                      <a:pt x="22" y="25"/>
                      <a:pt x="22" y="25"/>
                    </a:cubicBezTo>
                    <a:cubicBezTo>
                      <a:pt x="21" y="24"/>
                      <a:pt x="22" y="25"/>
                      <a:pt x="22" y="24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0" y="20"/>
                      <a:pt x="20" y="19"/>
                    </a:cubicBezTo>
                    <a:cubicBezTo>
                      <a:pt x="20" y="20"/>
                      <a:pt x="19" y="19"/>
                      <a:pt x="19" y="19"/>
                    </a:cubicBezTo>
                    <a:cubicBezTo>
                      <a:pt x="20" y="22"/>
                      <a:pt x="19" y="21"/>
                      <a:pt x="20" y="23"/>
                    </a:cubicBezTo>
                    <a:cubicBezTo>
                      <a:pt x="20" y="24"/>
                      <a:pt x="19" y="21"/>
                      <a:pt x="19" y="21"/>
                    </a:cubicBezTo>
                    <a:cubicBezTo>
                      <a:pt x="19" y="22"/>
                      <a:pt x="18" y="21"/>
                      <a:pt x="18" y="22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7" y="21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2"/>
                      <a:pt x="19" y="25"/>
                      <a:pt x="18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4"/>
                      <a:pt x="16" y="22"/>
                      <a:pt x="17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6" y="23"/>
                      <a:pt x="17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2"/>
                      <a:pt x="17" y="25"/>
                      <a:pt x="16" y="24"/>
                    </a:cubicBezTo>
                    <a:cubicBezTo>
                      <a:pt x="16" y="24"/>
                      <a:pt x="16" y="23"/>
                      <a:pt x="16" y="23"/>
                    </a:cubicBezTo>
                    <a:cubicBezTo>
                      <a:pt x="16" y="24"/>
                      <a:pt x="16" y="24"/>
                      <a:pt x="16" y="25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4" y="23"/>
                      <a:pt x="13" y="23"/>
                      <a:pt x="13" y="26"/>
                    </a:cubicBezTo>
                    <a:cubicBezTo>
                      <a:pt x="11" y="24"/>
                      <a:pt x="12" y="24"/>
                      <a:pt x="11" y="23"/>
                    </a:cubicBezTo>
                    <a:cubicBezTo>
                      <a:pt x="12" y="25"/>
                      <a:pt x="11" y="24"/>
                      <a:pt x="11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5"/>
                      <a:pt x="11" y="23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6"/>
                      <a:pt x="10" y="22"/>
                      <a:pt x="11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6"/>
                      <a:pt x="9" y="23"/>
                      <a:pt x="10" y="2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9" y="24"/>
                      <a:pt x="11" y="27"/>
                      <a:pt x="10" y="25"/>
                    </a:cubicBezTo>
                    <a:cubicBezTo>
                      <a:pt x="10" y="26"/>
                      <a:pt x="10" y="26"/>
                      <a:pt x="11" y="28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8" y="27"/>
                      <a:pt x="9" y="30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9" y="31"/>
                      <a:pt x="6" y="27"/>
                      <a:pt x="8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2"/>
                      <a:pt x="7" y="31"/>
                      <a:pt x="8" y="32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1"/>
                      <a:pt x="8" y="33"/>
                      <a:pt x="8" y="33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5" y="30"/>
                      <a:pt x="2" y="29"/>
                      <a:pt x="4" y="33"/>
                    </a:cubicBezTo>
                    <a:cubicBezTo>
                      <a:pt x="4" y="33"/>
                      <a:pt x="3" y="31"/>
                      <a:pt x="3" y="31"/>
                    </a:cubicBezTo>
                    <a:cubicBezTo>
                      <a:pt x="4" y="34"/>
                      <a:pt x="0" y="30"/>
                      <a:pt x="2" y="35"/>
                    </a:cubicBezTo>
                    <a:cubicBezTo>
                      <a:pt x="3" y="36"/>
                      <a:pt x="6" y="41"/>
                      <a:pt x="6" y="41"/>
                    </a:cubicBezTo>
                    <a:cubicBezTo>
                      <a:pt x="6" y="39"/>
                      <a:pt x="9" y="40"/>
                      <a:pt x="11" y="42"/>
                    </a:cubicBezTo>
                    <a:cubicBezTo>
                      <a:pt x="11" y="41"/>
                      <a:pt x="11" y="40"/>
                      <a:pt x="12" y="41"/>
                    </a:cubicBezTo>
                    <a:cubicBezTo>
                      <a:pt x="13" y="40"/>
                      <a:pt x="17" y="43"/>
                      <a:pt x="17" y="40"/>
                    </a:cubicBezTo>
                    <a:cubicBezTo>
                      <a:pt x="17" y="40"/>
                      <a:pt x="16" y="39"/>
                      <a:pt x="16" y="38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7"/>
                      <a:pt x="17" y="39"/>
                      <a:pt x="17" y="39"/>
                    </a:cubicBezTo>
                    <a:cubicBezTo>
                      <a:pt x="17" y="39"/>
                      <a:pt x="18" y="38"/>
                      <a:pt x="18" y="38"/>
                    </a:cubicBezTo>
                    <a:cubicBezTo>
                      <a:pt x="18" y="36"/>
                      <a:pt x="19" y="38"/>
                      <a:pt x="18" y="36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8" y="36"/>
                      <a:pt x="18" y="35"/>
                      <a:pt x="20" y="38"/>
                    </a:cubicBezTo>
                    <a:cubicBezTo>
                      <a:pt x="22" y="39"/>
                      <a:pt x="23" y="37"/>
                      <a:pt x="25" y="37"/>
                    </a:cubicBezTo>
                    <a:cubicBezTo>
                      <a:pt x="26" y="35"/>
                      <a:pt x="27" y="33"/>
                      <a:pt x="29" y="32"/>
                    </a:cubicBezTo>
                    <a:cubicBezTo>
                      <a:pt x="28" y="28"/>
                      <a:pt x="29" y="30"/>
                      <a:pt x="28" y="27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28" y="26"/>
                      <a:pt x="29" y="28"/>
                      <a:pt x="30" y="29"/>
                    </a:cubicBezTo>
                    <a:cubicBezTo>
                      <a:pt x="29" y="28"/>
                      <a:pt x="30" y="29"/>
                      <a:pt x="29" y="27"/>
                    </a:cubicBezTo>
                    <a:cubicBezTo>
                      <a:pt x="29" y="25"/>
                      <a:pt x="30" y="30"/>
                      <a:pt x="30" y="29"/>
                    </a:cubicBezTo>
                    <a:cubicBezTo>
                      <a:pt x="30" y="29"/>
                      <a:pt x="30" y="27"/>
                      <a:pt x="30" y="28"/>
                    </a:cubicBezTo>
                    <a:cubicBezTo>
                      <a:pt x="30" y="26"/>
                      <a:pt x="30" y="29"/>
                      <a:pt x="31" y="31"/>
                    </a:cubicBezTo>
                    <a:cubicBezTo>
                      <a:pt x="32" y="30"/>
                      <a:pt x="32" y="28"/>
                      <a:pt x="33" y="29"/>
                    </a:cubicBezTo>
                    <a:cubicBezTo>
                      <a:pt x="33" y="29"/>
                      <a:pt x="33" y="27"/>
                      <a:pt x="33" y="27"/>
                    </a:cubicBezTo>
                    <a:cubicBezTo>
                      <a:pt x="34" y="30"/>
                      <a:pt x="33" y="26"/>
                      <a:pt x="33" y="27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4" y="30"/>
                      <a:pt x="34" y="28"/>
                      <a:pt x="35" y="29"/>
                    </a:cubicBezTo>
                    <a:cubicBezTo>
                      <a:pt x="35" y="28"/>
                      <a:pt x="36" y="30"/>
                      <a:pt x="36" y="29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6" y="26"/>
                      <a:pt x="37" y="31"/>
                      <a:pt x="37" y="29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8" y="29"/>
                      <a:pt x="39" y="29"/>
                      <a:pt x="40" y="27"/>
                    </a:cubicBezTo>
                    <a:cubicBezTo>
                      <a:pt x="40" y="27"/>
                      <a:pt x="41" y="30"/>
                      <a:pt x="41" y="28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1" y="28"/>
                      <a:pt x="42" y="28"/>
                    </a:cubicBezTo>
                    <a:cubicBezTo>
                      <a:pt x="42" y="27"/>
                      <a:pt x="42" y="28"/>
                      <a:pt x="43" y="28"/>
                    </a:cubicBezTo>
                    <a:cubicBezTo>
                      <a:pt x="43" y="28"/>
                      <a:pt x="43" y="27"/>
                      <a:pt x="42" y="27"/>
                    </a:cubicBezTo>
                    <a:cubicBezTo>
                      <a:pt x="43" y="29"/>
                      <a:pt x="43" y="26"/>
                      <a:pt x="44" y="27"/>
                    </a:cubicBezTo>
                    <a:cubicBezTo>
                      <a:pt x="43" y="24"/>
                      <a:pt x="44" y="26"/>
                      <a:pt x="4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5" name="Freeform 193"/>
              <p:cNvSpPr/>
              <p:nvPr/>
            </p:nvSpPr>
            <p:spPr bwMode="auto">
              <a:xfrm>
                <a:off x="3192" y="2160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6" name="Freeform 194"/>
              <p:cNvSpPr/>
              <p:nvPr/>
            </p:nvSpPr>
            <p:spPr bwMode="auto">
              <a:xfrm>
                <a:off x="3146" y="2177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2 h 2"/>
                  <a:gd name="T4" fmla="*/ 2 w 2"/>
                  <a:gd name="T5" fmla="*/ 2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7" name="Freeform 195"/>
              <p:cNvSpPr/>
              <p:nvPr/>
            </p:nvSpPr>
            <p:spPr bwMode="auto">
              <a:xfrm>
                <a:off x="3264" y="1853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0"/>
                      <a:pt x="0" y="2"/>
                      <a:pt x="0" y="1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8" name="Freeform 196"/>
              <p:cNvSpPr/>
              <p:nvPr/>
            </p:nvSpPr>
            <p:spPr bwMode="auto">
              <a:xfrm>
                <a:off x="3209" y="18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0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9" name="Freeform 197"/>
              <p:cNvSpPr/>
              <p:nvPr/>
            </p:nvSpPr>
            <p:spPr bwMode="auto">
              <a:xfrm>
                <a:off x="3343" y="2470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0" name="Freeform 198"/>
              <p:cNvSpPr/>
              <p:nvPr/>
            </p:nvSpPr>
            <p:spPr bwMode="auto">
              <a:xfrm>
                <a:off x="3186" y="18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1" name="Freeform 199"/>
              <p:cNvSpPr/>
              <p:nvPr/>
            </p:nvSpPr>
            <p:spPr bwMode="auto">
              <a:xfrm>
                <a:off x="3188" y="1825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2" name="Freeform 200"/>
              <p:cNvSpPr/>
              <p:nvPr/>
            </p:nvSpPr>
            <p:spPr bwMode="auto">
              <a:xfrm>
                <a:off x="3184" y="1833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3" name="Freeform 201"/>
              <p:cNvSpPr/>
              <p:nvPr/>
            </p:nvSpPr>
            <p:spPr bwMode="auto">
              <a:xfrm>
                <a:off x="3351" y="2465"/>
                <a:ext cx="2" cy="5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4" name="Freeform 202"/>
              <p:cNvSpPr/>
              <p:nvPr/>
            </p:nvSpPr>
            <p:spPr bwMode="auto">
              <a:xfrm>
                <a:off x="3173" y="1831"/>
                <a:ext cx="2" cy="5"/>
              </a:xfrm>
              <a:custGeom>
                <a:avLst/>
                <a:gdLst>
                  <a:gd name="T0" fmla="*/ 2 w 2"/>
                  <a:gd name="T1" fmla="*/ 0 h 5"/>
                  <a:gd name="T2" fmla="*/ 2 w 2"/>
                  <a:gd name="T3" fmla="*/ 0 h 5"/>
                  <a:gd name="T4" fmla="*/ 0 w 2"/>
                  <a:gd name="T5" fmla="*/ 5 h 5"/>
                  <a:gd name="T6" fmla="*/ 2 w 2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lnTo>
                      <a:pt x="2" y="0"/>
                    </a:lnTo>
                    <a:lnTo>
                      <a:pt x="0" y="5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5" name="Freeform 203"/>
              <p:cNvSpPr/>
              <p:nvPr/>
            </p:nvSpPr>
            <p:spPr bwMode="auto">
              <a:xfrm>
                <a:off x="3536" y="1554"/>
                <a:ext cx="8" cy="2"/>
              </a:xfrm>
              <a:custGeom>
                <a:avLst/>
                <a:gdLst>
                  <a:gd name="T0" fmla="*/ 0 w 4"/>
                  <a:gd name="T1" fmla="*/ 1 h 1"/>
                  <a:gd name="T2" fmla="*/ 0 w 4"/>
                  <a:gd name="T3" fmla="*/ 1 h 1"/>
                  <a:gd name="T4" fmla="*/ 1 w 4"/>
                  <a:gd name="T5" fmla="*/ 1 h 1"/>
                  <a:gd name="T6" fmla="*/ 2 w 4"/>
                  <a:gd name="T7" fmla="*/ 0 h 1"/>
                  <a:gd name="T8" fmla="*/ 4 w 4"/>
                  <a:gd name="T9" fmla="*/ 0 h 1"/>
                  <a:gd name="T10" fmla="*/ 0 w 4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3" y="1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3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6" name="Freeform 204"/>
              <p:cNvSpPr/>
              <p:nvPr/>
            </p:nvSpPr>
            <p:spPr bwMode="auto">
              <a:xfrm>
                <a:off x="3538" y="155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</p:grpSp>
        <p:grpSp>
          <p:nvGrpSpPr>
            <p:cNvPr id="20" name="Group 406"/>
            <p:cNvGrpSpPr/>
            <p:nvPr/>
          </p:nvGrpSpPr>
          <p:grpSpPr bwMode="auto">
            <a:xfrm>
              <a:off x="3112" y="1551"/>
              <a:ext cx="1462" cy="1559"/>
              <a:chOff x="3112" y="1551"/>
              <a:chExt cx="1462" cy="1559"/>
            </a:xfrm>
            <a:grpFill/>
          </p:grpSpPr>
          <p:sp>
            <p:nvSpPr>
              <p:cNvPr id="67" name="Freeform 206"/>
              <p:cNvSpPr/>
              <p:nvPr/>
            </p:nvSpPr>
            <p:spPr bwMode="auto">
              <a:xfrm>
                <a:off x="3534" y="1558"/>
                <a:ext cx="4" cy="0"/>
              </a:xfrm>
              <a:custGeom>
                <a:avLst/>
                <a:gdLst>
                  <a:gd name="T0" fmla="*/ 1 w 2"/>
                  <a:gd name="T1" fmla="*/ 2 w 2"/>
                  <a:gd name="T2" fmla="*/ 1 w 2"/>
                  <a:gd name="T3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68" name="Freeform 207"/>
              <p:cNvSpPr/>
              <p:nvPr/>
            </p:nvSpPr>
            <p:spPr bwMode="auto">
              <a:xfrm>
                <a:off x="3513" y="1581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0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0"/>
                      <a:pt x="1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69" name="Freeform 208"/>
              <p:cNvSpPr/>
              <p:nvPr/>
            </p:nvSpPr>
            <p:spPr bwMode="auto">
              <a:xfrm>
                <a:off x="3513" y="1579"/>
                <a:ext cx="6" cy="2"/>
              </a:xfrm>
              <a:custGeom>
                <a:avLst/>
                <a:gdLst>
                  <a:gd name="T0" fmla="*/ 0 w 3"/>
                  <a:gd name="T1" fmla="*/ 1 h 1"/>
                  <a:gd name="T2" fmla="*/ 3 w 3"/>
                  <a:gd name="T3" fmla="*/ 1 h 1"/>
                  <a:gd name="T4" fmla="*/ 0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0" name="Freeform 209"/>
              <p:cNvSpPr/>
              <p:nvPr/>
            </p:nvSpPr>
            <p:spPr bwMode="auto">
              <a:xfrm>
                <a:off x="3536" y="1551"/>
                <a:ext cx="4" cy="3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1" name="Freeform 210"/>
              <p:cNvSpPr/>
              <p:nvPr/>
            </p:nvSpPr>
            <p:spPr bwMode="auto">
              <a:xfrm>
                <a:off x="3112" y="1810"/>
                <a:ext cx="161" cy="87"/>
              </a:xfrm>
              <a:custGeom>
                <a:avLst/>
                <a:gdLst>
                  <a:gd name="T0" fmla="*/ 12 w 76"/>
                  <a:gd name="T1" fmla="*/ 18 h 41"/>
                  <a:gd name="T2" fmla="*/ 22 w 76"/>
                  <a:gd name="T3" fmla="*/ 26 h 41"/>
                  <a:gd name="T4" fmla="*/ 33 w 76"/>
                  <a:gd name="T5" fmla="*/ 25 h 41"/>
                  <a:gd name="T6" fmla="*/ 37 w 76"/>
                  <a:gd name="T7" fmla="*/ 28 h 41"/>
                  <a:gd name="T8" fmla="*/ 43 w 76"/>
                  <a:gd name="T9" fmla="*/ 32 h 41"/>
                  <a:gd name="T10" fmla="*/ 48 w 76"/>
                  <a:gd name="T11" fmla="*/ 35 h 41"/>
                  <a:gd name="T12" fmla="*/ 53 w 76"/>
                  <a:gd name="T13" fmla="*/ 33 h 41"/>
                  <a:gd name="T14" fmla="*/ 60 w 76"/>
                  <a:gd name="T15" fmla="*/ 35 h 41"/>
                  <a:gd name="T16" fmla="*/ 63 w 76"/>
                  <a:gd name="T17" fmla="*/ 36 h 41"/>
                  <a:gd name="T18" fmla="*/ 67 w 76"/>
                  <a:gd name="T19" fmla="*/ 40 h 41"/>
                  <a:gd name="T20" fmla="*/ 69 w 76"/>
                  <a:gd name="T21" fmla="*/ 40 h 41"/>
                  <a:gd name="T22" fmla="*/ 72 w 76"/>
                  <a:gd name="T23" fmla="*/ 38 h 41"/>
                  <a:gd name="T24" fmla="*/ 74 w 76"/>
                  <a:gd name="T25" fmla="*/ 36 h 41"/>
                  <a:gd name="T26" fmla="*/ 75 w 76"/>
                  <a:gd name="T27" fmla="*/ 34 h 41"/>
                  <a:gd name="T28" fmla="*/ 71 w 76"/>
                  <a:gd name="T29" fmla="*/ 33 h 41"/>
                  <a:gd name="T30" fmla="*/ 72 w 76"/>
                  <a:gd name="T31" fmla="*/ 31 h 41"/>
                  <a:gd name="T32" fmla="*/ 71 w 76"/>
                  <a:gd name="T33" fmla="*/ 29 h 41"/>
                  <a:gd name="T34" fmla="*/ 73 w 76"/>
                  <a:gd name="T35" fmla="*/ 25 h 41"/>
                  <a:gd name="T36" fmla="*/ 75 w 76"/>
                  <a:gd name="T37" fmla="*/ 22 h 41"/>
                  <a:gd name="T38" fmla="*/ 71 w 76"/>
                  <a:gd name="T39" fmla="*/ 25 h 41"/>
                  <a:gd name="T40" fmla="*/ 67 w 76"/>
                  <a:gd name="T41" fmla="*/ 28 h 41"/>
                  <a:gd name="T42" fmla="*/ 70 w 76"/>
                  <a:gd name="T43" fmla="*/ 22 h 41"/>
                  <a:gd name="T44" fmla="*/ 69 w 76"/>
                  <a:gd name="T45" fmla="*/ 23 h 41"/>
                  <a:gd name="T46" fmla="*/ 70 w 76"/>
                  <a:gd name="T47" fmla="*/ 20 h 41"/>
                  <a:gd name="T48" fmla="*/ 68 w 76"/>
                  <a:gd name="T49" fmla="*/ 20 h 41"/>
                  <a:gd name="T50" fmla="*/ 67 w 76"/>
                  <a:gd name="T51" fmla="*/ 19 h 41"/>
                  <a:gd name="T52" fmla="*/ 62 w 76"/>
                  <a:gd name="T53" fmla="*/ 24 h 41"/>
                  <a:gd name="T54" fmla="*/ 66 w 76"/>
                  <a:gd name="T55" fmla="*/ 18 h 41"/>
                  <a:gd name="T56" fmla="*/ 65 w 76"/>
                  <a:gd name="T57" fmla="*/ 18 h 41"/>
                  <a:gd name="T58" fmla="*/ 60 w 76"/>
                  <a:gd name="T59" fmla="*/ 17 h 41"/>
                  <a:gd name="T60" fmla="*/ 58 w 76"/>
                  <a:gd name="T61" fmla="*/ 17 h 41"/>
                  <a:gd name="T62" fmla="*/ 55 w 76"/>
                  <a:gd name="T63" fmla="*/ 15 h 41"/>
                  <a:gd name="T64" fmla="*/ 53 w 76"/>
                  <a:gd name="T65" fmla="*/ 16 h 41"/>
                  <a:gd name="T66" fmla="*/ 53 w 76"/>
                  <a:gd name="T67" fmla="*/ 15 h 41"/>
                  <a:gd name="T68" fmla="*/ 52 w 76"/>
                  <a:gd name="T69" fmla="*/ 14 h 41"/>
                  <a:gd name="T70" fmla="*/ 50 w 76"/>
                  <a:gd name="T71" fmla="*/ 16 h 41"/>
                  <a:gd name="T72" fmla="*/ 49 w 76"/>
                  <a:gd name="T73" fmla="*/ 13 h 41"/>
                  <a:gd name="T74" fmla="*/ 47 w 76"/>
                  <a:gd name="T75" fmla="*/ 12 h 41"/>
                  <a:gd name="T76" fmla="*/ 45 w 76"/>
                  <a:gd name="T77" fmla="*/ 12 h 41"/>
                  <a:gd name="T78" fmla="*/ 43 w 76"/>
                  <a:gd name="T79" fmla="*/ 11 h 41"/>
                  <a:gd name="T80" fmla="*/ 40 w 76"/>
                  <a:gd name="T81" fmla="*/ 13 h 41"/>
                  <a:gd name="T82" fmla="*/ 40 w 76"/>
                  <a:gd name="T83" fmla="*/ 11 h 41"/>
                  <a:gd name="T84" fmla="*/ 40 w 76"/>
                  <a:gd name="T85" fmla="*/ 11 h 41"/>
                  <a:gd name="T86" fmla="*/ 37 w 76"/>
                  <a:gd name="T87" fmla="*/ 10 h 41"/>
                  <a:gd name="T88" fmla="*/ 34 w 76"/>
                  <a:gd name="T89" fmla="*/ 13 h 41"/>
                  <a:gd name="T90" fmla="*/ 31 w 76"/>
                  <a:gd name="T91" fmla="*/ 14 h 41"/>
                  <a:gd name="T92" fmla="*/ 31 w 76"/>
                  <a:gd name="T93" fmla="*/ 10 h 41"/>
                  <a:gd name="T94" fmla="*/ 26 w 76"/>
                  <a:gd name="T95" fmla="*/ 12 h 41"/>
                  <a:gd name="T96" fmla="*/ 24 w 76"/>
                  <a:gd name="T97" fmla="*/ 12 h 41"/>
                  <a:gd name="T98" fmla="*/ 20 w 76"/>
                  <a:gd name="T99" fmla="*/ 9 h 41"/>
                  <a:gd name="T100" fmla="*/ 20 w 76"/>
                  <a:gd name="T101" fmla="*/ 7 h 41"/>
                  <a:gd name="T102" fmla="*/ 18 w 76"/>
                  <a:gd name="T103" fmla="*/ 6 h 41"/>
                  <a:gd name="T104" fmla="*/ 11 w 76"/>
                  <a:gd name="T105" fmla="*/ 8 h 41"/>
                  <a:gd name="T106" fmla="*/ 4 w 76"/>
                  <a:gd name="T107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6" h="41">
                    <a:moveTo>
                      <a:pt x="3" y="15"/>
                    </a:moveTo>
                    <a:cubicBezTo>
                      <a:pt x="4" y="15"/>
                      <a:pt x="5" y="15"/>
                      <a:pt x="5" y="16"/>
                    </a:cubicBezTo>
                    <a:cubicBezTo>
                      <a:pt x="7" y="16"/>
                      <a:pt x="8" y="22"/>
                      <a:pt x="11" y="21"/>
                    </a:cubicBezTo>
                    <a:cubicBezTo>
                      <a:pt x="11" y="20"/>
                      <a:pt x="11" y="19"/>
                      <a:pt x="12" y="19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2" y="20"/>
                      <a:pt x="11" y="20"/>
                    </a:cubicBezTo>
                    <a:cubicBezTo>
                      <a:pt x="12" y="21"/>
                      <a:pt x="13" y="20"/>
                      <a:pt x="14" y="21"/>
                    </a:cubicBezTo>
                    <a:cubicBezTo>
                      <a:pt x="15" y="19"/>
                      <a:pt x="15" y="21"/>
                      <a:pt x="15" y="19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19"/>
                      <a:pt x="16" y="19"/>
                      <a:pt x="16" y="22"/>
                    </a:cubicBezTo>
                    <a:cubicBezTo>
                      <a:pt x="17" y="25"/>
                      <a:pt x="20" y="24"/>
                      <a:pt x="22" y="26"/>
                    </a:cubicBezTo>
                    <a:cubicBezTo>
                      <a:pt x="24" y="27"/>
                      <a:pt x="27" y="26"/>
                      <a:pt x="30" y="26"/>
                    </a:cubicBezTo>
                    <a:cubicBezTo>
                      <a:pt x="31" y="23"/>
                      <a:pt x="31" y="25"/>
                      <a:pt x="33" y="22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3" y="22"/>
                      <a:pt x="33" y="24"/>
                      <a:pt x="33" y="25"/>
                    </a:cubicBezTo>
                    <a:cubicBezTo>
                      <a:pt x="33" y="24"/>
                      <a:pt x="33" y="25"/>
                      <a:pt x="34" y="23"/>
                    </a:cubicBezTo>
                    <a:cubicBezTo>
                      <a:pt x="34" y="22"/>
                      <a:pt x="33" y="26"/>
                      <a:pt x="33" y="25"/>
                    </a:cubicBezTo>
                    <a:cubicBezTo>
                      <a:pt x="33" y="26"/>
                      <a:pt x="34" y="24"/>
                      <a:pt x="34" y="24"/>
                    </a:cubicBezTo>
                    <a:cubicBezTo>
                      <a:pt x="35" y="23"/>
                      <a:pt x="33" y="25"/>
                      <a:pt x="33" y="28"/>
                    </a:cubicBezTo>
                    <a:cubicBezTo>
                      <a:pt x="34" y="27"/>
                      <a:pt x="36" y="26"/>
                      <a:pt x="37" y="27"/>
                    </a:cubicBezTo>
                    <a:cubicBezTo>
                      <a:pt x="36" y="28"/>
                      <a:pt x="37" y="26"/>
                      <a:pt x="37" y="26"/>
                    </a:cubicBezTo>
                    <a:cubicBezTo>
                      <a:pt x="36" y="29"/>
                      <a:pt x="38" y="25"/>
                      <a:pt x="37" y="27"/>
                    </a:cubicBezTo>
                    <a:cubicBezTo>
                      <a:pt x="37" y="27"/>
                      <a:pt x="37" y="27"/>
                      <a:pt x="37" y="28"/>
                    </a:cubicBezTo>
                    <a:cubicBezTo>
                      <a:pt x="37" y="29"/>
                      <a:pt x="38" y="27"/>
                      <a:pt x="38" y="29"/>
                    </a:cubicBezTo>
                    <a:cubicBezTo>
                      <a:pt x="39" y="28"/>
                      <a:pt x="38" y="31"/>
                      <a:pt x="39" y="29"/>
                    </a:cubicBezTo>
                    <a:cubicBezTo>
                      <a:pt x="38" y="31"/>
                      <a:pt x="39" y="30"/>
                      <a:pt x="38" y="31"/>
                    </a:cubicBezTo>
                    <a:cubicBezTo>
                      <a:pt x="40" y="28"/>
                      <a:pt x="38" y="33"/>
                      <a:pt x="40" y="30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1" y="31"/>
                      <a:pt x="41" y="33"/>
                      <a:pt x="43" y="32"/>
                    </a:cubicBezTo>
                    <a:cubicBezTo>
                      <a:pt x="44" y="31"/>
                      <a:pt x="43" y="35"/>
                      <a:pt x="44" y="34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2"/>
                      <a:pt x="45" y="33"/>
                      <a:pt x="45" y="34"/>
                    </a:cubicBezTo>
                    <a:cubicBezTo>
                      <a:pt x="46" y="33"/>
                      <a:pt x="45" y="34"/>
                      <a:pt x="46" y="35"/>
                    </a:cubicBezTo>
                    <a:cubicBezTo>
                      <a:pt x="46" y="34"/>
                      <a:pt x="46" y="34"/>
                      <a:pt x="47" y="33"/>
                    </a:cubicBezTo>
                    <a:cubicBezTo>
                      <a:pt x="46" y="36"/>
                      <a:pt x="48" y="33"/>
                      <a:pt x="48" y="35"/>
                    </a:cubicBezTo>
                    <a:cubicBezTo>
                      <a:pt x="49" y="32"/>
                      <a:pt x="49" y="33"/>
                      <a:pt x="49" y="33"/>
                    </a:cubicBezTo>
                    <a:cubicBezTo>
                      <a:pt x="49" y="33"/>
                      <a:pt x="49" y="34"/>
                      <a:pt x="48" y="34"/>
                    </a:cubicBezTo>
                    <a:cubicBezTo>
                      <a:pt x="49" y="34"/>
                      <a:pt x="49" y="34"/>
                      <a:pt x="49" y="35"/>
                    </a:cubicBezTo>
                    <a:cubicBezTo>
                      <a:pt x="50" y="35"/>
                      <a:pt x="51" y="33"/>
                      <a:pt x="50" y="34"/>
                    </a:cubicBezTo>
                    <a:cubicBezTo>
                      <a:pt x="49" y="36"/>
                      <a:pt x="51" y="34"/>
                      <a:pt x="51" y="35"/>
                    </a:cubicBezTo>
                    <a:cubicBezTo>
                      <a:pt x="52" y="33"/>
                      <a:pt x="53" y="32"/>
                      <a:pt x="53" y="33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3" y="34"/>
                      <a:pt x="52" y="37"/>
                      <a:pt x="55" y="35"/>
                    </a:cubicBezTo>
                    <a:cubicBezTo>
                      <a:pt x="54" y="36"/>
                      <a:pt x="54" y="36"/>
                      <a:pt x="54" y="36"/>
                    </a:cubicBezTo>
                    <a:cubicBezTo>
                      <a:pt x="56" y="35"/>
                      <a:pt x="55" y="38"/>
                      <a:pt x="58" y="35"/>
                    </a:cubicBezTo>
                    <a:cubicBezTo>
                      <a:pt x="57" y="36"/>
                      <a:pt x="57" y="37"/>
                      <a:pt x="57" y="37"/>
                    </a:cubicBezTo>
                    <a:cubicBezTo>
                      <a:pt x="58" y="36"/>
                      <a:pt x="58" y="36"/>
                      <a:pt x="60" y="35"/>
                    </a:cubicBezTo>
                    <a:cubicBezTo>
                      <a:pt x="60" y="35"/>
                      <a:pt x="59" y="36"/>
                      <a:pt x="59" y="36"/>
                    </a:cubicBezTo>
                    <a:cubicBezTo>
                      <a:pt x="59" y="37"/>
                      <a:pt x="58" y="39"/>
                      <a:pt x="60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60" y="37"/>
                      <a:pt x="62" y="36"/>
                      <a:pt x="61" y="38"/>
                    </a:cubicBezTo>
                    <a:cubicBezTo>
                      <a:pt x="62" y="37"/>
                      <a:pt x="62" y="36"/>
                      <a:pt x="63" y="35"/>
                    </a:cubicBezTo>
                    <a:cubicBezTo>
                      <a:pt x="64" y="35"/>
                      <a:pt x="62" y="37"/>
                      <a:pt x="63" y="36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2" y="38"/>
                      <a:pt x="63" y="38"/>
                      <a:pt x="64" y="38"/>
                    </a:cubicBezTo>
                    <a:cubicBezTo>
                      <a:pt x="63" y="40"/>
                      <a:pt x="65" y="38"/>
                      <a:pt x="65" y="39"/>
                    </a:cubicBezTo>
                    <a:cubicBezTo>
                      <a:pt x="66" y="38"/>
                      <a:pt x="65" y="40"/>
                      <a:pt x="67" y="38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66" y="39"/>
                      <a:pt x="67" y="40"/>
                      <a:pt x="67" y="40"/>
                    </a:cubicBezTo>
                    <a:cubicBezTo>
                      <a:pt x="67" y="41"/>
                      <a:pt x="68" y="39"/>
                      <a:pt x="69" y="39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68" y="39"/>
                      <a:pt x="70" y="38"/>
                      <a:pt x="71" y="37"/>
                    </a:cubicBezTo>
                    <a:cubicBezTo>
                      <a:pt x="71" y="38"/>
                      <a:pt x="71" y="37"/>
                      <a:pt x="71" y="38"/>
                    </a:cubicBezTo>
                    <a:cubicBezTo>
                      <a:pt x="70" y="38"/>
                      <a:pt x="69" y="39"/>
                      <a:pt x="68" y="41"/>
                    </a:cubicBezTo>
                    <a:cubicBezTo>
                      <a:pt x="67" y="41"/>
                      <a:pt x="70" y="39"/>
                      <a:pt x="69" y="40"/>
                    </a:cubicBezTo>
                    <a:cubicBezTo>
                      <a:pt x="69" y="41"/>
                      <a:pt x="69" y="41"/>
                      <a:pt x="70" y="39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41"/>
                      <a:pt x="69" y="41"/>
                      <a:pt x="70" y="40"/>
                    </a:cubicBezTo>
                    <a:cubicBezTo>
                      <a:pt x="70" y="41"/>
                      <a:pt x="70" y="40"/>
                      <a:pt x="70" y="40"/>
                    </a:cubicBezTo>
                    <a:cubicBezTo>
                      <a:pt x="71" y="39"/>
                      <a:pt x="71" y="39"/>
                      <a:pt x="73" y="38"/>
                    </a:cubicBezTo>
                    <a:cubicBezTo>
                      <a:pt x="72" y="38"/>
                      <a:pt x="72" y="38"/>
                      <a:pt x="72" y="38"/>
                    </a:cubicBezTo>
                    <a:cubicBezTo>
                      <a:pt x="73" y="37"/>
                      <a:pt x="74" y="37"/>
                      <a:pt x="73" y="38"/>
                    </a:cubicBezTo>
                    <a:cubicBezTo>
                      <a:pt x="72" y="39"/>
                      <a:pt x="71" y="40"/>
                      <a:pt x="70" y="40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73" y="39"/>
                      <a:pt x="73" y="38"/>
                      <a:pt x="74" y="37"/>
                    </a:cubicBezTo>
                    <a:cubicBezTo>
                      <a:pt x="73" y="38"/>
                      <a:pt x="73" y="38"/>
                      <a:pt x="73" y="38"/>
                    </a:cubicBezTo>
                    <a:cubicBezTo>
                      <a:pt x="74" y="36"/>
                      <a:pt x="74" y="36"/>
                      <a:pt x="74" y="36"/>
                    </a:cubicBezTo>
                    <a:cubicBezTo>
                      <a:pt x="74" y="37"/>
                      <a:pt x="75" y="35"/>
                      <a:pt x="73" y="36"/>
                    </a:cubicBezTo>
                    <a:cubicBezTo>
                      <a:pt x="72" y="37"/>
                      <a:pt x="72" y="37"/>
                      <a:pt x="72" y="37"/>
                    </a:cubicBezTo>
                    <a:cubicBezTo>
                      <a:pt x="72" y="37"/>
                      <a:pt x="71" y="39"/>
                      <a:pt x="72" y="37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2" y="37"/>
                      <a:pt x="73" y="35"/>
                      <a:pt x="73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4" y="34"/>
                      <a:pt x="72" y="36"/>
                      <a:pt x="72" y="36"/>
                    </a:cubicBezTo>
                    <a:cubicBezTo>
                      <a:pt x="72" y="35"/>
                      <a:pt x="74" y="33"/>
                      <a:pt x="75" y="33"/>
                    </a:cubicBezTo>
                    <a:cubicBezTo>
                      <a:pt x="74" y="32"/>
                      <a:pt x="72" y="33"/>
                      <a:pt x="73" y="32"/>
                    </a:cubicBezTo>
                    <a:cubicBezTo>
                      <a:pt x="73" y="32"/>
                      <a:pt x="72" y="32"/>
                      <a:pt x="71" y="33"/>
                    </a:cubicBezTo>
                    <a:cubicBezTo>
                      <a:pt x="71" y="33"/>
                      <a:pt x="73" y="31"/>
                      <a:pt x="72" y="32"/>
                    </a:cubicBezTo>
                    <a:cubicBezTo>
                      <a:pt x="73" y="30"/>
                      <a:pt x="74" y="29"/>
                      <a:pt x="75" y="28"/>
                    </a:cubicBezTo>
                    <a:cubicBezTo>
                      <a:pt x="75" y="28"/>
                      <a:pt x="76" y="27"/>
                      <a:pt x="75" y="27"/>
                    </a:cubicBezTo>
                    <a:cubicBezTo>
                      <a:pt x="76" y="27"/>
                      <a:pt x="76" y="26"/>
                      <a:pt x="76" y="26"/>
                    </a:cubicBezTo>
                    <a:cubicBezTo>
                      <a:pt x="75" y="27"/>
                      <a:pt x="74" y="28"/>
                      <a:pt x="74" y="29"/>
                    </a:cubicBezTo>
                    <a:cubicBezTo>
                      <a:pt x="73" y="31"/>
                      <a:pt x="74" y="29"/>
                      <a:pt x="72" y="31"/>
                    </a:cubicBezTo>
                    <a:cubicBezTo>
                      <a:pt x="72" y="30"/>
                      <a:pt x="72" y="30"/>
                      <a:pt x="71" y="30"/>
                    </a:cubicBezTo>
                    <a:cubicBezTo>
                      <a:pt x="71" y="30"/>
                      <a:pt x="72" y="29"/>
                      <a:pt x="73" y="28"/>
                    </a:cubicBezTo>
                    <a:cubicBezTo>
                      <a:pt x="72" y="29"/>
                      <a:pt x="71" y="30"/>
                      <a:pt x="71" y="29"/>
                    </a:cubicBezTo>
                    <a:cubicBezTo>
                      <a:pt x="70" y="31"/>
                      <a:pt x="70" y="31"/>
                      <a:pt x="69" y="32"/>
                    </a:cubicBezTo>
                    <a:cubicBezTo>
                      <a:pt x="68" y="32"/>
                      <a:pt x="68" y="33"/>
                      <a:pt x="68" y="33"/>
                    </a:cubicBezTo>
                    <a:cubicBezTo>
                      <a:pt x="69" y="31"/>
                      <a:pt x="71" y="29"/>
                      <a:pt x="71" y="29"/>
                    </a:cubicBezTo>
                    <a:cubicBezTo>
                      <a:pt x="72" y="27"/>
                      <a:pt x="71" y="29"/>
                      <a:pt x="72" y="27"/>
                    </a:cubicBezTo>
                    <a:cubicBezTo>
                      <a:pt x="74" y="25"/>
                      <a:pt x="75" y="26"/>
                      <a:pt x="74" y="27"/>
                    </a:cubicBezTo>
                    <a:cubicBezTo>
                      <a:pt x="76" y="25"/>
                      <a:pt x="74" y="26"/>
                      <a:pt x="75" y="25"/>
                    </a:cubicBezTo>
                    <a:cubicBezTo>
                      <a:pt x="75" y="25"/>
                      <a:pt x="74" y="25"/>
                      <a:pt x="73" y="26"/>
                    </a:cubicBezTo>
                    <a:cubicBezTo>
                      <a:pt x="73" y="26"/>
                      <a:pt x="73" y="27"/>
                      <a:pt x="72" y="27"/>
                    </a:cubicBezTo>
                    <a:cubicBezTo>
                      <a:pt x="70" y="29"/>
                      <a:pt x="73" y="26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4" y="24"/>
                      <a:pt x="72" y="26"/>
                      <a:pt x="72" y="25"/>
                    </a:cubicBezTo>
                    <a:cubicBezTo>
                      <a:pt x="74" y="23"/>
                      <a:pt x="73" y="25"/>
                      <a:pt x="74" y="24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5" y="21"/>
                      <a:pt x="74" y="24"/>
                      <a:pt x="74" y="23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3" y="23"/>
                      <a:pt x="72" y="25"/>
                      <a:pt x="73" y="25"/>
                    </a:cubicBezTo>
                    <a:cubicBezTo>
                      <a:pt x="70" y="27"/>
                      <a:pt x="72" y="25"/>
                      <a:pt x="71" y="25"/>
                    </a:cubicBezTo>
                    <a:cubicBezTo>
                      <a:pt x="70" y="27"/>
                      <a:pt x="72" y="25"/>
                      <a:pt x="71" y="27"/>
                    </a:cubicBezTo>
                    <a:cubicBezTo>
                      <a:pt x="70" y="28"/>
                      <a:pt x="69" y="28"/>
                      <a:pt x="69" y="28"/>
                    </a:cubicBezTo>
                    <a:cubicBezTo>
                      <a:pt x="69" y="28"/>
                      <a:pt x="70" y="26"/>
                      <a:pt x="71" y="25"/>
                    </a:cubicBezTo>
                    <a:cubicBezTo>
                      <a:pt x="71" y="25"/>
                      <a:pt x="71" y="25"/>
                      <a:pt x="71" y="26"/>
                    </a:cubicBezTo>
                    <a:cubicBezTo>
                      <a:pt x="72" y="25"/>
                      <a:pt x="73" y="23"/>
                      <a:pt x="74" y="22"/>
                    </a:cubicBezTo>
                    <a:cubicBezTo>
                      <a:pt x="74" y="21"/>
                      <a:pt x="72" y="24"/>
                      <a:pt x="72" y="23"/>
                    </a:cubicBezTo>
                    <a:cubicBezTo>
                      <a:pt x="73" y="23"/>
                      <a:pt x="71" y="24"/>
                      <a:pt x="71" y="25"/>
                    </a:cubicBezTo>
                    <a:cubicBezTo>
                      <a:pt x="68" y="29"/>
                      <a:pt x="73" y="22"/>
                      <a:pt x="72" y="22"/>
                    </a:cubicBezTo>
                    <a:cubicBezTo>
                      <a:pt x="70" y="25"/>
                      <a:pt x="69" y="25"/>
                      <a:pt x="67" y="28"/>
                    </a:cubicBezTo>
                    <a:cubicBezTo>
                      <a:pt x="67" y="29"/>
                      <a:pt x="66" y="29"/>
                      <a:pt x="66" y="29"/>
                    </a:cubicBezTo>
                    <a:cubicBezTo>
                      <a:pt x="68" y="27"/>
                      <a:pt x="67" y="27"/>
                      <a:pt x="69" y="26"/>
                    </a:cubicBezTo>
                    <a:cubicBezTo>
                      <a:pt x="68" y="26"/>
                      <a:pt x="68" y="26"/>
                      <a:pt x="68" y="26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71" y="23"/>
                      <a:pt x="71" y="21"/>
                      <a:pt x="72" y="21"/>
                    </a:cubicBezTo>
                    <a:cubicBezTo>
                      <a:pt x="71" y="21"/>
                      <a:pt x="71" y="22"/>
                      <a:pt x="70" y="22"/>
                    </a:cubicBezTo>
                    <a:cubicBezTo>
                      <a:pt x="71" y="22"/>
                      <a:pt x="71" y="21"/>
                      <a:pt x="71" y="21"/>
                    </a:cubicBezTo>
                    <a:cubicBezTo>
                      <a:pt x="71" y="22"/>
                      <a:pt x="69" y="23"/>
                      <a:pt x="69" y="23"/>
                    </a:cubicBezTo>
                    <a:cubicBezTo>
                      <a:pt x="69" y="23"/>
                      <a:pt x="70" y="22"/>
                      <a:pt x="70" y="21"/>
                    </a:cubicBezTo>
                    <a:cubicBezTo>
                      <a:pt x="71" y="20"/>
                      <a:pt x="71" y="20"/>
                      <a:pt x="71" y="20"/>
                    </a:cubicBezTo>
                    <a:cubicBezTo>
                      <a:pt x="70" y="21"/>
                      <a:pt x="72" y="19"/>
                      <a:pt x="71" y="20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8" y="23"/>
                      <a:pt x="69" y="22"/>
                      <a:pt x="69" y="22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69" y="22"/>
                      <a:pt x="71" y="19"/>
                      <a:pt x="71" y="19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20"/>
                      <a:pt x="68" y="22"/>
                      <a:pt x="69" y="20"/>
                    </a:cubicBezTo>
                    <a:cubicBezTo>
                      <a:pt x="68" y="22"/>
                      <a:pt x="69" y="20"/>
                      <a:pt x="69" y="21"/>
                    </a:cubicBezTo>
                    <a:cubicBezTo>
                      <a:pt x="68" y="23"/>
                      <a:pt x="68" y="22"/>
                      <a:pt x="67" y="22"/>
                    </a:cubicBezTo>
                    <a:cubicBezTo>
                      <a:pt x="69" y="20"/>
                      <a:pt x="67" y="22"/>
                      <a:pt x="67" y="22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9" y="19"/>
                      <a:pt x="66" y="22"/>
                      <a:pt x="67" y="21"/>
                    </a:cubicBezTo>
                    <a:cubicBezTo>
                      <a:pt x="67" y="20"/>
                      <a:pt x="68" y="19"/>
                      <a:pt x="68" y="18"/>
                    </a:cubicBezTo>
                    <a:cubicBezTo>
                      <a:pt x="67" y="21"/>
                      <a:pt x="66" y="21"/>
                      <a:pt x="65" y="23"/>
                    </a:cubicBezTo>
                    <a:cubicBezTo>
                      <a:pt x="66" y="22"/>
                      <a:pt x="67" y="20"/>
                      <a:pt x="68" y="18"/>
                    </a:cubicBezTo>
                    <a:cubicBezTo>
                      <a:pt x="67" y="20"/>
                      <a:pt x="69" y="17"/>
                      <a:pt x="67" y="19"/>
                    </a:cubicBezTo>
                    <a:cubicBezTo>
                      <a:pt x="67" y="20"/>
                      <a:pt x="66" y="20"/>
                      <a:pt x="65" y="21"/>
                    </a:cubicBezTo>
                    <a:cubicBezTo>
                      <a:pt x="65" y="21"/>
                      <a:pt x="66" y="20"/>
                      <a:pt x="66" y="19"/>
                    </a:cubicBezTo>
                    <a:cubicBezTo>
                      <a:pt x="66" y="20"/>
                      <a:pt x="65" y="21"/>
                      <a:pt x="65" y="22"/>
                    </a:cubicBezTo>
                    <a:cubicBezTo>
                      <a:pt x="65" y="21"/>
                      <a:pt x="63" y="23"/>
                      <a:pt x="64" y="22"/>
                    </a:cubicBezTo>
                    <a:cubicBezTo>
                      <a:pt x="65" y="21"/>
                      <a:pt x="65" y="22"/>
                      <a:pt x="65" y="20"/>
                    </a:cubicBezTo>
                    <a:cubicBezTo>
                      <a:pt x="65" y="20"/>
                      <a:pt x="63" y="24"/>
                      <a:pt x="62" y="24"/>
                    </a:cubicBezTo>
                    <a:cubicBezTo>
                      <a:pt x="62" y="25"/>
                      <a:pt x="60" y="27"/>
                      <a:pt x="60" y="28"/>
                    </a:cubicBezTo>
                    <a:cubicBezTo>
                      <a:pt x="60" y="27"/>
                      <a:pt x="60" y="27"/>
                      <a:pt x="61" y="25"/>
                    </a:cubicBezTo>
                    <a:cubicBezTo>
                      <a:pt x="61" y="26"/>
                      <a:pt x="61" y="26"/>
                      <a:pt x="61" y="26"/>
                    </a:cubicBezTo>
                    <a:cubicBezTo>
                      <a:pt x="62" y="23"/>
                      <a:pt x="64" y="22"/>
                      <a:pt x="65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5" y="19"/>
                      <a:pt x="65" y="18"/>
                      <a:pt x="65" y="18"/>
                    </a:cubicBezTo>
                    <a:cubicBezTo>
                      <a:pt x="64" y="20"/>
                      <a:pt x="65" y="18"/>
                      <a:pt x="65" y="19"/>
                    </a:cubicBezTo>
                    <a:cubicBezTo>
                      <a:pt x="64" y="19"/>
                      <a:pt x="63" y="22"/>
                      <a:pt x="63" y="21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5" y="17"/>
                      <a:pt x="64" y="20"/>
                      <a:pt x="64" y="19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4" y="17"/>
                      <a:pt x="63" y="17"/>
                      <a:pt x="60" y="20"/>
                    </a:cubicBezTo>
                    <a:cubicBezTo>
                      <a:pt x="61" y="19"/>
                      <a:pt x="61" y="18"/>
                      <a:pt x="61" y="17"/>
                    </a:cubicBezTo>
                    <a:cubicBezTo>
                      <a:pt x="61" y="18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6"/>
                      <a:pt x="60" y="17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61" y="16"/>
                      <a:pt x="59" y="18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8" y="19"/>
                      <a:pt x="58" y="18"/>
                      <a:pt x="60" y="16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6"/>
                      <a:pt x="59" y="16"/>
                      <a:pt x="58" y="17"/>
                    </a:cubicBezTo>
                    <a:cubicBezTo>
                      <a:pt x="58" y="17"/>
                      <a:pt x="58" y="18"/>
                      <a:pt x="57" y="19"/>
                    </a:cubicBezTo>
                    <a:cubicBezTo>
                      <a:pt x="56" y="21"/>
                      <a:pt x="57" y="19"/>
                      <a:pt x="56" y="20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9" y="15"/>
                      <a:pt x="57" y="17"/>
                      <a:pt x="56" y="16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7" y="15"/>
                      <a:pt x="55" y="17"/>
                      <a:pt x="55" y="15"/>
                    </a:cubicBezTo>
                    <a:cubicBezTo>
                      <a:pt x="55" y="16"/>
                      <a:pt x="53" y="19"/>
                      <a:pt x="53" y="19"/>
                    </a:cubicBezTo>
                    <a:cubicBezTo>
                      <a:pt x="52" y="20"/>
                      <a:pt x="54" y="16"/>
                      <a:pt x="55" y="15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6"/>
                      <a:pt x="53" y="17"/>
                      <a:pt x="53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6"/>
                      <a:pt x="54" y="14"/>
                      <a:pt x="53" y="15"/>
                    </a:cubicBezTo>
                    <a:cubicBezTo>
                      <a:pt x="52" y="16"/>
                      <a:pt x="53" y="15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3" y="15"/>
                      <a:pt x="53" y="15"/>
                      <a:pt x="53" y="15"/>
                    </a:cubicBezTo>
                    <a:cubicBezTo>
                      <a:pt x="53" y="14"/>
                      <a:pt x="52" y="16"/>
                      <a:pt x="51" y="17"/>
                    </a:cubicBezTo>
                    <a:cubicBezTo>
                      <a:pt x="51" y="18"/>
                      <a:pt x="51" y="16"/>
                      <a:pt x="51" y="16"/>
                    </a:cubicBezTo>
                    <a:cubicBezTo>
                      <a:pt x="52" y="15"/>
                      <a:pt x="51" y="16"/>
                      <a:pt x="52" y="16"/>
                    </a:cubicBezTo>
                    <a:cubicBezTo>
                      <a:pt x="52" y="15"/>
                      <a:pt x="52" y="15"/>
                      <a:pt x="52" y="14"/>
                    </a:cubicBezTo>
                    <a:cubicBezTo>
                      <a:pt x="52" y="14"/>
                      <a:pt x="51" y="16"/>
                      <a:pt x="51" y="16"/>
                    </a:cubicBezTo>
                    <a:cubicBezTo>
                      <a:pt x="51" y="15"/>
                      <a:pt x="51" y="16"/>
                      <a:pt x="52" y="14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1" y="16"/>
                      <a:pt x="51" y="16"/>
                      <a:pt x="50" y="17"/>
                    </a:cubicBezTo>
                    <a:cubicBezTo>
                      <a:pt x="50" y="17"/>
                      <a:pt x="49" y="18"/>
                      <a:pt x="50" y="17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50" y="17"/>
                      <a:pt x="50" y="16"/>
                      <a:pt x="49" y="18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50" y="15"/>
                      <a:pt x="51" y="14"/>
                      <a:pt x="51" y="13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9" y="15"/>
                      <a:pt x="50" y="14"/>
                      <a:pt x="50" y="14"/>
                    </a:cubicBezTo>
                    <a:cubicBezTo>
                      <a:pt x="50" y="12"/>
                      <a:pt x="47" y="18"/>
                      <a:pt x="48" y="16"/>
                    </a:cubicBezTo>
                    <a:cubicBezTo>
                      <a:pt x="49" y="14"/>
                      <a:pt x="49" y="14"/>
                      <a:pt x="49" y="13"/>
                    </a:cubicBezTo>
                    <a:cubicBezTo>
                      <a:pt x="49" y="14"/>
                      <a:pt x="48" y="14"/>
                      <a:pt x="48" y="14"/>
                    </a:cubicBezTo>
                    <a:cubicBezTo>
                      <a:pt x="48" y="15"/>
                      <a:pt x="49" y="13"/>
                      <a:pt x="49" y="14"/>
                    </a:cubicBezTo>
                    <a:cubicBezTo>
                      <a:pt x="48" y="16"/>
                      <a:pt x="48" y="15"/>
                      <a:pt x="48" y="15"/>
                    </a:cubicBezTo>
                    <a:cubicBezTo>
                      <a:pt x="50" y="11"/>
                      <a:pt x="47" y="14"/>
                      <a:pt x="48" y="12"/>
                    </a:cubicBezTo>
                    <a:cubicBezTo>
                      <a:pt x="47" y="14"/>
                      <a:pt x="47" y="12"/>
                      <a:pt x="47" y="13"/>
                    </a:cubicBezTo>
                    <a:cubicBezTo>
                      <a:pt x="48" y="11"/>
                      <a:pt x="46" y="13"/>
                      <a:pt x="47" y="12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3"/>
                      <a:pt x="44" y="18"/>
                      <a:pt x="45" y="15"/>
                    </a:cubicBezTo>
                    <a:cubicBezTo>
                      <a:pt x="45" y="14"/>
                      <a:pt x="46" y="13"/>
                      <a:pt x="46" y="13"/>
                    </a:cubicBezTo>
                    <a:cubicBezTo>
                      <a:pt x="47" y="10"/>
                      <a:pt x="44" y="14"/>
                      <a:pt x="46" y="12"/>
                    </a:cubicBezTo>
                    <a:cubicBezTo>
                      <a:pt x="45" y="12"/>
                      <a:pt x="44" y="14"/>
                      <a:pt x="44" y="15"/>
                    </a:cubicBezTo>
                    <a:cubicBezTo>
                      <a:pt x="44" y="14"/>
                      <a:pt x="44" y="12"/>
                      <a:pt x="45" y="12"/>
                    </a:cubicBezTo>
                    <a:cubicBezTo>
                      <a:pt x="44" y="12"/>
                      <a:pt x="44" y="13"/>
                      <a:pt x="44" y="12"/>
                    </a:cubicBezTo>
                    <a:cubicBezTo>
                      <a:pt x="44" y="11"/>
                      <a:pt x="45" y="11"/>
                      <a:pt x="45" y="11"/>
                    </a:cubicBezTo>
                    <a:cubicBezTo>
                      <a:pt x="45" y="10"/>
                      <a:pt x="44" y="11"/>
                      <a:pt x="44" y="12"/>
                    </a:cubicBezTo>
                    <a:cubicBezTo>
                      <a:pt x="44" y="10"/>
                      <a:pt x="43" y="11"/>
                      <a:pt x="44" y="10"/>
                    </a:cubicBezTo>
                    <a:cubicBezTo>
                      <a:pt x="42" y="12"/>
                      <a:pt x="44" y="9"/>
                      <a:pt x="42" y="12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2" y="12"/>
                      <a:pt x="41" y="13"/>
                      <a:pt x="41" y="13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3" y="9"/>
                      <a:pt x="42" y="11"/>
                      <a:pt x="42" y="10"/>
                    </a:cubicBezTo>
                    <a:cubicBezTo>
                      <a:pt x="42" y="11"/>
                      <a:pt x="42" y="10"/>
                      <a:pt x="42" y="11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40" y="13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0" y="11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10"/>
                      <a:pt x="40" y="11"/>
                    </a:cubicBezTo>
                    <a:cubicBezTo>
                      <a:pt x="40" y="9"/>
                      <a:pt x="39" y="10"/>
                      <a:pt x="38" y="11"/>
                    </a:cubicBezTo>
                    <a:cubicBezTo>
                      <a:pt x="38" y="11"/>
                      <a:pt x="39" y="10"/>
                      <a:pt x="39" y="10"/>
                    </a:cubicBezTo>
                    <a:cubicBezTo>
                      <a:pt x="38" y="10"/>
                      <a:pt x="38" y="12"/>
                      <a:pt x="38" y="11"/>
                    </a:cubicBezTo>
                    <a:cubicBezTo>
                      <a:pt x="38" y="11"/>
                      <a:pt x="38" y="10"/>
                      <a:pt x="38" y="9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8"/>
                      <a:pt x="36" y="12"/>
                      <a:pt x="37" y="10"/>
                    </a:cubicBezTo>
                    <a:cubicBezTo>
                      <a:pt x="36" y="10"/>
                      <a:pt x="37" y="9"/>
                      <a:pt x="37" y="9"/>
                    </a:cubicBezTo>
                    <a:cubicBezTo>
                      <a:pt x="37" y="9"/>
                      <a:pt x="36" y="10"/>
                      <a:pt x="35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5" y="10"/>
                      <a:pt x="35" y="11"/>
                    </a:cubicBezTo>
                    <a:cubicBezTo>
                      <a:pt x="34" y="12"/>
                      <a:pt x="34" y="13"/>
                      <a:pt x="34" y="1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3" y="12"/>
                      <a:pt x="33" y="13"/>
                      <a:pt x="33" y="13"/>
                    </a:cubicBezTo>
                    <a:cubicBezTo>
                      <a:pt x="33" y="12"/>
                      <a:pt x="33" y="13"/>
                      <a:pt x="34" y="12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12"/>
                      <a:pt x="34" y="10"/>
                      <a:pt x="33" y="10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4"/>
                      <a:pt x="32" y="12"/>
                      <a:pt x="32" y="11"/>
                    </a:cubicBezTo>
                    <a:cubicBezTo>
                      <a:pt x="32" y="12"/>
                      <a:pt x="30" y="14"/>
                      <a:pt x="29" y="15"/>
                    </a:cubicBezTo>
                    <a:cubicBezTo>
                      <a:pt x="30" y="15"/>
                      <a:pt x="29" y="16"/>
                      <a:pt x="29" y="16"/>
                    </a:cubicBezTo>
                    <a:cubicBezTo>
                      <a:pt x="29" y="15"/>
                      <a:pt x="29" y="16"/>
                      <a:pt x="29" y="15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31" y="11"/>
                      <a:pt x="31" y="10"/>
                    </a:cubicBezTo>
                    <a:cubicBezTo>
                      <a:pt x="31" y="11"/>
                      <a:pt x="31" y="10"/>
                      <a:pt x="30" y="10"/>
                    </a:cubicBezTo>
                    <a:cubicBezTo>
                      <a:pt x="29" y="12"/>
                      <a:pt x="29" y="11"/>
                      <a:pt x="28" y="13"/>
                    </a:cubicBezTo>
                    <a:cubicBezTo>
                      <a:pt x="28" y="13"/>
                      <a:pt x="29" y="11"/>
                      <a:pt x="29" y="11"/>
                    </a:cubicBezTo>
                    <a:cubicBezTo>
                      <a:pt x="28" y="11"/>
                      <a:pt x="28" y="10"/>
                      <a:pt x="28" y="11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1"/>
                      <a:pt x="27" y="10"/>
                      <a:pt x="26" y="12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0"/>
                      <a:pt x="25" y="14"/>
                      <a:pt x="26" y="12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2"/>
                      <a:pt x="26" y="10"/>
                      <a:pt x="25" y="11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1"/>
                      <a:pt x="25" y="10"/>
                      <a:pt x="24" y="12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6" y="9"/>
                      <a:pt x="24" y="12"/>
                      <a:pt x="24" y="11"/>
                    </a:cubicBezTo>
                    <a:cubicBezTo>
                      <a:pt x="24" y="11"/>
                      <a:pt x="25" y="10"/>
                      <a:pt x="25" y="10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3" y="8"/>
                      <a:pt x="22" y="8"/>
                      <a:pt x="20" y="9"/>
                    </a:cubicBezTo>
                    <a:cubicBezTo>
                      <a:pt x="21" y="7"/>
                      <a:pt x="21" y="8"/>
                      <a:pt x="22" y="6"/>
                    </a:cubicBezTo>
                    <a:cubicBezTo>
                      <a:pt x="21" y="8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7"/>
                      <a:pt x="21" y="6"/>
                      <a:pt x="20" y="6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8"/>
                      <a:pt x="21" y="4"/>
                      <a:pt x="20" y="7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9" y="7"/>
                      <a:pt x="20" y="4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0" y="5"/>
                      <a:pt x="18" y="8"/>
                      <a:pt x="18" y="6"/>
                    </a:cubicBezTo>
                    <a:cubicBezTo>
                      <a:pt x="18" y="6"/>
                      <a:pt x="18" y="7"/>
                      <a:pt x="17" y="8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7"/>
                      <a:pt x="16" y="6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8"/>
                      <a:pt x="15" y="4"/>
                      <a:pt x="12" y="8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8"/>
                      <a:pt x="12" y="7"/>
                      <a:pt x="11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0" y="9"/>
                      <a:pt x="10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4"/>
                      <a:pt x="11" y="1"/>
                      <a:pt x="8" y="5"/>
                    </a:cubicBezTo>
                    <a:cubicBezTo>
                      <a:pt x="7" y="5"/>
                      <a:pt x="9" y="2"/>
                      <a:pt x="9" y="3"/>
                    </a:cubicBezTo>
                    <a:cubicBezTo>
                      <a:pt x="6" y="5"/>
                      <a:pt x="8" y="0"/>
                      <a:pt x="4" y="4"/>
                    </a:cubicBezTo>
                    <a:cubicBezTo>
                      <a:pt x="3" y="5"/>
                      <a:pt x="0" y="10"/>
                      <a:pt x="0" y="10"/>
                    </a:cubicBezTo>
                    <a:cubicBezTo>
                      <a:pt x="3" y="9"/>
                      <a:pt x="3" y="12"/>
                      <a:pt x="3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2" name="Freeform 211"/>
              <p:cNvSpPr/>
              <p:nvPr/>
            </p:nvSpPr>
            <p:spPr bwMode="auto">
              <a:xfrm>
                <a:off x="3266" y="1867"/>
                <a:ext cx="5" cy="3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3" name="Freeform 212"/>
              <p:cNvSpPr/>
              <p:nvPr/>
            </p:nvSpPr>
            <p:spPr bwMode="auto">
              <a:xfrm>
                <a:off x="3266" y="1861"/>
                <a:ext cx="3" cy="4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1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4" name="Freeform 213"/>
              <p:cNvSpPr/>
              <p:nvPr/>
            </p:nvSpPr>
            <p:spPr bwMode="auto">
              <a:xfrm>
                <a:off x="3260" y="1855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5" name="Freeform 214"/>
              <p:cNvSpPr/>
              <p:nvPr/>
            </p:nvSpPr>
            <p:spPr bwMode="auto">
              <a:xfrm>
                <a:off x="3260" y="1893"/>
                <a:ext cx="4" cy="6"/>
              </a:xfrm>
              <a:custGeom>
                <a:avLst/>
                <a:gdLst>
                  <a:gd name="T0" fmla="*/ 0 w 2"/>
                  <a:gd name="T1" fmla="*/ 3 h 3"/>
                  <a:gd name="T2" fmla="*/ 2 w 2"/>
                  <a:gd name="T3" fmla="*/ 0 h 3"/>
                  <a:gd name="T4" fmla="*/ 0 w 2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6" name="Freeform 215"/>
              <p:cNvSpPr/>
              <p:nvPr/>
            </p:nvSpPr>
            <p:spPr bwMode="auto">
              <a:xfrm>
                <a:off x="3269" y="1870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0 w 1"/>
                  <a:gd name="T5" fmla="*/ 2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7" name="Freeform 216"/>
              <p:cNvSpPr/>
              <p:nvPr/>
            </p:nvSpPr>
            <p:spPr bwMode="auto">
              <a:xfrm>
                <a:off x="3260" y="1895"/>
                <a:ext cx="4" cy="4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2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0"/>
                      <a:pt x="1" y="2"/>
                      <a:pt x="1" y="2"/>
                    </a:cubicBezTo>
                    <a:cubicBezTo>
                      <a:pt x="0" y="2"/>
                      <a:pt x="1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8" name="Freeform 217"/>
              <p:cNvSpPr/>
              <p:nvPr/>
            </p:nvSpPr>
            <p:spPr bwMode="auto">
              <a:xfrm>
                <a:off x="4538" y="18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9" name="Freeform 218"/>
              <p:cNvSpPr/>
              <p:nvPr/>
            </p:nvSpPr>
            <p:spPr bwMode="auto">
              <a:xfrm>
                <a:off x="3213" y="1882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0" name="Freeform 219"/>
              <p:cNvSpPr/>
              <p:nvPr/>
            </p:nvSpPr>
            <p:spPr bwMode="auto">
              <a:xfrm>
                <a:off x="3190" y="182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1" name="Freeform 220"/>
              <p:cNvSpPr/>
              <p:nvPr/>
            </p:nvSpPr>
            <p:spPr bwMode="auto">
              <a:xfrm>
                <a:off x="3271" y="1870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2" name="Freeform 221"/>
              <p:cNvSpPr/>
              <p:nvPr/>
            </p:nvSpPr>
            <p:spPr bwMode="auto">
              <a:xfrm>
                <a:off x="3190" y="187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3" name="Freeform 222"/>
              <p:cNvSpPr/>
              <p:nvPr/>
            </p:nvSpPr>
            <p:spPr bwMode="auto">
              <a:xfrm>
                <a:off x="4574" y="1855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4" name="Freeform 223"/>
              <p:cNvSpPr/>
              <p:nvPr/>
            </p:nvSpPr>
            <p:spPr bwMode="auto">
              <a:xfrm>
                <a:off x="3199" y="18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5" name="Freeform 224"/>
              <p:cNvSpPr/>
              <p:nvPr/>
            </p:nvSpPr>
            <p:spPr bwMode="auto">
              <a:xfrm>
                <a:off x="3271" y="1859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6" name="Freeform 225"/>
              <p:cNvSpPr/>
              <p:nvPr/>
            </p:nvSpPr>
            <p:spPr bwMode="auto">
              <a:xfrm>
                <a:off x="3742" y="3006"/>
                <a:ext cx="6" cy="9"/>
              </a:xfrm>
              <a:custGeom>
                <a:avLst/>
                <a:gdLst>
                  <a:gd name="T0" fmla="*/ 3 w 3"/>
                  <a:gd name="T1" fmla="*/ 0 h 4"/>
                  <a:gd name="T2" fmla="*/ 1 w 3"/>
                  <a:gd name="T3" fmla="*/ 1 h 4"/>
                  <a:gd name="T4" fmla="*/ 1 w 3"/>
                  <a:gd name="T5" fmla="*/ 3 h 4"/>
                  <a:gd name="T6" fmla="*/ 0 w 3"/>
                  <a:gd name="T7" fmla="*/ 4 h 4"/>
                  <a:gd name="T8" fmla="*/ 2 w 3"/>
                  <a:gd name="T9" fmla="*/ 1 h 4"/>
                  <a:gd name="T10" fmla="*/ 3 w 3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3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3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1" y="4"/>
                      <a:pt x="2" y="2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7" name="Freeform 226"/>
              <p:cNvSpPr/>
              <p:nvPr/>
            </p:nvSpPr>
            <p:spPr bwMode="auto">
              <a:xfrm>
                <a:off x="3988" y="301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8" name="Freeform 227"/>
              <p:cNvSpPr/>
              <p:nvPr/>
            </p:nvSpPr>
            <p:spPr bwMode="auto">
              <a:xfrm>
                <a:off x="3742" y="300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9" name="Rectangle 228"/>
              <p:cNvSpPr>
                <a:spLocks noChangeArrowheads="1"/>
              </p:cNvSpPr>
              <p:nvPr/>
            </p:nvSpPr>
            <p:spPr bwMode="auto">
              <a:xfrm>
                <a:off x="3748" y="3015"/>
                <a:ext cx="4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0" name="Freeform 229"/>
              <p:cNvSpPr/>
              <p:nvPr/>
            </p:nvSpPr>
            <p:spPr bwMode="auto">
              <a:xfrm>
                <a:off x="3744" y="2894"/>
                <a:ext cx="2" cy="10"/>
              </a:xfrm>
              <a:custGeom>
                <a:avLst/>
                <a:gdLst>
                  <a:gd name="T0" fmla="*/ 0 w 1"/>
                  <a:gd name="T1" fmla="*/ 2 h 5"/>
                  <a:gd name="T2" fmla="*/ 1 w 1"/>
                  <a:gd name="T3" fmla="*/ 3 h 5"/>
                  <a:gd name="T4" fmla="*/ 0 w 1"/>
                  <a:gd name="T5" fmla="*/ 5 h 5"/>
                  <a:gd name="T6" fmla="*/ 1 w 1"/>
                  <a:gd name="T7" fmla="*/ 1 h 5"/>
                  <a:gd name="T8" fmla="*/ 1 w 1"/>
                  <a:gd name="T9" fmla="*/ 0 h 5"/>
                  <a:gd name="T10" fmla="*/ 0 w 1"/>
                  <a:gd name="T11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5">
                    <a:moveTo>
                      <a:pt x="0" y="2"/>
                    </a:moveTo>
                    <a:cubicBezTo>
                      <a:pt x="0" y="2"/>
                      <a:pt x="0" y="4"/>
                      <a:pt x="1" y="3"/>
                    </a:cubicBezTo>
                    <a:cubicBezTo>
                      <a:pt x="1" y="3"/>
                      <a:pt x="0" y="4"/>
                      <a:pt x="0" y="5"/>
                    </a:cubicBezTo>
                    <a:cubicBezTo>
                      <a:pt x="1" y="4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1" name="Freeform 230"/>
              <p:cNvSpPr/>
              <p:nvPr/>
            </p:nvSpPr>
            <p:spPr bwMode="auto">
              <a:xfrm>
                <a:off x="3744" y="300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2" name="Freeform 231"/>
              <p:cNvSpPr/>
              <p:nvPr/>
            </p:nvSpPr>
            <p:spPr bwMode="auto">
              <a:xfrm>
                <a:off x="3742" y="2892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3" name="Freeform 232"/>
              <p:cNvSpPr/>
              <p:nvPr/>
            </p:nvSpPr>
            <p:spPr bwMode="auto">
              <a:xfrm>
                <a:off x="3772" y="3038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2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2" y="0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4" name="Freeform 233"/>
              <p:cNvSpPr/>
              <p:nvPr/>
            </p:nvSpPr>
            <p:spPr bwMode="auto">
              <a:xfrm>
                <a:off x="3895" y="308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5" name="Freeform 234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6" name="Freeform 235"/>
              <p:cNvSpPr/>
              <p:nvPr/>
            </p:nvSpPr>
            <p:spPr bwMode="auto">
              <a:xfrm>
                <a:off x="3742" y="289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7" name="Freeform 236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8" name="Freeform 237"/>
              <p:cNvSpPr/>
              <p:nvPr/>
            </p:nvSpPr>
            <p:spPr bwMode="auto">
              <a:xfrm>
                <a:off x="3755" y="3027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9" name="Oval 238"/>
              <p:cNvSpPr>
                <a:spLocks noChangeArrowheads="1"/>
              </p:cNvSpPr>
              <p:nvPr/>
            </p:nvSpPr>
            <p:spPr bwMode="auto">
              <a:xfrm>
                <a:off x="3602" y="1823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0" name="Freeform 239"/>
              <p:cNvSpPr/>
              <p:nvPr/>
            </p:nvSpPr>
            <p:spPr bwMode="auto">
              <a:xfrm>
                <a:off x="3922" y="2890"/>
                <a:ext cx="0" cy="2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1" name="Freeform 240"/>
              <p:cNvSpPr/>
              <p:nvPr/>
            </p:nvSpPr>
            <p:spPr bwMode="auto">
              <a:xfrm>
                <a:off x="3975" y="28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2" name="Freeform 241"/>
              <p:cNvSpPr/>
              <p:nvPr/>
            </p:nvSpPr>
            <p:spPr bwMode="auto">
              <a:xfrm>
                <a:off x="3954" y="288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3" name="Freeform 242"/>
              <p:cNvSpPr/>
              <p:nvPr/>
            </p:nvSpPr>
            <p:spPr bwMode="auto">
              <a:xfrm>
                <a:off x="3725" y="2760"/>
                <a:ext cx="399" cy="159"/>
              </a:xfrm>
              <a:custGeom>
                <a:avLst/>
                <a:gdLst>
                  <a:gd name="T0" fmla="*/ 11 w 188"/>
                  <a:gd name="T1" fmla="*/ 59 h 75"/>
                  <a:gd name="T2" fmla="*/ 17 w 188"/>
                  <a:gd name="T3" fmla="*/ 64 h 75"/>
                  <a:gd name="T4" fmla="*/ 14 w 188"/>
                  <a:gd name="T5" fmla="*/ 70 h 75"/>
                  <a:gd name="T6" fmla="*/ 17 w 188"/>
                  <a:gd name="T7" fmla="*/ 71 h 75"/>
                  <a:gd name="T8" fmla="*/ 21 w 188"/>
                  <a:gd name="T9" fmla="*/ 69 h 75"/>
                  <a:gd name="T10" fmla="*/ 22 w 188"/>
                  <a:gd name="T11" fmla="*/ 71 h 75"/>
                  <a:gd name="T12" fmla="*/ 27 w 188"/>
                  <a:gd name="T13" fmla="*/ 67 h 75"/>
                  <a:gd name="T14" fmla="*/ 30 w 188"/>
                  <a:gd name="T15" fmla="*/ 72 h 75"/>
                  <a:gd name="T16" fmla="*/ 31 w 188"/>
                  <a:gd name="T17" fmla="*/ 74 h 75"/>
                  <a:gd name="T18" fmla="*/ 33 w 188"/>
                  <a:gd name="T19" fmla="*/ 72 h 75"/>
                  <a:gd name="T20" fmla="*/ 37 w 188"/>
                  <a:gd name="T21" fmla="*/ 74 h 75"/>
                  <a:gd name="T22" fmla="*/ 40 w 188"/>
                  <a:gd name="T23" fmla="*/ 69 h 75"/>
                  <a:gd name="T24" fmla="*/ 43 w 188"/>
                  <a:gd name="T25" fmla="*/ 64 h 75"/>
                  <a:gd name="T26" fmla="*/ 45 w 188"/>
                  <a:gd name="T27" fmla="*/ 69 h 75"/>
                  <a:gd name="T28" fmla="*/ 54 w 188"/>
                  <a:gd name="T29" fmla="*/ 69 h 75"/>
                  <a:gd name="T30" fmla="*/ 58 w 188"/>
                  <a:gd name="T31" fmla="*/ 69 h 75"/>
                  <a:gd name="T32" fmla="*/ 62 w 188"/>
                  <a:gd name="T33" fmla="*/ 68 h 75"/>
                  <a:gd name="T34" fmla="*/ 73 w 188"/>
                  <a:gd name="T35" fmla="*/ 66 h 75"/>
                  <a:gd name="T36" fmla="*/ 76 w 188"/>
                  <a:gd name="T37" fmla="*/ 65 h 75"/>
                  <a:gd name="T38" fmla="*/ 77 w 188"/>
                  <a:gd name="T39" fmla="*/ 64 h 75"/>
                  <a:gd name="T40" fmla="*/ 80 w 188"/>
                  <a:gd name="T41" fmla="*/ 62 h 75"/>
                  <a:gd name="T42" fmla="*/ 83 w 188"/>
                  <a:gd name="T43" fmla="*/ 63 h 75"/>
                  <a:gd name="T44" fmla="*/ 86 w 188"/>
                  <a:gd name="T45" fmla="*/ 61 h 75"/>
                  <a:gd name="T46" fmla="*/ 94 w 188"/>
                  <a:gd name="T47" fmla="*/ 61 h 75"/>
                  <a:gd name="T48" fmla="*/ 100 w 188"/>
                  <a:gd name="T49" fmla="*/ 59 h 75"/>
                  <a:gd name="T50" fmla="*/ 105 w 188"/>
                  <a:gd name="T51" fmla="*/ 59 h 75"/>
                  <a:gd name="T52" fmla="*/ 108 w 188"/>
                  <a:gd name="T53" fmla="*/ 57 h 75"/>
                  <a:gd name="T54" fmla="*/ 109 w 188"/>
                  <a:gd name="T55" fmla="*/ 57 h 75"/>
                  <a:gd name="T56" fmla="*/ 114 w 188"/>
                  <a:gd name="T57" fmla="*/ 54 h 75"/>
                  <a:gd name="T58" fmla="*/ 120 w 188"/>
                  <a:gd name="T59" fmla="*/ 53 h 75"/>
                  <a:gd name="T60" fmla="*/ 124 w 188"/>
                  <a:gd name="T61" fmla="*/ 50 h 75"/>
                  <a:gd name="T62" fmla="*/ 127 w 188"/>
                  <a:gd name="T63" fmla="*/ 41 h 75"/>
                  <a:gd name="T64" fmla="*/ 133 w 188"/>
                  <a:gd name="T65" fmla="*/ 44 h 75"/>
                  <a:gd name="T66" fmla="*/ 139 w 188"/>
                  <a:gd name="T67" fmla="*/ 41 h 75"/>
                  <a:gd name="T68" fmla="*/ 144 w 188"/>
                  <a:gd name="T69" fmla="*/ 39 h 75"/>
                  <a:gd name="T70" fmla="*/ 156 w 188"/>
                  <a:gd name="T71" fmla="*/ 34 h 75"/>
                  <a:gd name="T72" fmla="*/ 160 w 188"/>
                  <a:gd name="T73" fmla="*/ 33 h 75"/>
                  <a:gd name="T74" fmla="*/ 170 w 188"/>
                  <a:gd name="T75" fmla="*/ 21 h 75"/>
                  <a:gd name="T76" fmla="*/ 173 w 188"/>
                  <a:gd name="T77" fmla="*/ 18 h 75"/>
                  <a:gd name="T78" fmla="*/ 169 w 188"/>
                  <a:gd name="T79" fmla="*/ 9 h 75"/>
                  <a:gd name="T80" fmla="*/ 149 w 188"/>
                  <a:gd name="T81" fmla="*/ 20 h 75"/>
                  <a:gd name="T82" fmla="*/ 110 w 188"/>
                  <a:gd name="T83" fmla="*/ 42 h 75"/>
                  <a:gd name="T84" fmla="*/ 103 w 188"/>
                  <a:gd name="T85" fmla="*/ 39 h 75"/>
                  <a:gd name="T86" fmla="*/ 88 w 188"/>
                  <a:gd name="T87" fmla="*/ 44 h 75"/>
                  <a:gd name="T88" fmla="*/ 69 w 188"/>
                  <a:gd name="T89" fmla="*/ 48 h 75"/>
                  <a:gd name="T90" fmla="*/ 59 w 188"/>
                  <a:gd name="T91" fmla="*/ 49 h 75"/>
                  <a:gd name="T92" fmla="*/ 44 w 188"/>
                  <a:gd name="T93" fmla="*/ 52 h 75"/>
                  <a:gd name="T94" fmla="*/ 29 w 188"/>
                  <a:gd name="T95" fmla="*/ 53 h 75"/>
                  <a:gd name="T96" fmla="*/ 19 w 188"/>
                  <a:gd name="T97" fmla="*/ 53 h 75"/>
                  <a:gd name="T98" fmla="*/ 10 w 188"/>
                  <a:gd name="T99" fmla="*/ 49 h 75"/>
                  <a:gd name="T100" fmla="*/ 7 w 188"/>
                  <a:gd name="T101" fmla="*/ 47 h 75"/>
                  <a:gd name="T102" fmla="*/ 5 w 188"/>
                  <a:gd name="T103" fmla="*/ 47 h 75"/>
                  <a:gd name="T104" fmla="*/ 3 w 188"/>
                  <a:gd name="T105" fmla="*/ 51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8" h="75">
                    <a:moveTo>
                      <a:pt x="5" y="55"/>
                    </a:moveTo>
                    <a:cubicBezTo>
                      <a:pt x="5" y="55"/>
                      <a:pt x="5" y="55"/>
                      <a:pt x="5" y="55"/>
                    </a:cubicBezTo>
                    <a:cubicBezTo>
                      <a:pt x="5" y="57"/>
                      <a:pt x="5" y="54"/>
                      <a:pt x="6" y="54"/>
                    </a:cubicBezTo>
                    <a:cubicBezTo>
                      <a:pt x="6" y="55"/>
                      <a:pt x="4" y="57"/>
                      <a:pt x="4" y="58"/>
                    </a:cubicBezTo>
                    <a:cubicBezTo>
                      <a:pt x="5" y="58"/>
                      <a:pt x="7" y="58"/>
                      <a:pt x="7" y="60"/>
                    </a:cubicBezTo>
                    <a:cubicBezTo>
                      <a:pt x="8" y="60"/>
                      <a:pt x="10" y="59"/>
                      <a:pt x="11" y="59"/>
                    </a:cubicBezTo>
                    <a:cubicBezTo>
                      <a:pt x="12" y="59"/>
                      <a:pt x="10" y="61"/>
                      <a:pt x="11" y="60"/>
                    </a:cubicBezTo>
                    <a:cubicBezTo>
                      <a:pt x="11" y="61"/>
                      <a:pt x="10" y="62"/>
                      <a:pt x="10" y="63"/>
                    </a:cubicBezTo>
                    <a:cubicBezTo>
                      <a:pt x="10" y="62"/>
                      <a:pt x="11" y="64"/>
                      <a:pt x="12" y="61"/>
                    </a:cubicBezTo>
                    <a:cubicBezTo>
                      <a:pt x="12" y="62"/>
                      <a:pt x="14" y="63"/>
                      <a:pt x="15" y="63"/>
                    </a:cubicBezTo>
                    <a:cubicBezTo>
                      <a:pt x="14" y="63"/>
                      <a:pt x="14" y="64"/>
                      <a:pt x="14" y="65"/>
                    </a:cubicBezTo>
                    <a:cubicBezTo>
                      <a:pt x="15" y="64"/>
                      <a:pt x="16" y="63"/>
                      <a:pt x="17" y="64"/>
                    </a:cubicBezTo>
                    <a:cubicBezTo>
                      <a:pt x="17" y="62"/>
                      <a:pt x="17" y="62"/>
                      <a:pt x="18" y="60"/>
                    </a:cubicBezTo>
                    <a:cubicBezTo>
                      <a:pt x="18" y="60"/>
                      <a:pt x="18" y="59"/>
                      <a:pt x="18" y="60"/>
                    </a:cubicBezTo>
                    <a:cubicBezTo>
                      <a:pt x="18" y="61"/>
                      <a:pt x="17" y="64"/>
                      <a:pt x="18" y="64"/>
                    </a:cubicBezTo>
                    <a:cubicBezTo>
                      <a:pt x="17" y="67"/>
                      <a:pt x="17" y="64"/>
                      <a:pt x="16" y="67"/>
                    </a:cubicBezTo>
                    <a:cubicBezTo>
                      <a:pt x="15" y="69"/>
                      <a:pt x="14" y="68"/>
                      <a:pt x="14" y="67"/>
                    </a:cubicBezTo>
                    <a:cubicBezTo>
                      <a:pt x="12" y="69"/>
                      <a:pt x="14" y="67"/>
                      <a:pt x="14" y="70"/>
                    </a:cubicBezTo>
                    <a:cubicBezTo>
                      <a:pt x="14" y="70"/>
                      <a:pt x="15" y="68"/>
                      <a:pt x="16" y="68"/>
                    </a:cubicBezTo>
                    <a:cubicBezTo>
                      <a:pt x="17" y="67"/>
                      <a:pt x="16" y="67"/>
                      <a:pt x="17" y="66"/>
                    </a:cubicBezTo>
                    <a:cubicBezTo>
                      <a:pt x="19" y="64"/>
                      <a:pt x="18" y="68"/>
                      <a:pt x="18" y="68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8" y="70"/>
                      <a:pt x="18" y="68"/>
                      <a:pt x="19" y="69"/>
                    </a:cubicBezTo>
                    <a:cubicBezTo>
                      <a:pt x="19" y="72"/>
                      <a:pt x="18" y="69"/>
                      <a:pt x="17" y="71"/>
                    </a:cubicBezTo>
                    <a:cubicBezTo>
                      <a:pt x="17" y="73"/>
                      <a:pt x="17" y="73"/>
                      <a:pt x="17" y="73"/>
                    </a:cubicBezTo>
                    <a:cubicBezTo>
                      <a:pt x="18" y="74"/>
                      <a:pt x="18" y="70"/>
                      <a:pt x="19" y="72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0" y="71"/>
                      <a:pt x="20" y="69"/>
                      <a:pt x="19" y="69"/>
                    </a:cubicBezTo>
                    <a:cubicBezTo>
                      <a:pt x="20" y="66"/>
                      <a:pt x="20" y="69"/>
                      <a:pt x="21" y="69"/>
                    </a:cubicBezTo>
                    <a:cubicBezTo>
                      <a:pt x="22" y="67"/>
                      <a:pt x="21" y="69"/>
                      <a:pt x="21" y="67"/>
                    </a:cubicBezTo>
                    <a:cubicBezTo>
                      <a:pt x="21" y="65"/>
                      <a:pt x="22" y="65"/>
                      <a:pt x="22" y="65"/>
                    </a:cubicBezTo>
                    <a:cubicBezTo>
                      <a:pt x="23" y="65"/>
                      <a:pt x="22" y="67"/>
                      <a:pt x="22" y="68"/>
                    </a:cubicBezTo>
                    <a:cubicBezTo>
                      <a:pt x="22" y="69"/>
                      <a:pt x="22" y="69"/>
                      <a:pt x="22" y="68"/>
                    </a:cubicBezTo>
                    <a:cubicBezTo>
                      <a:pt x="21" y="69"/>
                      <a:pt x="22" y="71"/>
                      <a:pt x="21" y="73"/>
                    </a:cubicBezTo>
                    <a:cubicBezTo>
                      <a:pt x="21" y="74"/>
                      <a:pt x="22" y="72"/>
                      <a:pt x="22" y="71"/>
                    </a:cubicBezTo>
                    <a:cubicBezTo>
                      <a:pt x="22" y="71"/>
                      <a:pt x="23" y="69"/>
                      <a:pt x="22" y="69"/>
                    </a:cubicBezTo>
                    <a:cubicBezTo>
                      <a:pt x="25" y="64"/>
                      <a:pt x="23" y="72"/>
                      <a:pt x="24" y="72"/>
                    </a:cubicBezTo>
                    <a:cubicBezTo>
                      <a:pt x="24" y="69"/>
                      <a:pt x="26" y="68"/>
                      <a:pt x="26" y="64"/>
                    </a:cubicBezTo>
                    <a:cubicBezTo>
                      <a:pt x="26" y="64"/>
                      <a:pt x="27" y="63"/>
                      <a:pt x="27" y="63"/>
                    </a:cubicBezTo>
                    <a:cubicBezTo>
                      <a:pt x="26" y="65"/>
                      <a:pt x="27" y="65"/>
                      <a:pt x="26" y="67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6" y="69"/>
                      <a:pt x="26" y="69"/>
                      <a:pt x="26" y="69"/>
                    </a:cubicBezTo>
                    <a:cubicBezTo>
                      <a:pt x="26" y="71"/>
                      <a:pt x="27" y="72"/>
                      <a:pt x="27" y="73"/>
                    </a:cubicBezTo>
                    <a:cubicBezTo>
                      <a:pt x="28" y="73"/>
                      <a:pt x="27" y="71"/>
                      <a:pt x="28" y="71"/>
                    </a:cubicBezTo>
                    <a:cubicBezTo>
                      <a:pt x="27" y="72"/>
                      <a:pt x="28" y="73"/>
                      <a:pt x="28" y="73"/>
                    </a:cubicBezTo>
                    <a:cubicBezTo>
                      <a:pt x="27" y="72"/>
                      <a:pt x="28" y="70"/>
                      <a:pt x="29" y="70"/>
                    </a:cubicBezTo>
                    <a:cubicBezTo>
                      <a:pt x="29" y="70"/>
                      <a:pt x="30" y="72"/>
                      <a:pt x="30" y="72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72"/>
                      <a:pt x="29" y="75"/>
                      <a:pt x="29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1" y="69"/>
                      <a:pt x="31" y="71"/>
                      <a:pt x="31" y="70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1"/>
                      <a:pt x="30" y="75"/>
                      <a:pt x="31" y="74"/>
                    </a:cubicBezTo>
                    <a:cubicBezTo>
                      <a:pt x="32" y="73"/>
                      <a:pt x="32" y="73"/>
                      <a:pt x="32" y="73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73"/>
                      <a:pt x="32" y="73"/>
                      <a:pt x="33" y="73"/>
                    </a:cubicBezTo>
                    <a:cubicBezTo>
                      <a:pt x="33" y="74"/>
                      <a:pt x="33" y="74"/>
                      <a:pt x="33" y="74"/>
                    </a:cubicBezTo>
                    <a:cubicBezTo>
                      <a:pt x="33" y="73"/>
                      <a:pt x="34" y="71"/>
                      <a:pt x="34" y="73"/>
                    </a:cubicBezTo>
                    <a:cubicBezTo>
                      <a:pt x="34" y="70"/>
                      <a:pt x="33" y="73"/>
                      <a:pt x="33" y="72"/>
                    </a:cubicBezTo>
                    <a:cubicBezTo>
                      <a:pt x="33" y="70"/>
                      <a:pt x="34" y="70"/>
                      <a:pt x="34" y="70"/>
                    </a:cubicBezTo>
                    <a:cubicBezTo>
                      <a:pt x="34" y="72"/>
                      <a:pt x="35" y="70"/>
                      <a:pt x="35" y="70"/>
                    </a:cubicBezTo>
                    <a:cubicBezTo>
                      <a:pt x="35" y="71"/>
                      <a:pt x="35" y="72"/>
                      <a:pt x="36" y="72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4"/>
                      <a:pt x="37" y="70"/>
                      <a:pt x="37" y="71"/>
                    </a:cubicBezTo>
                    <a:cubicBezTo>
                      <a:pt x="37" y="72"/>
                      <a:pt x="37" y="73"/>
                      <a:pt x="37" y="74"/>
                    </a:cubicBezTo>
                    <a:cubicBezTo>
                      <a:pt x="37" y="71"/>
                      <a:pt x="38" y="70"/>
                      <a:pt x="38" y="69"/>
                    </a:cubicBezTo>
                    <a:cubicBezTo>
                      <a:pt x="39" y="70"/>
                      <a:pt x="38" y="72"/>
                      <a:pt x="38" y="74"/>
                    </a:cubicBezTo>
                    <a:cubicBezTo>
                      <a:pt x="38" y="72"/>
                      <a:pt x="39" y="75"/>
                      <a:pt x="39" y="73"/>
                    </a:cubicBezTo>
                    <a:cubicBezTo>
                      <a:pt x="39" y="72"/>
                      <a:pt x="39" y="71"/>
                      <a:pt x="39" y="70"/>
                    </a:cubicBezTo>
                    <a:cubicBezTo>
                      <a:pt x="40" y="70"/>
                      <a:pt x="39" y="71"/>
                      <a:pt x="40" y="72"/>
                    </a:cubicBezTo>
                    <a:cubicBezTo>
                      <a:pt x="40" y="72"/>
                      <a:pt x="41" y="69"/>
                      <a:pt x="40" y="69"/>
                    </a:cubicBezTo>
                    <a:cubicBezTo>
                      <a:pt x="41" y="69"/>
                      <a:pt x="41" y="67"/>
                      <a:pt x="42" y="68"/>
                    </a:cubicBezTo>
                    <a:cubicBezTo>
                      <a:pt x="42" y="70"/>
                      <a:pt x="41" y="69"/>
                      <a:pt x="41" y="70"/>
                    </a:cubicBezTo>
                    <a:cubicBezTo>
                      <a:pt x="42" y="70"/>
                      <a:pt x="41" y="66"/>
                      <a:pt x="42" y="66"/>
                    </a:cubicBezTo>
                    <a:cubicBezTo>
                      <a:pt x="42" y="65"/>
                      <a:pt x="42" y="62"/>
                      <a:pt x="43" y="61"/>
                    </a:cubicBezTo>
                    <a:cubicBezTo>
                      <a:pt x="44" y="62"/>
                      <a:pt x="42" y="62"/>
                      <a:pt x="43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4" y="67"/>
                      <a:pt x="42" y="68"/>
                      <a:pt x="43" y="71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1"/>
                      <a:pt x="44" y="72"/>
                      <a:pt x="44" y="72"/>
                    </a:cubicBezTo>
                    <a:cubicBezTo>
                      <a:pt x="44" y="70"/>
                      <a:pt x="44" y="72"/>
                      <a:pt x="44" y="71"/>
                    </a:cubicBezTo>
                    <a:cubicBezTo>
                      <a:pt x="44" y="71"/>
                      <a:pt x="45" y="68"/>
                      <a:pt x="45" y="69"/>
                    </a:cubicBezTo>
                    <a:cubicBezTo>
                      <a:pt x="45" y="70"/>
                      <a:pt x="46" y="71"/>
                      <a:pt x="45" y="72"/>
                    </a:cubicBezTo>
                    <a:cubicBezTo>
                      <a:pt x="46" y="73"/>
                      <a:pt x="45" y="70"/>
                      <a:pt x="46" y="71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8" y="72"/>
                      <a:pt x="50" y="72"/>
                      <a:pt x="52" y="68"/>
                    </a:cubicBezTo>
                    <a:cubicBezTo>
                      <a:pt x="52" y="70"/>
                      <a:pt x="53" y="70"/>
                      <a:pt x="54" y="71"/>
                    </a:cubicBezTo>
                    <a:cubicBezTo>
                      <a:pt x="53" y="70"/>
                      <a:pt x="54" y="69"/>
                      <a:pt x="54" y="69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6" y="72"/>
                      <a:pt x="56" y="70"/>
                      <a:pt x="57" y="69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58" y="71"/>
                      <a:pt x="57" y="69"/>
                      <a:pt x="58" y="69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59" y="68"/>
                      <a:pt x="59" y="68"/>
                      <a:pt x="59" y="70"/>
                    </a:cubicBezTo>
                    <a:cubicBezTo>
                      <a:pt x="60" y="70"/>
                      <a:pt x="60" y="69"/>
                      <a:pt x="59" y="69"/>
                    </a:cubicBezTo>
                    <a:cubicBezTo>
                      <a:pt x="60" y="70"/>
                      <a:pt x="61" y="70"/>
                      <a:pt x="62" y="69"/>
                    </a:cubicBezTo>
                    <a:cubicBezTo>
                      <a:pt x="62" y="68"/>
                      <a:pt x="62" y="68"/>
                      <a:pt x="62" y="66"/>
                    </a:cubicBezTo>
                    <a:cubicBezTo>
                      <a:pt x="61" y="64"/>
                      <a:pt x="62" y="67"/>
                      <a:pt x="62" y="65"/>
                    </a:cubicBezTo>
                    <a:cubicBezTo>
                      <a:pt x="62" y="66"/>
                      <a:pt x="63" y="67"/>
                      <a:pt x="62" y="68"/>
                    </a:cubicBezTo>
                    <a:cubicBezTo>
                      <a:pt x="64" y="71"/>
                      <a:pt x="65" y="68"/>
                      <a:pt x="67" y="68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68" y="69"/>
                      <a:pt x="69" y="67"/>
                      <a:pt x="70" y="67"/>
                    </a:cubicBezTo>
                    <a:cubicBezTo>
                      <a:pt x="70" y="66"/>
                      <a:pt x="70" y="64"/>
                      <a:pt x="71" y="64"/>
                    </a:cubicBezTo>
                    <a:cubicBezTo>
                      <a:pt x="71" y="61"/>
                      <a:pt x="71" y="66"/>
                      <a:pt x="72" y="67"/>
                    </a:cubicBezTo>
                    <a:cubicBezTo>
                      <a:pt x="72" y="66"/>
                      <a:pt x="73" y="66"/>
                      <a:pt x="73" y="66"/>
                    </a:cubicBezTo>
                    <a:cubicBezTo>
                      <a:pt x="73" y="66"/>
                      <a:pt x="73" y="66"/>
                      <a:pt x="73" y="66"/>
                    </a:cubicBezTo>
                    <a:cubicBezTo>
                      <a:pt x="73" y="65"/>
                      <a:pt x="73" y="65"/>
                      <a:pt x="74" y="65"/>
                    </a:cubicBezTo>
                    <a:cubicBezTo>
                      <a:pt x="74" y="66"/>
                      <a:pt x="74" y="66"/>
                      <a:pt x="74" y="66"/>
                    </a:cubicBezTo>
                    <a:cubicBezTo>
                      <a:pt x="74" y="66"/>
                      <a:pt x="75" y="67"/>
                      <a:pt x="75" y="67"/>
                    </a:cubicBezTo>
                    <a:cubicBezTo>
                      <a:pt x="75" y="65"/>
                      <a:pt x="76" y="66"/>
                      <a:pt x="76" y="64"/>
                    </a:cubicBezTo>
                    <a:cubicBezTo>
                      <a:pt x="76" y="65"/>
                      <a:pt x="76" y="65"/>
                      <a:pt x="76" y="65"/>
                    </a:cubicBezTo>
                    <a:cubicBezTo>
                      <a:pt x="76" y="63"/>
                      <a:pt x="76" y="63"/>
                      <a:pt x="76" y="63"/>
                    </a:cubicBezTo>
                    <a:cubicBezTo>
                      <a:pt x="77" y="64"/>
                      <a:pt x="77" y="64"/>
                      <a:pt x="77" y="64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8" y="67"/>
                      <a:pt x="77" y="64"/>
                      <a:pt x="77" y="63"/>
                    </a:cubicBezTo>
                    <a:cubicBezTo>
                      <a:pt x="77" y="62"/>
                      <a:pt x="78" y="64"/>
                      <a:pt x="78" y="64"/>
                    </a:cubicBezTo>
                    <a:cubicBezTo>
                      <a:pt x="78" y="65"/>
                      <a:pt x="78" y="64"/>
                      <a:pt x="77" y="64"/>
                    </a:cubicBezTo>
                    <a:cubicBezTo>
                      <a:pt x="77" y="66"/>
                      <a:pt x="78" y="65"/>
                      <a:pt x="78" y="66"/>
                    </a:cubicBezTo>
                    <a:cubicBezTo>
                      <a:pt x="78" y="66"/>
                      <a:pt x="78" y="64"/>
                      <a:pt x="78" y="64"/>
                    </a:cubicBezTo>
                    <a:cubicBezTo>
                      <a:pt x="79" y="64"/>
                      <a:pt x="79" y="64"/>
                      <a:pt x="80" y="65"/>
                    </a:cubicBezTo>
                    <a:cubicBezTo>
                      <a:pt x="80" y="64"/>
                      <a:pt x="80" y="65"/>
                      <a:pt x="80" y="64"/>
                    </a:cubicBezTo>
                    <a:cubicBezTo>
                      <a:pt x="80" y="64"/>
                      <a:pt x="79" y="63"/>
                      <a:pt x="79" y="62"/>
                    </a:cubicBezTo>
                    <a:cubicBezTo>
                      <a:pt x="79" y="62"/>
                      <a:pt x="80" y="61"/>
                      <a:pt x="80" y="62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80" y="62"/>
                      <a:pt x="81" y="62"/>
                      <a:pt x="80" y="61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2"/>
                      <a:pt x="81" y="62"/>
                      <a:pt x="82" y="61"/>
                    </a:cubicBezTo>
                    <a:cubicBezTo>
                      <a:pt x="82" y="63"/>
                      <a:pt x="82" y="65"/>
                      <a:pt x="83" y="65"/>
                    </a:cubicBezTo>
                    <a:cubicBezTo>
                      <a:pt x="83" y="63"/>
                      <a:pt x="83" y="63"/>
                      <a:pt x="83" y="63"/>
                    </a:cubicBezTo>
                    <a:cubicBezTo>
                      <a:pt x="84" y="63"/>
                      <a:pt x="84" y="64"/>
                      <a:pt x="84" y="65"/>
                    </a:cubicBezTo>
                    <a:cubicBezTo>
                      <a:pt x="85" y="65"/>
                      <a:pt x="84" y="60"/>
                      <a:pt x="85" y="61"/>
                    </a:cubicBezTo>
                    <a:cubicBezTo>
                      <a:pt x="85" y="63"/>
                      <a:pt x="86" y="63"/>
                      <a:pt x="86" y="64"/>
                    </a:cubicBezTo>
                    <a:cubicBezTo>
                      <a:pt x="86" y="63"/>
                      <a:pt x="86" y="63"/>
                      <a:pt x="86" y="62"/>
                    </a:cubicBezTo>
                    <a:cubicBezTo>
                      <a:pt x="86" y="62"/>
                      <a:pt x="86" y="64"/>
                      <a:pt x="86" y="63"/>
                    </a:cubicBezTo>
                    <a:cubicBezTo>
                      <a:pt x="85" y="61"/>
                      <a:pt x="86" y="62"/>
                      <a:pt x="86" y="61"/>
                    </a:cubicBezTo>
                    <a:cubicBezTo>
                      <a:pt x="88" y="65"/>
                      <a:pt x="89" y="62"/>
                      <a:pt x="91" y="64"/>
                    </a:cubicBezTo>
                    <a:cubicBezTo>
                      <a:pt x="90" y="61"/>
                      <a:pt x="91" y="63"/>
                      <a:pt x="91" y="62"/>
                    </a:cubicBezTo>
                    <a:cubicBezTo>
                      <a:pt x="92" y="64"/>
                      <a:pt x="92" y="61"/>
                      <a:pt x="93" y="63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3" y="61"/>
                      <a:pt x="92" y="56"/>
                      <a:pt x="94" y="59"/>
                    </a:cubicBezTo>
                    <a:cubicBezTo>
                      <a:pt x="94" y="60"/>
                      <a:pt x="94" y="61"/>
                      <a:pt x="94" y="61"/>
                    </a:cubicBezTo>
                    <a:cubicBezTo>
                      <a:pt x="95" y="64"/>
                      <a:pt x="95" y="59"/>
                      <a:pt x="96" y="62"/>
                    </a:cubicBezTo>
                    <a:cubicBezTo>
                      <a:pt x="96" y="61"/>
                      <a:pt x="95" y="59"/>
                      <a:pt x="96" y="58"/>
                    </a:cubicBezTo>
                    <a:cubicBezTo>
                      <a:pt x="96" y="59"/>
                      <a:pt x="98" y="60"/>
                      <a:pt x="98" y="60"/>
                    </a:cubicBezTo>
                    <a:cubicBezTo>
                      <a:pt x="98" y="60"/>
                      <a:pt x="98" y="59"/>
                      <a:pt x="98" y="60"/>
                    </a:cubicBezTo>
                    <a:cubicBezTo>
                      <a:pt x="99" y="61"/>
                      <a:pt x="98" y="61"/>
                      <a:pt x="98" y="61"/>
                    </a:cubicBezTo>
                    <a:cubicBezTo>
                      <a:pt x="99" y="62"/>
                      <a:pt x="99" y="60"/>
                      <a:pt x="100" y="59"/>
                    </a:cubicBezTo>
                    <a:cubicBezTo>
                      <a:pt x="101" y="61"/>
                      <a:pt x="101" y="60"/>
                      <a:pt x="102" y="61"/>
                    </a:cubicBezTo>
                    <a:cubicBezTo>
                      <a:pt x="102" y="58"/>
                      <a:pt x="104" y="61"/>
                      <a:pt x="103" y="58"/>
                    </a:cubicBezTo>
                    <a:cubicBezTo>
                      <a:pt x="103" y="59"/>
                      <a:pt x="103" y="59"/>
                      <a:pt x="103" y="59"/>
                    </a:cubicBezTo>
                    <a:cubicBezTo>
                      <a:pt x="104" y="58"/>
                      <a:pt x="103" y="56"/>
                      <a:pt x="104" y="56"/>
                    </a:cubicBezTo>
                    <a:cubicBezTo>
                      <a:pt x="104" y="58"/>
                      <a:pt x="104" y="58"/>
                      <a:pt x="104" y="58"/>
                    </a:cubicBezTo>
                    <a:cubicBezTo>
                      <a:pt x="105" y="61"/>
                      <a:pt x="105" y="58"/>
                      <a:pt x="105" y="59"/>
                    </a:cubicBezTo>
                    <a:cubicBezTo>
                      <a:pt x="105" y="58"/>
                      <a:pt x="106" y="59"/>
                      <a:pt x="106" y="58"/>
                    </a:cubicBezTo>
                    <a:cubicBezTo>
                      <a:pt x="106" y="57"/>
                      <a:pt x="106" y="57"/>
                      <a:pt x="106" y="57"/>
                    </a:cubicBezTo>
                    <a:cubicBezTo>
                      <a:pt x="106" y="56"/>
                      <a:pt x="106" y="56"/>
                      <a:pt x="106" y="56"/>
                    </a:cubicBezTo>
                    <a:cubicBezTo>
                      <a:pt x="107" y="55"/>
                      <a:pt x="107" y="58"/>
                      <a:pt x="107" y="58"/>
                    </a:cubicBezTo>
                    <a:cubicBezTo>
                      <a:pt x="107" y="59"/>
                      <a:pt x="108" y="58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9" y="57"/>
                    </a:cubicBezTo>
                    <a:cubicBezTo>
                      <a:pt x="109" y="57"/>
                      <a:pt x="109" y="57"/>
                      <a:pt x="109" y="57"/>
                    </a:cubicBezTo>
                    <a:cubicBezTo>
                      <a:pt x="109" y="57"/>
                      <a:pt x="109" y="57"/>
                      <a:pt x="109" y="58"/>
                    </a:cubicBezTo>
                    <a:cubicBezTo>
                      <a:pt x="109" y="59"/>
                      <a:pt x="109" y="59"/>
                      <a:pt x="109" y="59"/>
                    </a:cubicBezTo>
                    <a:cubicBezTo>
                      <a:pt x="110" y="59"/>
                      <a:pt x="110" y="57"/>
                      <a:pt x="110" y="57"/>
                    </a:cubicBezTo>
                    <a:cubicBezTo>
                      <a:pt x="111" y="58"/>
                      <a:pt x="113" y="56"/>
                      <a:pt x="113" y="55"/>
                    </a:cubicBezTo>
                    <a:cubicBezTo>
                      <a:pt x="113" y="55"/>
                      <a:pt x="113" y="56"/>
                      <a:pt x="113" y="55"/>
                    </a:cubicBezTo>
                    <a:cubicBezTo>
                      <a:pt x="114" y="55"/>
                      <a:pt x="114" y="53"/>
                      <a:pt x="114" y="54"/>
                    </a:cubicBezTo>
                    <a:cubicBezTo>
                      <a:pt x="114" y="54"/>
                      <a:pt x="115" y="55"/>
                      <a:pt x="115" y="55"/>
                    </a:cubicBezTo>
                    <a:cubicBezTo>
                      <a:pt x="115" y="56"/>
                      <a:pt x="115" y="54"/>
                      <a:pt x="115" y="54"/>
                    </a:cubicBezTo>
                    <a:cubicBezTo>
                      <a:pt x="116" y="56"/>
                      <a:pt x="116" y="52"/>
                      <a:pt x="118" y="53"/>
                    </a:cubicBezTo>
                    <a:cubicBezTo>
                      <a:pt x="118" y="53"/>
                      <a:pt x="118" y="54"/>
                      <a:pt x="118" y="55"/>
                    </a:cubicBezTo>
                    <a:cubicBezTo>
                      <a:pt x="119" y="54"/>
                      <a:pt x="119" y="53"/>
                      <a:pt x="120" y="51"/>
                    </a:cubicBezTo>
                    <a:cubicBezTo>
                      <a:pt x="120" y="53"/>
                      <a:pt x="120" y="53"/>
                      <a:pt x="120" y="53"/>
                    </a:cubicBezTo>
                    <a:cubicBezTo>
                      <a:pt x="120" y="52"/>
                      <a:pt x="121" y="52"/>
                      <a:pt x="121" y="51"/>
                    </a:cubicBezTo>
                    <a:cubicBezTo>
                      <a:pt x="120" y="50"/>
                      <a:pt x="120" y="48"/>
                      <a:pt x="121" y="49"/>
                    </a:cubicBezTo>
                    <a:cubicBezTo>
                      <a:pt x="121" y="49"/>
                      <a:pt x="121" y="49"/>
                      <a:pt x="121" y="49"/>
                    </a:cubicBezTo>
                    <a:cubicBezTo>
                      <a:pt x="122" y="48"/>
                      <a:pt x="122" y="48"/>
                      <a:pt x="122" y="48"/>
                    </a:cubicBezTo>
                    <a:cubicBezTo>
                      <a:pt x="122" y="48"/>
                      <a:pt x="122" y="48"/>
                      <a:pt x="122" y="49"/>
                    </a:cubicBezTo>
                    <a:cubicBezTo>
                      <a:pt x="123" y="51"/>
                      <a:pt x="124" y="50"/>
                      <a:pt x="124" y="50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24" y="48"/>
                      <a:pt x="125" y="50"/>
                      <a:pt x="125" y="50"/>
                    </a:cubicBezTo>
                    <a:cubicBezTo>
                      <a:pt x="125" y="45"/>
                      <a:pt x="125" y="45"/>
                      <a:pt x="125" y="45"/>
                    </a:cubicBezTo>
                    <a:cubicBezTo>
                      <a:pt x="125" y="45"/>
                      <a:pt x="126" y="47"/>
                      <a:pt x="126" y="48"/>
                    </a:cubicBezTo>
                    <a:cubicBezTo>
                      <a:pt x="127" y="47"/>
                      <a:pt x="126" y="44"/>
                      <a:pt x="126" y="42"/>
                    </a:cubicBezTo>
                    <a:cubicBezTo>
                      <a:pt x="127" y="43"/>
                      <a:pt x="127" y="41"/>
                      <a:pt x="127" y="41"/>
                    </a:cubicBezTo>
                    <a:cubicBezTo>
                      <a:pt x="128" y="42"/>
                      <a:pt x="127" y="41"/>
                      <a:pt x="127" y="42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4"/>
                      <a:pt x="129" y="46"/>
                      <a:pt x="129" y="47"/>
                    </a:cubicBezTo>
                    <a:cubicBezTo>
                      <a:pt x="129" y="46"/>
                      <a:pt x="131" y="46"/>
                      <a:pt x="132" y="46"/>
                    </a:cubicBezTo>
                    <a:cubicBezTo>
                      <a:pt x="130" y="44"/>
                      <a:pt x="132" y="45"/>
                      <a:pt x="132" y="42"/>
                    </a:cubicBezTo>
                    <a:cubicBezTo>
                      <a:pt x="132" y="41"/>
                      <a:pt x="133" y="44"/>
                      <a:pt x="133" y="44"/>
                    </a:cubicBezTo>
                    <a:cubicBezTo>
                      <a:pt x="134" y="43"/>
                      <a:pt x="135" y="44"/>
                      <a:pt x="136" y="43"/>
                    </a:cubicBezTo>
                    <a:cubicBezTo>
                      <a:pt x="136" y="43"/>
                      <a:pt x="136" y="43"/>
                      <a:pt x="136" y="43"/>
                    </a:cubicBezTo>
                    <a:cubicBezTo>
                      <a:pt x="136" y="42"/>
                      <a:pt x="138" y="43"/>
                      <a:pt x="138" y="40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139" y="42"/>
                      <a:pt x="137" y="39"/>
                      <a:pt x="139" y="40"/>
                    </a:cubicBezTo>
                    <a:cubicBezTo>
                      <a:pt x="139" y="41"/>
                      <a:pt x="139" y="41"/>
                      <a:pt x="139" y="41"/>
                    </a:cubicBezTo>
                    <a:cubicBezTo>
                      <a:pt x="139" y="40"/>
                      <a:pt x="140" y="42"/>
                      <a:pt x="140" y="39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41" y="40"/>
                      <a:pt x="142" y="40"/>
                      <a:pt x="142" y="38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3" y="41"/>
                      <a:pt x="142" y="38"/>
                      <a:pt x="143" y="38"/>
                    </a:cubicBezTo>
                    <a:cubicBezTo>
                      <a:pt x="143" y="38"/>
                      <a:pt x="144" y="39"/>
                      <a:pt x="144" y="39"/>
                    </a:cubicBezTo>
                    <a:cubicBezTo>
                      <a:pt x="143" y="38"/>
                      <a:pt x="144" y="38"/>
                      <a:pt x="144" y="37"/>
                    </a:cubicBezTo>
                    <a:cubicBezTo>
                      <a:pt x="146" y="39"/>
                      <a:pt x="146" y="39"/>
                      <a:pt x="146" y="39"/>
                    </a:cubicBezTo>
                    <a:cubicBezTo>
                      <a:pt x="149" y="37"/>
                      <a:pt x="152" y="36"/>
                      <a:pt x="154" y="33"/>
                    </a:cubicBezTo>
                    <a:cubicBezTo>
                      <a:pt x="156" y="35"/>
                      <a:pt x="154" y="35"/>
                      <a:pt x="155" y="36"/>
                    </a:cubicBezTo>
                    <a:cubicBezTo>
                      <a:pt x="154" y="34"/>
                      <a:pt x="155" y="35"/>
                      <a:pt x="156" y="34"/>
                    </a:cubicBezTo>
                    <a:cubicBezTo>
                      <a:pt x="156" y="34"/>
                      <a:pt x="156" y="34"/>
                      <a:pt x="156" y="34"/>
                    </a:cubicBezTo>
                    <a:cubicBezTo>
                      <a:pt x="156" y="34"/>
                      <a:pt x="157" y="35"/>
                      <a:pt x="157" y="34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2"/>
                      <a:pt x="159" y="36"/>
                      <a:pt x="158" y="33"/>
                    </a:cubicBezTo>
                    <a:cubicBezTo>
                      <a:pt x="159" y="34"/>
                      <a:pt x="159" y="34"/>
                      <a:pt x="159" y="34"/>
                    </a:cubicBezTo>
                    <a:cubicBezTo>
                      <a:pt x="158" y="32"/>
                      <a:pt x="160" y="35"/>
                      <a:pt x="160" y="33"/>
                    </a:cubicBezTo>
                    <a:cubicBezTo>
                      <a:pt x="160" y="33"/>
                      <a:pt x="160" y="33"/>
                      <a:pt x="160" y="33"/>
                    </a:cubicBezTo>
                    <a:cubicBezTo>
                      <a:pt x="161" y="34"/>
                      <a:pt x="160" y="30"/>
                      <a:pt x="161" y="32"/>
                    </a:cubicBezTo>
                    <a:cubicBezTo>
                      <a:pt x="162" y="31"/>
                      <a:pt x="162" y="30"/>
                      <a:pt x="161" y="28"/>
                    </a:cubicBezTo>
                    <a:cubicBezTo>
                      <a:pt x="162" y="30"/>
                      <a:pt x="162" y="30"/>
                      <a:pt x="162" y="30"/>
                    </a:cubicBezTo>
                    <a:cubicBezTo>
                      <a:pt x="164" y="28"/>
                      <a:pt x="167" y="27"/>
                      <a:pt x="167" y="24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167" y="22"/>
                      <a:pt x="171" y="25"/>
                      <a:pt x="170" y="21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71" y="21"/>
                      <a:pt x="171" y="21"/>
                      <a:pt x="171" y="21"/>
                    </a:cubicBezTo>
                    <a:cubicBezTo>
                      <a:pt x="170" y="20"/>
                      <a:pt x="172" y="20"/>
                      <a:pt x="171" y="19"/>
                    </a:cubicBezTo>
                    <a:cubicBezTo>
                      <a:pt x="171" y="19"/>
                      <a:pt x="171" y="19"/>
                      <a:pt x="172" y="20"/>
                    </a:cubicBezTo>
                    <a:cubicBezTo>
                      <a:pt x="172" y="20"/>
                      <a:pt x="171" y="17"/>
                      <a:pt x="172" y="17"/>
                    </a:cubicBezTo>
                    <a:cubicBezTo>
                      <a:pt x="173" y="18"/>
                      <a:pt x="173" y="18"/>
                      <a:pt x="173" y="18"/>
                    </a:cubicBezTo>
                    <a:cubicBezTo>
                      <a:pt x="177" y="19"/>
                      <a:pt x="182" y="18"/>
                      <a:pt x="181" y="13"/>
                    </a:cubicBezTo>
                    <a:cubicBezTo>
                      <a:pt x="181" y="12"/>
                      <a:pt x="183" y="14"/>
                      <a:pt x="183" y="14"/>
                    </a:cubicBezTo>
                    <a:cubicBezTo>
                      <a:pt x="182" y="10"/>
                      <a:pt x="188" y="11"/>
                      <a:pt x="186" y="6"/>
                    </a:cubicBezTo>
                    <a:cubicBezTo>
                      <a:pt x="186" y="4"/>
                      <a:pt x="182" y="0"/>
                      <a:pt x="182" y="0"/>
                    </a:cubicBezTo>
                    <a:cubicBezTo>
                      <a:pt x="180" y="4"/>
                      <a:pt x="176" y="5"/>
                      <a:pt x="171" y="6"/>
                    </a:cubicBezTo>
                    <a:cubicBezTo>
                      <a:pt x="171" y="7"/>
                      <a:pt x="170" y="9"/>
                      <a:pt x="169" y="9"/>
                    </a:cubicBezTo>
                    <a:cubicBezTo>
                      <a:pt x="165" y="12"/>
                      <a:pt x="158" y="11"/>
                      <a:pt x="154" y="16"/>
                    </a:cubicBezTo>
                    <a:cubicBezTo>
                      <a:pt x="155" y="16"/>
                      <a:pt x="155" y="18"/>
                      <a:pt x="155" y="18"/>
                    </a:cubicBezTo>
                    <a:cubicBezTo>
                      <a:pt x="155" y="18"/>
                      <a:pt x="155" y="18"/>
                      <a:pt x="155" y="18"/>
                    </a:cubicBezTo>
                    <a:cubicBezTo>
                      <a:pt x="155" y="19"/>
                      <a:pt x="155" y="19"/>
                      <a:pt x="155" y="19"/>
                    </a:cubicBezTo>
                    <a:cubicBezTo>
                      <a:pt x="155" y="19"/>
                      <a:pt x="154" y="18"/>
                      <a:pt x="154" y="17"/>
                    </a:cubicBezTo>
                    <a:cubicBezTo>
                      <a:pt x="153" y="19"/>
                      <a:pt x="151" y="20"/>
                      <a:pt x="149" y="20"/>
                    </a:cubicBezTo>
                    <a:cubicBezTo>
                      <a:pt x="150" y="22"/>
                      <a:pt x="148" y="21"/>
                      <a:pt x="149" y="23"/>
                    </a:cubicBezTo>
                    <a:cubicBezTo>
                      <a:pt x="148" y="22"/>
                      <a:pt x="148" y="22"/>
                      <a:pt x="148" y="22"/>
                    </a:cubicBezTo>
                    <a:cubicBezTo>
                      <a:pt x="147" y="24"/>
                      <a:pt x="147" y="24"/>
                      <a:pt x="145" y="22"/>
                    </a:cubicBezTo>
                    <a:cubicBezTo>
                      <a:pt x="139" y="23"/>
                      <a:pt x="134" y="27"/>
                      <a:pt x="128" y="28"/>
                    </a:cubicBezTo>
                    <a:cubicBezTo>
                      <a:pt x="123" y="30"/>
                      <a:pt x="118" y="35"/>
                      <a:pt x="112" y="37"/>
                    </a:cubicBezTo>
                    <a:cubicBezTo>
                      <a:pt x="112" y="40"/>
                      <a:pt x="110" y="39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3"/>
                      <a:pt x="109" y="41"/>
                      <a:pt x="107" y="40"/>
                    </a:cubicBezTo>
                    <a:cubicBezTo>
                      <a:pt x="107" y="42"/>
                      <a:pt x="107" y="41"/>
                      <a:pt x="107" y="43"/>
                    </a:cubicBezTo>
                    <a:cubicBezTo>
                      <a:pt x="107" y="45"/>
                      <a:pt x="106" y="40"/>
                      <a:pt x="106" y="41"/>
                    </a:cubicBezTo>
                    <a:cubicBezTo>
                      <a:pt x="105" y="41"/>
                      <a:pt x="106" y="42"/>
                      <a:pt x="106" y="42"/>
                    </a:cubicBezTo>
                    <a:cubicBezTo>
                      <a:pt x="105" y="45"/>
                      <a:pt x="106" y="41"/>
                      <a:pt x="103" y="39"/>
                    </a:cubicBezTo>
                    <a:cubicBezTo>
                      <a:pt x="101" y="41"/>
                      <a:pt x="98" y="44"/>
                      <a:pt x="95" y="43"/>
                    </a:cubicBezTo>
                    <a:cubicBezTo>
                      <a:pt x="95" y="43"/>
                      <a:pt x="96" y="44"/>
                      <a:pt x="96" y="44"/>
                    </a:cubicBezTo>
                    <a:cubicBezTo>
                      <a:pt x="95" y="41"/>
                      <a:pt x="95" y="46"/>
                      <a:pt x="94" y="44"/>
                    </a:cubicBezTo>
                    <a:cubicBezTo>
                      <a:pt x="94" y="44"/>
                      <a:pt x="94" y="43"/>
                      <a:pt x="94" y="43"/>
                    </a:cubicBezTo>
                    <a:cubicBezTo>
                      <a:pt x="93" y="42"/>
                      <a:pt x="92" y="44"/>
                      <a:pt x="91" y="43"/>
                    </a:cubicBezTo>
                    <a:cubicBezTo>
                      <a:pt x="90" y="45"/>
                      <a:pt x="88" y="42"/>
                      <a:pt x="88" y="44"/>
                    </a:cubicBezTo>
                    <a:cubicBezTo>
                      <a:pt x="88" y="43"/>
                      <a:pt x="87" y="43"/>
                      <a:pt x="87" y="43"/>
                    </a:cubicBezTo>
                    <a:cubicBezTo>
                      <a:pt x="87" y="47"/>
                      <a:pt x="84" y="42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1" y="45"/>
                      <a:pt x="77" y="45"/>
                      <a:pt x="75" y="47"/>
                    </a:cubicBezTo>
                    <a:cubicBezTo>
                      <a:pt x="73" y="47"/>
                      <a:pt x="70" y="44"/>
                      <a:pt x="69" y="46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68" y="48"/>
                      <a:pt x="69" y="47"/>
                      <a:pt x="68" y="46"/>
                    </a:cubicBezTo>
                    <a:cubicBezTo>
                      <a:pt x="68" y="48"/>
                      <a:pt x="66" y="47"/>
                      <a:pt x="65" y="47"/>
                    </a:cubicBezTo>
                    <a:cubicBezTo>
                      <a:pt x="65" y="47"/>
                      <a:pt x="65" y="48"/>
                      <a:pt x="65" y="49"/>
                    </a:cubicBezTo>
                    <a:cubicBezTo>
                      <a:pt x="63" y="46"/>
                      <a:pt x="62" y="50"/>
                      <a:pt x="60" y="48"/>
                    </a:cubicBezTo>
                    <a:cubicBezTo>
                      <a:pt x="61" y="51"/>
                      <a:pt x="60" y="50"/>
                      <a:pt x="59" y="51"/>
                    </a:cubicBezTo>
                    <a:cubicBezTo>
                      <a:pt x="59" y="51"/>
                      <a:pt x="59" y="50"/>
                      <a:pt x="59" y="49"/>
                    </a:cubicBezTo>
                    <a:cubicBezTo>
                      <a:pt x="58" y="50"/>
                      <a:pt x="57" y="50"/>
                      <a:pt x="56" y="49"/>
                    </a:cubicBezTo>
                    <a:cubicBezTo>
                      <a:pt x="56" y="49"/>
                      <a:pt x="56" y="51"/>
                      <a:pt x="55" y="51"/>
                    </a:cubicBezTo>
                    <a:cubicBezTo>
                      <a:pt x="54" y="49"/>
                      <a:pt x="54" y="51"/>
                      <a:pt x="53" y="50"/>
                    </a:cubicBezTo>
                    <a:cubicBezTo>
                      <a:pt x="54" y="52"/>
                      <a:pt x="52" y="54"/>
                      <a:pt x="52" y="53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0" y="52"/>
                      <a:pt x="47" y="49"/>
                      <a:pt x="44" y="52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42" y="53"/>
                      <a:pt x="39" y="51"/>
                      <a:pt x="37" y="54"/>
                    </a:cubicBezTo>
                    <a:cubicBezTo>
                      <a:pt x="36" y="53"/>
                      <a:pt x="35" y="52"/>
                      <a:pt x="35" y="52"/>
                    </a:cubicBezTo>
                    <a:cubicBezTo>
                      <a:pt x="34" y="53"/>
                      <a:pt x="33" y="53"/>
                      <a:pt x="32" y="55"/>
                    </a:cubicBezTo>
                    <a:cubicBezTo>
                      <a:pt x="32" y="56"/>
                      <a:pt x="32" y="54"/>
                      <a:pt x="32" y="54"/>
                    </a:cubicBezTo>
                    <a:cubicBezTo>
                      <a:pt x="31" y="53"/>
                      <a:pt x="30" y="51"/>
                      <a:pt x="29" y="53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8" y="53"/>
                      <a:pt x="27" y="55"/>
                      <a:pt x="26" y="53"/>
                    </a:cubicBezTo>
                    <a:cubicBezTo>
                      <a:pt x="25" y="54"/>
                      <a:pt x="24" y="55"/>
                      <a:pt x="25" y="56"/>
                    </a:cubicBezTo>
                    <a:cubicBezTo>
                      <a:pt x="24" y="56"/>
                      <a:pt x="25" y="54"/>
                      <a:pt x="24" y="55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3" y="52"/>
                      <a:pt x="21" y="53"/>
                      <a:pt x="19" y="53"/>
                    </a:cubicBezTo>
                    <a:cubicBezTo>
                      <a:pt x="19" y="51"/>
                      <a:pt x="17" y="53"/>
                      <a:pt x="16" y="51"/>
                    </a:cubicBezTo>
                    <a:cubicBezTo>
                      <a:pt x="15" y="52"/>
                      <a:pt x="15" y="50"/>
                      <a:pt x="13" y="53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13" y="51"/>
                      <a:pt x="12" y="51"/>
                      <a:pt x="11" y="49"/>
                    </a:cubicBezTo>
                    <a:cubicBezTo>
                      <a:pt x="11" y="49"/>
                      <a:pt x="10" y="50"/>
                      <a:pt x="9" y="5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9" y="50"/>
                      <a:pt x="7" y="51"/>
                      <a:pt x="6" y="52"/>
                    </a:cubicBezTo>
                    <a:cubicBezTo>
                      <a:pt x="6" y="51"/>
                      <a:pt x="6" y="52"/>
                      <a:pt x="6" y="51"/>
                    </a:cubicBezTo>
                    <a:cubicBezTo>
                      <a:pt x="7" y="51"/>
                      <a:pt x="8" y="50"/>
                      <a:pt x="9" y="48"/>
                    </a:cubicBezTo>
                    <a:cubicBezTo>
                      <a:pt x="9" y="48"/>
                      <a:pt x="6" y="50"/>
                      <a:pt x="7" y="48"/>
                    </a:cubicBezTo>
                    <a:cubicBezTo>
                      <a:pt x="7" y="47"/>
                      <a:pt x="7" y="47"/>
                      <a:pt x="5" y="49"/>
                    </a:cubicBezTo>
                    <a:cubicBezTo>
                      <a:pt x="6" y="48"/>
                      <a:pt x="6" y="48"/>
                      <a:pt x="7" y="47"/>
                    </a:cubicBezTo>
                    <a:cubicBezTo>
                      <a:pt x="6" y="47"/>
                      <a:pt x="6" y="47"/>
                      <a:pt x="5" y="47"/>
                    </a:cubicBezTo>
                    <a:cubicBezTo>
                      <a:pt x="6" y="47"/>
                      <a:pt x="5" y="47"/>
                      <a:pt x="5" y="48"/>
                    </a:cubicBezTo>
                    <a:cubicBezTo>
                      <a:pt x="4" y="48"/>
                      <a:pt x="4" y="48"/>
                      <a:pt x="2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" y="50"/>
                      <a:pt x="1" y="50"/>
                      <a:pt x="2" y="49"/>
                    </a:cubicBezTo>
                    <a:cubicBezTo>
                      <a:pt x="3" y="48"/>
                      <a:pt x="4" y="48"/>
                      <a:pt x="5" y="47"/>
                    </a:cubicBezTo>
                    <a:cubicBezTo>
                      <a:pt x="1" y="48"/>
                      <a:pt x="1" y="48"/>
                      <a:pt x="1" y="48"/>
                    </a:cubicBezTo>
                    <a:cubicBezTo>
                      <a:pt x="2" y="48"/>
                      <a:pt x="2" y="49"/>
                      <a:pt x="1" y="49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1" y="51"/>
                      <a:pt x="1" y="52"/>
                      <a:pt x="2" y="52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4" y="51"/>
                      <a:pt x="5" y="50"/>
                      <a:pt x="5" y="52"/>
                    </a:cubicBezTo>
                    <a:cubicBezTo>
                      <a:pt x="4" y="52"/>
                      <a:pt x="4" y="53"/>
                      <a:pt x="3" y="53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5" y="52"/>
                      <a:pt x="4" y="55"/>
                      <a:pt x="5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4" name="Freeform 243"/>
              <p:cNvSpPr/>
              <p:nvPr/>
            </p:nvSpPr>
            <p:spPr bwMode="auto">
              <a:xfrm>
                <a:off x="4005" y="2851"/>
                <a:ext cx="2" cy="5"/>
              </a:xfrm>
              <a:custGeom>
                <a:avLst/>
                <a:gdLst>
                  <a:gd name="T0" fmla="*/ 2 w 2"/>
                  <a:gd name="T1" fmla="*/ 5 h 5"/>
                  <a:gd name="T2" fmla="*/ 2 w 2"/>
                  <a:gd name="T3" fmla="*/ 5 h 5"/>
                  <a:gd name="T4" fmla="*/ 0 w 2"/>
                  <a:gd name="T5" fmla="*/ 0 h 5"/>
                  <a:gd name="T6" fmla="*/ 2 w 2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2" y="5"/>
                    </a:moveTo>
                    <a:lnTo>
                      <a:pt x="2" y="5"/>
                    </a:lnTo>
                    <a:lnTo>
                      <a:pt x="0" y="0"/>
                    </a:lnTo>
                    <a:lnTo>
                      <a:pt x="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5" name="Freeform 244"/>
              <p:cNvSpPr/>
              <p:nvPr/>
            </p:nvSpPr>
            <p:spPr bwMode="auto">
              <a:xfrm>
                <a:off x="3980" y="2866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6" name="Freeform 245"/>
              <p:cNvSpPr/>
              <p:nvPr/>
            </p:nvSpPr>
            <p:spPr bwMode="auto">
              <a:xfrm>
                <a:off x="3982" y="286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7" name="Freeform 246"/>
              <p:cNvSpPr/>
              <p:nvPr/>
            </p:nvSpPr>
            <p:spPr bwMode="auto">
              <a:xfrm>
                <a:off x="3748" y="2898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8" name="Freeform 247"/>
              <p:cNvSpPr/>
              <p:nvPr/>
            </p:nvSpPr>
            <p:spPr bwMode="auto">
              <a:xfrm>
                <a:off x="3980" y="2875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0"/>
                      <a:pt x="0" y="2"/>
                      <a:pt x="1" y="2"/>
                    </a:cubicBezTo>
                    <a:cubicBezTo>
                      <a:pt x="1" y="2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9" name="Freeform 248"/>
              <p:cNvSpPr/>
              <p:nvPr/>
            </p:nvSpPr>
            <p:spPr bwMode="auto">
              <a:xfrm>
                <a:off x="3757" y="2909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0" name="Freeform 249"/>
              <p:cNvSpPr/>
              <p:nvPr/>
            </p:nvSpPr>
            <p:spPr bwMode="auto">
              <a:xfrm>
                <a:off x="3776" y="2913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1" name="Freeform 250"/>
              <p:cNvSpPr/>
              <p:nvPr/>
            </p:nvSpPr>
            <p:spPr bwMode="auto">
              <a:xfrm>
                <a:off x="3759" y="2904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2" name="Freeform 251"/>
              <p:cNvSpPr/>
              <p:nvPr/>
            </p:nvSpPr>
            <p:spPr bwMode="auto">
              <a:xfrm>
                <a:off x="3893" y="3080"/>
                <a:ext cx="4" cy="9"/>
              </a:xfrm>
              <a:custGeom>
                <a:avLst/>
                <a:gdLst>
                  <a:gd name="T0" fmla="*/ 2 w 2"/>
                  <a:gd name="T1" fmla="*/ 0 h 4"/>
                  <a:gd name="T2" fmla="*/ 1 w 2"/>
                  <a:gd name="T3" fmla="*/ 1 h 4"/>
                  <a:gd name="T4" fmla="*/ 1 w 2"/>
                  <a:gd name="T5" fmla="*/ 2 h 4"/>
                  <a:gd name="T6" fmla="*/ 0 w 2"/>
                  <a:gd name="T7" fmla="*/ 4 h 4"/>
                  <a:gd name="T8" fmla="*/ 2 w 2"/>
                  <a:gd name="T9" fmla="*/ 1 h 4"/>
                  <a:gd name="T10" fmla="*/ 2 w 2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3" name="Freeform 252"/>
              <p:cNvSpPr/>
              <p:nvPr/>
            </p:nvSpPr>
            <p:spPr bwMode="auto">
              <a:xfrm>
                <a:off x="3786" y="291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4" name="Freeform 253"/>
              <p:cNvSpPr/>
              <p:nvPr/>
            </p:nvSpPr>
            <p:spPr bwMode="auto">
              <a:xfrm>
                <a:off x="3952" y="306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5" name="Freeform 254"/>
              <p:cNvSpPr>
                <a:spLocks noEditPoints="1"/>
              </p:cNvSpPr>
              <p:nvPr/>
            </p:nvSpPr>
            <p:spPr bwMode="auto">
              <a:xfrm>
                <a:off x="3895" y="3015"/>
                <a:ext cx="152" cy="95"/>
              </a:xfrm>
              <a:custGeom>
                <a:avLst/>
                <a:gdLst>
                  <a:gd name="T0" fmla="*/ 54 w 72"/>
                  <a:gd name="T1" fmla="*/ 4 h 45"/>
                  <a:gd name="T2" fmla="*/ 55 w 72"/>
                  <a:gd name="T3" fmla="*/ 8 h 45"/>
                  <a:gd name="T4" fmla="*/ 44 w 72"/>
                  <a:gd name="T5" fmla="*/ 20 h 45"/>
                  <a:gd name="T6" fmla="*/ 38 w 72"/>
                  <a:gd name="T7" fmla="*/ 21 h 45"/>
                  <a:gd name="T8" fmla="*/ 35 w 72"/>
                  <a:gd name="T9" fmla="*/ 21 h 45"/>
                  <a:gd name="T10" fmla="*/ 30 w 72"/>
                  <a:gd name="T11" fmla="*/ 22 h 45"/>
                  <a:gd name="T12" fmla="*/ 27 w 72"/>
                  <a:gd name="T13" fmla="*/ 22 h 45"/>
                  <a:gd name="T14" fmla="*/ 21 w 72"/>
                  <a:gd name="T15" fmla="*/ 23 h 45"/>
                  <a:gd name="T16" fmla="*/ 16 w 72"/>
                  <a:gd name="T17" fmla="*/ 23 h 45"/>
                  <a:gd name="T18" fmla="*/ 11 w 72"/>
                  <a:gd name="T19" fmla="*/ 23 h 45"/>
                  <a:gd name="T20" fmla="*/ 9 w 72"/>
                  <a:gd name="T21" fmla="*/ 21 h 45"/>
                  <a:gd name="T22" fmla="*/ 8 w 72"/>
                  <a:gd name="T23" fmla="*/ 20 h 45"/>
                  <a:gd name="T24" fmla="*/ 7 w 72"/>
                  <a:gd name="T25" fmla="*/ 20 h 45"/>
                  <a:gd name="T26" fmla="*/ 4 w 72"/>
                  <a:gd name="T27" fmla="*/ 22 h 45"/>
                  <a:gd name="T28" fmla="*/ 2 w 72"/>
                  <a:gd name="T29" fmla="*/ 25 h 45"/>
                  <a:gd name="T30" fmla="*/ 2 w 72"/>
                  <a:gd name="T31" fmla="*/ 31 h 45"/>
                  <a:gd name="T32" fmla="*/ 8 w 72"/>
                  <a:gd name="T33" fmla="*/ 29 h 45"/>
                  <a:gd name="T34" fmla="*/ 4 w 72"/>
                  <a:gd name="T35" fmla="*/ 34 h 45"/>
                  <a:gd name="T36" fmla="*/ 3 w 72"/>
                  <a:gd name="T37" fmla="*/ 39 h 45"/>
                  <a:gd name="T38" fmla="*/ 8 w 72"/>
                  <a:gd name="T39" fmla="*/ 33 h 45"/>
                  <a:gd name="T40" fmla="*/ 6 w 72"/>
                  <a:gd name="T41" fmla="*/ 39 h 45"/>
                  <a:gd name="T42" fmla="*/ 7 w 72"/>
                  <a:gd name="T43" fmla="*/ 41 h 45"/>
                  <a:gd name="T44" fmla="*/ 8 w 72"/>
                  <a:gd name="T45" fmla="*/ 42 h 45"/>
                  <a:gd name="T46" fmla="*/ 9 w 72"/>
                  <a:gd name="T47" fmla="*/ 43 h 45"/>
                  <a:gd name="T48" fmla="*/ 12 w 72"/>
                  <a:gd name="T49" fmla="*/ 40 h 45"/>
                  <a:gd name="T50" fmla="*/ 13 w 72"/>
                  <a:gd name="T51" fmla="*/ 44 h 45"/>
                  <a:gd name="T52" fmla="*/ 15 w 72"/>
                  <a:gd name="T53" fmla="*/ 40 h 45"/>
                  <a:gd name="T54" fmla="*/ 16 w 72"/>
                  <a:gd name="T55" fmla="*/ 40 h 45"/>
                  <a:gd name="T56" fmla="*/ 17 w 72"/>
                  <a:gd name="T57" fmla="*/ 42 h 45"/>
                  <a:gd name="T58" fmla="*/ 23 w 72"/>
                  <a:gd name="T59" fmla="*/ 41 h 45"/>
                  <a:gd name="T60" fmla="*/ 24 w 72"/>
                  <a:gd name="T61" fmla="*/ 41 h 45"/>
                  <a:gd name="T62" fmla="*/ 28 w 72"/>
                  <a:gd name="T63" fmla="*/ 41 h 45"/>
                  <a:gd name="T64" fmla="*/ 31 w 72"/>
                  <a:gd name="T65" fmla="*/ 40 h 45"/>
                  <a:gd name="T66" fmla="*/ 33 w 72"/>
                  <a:gd name="T67" fmla="*/ 39 h 45"/>
                  <a:gd name="T68" fmla="*/ 34 w 72"/>
                  <a:gd name="T69" fmla="*/ 40 h 45"/>
                  <a:gd name="T70" fmla="*/ 34 w 72"/>
                  <a:gd name="T71" fmla="*/ 37 h 45"/>
                  <a:gd name="T72" fmla="*/ 37 w 72"/>
                  <a:gd name="T73" fmla="*/ 38 h 45"/>
                  <a:gd name="T74" fmla="*/ 41 w 72"/>
                  <a:gd name="T75" fmla="*/ 39 h 45"/>
                  <a:gd name="T76" fmla="*/ 43 w 72"/>
                  <a:gd name="T77" fmla="*/ 35 h 45"/>
                  <a:gd name="T78" fmla="*/ 46 w 72"/>
                  <a:gd name="T79" fmla="*/ 35 h 45"/>
                  <a:gd name="T80" fmla="*/ 47 w 72"/>
                  <a:gd name="T81" fmla="*/ 34 h 45"/>
                  <a:gd name="T82" fmla="*/ 49 w 72"/>
                  <a:gd name="T83" fmla="*/ 34 h 45"/>
                  <a:gd name="T84" fmla="*/ 50 w 72"/>
                  <a:gd name="T85" fmla="*/ 36 h 45"/>
                  <a:gd name="T86" fmla="*/ 51 w 72"/>
                  <a:gd name="T87" fmla="*/ 32 h 45"/>
                  <a:gd name="T88" fmla="*/ 52 w 72"/>
                  <a:gd name="T89" fmla="*/ 27 h 45"/>
                  <a:gd name="T90" fmla="*/ 54 w 72"/>
                  <a:gd name="T91" fmla="*/ 28 h 45"/>
                  <a:gd name="T92" fmla="*/ 54 w 72"/>
                  <a:gd name="T93" fmla="*/ 23 h 45"/>
                  <a:gd name="T94" fmla="*/ 58 w 72"/>
                  <a:gd name="T95" fmla="*/ 23 h 45"/>
                  <a:gd name="T96" fmla="*/ 59 w 72"/>
                  <a:gd name="T97" fmla="*/ 21 h 45"/>
                  <a:gd name="T98" fmla="*/ 61 w 72"/>
                  <a:gd name="T99" fmla="*/ 20 h 45"/>
                  <a:gd name="T100" fmla="*/ 65 w 72"/>
                  <a:gd name="T101" fmla="*/ 17 h 45"/>
                  <a:gd name="T102" fmla="*/ 65 w 72"/>
                  <a:gd name="T103" fmla="*/ 13 h 45"/>
                  <a:gd name="T104" fmla="*/ 67 w 72"/>
                  <a:gd name="T105" fmla="*/ 8 h 45"/>
                  <a:gd name="T106" fmla="*/ 61 w 72"/>
                  <a:gd name="T107" fmla="*/ 9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2" h="45">
                    <a:moveTo>
                      <a:pt x="68" y="4"/>
                    </a:moveTo>
                    <a:cubicBezTo>
                      <a:pt x="67" y="4"/>
                      <a:pt x="70" y="3"/>
                      <a:pt x="70" y="3"/>
                    </a:cubicBezTo>
                    <a:cubicBezTo>
                      <a:pt x="66" y="4"/>
                      <a:pt x="69" y="0"/>
                      <a:pt x="65" y="3"/>
                    </a:cubicBezTo>
                    <a:cubicBezTo>
                      <a:pt x="64" y="3"/>
                      <a:pt x="63" y="5"/>
                      <a:pt x="63" y="6"/>
                    </a:cubicBezTo>
                    <a:cubicBezTo>
                      <a:pt x="62" y="6"/>
                      <a:pt x="61" y="6"/>
                      <a:pt x="61" y="6"/>
                    </a:cubicBezTo>
                    <a:cubicBezTo>
                      <a:pt x="59" y="4"/>
                      <a:pt x="51" y="2"/>
                      <a:pt x="54" y="4"/>
                    </a:cubicBezTo>
                    <a:cubicBezTo>
                      <a:pt x="55" y="4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57" y="6"/>
                      <a:pt x="55" y="5"/>
                      <a:pt x="55" y="4"/>
                    </a:cubicBezTo>
                    <a:cubicBezTo>
                      <a:pt x="55" y="5"/>
                      <a:pt x="55" y="6"/>
                      <a:pt x="54" y="6"/>
                    </a:cubicBezTo>
                    <a:cubicBezTo>
                      <a:pt x="55" y="7"/>
                      <a:pt x="54" y="6"/>
                      <a:pt x="55" y="8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8"/>
                      <a:pt x="55" y="8"/>
                      <a:pt x="53" y="7"/>
                    </a:cubicBezTo>
                    <a:cubicBezTo>
                      <a:pt x="50" y="7"/>
                      <a:pt x="49" y="9"/>
                      <a:pt x="47" y="10"/>
                    </a:cubicBezTo>
                    <a:cubicBezTo>
                      <a:pt x="46" y="12"/>
                      <a:pt x="45" y="14"/>
                      <a:pt x="43" y="16"/>
                    </a:cubicBezTo>
                    <a:cubicBezTo>
                      <a:pt x="44" y="19"/>
                      <a:pt x="43" y="18"/>
                      <a:pt x="44" y="21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4" y="22"/>
                      <a:pt x="43" y="20"/>
                      <a:pt x="42" y="19"/>
                    </a:cubicBezTo>
                    <a:cubicBezTo>
                      <a:pt x="43" y="21"/>
                      <a:pt x="42" y="20"/>
                      <a:pt x="43" y="22"/>
                    </a:cubicBezTo>
                    <a:cubicBezTo>
                      <a:pt x="44" y="23"/>
                      <a:pt x="41" y="19"/>
                      <a:pt x="42" y="20"/>
                    </a:cubicBezTo>
                    <a:cubicBezTo>
                      <a:pt x="41" y="20"/>
                      <a:pt x="42" y="21"/>
                      <a:pt x="42" y="21"/>
                    </a:cubicBezTo>
                    <a:cubicBezTo>
                      <a:pt x="42" y="23"/>
                      <a:pt x="41" y="20"/>
                      <a:pt x="40" y="18"/>
                    </a:cubicBezTo>
                    <a:cubicBezTo>
                      <a:pt x="39" y="19"/>
                      <a:pt x="39" y="22"/>
                      <a:pt x="38" y="21"/>
                    </a:cubicBezTo>
                    <a:cubicBezTo>
                      <a:pt x="38" y="21"/>
                      <a:pt x="38" y="22"/>
                      <a:pt x="38" y="22"/>
                    </a:cubicBezTo>
                    <a:cubicBezTo>
                      <a:pt x="37" y="19"/>
                      <a:pt x="38" y="23"/>
                      <a:pt x="38" y="22"/>
                    </a:cubicBezTo>
                    <a:cubicBezTo>
                      <a:pt x="37" y="21"/>
                      <a:pt x="37" y="21"/>
                      <a:pt x="37" y="21"/>
                    </a:cubicBezTo>
                    <a:cubicBezTo>
                      <a:pt x="36" y="20"/>
                      <a:pt x="37" y="22"/>
                      <a:pt x="36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3"/>
                      <a:pt x="35" y="20"/>
                      <a:pt x="35" y="21"/>
                    </a:cubicBezTo>
                    <a:cubicBezTo>
                      <a:pt x="35" y="20"/>
                      <a:pt x="35" y="21"/>
                      <a:pt x="35" y="20"/>
                    </a:cubicBezTo>
                    <a:cubicBezTo>
                      <a:pt x="36" y="24"/>
                      <a:pt x="34" y="19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4" y="21"/>
                      <a:pt x="34" y="20"/>
                      <a:pt x="32" y="22"/>
                    </a:cubicBezTo>
                    <a:cubicBezTo>
                      <a:pt x="32" y="22"/>
                      <a:pt x="31" y="19"/>
                      <a:pt x="30" y="21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22"/>
                      <a:pt x="30" y="21"/>
                      <a:pt x="30" y="21"/>
                    </a:cubicBezTo>
                    <a:cubicBezTo>
                      <a:pt x="30" y="22"/>
                      <a:pt x="30" y="20"/>
                      <a:pt x="29" y="20"/>
                    </a:cubicBezTo>
                    <a:cubicBezTo>
                      <a:pt x="29" y="21"/>
                      <a:pt x="29" y="21"/>
                      <a:pt x="29" y="22"/>
                    </a:cubicBezTo>
                    <a:cubicBezTo>
                      <a:pt x="29" y="20"/>
                      <a:pt x="28" y="23"/>
                      <a:pt x="27" y="21"/>
                    </a:cubicBezTo>
                    <a:cubicBezTo>
                      <a:pt x="27" y="25"/>
                      <a:pt x="27" y="23"/>
                      <a:pt x="27" y="24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6" y="22"/>
                      <a:pt x="26" y="22"/>
                      <a:pt x="26" y="21"/>
                    </a:cubicBezTo>
                    <a:cubicBezTo>
                      <a:pt x="26" y="22"/>
                      <a:pt x="25" y="24"/>
                      <a:pt x="25" y="23"/>
                    </a:cubicBezTo>
                    <a:cubicBezTo>
                      <a:pt x="25" y="21"/>
                      <a:pt x="25" y="23"/>
                      <a:pt x="25" y="22"/>
                    </a:cubicBezTo>
                    <a:cubicBezTo>
                      <a:pt x="24" y="24"/>
                      <a:pt x="24" y="25"/>
                      <a:pt x="24" y="25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3"/>
                      <a:pt x="23" y="20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3"/>
                      <a:pt x="20" y="21"/>
                      <a:pt x="18" y="24"/>
                    </a:cubicBezTo>
                    <a:cubicBezTo>
                      <a:pt x="18" y="23"/>
                      <a:pt x="18" y="22"/>
                      <a:pt x="18" y="22"/>
                    </a:cubicBezTo>
                    <a:cubicBezTo>
                      <a:pt x="17" y="24"/>
                      <a:pt x="17" y="23"/>
                      <a:pt x="16" y="25"/>
                    </a:cubicBezTo>
                    <a:cubicBezTo>
                      <a:pt x="16" y="25"/>
                      <a:pt x="16" y="24"/>
                      <a:pt x="16" y="24"/>
                    </a:cubicBezTo>
                    <a:cubicBezTo>
                      <a:pt x="16" y="23"/>
                      <a:pt x="17" y="21"/>
                      <a:pt x="16" y="23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5" y="23"/>
                      <a:pt x="14" y="24"/>
                      <a:pt x="15" y="23"/>
                    </a:cubicBezTo>
                    <a:cubicBezTo>
                      <a:pt x="14" y="24"/>
                      <a:pt x="13" y="24"/>
                      <a:pt x="13" y="26"/>
                    </a:cubicBezTo>
                    <a:cubicBezTo>
                      <a:pt x="12" y="26"/>
                      <a:pt x="14" y="23"/>
                      <a:pt x="13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2"/>
                      <a:pt x="12" y="23"/>
                      <a:pt x="11" y="23"/>
                    </a:cubicBezTo>
                    <a:cubicBezTo>
                      <a:pt x="12" y="21"/>
                      <a:pt x="10" y="23"/>
                      <a:pt x="11" y="22"/>
                    </a:cubicBezTo>
                    <a:cubicBezTo>
                      <a:pt x="10" y="23"/>
                      <a:pt x="11" y="21"/>
                      <a:pt x="9" y="23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0"/>
                      <a:pt x="8" y="21"/>
                      <a:pt x="8" y="22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8" y="21"/>
                      <a:pt x="6" y="22"/>
                      <a:pt x="5" y="23"/>
                    </a:cubicBezTo>
                    <a:cubicBezTo>
                      <a:pt x="6" y="22"/>
                      <a:pt x="5" y="23"/>
                      <a:pt x="5" y="22"/>
                    </a:cubicBezTo>
                    <a:cubicBezTo>
                      <a:pt x="6" y="22"/>
                      <a:pt x="8" y="21"/>
                      <a:pt x="9" y="20"/>
                    </a:cubicBezTo>
                    <a:cubicBezTo>
                      <a:pt x="10" y="20"/>
                      <a:pt x="6" y="21"/>
                      <a:pt x="8" y="20"/>
                    </a:cubicBezTo>
                    <a:cubicBezTo>
                      <a:pt x="9" y="20"/>
                      <a:pt x="8" y="20"/>
                      <a:pt x="6" y="21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0"/>
                      <a:pt x="8" y="20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5" y="21"/>
                      <a:pt x="5" y="20"/>
                      <a:pt x="3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2" y="22"/>
                      <a:pt x="3" y="21"/>
                    </a:cubicBezTo>
                    <a:cubicBezTo>
                      <a:pt x="5" y="20"/>
                      <a:pt x="6" y="20"/>
                      <a:pt x="7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0"/>
                      <a:pt x="3" y="21"/>
                      <a:pt x="2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2"/>
                      <a:pt x="1" y="23"/>
                      <a:pt x="2" y="23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21"/>
                      <a:pt x="4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4" y="23"/>
                      <a:pt x="2" y="25"/>
                      <a:pt x="3" y="2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6"/>
                      <a:pt x="4" y="24"/>
                      <a:pt x="4" y="24"/>
                    </a:cubicBezTo>
                    <a:cubicBezTo>
                      <a:pt x="4" y="24"/>
                      <a:pt x="1" y="26"/>
                      <a:pt x="1" y="27"/>
                    </a:cubicBezTo>
                    <a:cubicBezTo>
                      <a:pt x="1" y="27"/>
                      <a:pt x="3" y="26"/>
                      <a:pt x="2" y="28"/>
                    </a:cubicBezTo>
                    <a:cubicBezTo>
                      <a:pt x="2" y="28"/>
                      <a:pt x="4" y="28"/>
                      <a:pt x="5" y="27"/>
                    </a:cubicBezTo>
                    <a:cubicBezTo>
                      <a:pt x="5" y="28"/>
                      <a:pt x="3" y="29"/>
                      <a:pt x="4" y="29"/>
                    </a:cubicBezTo>
                    <a:cubicBezTo>
                      <a:pt x="3" y="29"/>
                      <a:pt x="2" y="30"/>
                      <a:pt x="2" y="31"/>
                    </a:cubicBezTo>
                    <a:cubicBezTo>
                      <a:pt x="3" y="30"/>
                      <a:pt x="2" y="32"/>
                      <a:pt x="4" y="30"/>
                    </a:cubicBezTo>
                    <a:cubicBezTo>
                      <a:pt x="4" y="30"/>
                      <a:pt x="4" y="31"/>
                      <a:pt x="5" y="31"/>
                    </a:cubicBezTo>
                    <a:cubicBezTo>
                      <a:pt x="4" y="31"/>
                      <a:pt x="3" y="33"/>
                      <a:pt x="3" y="33"/>
                    </a:cubicBezTo>
                    <a:cubicBezTo>
                      <a:pt x="4" y="32"/>
                      <a:pt x="5" y="32"/>
                      <a:pt x="5" y="32"/>
                    </a:cubicBezTo>
                    <a:cubicBezTo>
                      <a:pt x="6" y="31"/>
                      <a:pt x="6" y="31"/>
                      <a:pt x="7" y="29"/>
                    </a:cubicBezTo>
                    <a:cubicBezTo>
                      <a:pt x="7" y="29"/>
                      <a:pt x="8" y="28"/>
                      <a:pt x="8" y="29"/>
                    </a:cubicBezTo>
                    <a:cubicBezTo>
                      <a:pt x="7" y="30"/>
                      <a:pt x="5" y="32"/>
                      <a:pt x="6" y="33"/>
                    </a:cubicBezTo>
                    <a:cubicBezTo>
                      <a:pt x="4" y="35"/>
                      <a:pt x="5" y="32"/>
                      <a:pt x="4" y="34"/>
                    </a:cubicBezTo>
                    <a:cubicBezTo>
                      <a:pt x="2" y="36"/>
                      <a:pt x="2" y="36"/>
                      <a:pt x="2" y="35"/>
                    </a:cubicBezTo>
                    <a:cubicBezTo>
                      <a:pt x="0" y="36"/>
                      <a:pt x="2" y="35"/>
                      <a:pt x="1" y="37"/>
                    </a:cubicBezTo>
                    <a:cubicBezTo>
                      <a:pt x="1" y="37"/>
                      <a:pt x="2" y="36"/>
                      <a:pt x="3" y="36"/>
                    </a:cubicBezTo>
                    <a:cubicBezTo>
                      <a:pt x="4" y="35"/>
                      <a:pt x="4" y="35"/>
                      <a:pt x="4" y="34"/>
                    </a:cubicBezTo>
                    <a:cubicBezTo>
                      <a:pt x="6" y="32"/>
                      <a:pt x="4" y="36"/>
                      <a:pt x="4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7"/>
                      <a:pt x="4" y="36"/>
                      <a:pt x="4" y="36"/>
                    </a:cubicBezTo>
                    <a:cubicBezTo>
                      <a:pt x="3" y="39"/>
                      <a:pt x="4" y="36"/>
                      <a:pt x="3" y="38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2" y="41"/>
                      <a:pt x="3" y="38"/>
                      <a:pt x="3" y="39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8"/>
                      <a:pt x="5" y="37"/>
                      <a:pt x="4" y="37"/>
                    </a:cubicBezTo>
                    <a:cubicBezTo>
                      <a:pt x="6" y="34"/>
                      <a:pt x="5" y="37"/>
                      <a:pt x="6" y="36"/>
                    </a:cubicBezTo>
                    <a:cubicBezTo>
                      <a:pt x="7" y="35"/>
                      <a:pt x="5" y="36"/>
                      <a:pt x="6" y="35"/>
                    </a:cubicBezTo>
                    <a:cubicBezTo>
                      <a:pt x="7" y="33"/>
                      <a:pt x="7" y="34"/>
                      <a:pt x="8" y="33"/>
                    </a:cubicBezTo>
                    <a:cubicBezTo>
                      <a:pt x="8" y="34"/>
                      <a:pt x="7" y="35"/>
                      <a:pt x="6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7"/>
                      <a:pt x="5" y="39"/>
                      <a:pt x="4" y="40"/>
                    </a:cubicBezTo>
                    <a:cubicBezTo>
                      <a:pt x="4" y="41"/>
                      <a:pt x="5" y="38"/>
                      <a:pt x="5" y="39"/>
                    </a:cubicBezTo>
                    <a:cubicBezTo>
                      <a:pt x="5" y="39"/>
                      <a:pt x="6" y="37"/>
                      <a:pt x="6" y="37"/>
                    </a:cubicBezTo>
                    <a:cubicBezTo>
                      <a:pt x="9" y="33"/>
                      <a:pt x="5" y="40"/>
                      <a:pt x="6" y="39"/>
                    </a:cubicBezTo>
                    <a:cubicBezTo>
                      <a:pt x="7" y="37"/>
                      <a:pt x="9" y="36"/>
                      <a:pt x="10" y="33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0" y="34"/>
                      <a:pt x="10" y="34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7" y="39"/>
                      <a:pt x="7" y="40"/>
                      <a:pt x="7" y="41"/>
                    </a:cubicBezTo>
                    <a:cubicBezTo>
                      <a:pt x="8" y="41"/>
                      <a:pt x="8" y="40"/>
                      <a:pt x="8" y="39"/>
                    </a:cubicBezTo>
                    <a:cubicBezTo>
                      <a:pt x="8" y="40"/>
                      <a:pt x="7" y="41"/>
                      <a:pt x="8" y="41"/>
                    </a:cubicBezTo>
                    <a:cubicBezTo>
                      <a:pt x="8" y="40"/>
                      <a:pt x="9" y="38"/>
                      <a:pt x="9" y="38"/>
                    </a:cubicBezTo>
                    <a:cubicBezTo>
                      <a:pt x="10" y="38"/>
                      <a:pt x="9" y="40"/>
                      <a:pt x="9" y="41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9" y="41"/>
                      <a:pt x="8" y="43"/>
                      <a:pt x="8" y="42"/>
                    </a:cubicBezTo>
                    <a:cubicBezTo>
                      <a:pt x="9" y="41"/>
                      <a:pt x="9" y="40"/>
                      <a:pt x="10" y="38"/>
                    </a:cubicBezTo>
                    <a:cubicBezTo>
                      <a:pt x="11" y="38"/>
                      <a:pt x="10" y="40"/>
                      <a:pt x="10" y="39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10" y="40"/>
                      <a:pt x="8" y="43"/>
                      <a:pt x="9" y="43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10" y="42"/>
                      <a:pt x="11" y="40"/>
                      <a:pt x="11" y="42"/>
                    </a:cubicBezTo>
                    <a:cubicBezTo>
                      <a:pt x="12" y="40"/>
                      <a:pt x="11" y="42"/>
                      <a:pt x="11" y="41"/>
                    </a:cubicBezTo>
                    <a:cubicBezTo>
                      <a:pt x="11" y="39"/>
                      <a:pt x="12" y="39"/>
                      <a:pt x="12" y="39"/>
                    </a:cubicBezTo>
                    <a:cubicBezTo>
                      <a:pt x="11" y="42"/>
                      <a:pt x="12" y="39"/>
                      <a:pt x="12" y="40"/>
                    </a:cubicBezTo>
                    <a:cubicBezTo>
                      <a:pt x="12" y="41"/>
                      <a:pt x="12" y="41"/>
                      <a:pt x="12" y="42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2" y="43"/>
                      <a:pt x="13" y="39"/>
                      <a:pt x="13" y="41"/>
                    </a:cubicBezTo>
                    <a:cubicBezTo>
                      <a:pt x="13" y="42"/>
                      <a:pt x="12" y="43"/>
                      <a:pt x="12" y="43"/>
                    </a:cubicBezTo>
                    <a:cubicBezTo>
                      <a:pt x="13" y="41"/>
                      <a:pt x="14" y="40"/>
                      <a:pt x="14" y="39"/>
                    </a:cubicBezTo>
                    <a:cubicBezTo>
                      <a:pt x="14" y="40"/>
                      <a:pt x="13" y="42"/>
                      <a:pt x="13" y="44"/>
                    </a:cubicBezTo>
                    <a:cubicBezTo>
                      <a:pt x="14" y="42"/>
                      <a:pt x="13" y="45"/>
                      <a:pt x="14" y="43"/>
                    </a:cubicBezTo>
                    <a:cubicBezTo>
                      <a:pt x="14" y="42"/>
                      <a:pt x="14" y="41"/>
                      <a:pt x="15" y="40"/>
                    </a:cubicBezTo>
                    <a:cubicBezTo>
                      <a:pt x="15" y="40"/>
                      <a:pt x="14" y="41"/>
                      <a:pt x="14" y="42"/>
                    </a:cubicBezTo>
                    <a:cubicBezTo>
                      <a:pt x="14" y="42"/>
                      <a:pt x="15" y="40"/>
                      <a:pt x="15" y="39"/>
                    </a:cubicBezTo>
                    <a:cubicBezTo>
                      <a:pt x="15" y="39"/>
                      <a:pt x="16" y="37"/>
                      <a:pt x="16" y="39"/>
                    </a:cubicBezTo>
                    <a:cubicBezTo>
                      <a:pt x="16" y="40"/>
                      <a:pt x="15" y="39"/>
                      <a:pt x="15" y="40"/>
                    </a:cubicBezTo>
                    <a:cubicBezTo>
                      <a:pt x="16" y="41"/>
                      <a:pt x="17" y="37"/>
                      <a:pt x="17" y="36"/>
                    </a:cubicBezTo>
                    <a:cubicBezTo>
                      <a:pt x="17" y="35"/>
                      <a:pt x="18" y="32"/>
                      <a:pt x="19" y="31"/>
                    </a:cubicBezTo>
                    <a:cubicBezTo>
                      <a:pt x="19" y="32"/>
                      <a:pt x="18" y="32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7"/>
                      <a:pt x="16" y="39"/>
                      <a:pt x="16" y="41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41"/>
                      <a:pt x="16" y="43"/>
                      <a:pt x="16" y="42"/>
                    </a:cubicBezTo>
                    <a:cubicBezTo>
                      <a:pt x="17" y="41"/>
                      <a:pt x="16" y="43"/>
                      <a:pt x="16" y="41"/>
                    </a:cubicBezTo>
                    <a:cubicBezTo>
                      <a:pt x="17" y="41"/>
                      <a:pt x="18" y="38"/>
                      <a:pt x="18" y="39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7" y="43"/>
                      <a:pt x="17" y="41"/>
                      <a:pt x="17" y="42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8" y="43"/>
                      <a:pt x="19" y="43"/>
                      <a:pt x="21" y="39"/>
                    </a:cubicBezTo>
                    <a:cubicBezTo>
                      <a:pt x="21" y="41"/>
                      <a:pt x="21" y="41"/>
                      <a:pt x="21" y="42"/>
                    </a:cubicBezTo>
                    <a:cubicBezTo>
                      <a:pt x="21" y="42"/>
                      <a:pt x="22" y="41"/>
                      <a:pt x="22" y="41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4"/>
                      <a:pt x="23" y="42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3" y="44"/>
                      <a:pt x="23" y="41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0"/>
                      <a:pt x="24" y="41"/>
                      <a:pt x="24" y="4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3"/>
                      <a:pt x="25" y="43"/>
                      <a:pt x="26" y="42"/>
                    </a:cubicBezTo>
                    <a:cubicBezTo>
                      <a:pt x="25" y="42"/>
                      <a:pt x="25" y="41"/>
                      <a:pt x="26" y="39"/>
                    </a:cubicBezTo>
                    <a:cubicBezTo>
                      <a:pt x="26" y="37"/>
                      <a:pt x="26" y="40"/>
                      <a:pt x="26" y="39"/>
                    </a:cubicBezTo>
                    <a:cubicBezTo>
                      <a:pt x="26" y="41"/>
                      <a:pt x="26" y="41"/>
                      <a:pt x="26" y="41"/>
                    </a:cubicBezTo>
                    <a:cubicBezTo>
                      <a:pt x="26" y="44"/>
                      <a:pt x="27" y="42"/>
                      <a:pt x="28" y="42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3"/>
                      <a:pt x="29" y="41"/>
                      <a:pt x="30" y="42"/>
                    </a:cubicBezTo>
                    <a:cubicBezTo>
                      <a:pt x="30" y="41"/>
                      <a:pt x="30" y="38"/>
                      <a:pt x="30" y="38"/>
                    </a:cubicBezTo>
                    <a:cubicBezTo>
                      <a:pt x="30" y="36"/>
                      <a:pt x="30" y="41"/>
                      <a:pt x="30" y="42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0"/>
                      <a:pt x="31" y="39"/>
                      <a:pt x="31" y="40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2" y="41"/>
                      <a:pt x="32" y="42"/>
                      <a:pt x="32" y="42"/>
                    </a:cubicBezTo>
                    <a:cubicBezTo>
                      <a:pt x="32" y="40"/>
                      <a:pt x="33" y="41"/>
                      <a:pt x="33" y="39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3" y="42"/>
                      <a:pt x="33" y="40"/>
                      <a:pt x="33" y="39"/>
                    </a:cubicBezTo>
                    <a:cubicBezTo>
                      <a:pt x="33" y="38"/>
                      <a:pt x="33" y="39"/>
                      <a:pt x="33" y="40"/>
                    </a:cubicBezTo>
                    <a:cubicBezTo>
                      <a:pt x="33" y="41"/>
                      <a:pt x="33" y="40"/>
                      <a:pt x="33" y="40"/>
                    </a:cubicBezTo>
                    <a:cubicBezTo>
                      <a:pt x="33" y="41"/>
                      <a:pt x="33" y="40"/>
                      <a:pt x="33" y="41"/>
                    </a:cubicBezTo>
                    <a:cubicBezTo>
                      <a:pt x="33" y="41"/>
                      <a:pt x="33" y="39"/>
                      <a:pt x="34" y="40"/>
                    </a:cubicBezTo>
                    <a:cubicBezTo>
                      <a:pt x="34" y="40"/>
                      <a:pt x="34" y="40"/>
                      <a:pt x="34" y="41"/>
                    </a:cubicBezTo>
                    <a:cubicBezTo>
                      <a:pt x="34" y="40"/>
                      <a:pt x="34" y="40"/>
                      <a:pt x="35" y="40"/>
                    </a:cubicBezTo>
                    <a:cubicBezTo>
                      <a:pt x="34" y="39"/>
                      <a:pt x="34" y="39"/>
                      <a:pt x="34" y="38"/>
                    </a:cubicBezTo>
                    <a:cubicBezTo>
                      <a:pt x="34" y="38"/>
                      <a:pt x="34" y="37"/>
                      <a:pt x="34" y="38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34" y="38"/>
                      <a:pt x="35" y="39"/>
                      <a:pt x="34" y="37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5" y="39"/>
                      <a:pt x="35" y="41"/>
                      <a:pt x="36" y="42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36" y="40"/>
                      <a:pt x="37" y="40"/>
                      <a:pt x="37" y="41"/>
                    </a:cubicBezTo>
                    <a:cubicBezTo>
                      <a:pt x="38" y="42"/>
                      <a:pt x="37" y="36"/>
                      <a:pt x="37" y="38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38" y="40"/>
                      <a:pt x="38" y="39"/>
                      <a:pt x="38" y="39"/>
                    </a:cubicBezTo>
                    <a:cubicBezTo>
                      <a:pt x="38" y="38"/>
                      <a:pt x="38" y="41"/>
                      <a:pt x="38" y="39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9" y="42"/>
                      <a:pt x="40" y="38"/>
                      <a:pt x="41" y="40"/>
                    </a:cubicBezTo>
                    <a:cubicBezTo>
                      <a:pt x="40" y="38"/>
                      <a:pt x="41" y="39"/>
                      <a:pt x="41" y="39"/>
                    </a:cubicBezTo>
                    <a:cubicBezTo>
                      <a:pt x="42" y="41"/>
                      <a:pt x="41" y="38"/>
                      <a:pt x="42" y="39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42" y="38"/>
                      <a:pt x="40" y="33"/>
                      <a:pt x="42" y="36"/>
                    </a:cubicBezTo>
                    <a:cubicBezTo>
                      <a:pt x="42" y="37"/>
                      <a:pt x="42" y="38"/>
                      <a:pt x="42" y="38"/>
                    </a:cubicBezTo>
                    <a:cubicBezTo>
                      <a:pt x="44" y="41"/>
                      <a:pt x="42" y="36"/>
                      <a:pt x="44" y="38"/>
                    </a:cubicBezTo>
                    <a:cubicBezTo>
                      <a:pt x="43" y="37"/>
                      <a:pt x="43" y="36"/>
                      <a:pt x="43" y="35"/>
                    </a:cubicBezTo>
                    <a:cubicBezTo>
                      <a:pt x="43" y="36"/>
                      <a:pt x="44" y="37"/>
                      <a:pt x="44" y="37"/>
                    </a:cubicBezTo>
                    <a:cubicBezTo>
                      <a:pt x="44" y="37"/>
                      <a:pt x="44" y="36"/>
                      <a:pt x="44" y="37"/>
                    </a:cubicBezTo>
                    <a:cubicBezTo>
                      <a:pt x="45" y="37"/>
                      <a:pt x="45" y="38"/>
                      <a:pt x="45" y="38"/>
                    </a:cubicBezTo>
                    <a:cubicBezTo>
                      <a:pt x="45" y="38"/>
                      <a:pt x="45" y="37"/>
                      <a:pt x="45" y="36"/>
                    </a:cubicBezTo>
                    <a:cubicBezTo>
                      <a:pt x="46" y="38"/>
                      <a:pt x="46" y="37"/>
                      <a:pt x="47" y="38"/>
                    </a:cubicBezTo>
                    <a:cubicBezTo>
                      <a:pt x="46" y="35"/>
                      <a:pt x="48" y="38"/>
                      <a:pt x="46" y="35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6" y="35"/>
                      <a:pt x="46" y="34"/>
                      <a:pt x="46" y="33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8" y="37"/>
                      <a:pt x="47" y="35"/>
                      <a:pt x="48" y="37"/>
                    </a:cubicBezTo>
                    <a:cubicBezTo>
                      <a:pt x="47" y="35"/>
                      <a:pt x="48" y="36"/>
                      <a:pt x="47" y="35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7" y="34"/>
                      <a:pt x="47" y="33"/>
                      <a:pt x="47" y="33"/>
                    </a:cubicBezTo>
                    <a:cubicBezTo>
                      <a:pt x="47" y="33"/>
                      <a:pt x="48" y="35"/>
                      <a:pt x="48" y="35"/>
                    </a:cubicBezTo>
                    <a:cubicBezTo>
                      <a:pt x="49" y="36"/>
                      <a:pt x="49" y="35"/>
                      <a:pt x="48" y="35"/>
                    </a:cubicBezTo>
                    <a:cubicBezTo>
                      <a:pt x="48" y="35"/>
                      <a:pt x="48" y="35"/>
                      <a:pt x="48" y="34"/>
                    </a:cubicBezTo>
                    <a:cubicBezTo>
                      <a:pt x="48" y="34"/>
                      <a:pt x="48" y="35"/>
                      <a:pt x="48" y="35"/>
                    </a:cubicBezTo>
                    <a:cubicBezTo>
                      <a:pt x="48" y="34"/>
                      <a:pt x="48" y="34"/>
                      <a:pt x="49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34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50" y="36"/>
                      <a:pt x="50" y="35"/>
                      <a:pt x="49" y="34"/>
                    </a:cubicBezTo>
                    <a:cubicBezTo>
                      <a:pt x="50" y="35"/>
                      <a:pt x="50" y="33"/>
                      <a:pt x="50" y="32"/>
                    </a:cubicBezTo>
                    <a:cubicBezTo>
                      <a:pt x="50" y="33"/>
                      <a:pt x="51" y="34"/>
                      <a:pt x="50" y="33"/>
                    </a:cubicBezTo>
                    <a:cubicBezTo>
                      <a:pt x="50" y="33"/>
                      <a:pt x="50" y="31"/>
                      <a:pt x="50" y="32"/>
                    </a:cubicBezTo>
                    <a:cubicBezTo>
                      <a:pt x="50" y="32"/>
                      <a:pt x="51" y="33"/>
                      <a:pt x="51" y="33"/>
                    </a:cubicBezTo>
                    <a:cubicBezTo>
                      <a:pt x="52" y="33"/>
                      <a:pt x="51" y="32"/>
                      <a:pt x="51" y="32"/>
                    </a:cubicBezTo>
                    <a:cubicBezTo>
                      <a:pt x="52" y="34"/>
                      <a:pt x="51" y="30"/>
                      <a:pt x="52" y="31"/>
                    </a:cubicBezTo>
                    <a:cubicBezTo>
                      <a:pt x="52" y="31"/>
                      <a:pt x="53" y="32"/>
                      <a:pt x="53" y="33"/>
                    </a:cubicBezTo>
                    <a:cubicBezTo>
                      <a:pt x="53" y="32"/>
                      <a:pt x="53" y="31"/>
                      <a:pt x="52" y="29"/>
                    </a:cubicBezTo>
                    <a:cubicBezTo>
                      <a:pt x="53" y="31"/>
                      <a:pt x="53" y="31"/>
                      <a:pt x="53" y="31"/>
                    </a:cubicBezTo>
                    <a:cubicBezTo>
                      <a:pt x="53" y="31"/>
                      <a:pt x="53" y="30"/>
                      <a:pt x="53" y="29"/>
                    </a:cubicBezTo>
                    <a:cubicBezTo>
                      <a:pt x="52" y="28"/>
                      <a:pt x="51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2" y="27"/>
                      <a:pt x="52" y="27"/>
                      <a:pt x="53" y="28"/>
                    </a:cubicBezTo>
                    <a:cubicBezTo>
                      <a:pt x="54" y="30"/>
                      <a:pt x="54" y="29"/>
                      <a:pt x="54" y="29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4" y="29"/>
                      <a:pt x="54" y="28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2" y="24"/>
                      <a:pt x="54" y="26"/>
                      <a:pt x="54" y="27"/>
                    </a:cubicBezTo>
                    <a:cubicBezTo>
                      <a:pt x="54" y="26"/>
                      <a:pt x="53" y="24"/>
                      <a:pt x="52" y="22"/>
                    </a:cubicBezTo>
                    <a:cubicBezTo>
                      <a:pt x="52" y="22"/>
                      <a:pt x="52" y="21"/>
                      <a:pt x="52" y="21"/>
                    </a:cubicBezTo>
                    <a:cubicBezTo>
                      <a:pt x="53" y="22"/>
                      <a:pt x="52" y="21"/>
                      <a:pt x="53" y="22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4" y="23"/>
                      <a:pt x="55" y="25"/>
                      <a:pt x="55" y="26"/>
                    </a:cubicBezTo>
                    <a:cubicBezTo>
                      <a:pt x="55" y="25"/>
                      <a:pt x="56" y="26"/>
                      <a:pt x="57" y="26"/>
                    </a:cubicBezTo>
                    <a:cubicBezTo>
                      <a:pt x="55" y="23"/>
                      <a:pt x="56" y="24"/>
                      <a:pt x="55" y="22"/>
                    </a:cubicBezTo>
                    <a:cubicBezTo>
                      <a:pt x="55" y="22"/>
                      <a:pt x="56" y="24"/>
                      <a:pt x="57" y="24"/>
                    </a:cubicBezTo>
                    <a:cubicBezTo>
                      <a:pt x="56" y="23"/>
                      <a:pt x="57" y="23"/>
                      <a:pt x="57" y="23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7" y="23"/>
                      <a:pt x="58" y="23"/>
                      <a:pt x="57" y="21"/>
                    </a:cubicBezTo>
                    <a:cubicBezTo>
                      <a:pt x="58" y="22"/>
                      <a:pt x="58" y="22"/>
                      <a:pt x="58" y="22"/>
                    </a:cubicBezTo>
                    <a:cubicBezTo>
                      <a:pt x="59" y="22"/>
                      <a:pt x="56" y="19"/>
                      <a:pt x="57" y="20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7" y="20"/>
                      <a:pt x="59" y="22"/>
                      <a:pt x="58" y="20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9" y="21"/>
                      <a:pt x="59" y="21"/>
                      <a:pt x="58" y="19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0" y="22"/>
                      <a:pt x="58" y="19"/>
                      <a:pt x="59" y="19"/>
                    </a:cubicBezTo>
                    <a:cubicBezTo>
                      <a:pt x="59" y="19"/>
                      <a:pt x="60" y="20"/>
                      <a:pt x="60" y="20"/>
                    </a:cubicBezTo>
                    <a:cubicBezTo>
                      <a:pt x="59" y="19"/>
                      <a:pt x="60" y="19"/>
                      <a:pt x="60" y="19"/>
                    </a:cubicBezTo>
                    <a:cubicBezTo>
                      <a:pt x="61" y="20"/>
                      <a:pt x="61" y="20"/>
                      <a:pt x="61" y="20"/>
                    </a:cubicBezTo>
                    <a:cubicBezTo>
                      <a:pt x="62" y="19"/>
                      <a:pt x="64" y="18"/>
                      <a:pt x="63" y="16"/>
                    </a:cubicBezTo>
                    <a:cubicBezTo>
                      <a:pt x="65" y="17"/>
                      <a:pt x="64" y="17"/>
                      <a:pt x="65" y="18"/>
                    </a:cubicBezTo>
                    <a:cubicBezTo>
                      <a:pt x="64" y="17"/>
                      <a:pt x="65" y="18"/>
                      <a:pt x="65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5" y="17"/>
                      <a:pt x="66" y="18"/>
                      <a:pt x="66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4" y="15"/>
                      <a:pt x="68" y="18"/>
                      <a:pt x="66" y="16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5" y="15"/>
                      <a:pt x="68" y="17"/>
                      <a:pt x="66" y="16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68" y="17"/>
                      <a:pt x="65" y="14"/>
                      <a:pt x="67" y="15"/>
                    </a:cubicBezTo>
                    <a:cubicBezTo>
                      <a:pt x="67" y="15"/>
                      <a:pt x="66" y="14"/>
                      <a:pt x="65" y="13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3"/>
                      <a:pt x="68" y="12"/>
                      <a:pt x="66" y="10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5" y="9"/>
                      <a:pt x="70" y="11"/>
                      <a:pt x="66" y="8"/>
                    </a:cubicBezTo>
                    <a:cubicBezTo>
                      <a:pt x="65" y="7"/>
                      <a:pt x="65" y="7"/>
                      <a:pt x="65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6" y="8"/>
                      <a:pt x="67" y="8"/>
                      <a:pt x="66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7" y="8"/>
                      <a:pt x="65" y="6"/>
                      <a:pt x="65" y="7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9" y="7"/>
                      <a:pt x="72" y="3"/>
                      <a:pt x="68" y="4"/>
                    </a:cubicBezTo>
                    <a:close/>
                    <a:moveTo>
                      <a:pt x="61" y="9"/>
                    </a:moveTo>
                    <a:cubicBezTo>
                      <a:pt x="60" y="9"/>
                      <a:pt x="61" y="7"/>
                      <a:pt x="62" y="6"/>
                    </a:cubicBezTo>
                    <a:cubicBezTo>
                      <a:pt x="62" y="8"/>
                      <a:pt x="61" y="9"/>
                      <a:pt x="6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6" name="Freeform 255"/>
              <p:cNvSpPr/>
              <p:nvPr/>
            </p:nvSpPr>
            <p:spPr bwMode="auto">
              <a:xfrm>
                <a:off x="4011" y="3063"/>
                <a:ext cx="5" cy="5"/>
              </a:xfrm>
              <a:custGeom>
                <a:avLst/>
                <a:gdLst>
                  <a:gd name="T0" fmla="*/ 5 w 5"/>
                  <a:gd name="T1" fmla="*/ 5 h 5"/>
                  <a:gd name="T2" fmla="*/ 0 w 5"/>
                  <a:gd name="T3" fmla="*/ 0 h 5"/>
                  <a:gd name="T4" fmla="*/ 2 w 5"/>
                  <a:gd name="T5" fmla="*/ 5 h 5"/>
                  <a:gd name="T6" fmla="*/ 5 w 5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5" y="5"/>
                    </a:moveTo>
                    <a:lnTo>
                      <a:pt x="0" y="0"/>
                    </a:lnTo>
                    <a:lnTo>
                      <a:pt x="2" y="5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7" name="Freeform 256"/>
              <p:cNvSpPr/>
              <p:nvPr/>
            </p:nvSpPr>
            <p:spPr bwMode="auto">
              <a:xfrm>
                <a:off x="3912" y="310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8" name="Freeform 257"/>
              <p:cNvSpPr/>
              <p:nvPr/>
            </p:nvSpPr>
            <p:spPr bwMode="auto">
              <a:xfrm>
                <a:off x="3996" y="3089"/>
                <a:ext cx="3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9" name="Oval 258"/>
              <p:cNvSpPr>
                <a:spLocks noChangeArrowheads="1"/>
              </p:cNvSpPr>
              <p:nvPr/>
            </p:nvSpPr>
            <p:spPr bwMode="auto">
              <a:xfrm>
                <a:off x="3595" y="182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0" name="Freeform 259"/>
              <p:cNvSpPr/>
              <p:nvPr/>
            </p:nvSpPr>
            <p:spPr bwMode="auto">
              <a:xfrm>
                <a:off x="3598" y="1825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1" name="Freeform 260"/>
              <p:cNvSpPr/>
              <p:nvPr/>
            </p:nvSpPr>
            <p:spPr bwMode="auto">
              <a:xfrm>
                <a:off x="3918" y="28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2" name="Freeform 261"/>
              <p:cNvSpPr/>
              <p:nvPr/>
            </p:nvSpPr>
            <p:spPr bwMode="auto">
              <a:xfrm>
                <a:off x="3924" y="3038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2 w 2"/>
                  <a:gd name="T5" fmla="*/ 0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3" name="Freeform 262"/>
              <p:cNvSpPr/>
              <p:nvPr/>
            </p:nvSpPr>
            <p:spPr bwMode="auto">
              <a:xfrm>
                <a:off x="3986" y="3027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4" name="Freeform 263"/>
              <p:cNvSpPr/>
              <p:nvPr/>
            </p:nvSpPr>
            <p:spPr bwMode="auto">
              <a:xfrm>
                <a:off x="3899" y="3091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5" name="Rectangle 264"/>
              <p:cNvSpPr>
                <a:spLocks noChangeArrowheads="1"/>
              </p:cNvSpPr>
              <p:nvPr/>
            </p:nvSpPr>
            <p:spPr bwMode="auto">
              <a:xfrm>
                <a:off x="4013" y="3004"/>
                <a:ext cx="1" cy="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6" name="Freeform 265"/>
              <p:cNvSpPr/>
              <p:nvPr/>
            </p:nvSpPr>
            <p:spPr bwMode="auto">
              <a:xfrm>
                <a:off x="3903" y="3055"/>
                <a:ext cx="6" cy="2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7" name="Freeform 266"/>
              <p:cNvSpPr/>
              <p:nvPr/>
            </p:nvSpPr>
            <p:spPr bwMode="auto">
              <a:xfrm>
                <a:off x="3905" y="3055"/>
                <a:ext cx="4" cy="0"/>
              </a:xfrm>
              <a:custGeom>
                <a:avLst/>
                <a:gdLst>
                  <a:gd name="T0" fmla="*/ 1 w 2"/>
                  <a:gd name="T1" fmla="*/ 2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8" name="Freeform 267"/>
              <p:cNvSpPr/>
              <p:nvPr/>
            </p:nvSpPr>
            <p:spPr bwMode="auto">
              <a:xfrm>
                <a:off x="3897" y="3085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9" name="Freeform 268"/>
              <p:cNvSpPr/>
              <p:nvPr/>
            </p:nvSpPr>
            <p:spPr bwMode="auto">
              <a:xfrm>
                <a:off x="3897" y="3095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0" name="Freeform 269"/>
              <p:cNvSpPr/>
              <p:nvPr/>
            </p:nvSpPr>
            <p:spPr bwMode="auto">
              <a:xfrm>
                <a:off x="3984" y="3095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1" name="Freeform 270"/>
              <p:cNvSpPr/>
              <p:nvPr/>
            </p:nvSpPr>
            <p:spPr bwMode="auto">
              <a:xfrm>
                <a:off x="3600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2" name="Freeform 271"/>
              <p:cNvSpPr/>
              <p:nvPr/>
            </p:nvSpPr>
            <p:spPr bwMode="auto">
              <a:xfrm>
                <a:off x="3905" y="3100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3" name="Freeform 272"/>
              <p:cNvSpPr/>
              <p:nvPr/>
            </p:nvSpPr>
            <p:spPr bwMode="auto">
              <a:xfrm>
                <a:off x="4230" y="2480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1" y="1"/>
                      <a:pt x="2" y="1"/>
                    </a:cubicBezTo>
                    <a:cubicBezTo>
                      <a:pt x="2" y="0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4" name="Freeform 273"/>
              <p:cNvSpPr/>
              <p:nvPr/>
            </p:nvSpPr>
            <p:spPr bwMode="auto">
              <a:xfrm>
                <a:off x="3895" y="3080"/>
                <a:ext cx="4" cy="3"/>
              </a:xfrm>
              <a:custGeom>
                <a:avLst/>
                <a:gdLst>
                  <a:gd name="T0" fmla="*/ 0 w 2"/>
                  <a:gd name="T1" fmla="*/ 0 h 1"/>
                  <a:gd name="T2" fmla="*/ 1 w 2"/>
                  <a:gd name="T3" fmla="*/ 0 h 1"/>
                  <a:gd name="T4" fmla="*/ 1 w 2"/>
                  <a:gd name="T5" fmla="*/ 0 h 1"/>
                  <a:gd name="T6" fmla="*/ 0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5" name="Freeform 274"/>
              <p:cNvSpPr/>
              <p:nvPr/>
            </p:nvSpPr>
            <p:spPr bwMode="auto">
              <a:xfrm>
                <a:off x="4007" y="30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6" name="Freeform 275"/>
              <p:cNvSpPr/>
              <p:nvPr/>
            </p:nvSpPr>
            <p:spPr bwMode="auto">
              <a:xfrm>
                <a:off x="3598" y="18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7" name="Freeform 276"/>
              <p:cNvSpPr/>
              <p:nvPr/>
            </p:nvSpPr>
            <p:spPr bwMode="auto">
              <a:xfrm>
                <a:off x="4005" y="307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8" name="Freeform 277"/>
              <p:cNvSpPr/>
              <p:nvPr/>
            </p:nvSpPr>
            <p:spPr bwMode="auto">
              <a:xfrm>
                <a:off x="4007" y="308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9" name="Freeform 278"/>
              <p:cNvSpPr/>
              <p:nvPr/>
            </p:nvSpPr>
            <p:spPr bwMode="auto">
              <a:xfrm>
                <a:off x="3598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0" name="Freeform 279"/>
              <p:cNvSpPr/>
              <p:nvPr/>
            </p:nvSpPr>
            <p:spPr bwMode="auto">
              <a:xfrm>
                <a:off x="3598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0 w 1"/>
                  <a:gd name="T5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1" name="Freeform 280"/>
              <p:cNvSpPr/>
              <p:nvPr/>
            </p:nvSpPr>
            <p:spPr bwMode="auto">
              <a:xfrm>
                <a:off x="4009" y="308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2" name="Freeform 281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3" name="Freeform 282"/>
              <p:cNvSpPr/>
              <p:nvPr/>
            </p:nvSpPr>
            <p:spPr bwMode="auto">
              <a:xfrm>
                <a:off x="3929" y="1870"/>
                <a:ext cx="4" cy="8"/>
              </a:xfrm>
              <a:custGeom>
                <a:avLst/>
                <a:gdLst>
                  <a:gd name="T0" fmla="*/ 2 w 2"/>
                  <a:gd name="T1" fmla="*/ 1 h 4"/>
                  <a:gd name="T2" fmla="*/ 1 w 2"/>
                  <a:gd name="T3" fmla="*/ 4 h 4"/>
                  <a:gd name="T4" fmla="*/ 2 w 2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1"/>
                      <a:pt x="0" y="1"/>
                      <a:pt x="1" y="4"/>
                    </a:cubicBezTo>
                    <a:cubicBezTo>
                      <a:pt x="1" y="0"/>
                      <a:pt x="2" y="4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4" name="Freeform 283"/>
              <p:cNvSpPr/>
              <p:nvPr/>
            </p:nvSpPr>
            <p:spPr bwMode="auto">
              <a:xfrm>
                <a:off x="3687" y="1579"/>
                <a:ext cx="4" cy="4"/>
              </a:xfrm>
              <a:custGeom>
                <a:avLst/>
                <a:gdLst>
                  <a:gd name="T0" fmla="*/ 0 w 4"/>
                  <a:gd name="T1" fmla="*/ 4 h 4"/>
                  <a:gd name="T2" fmla="*/ 4 w 4"/>
                  <a:gd name="T3" fmla="*/ 0 h 4"/>
                  <a:gd name="T4" fmla="*/ 0 w 4"/>
                  <a:gd name="T5" fmla="*/ 2 h 4"/>
                  <a:gd name="T6" fmla="*/ 0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5" name="Freeform 284"/>
              <p:cNvSpPr/>
              <p:nvPr/>
            </p:nvSpPr>
            <p:spPr bwMode="auto">
              <a:xfrm>
                <a:off x="4086" y="1583"/>
                <a:ext cx="8" cy="4"/>
              </a:xfrm>
              <a:custGeom>
                <a:avLst/>
                <a:gdLst>
                  <a:gd name="T0" fmla="*/ 2 w 4"/>
                  <a:gd name="T1" fmla="*/ 2 h 2"/>
                  <a:gd name="T2" fmla="*/ 1 w 4"/>
                  <a:gd name="T3" fmla="*/ 0 h 2"/>
                  <a:gd name="T4" fmla="*/ 2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cubicBezTo>
                      <a:pt x="2" y="2"/>
                      <a:pt x="3" y="1"/>
                      <a:pt x="1" y="0"/>
                    </a:cubicBezTo>
                    <a:cubicBezTo>
                      <a:pt x="4" y="2"/>
                      <a:pt x="0" y="1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6" name="Freeform 285"/>
              <p:cNvSpPr/>
              <p:nvPr/>
            </p:nvSpPr>
            <p:spPr bwMode="auto">
              <a:xfrm>
                <a:off x="3574" y="1912"/>
                <a:ext cx="2" cy="21"/>
              </a:xfrm>
              <a:custGeom>
                <a:avLst/>
                <a:gdLst>
                  <a:gd name="T0" fmla="*/ 0 w 1"/>
                  <a:gd name="T1" fmla="*/ 0 h 10"/>
                  <a:gd name="T2" fmla="*/ 1 w 1"/>
                  <a:gd name="T3" fmla="*/ 10 h 10"/>
                  <a:gd name="T4" fmla="*/ 0 w 1"/>
                  <a:gd name="T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0">
                    <a:moveTo>
                      <a:pt x="0" y="0"/>
                    </a:moveTo>
                    <a:cubicBezTo>
                      <a:pt x="0" y="4"/>
                      <a:pt x="0" y="10"/>
                      <a:pt x="1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7" name="Freeform 286"/>
              <p:cNvSpPr>
                <a:spLocks noEditPoints="1"/>
              </p:cNvSpPr>
              <p:nvPr/>
            </p:nvSpPr>
            <p:spPr bwMode="auto">
              <a:xfrm>
                <a:off x="3559" y="1774"/>
                <a:ext cx="77" cy="91"/>
              </a:xfrm>
              <a:custGeom>
                <a:avLst/>
                <a:gdLst>
                  <a:gd name="T0" fmla="*/ 32 w 36"/>
                  <a:gd name="T1" fmla="*/ 19 h 43"/>
                  <a:gd name="T2" fmla="*/ 27 w 36"/>
                  <a:gd name="T3" fmla="*/ 2 h 43"/>
                  <a:gd name="T4" fmla="*/ 8 w 36"/>
                  <a:gd name="T5" fmla="*/ 14 h 43"/>
                  <a:gd name="T6" fmla="*/ 16 w 36"/>
                  <a:gd name="T7" fmla="*/ 25 h 43"/>
                  <a:gd name="T8" fmla="*/ 16 w 36"/>
                  <a:gd name="T9" fmla="*/ 24 h 43"/>
                  <a:gd name="T10" fmla="*/ 17 w 36"/>
                  <a:gd name="T11" fmla="*/ 24 h 43"/>
                  <a:gd name="T12" fmla="*/ 17 w 36"/>
                  <a:gd name="T13" fmla="*/ 23 h 43"/>
                  <a:gd name="T14" fmla="*/ 17 w 36"/>
                  <a:gd name="T15" fmla="*/ 24 h 43"/>
                  <a:gd name="T16" fmla="*/ 19 w 36"/>
                  <a:gd name="T17" fmla="*/ 23 h 43"/>
                  <a:gd name="T18" fmla="*/ 18 w 36"/>
                  <a:gd name="T19" fmla="*/ 24 h 43"/>
                  <a:gd name="T20" fmla="*/ 17 w 36"/>
                  <a:gd name="T21" fmla="*/ 24 h 43"/>
                  <a:gd name="T22" fmla="*/ 19 w 36"/>
                  <a:gd name="T23" fmla="*/ 23 h 43"/>
                  <a:gd name="T24" fmla="*/ 20 w 36"/>
                  <a:gd name="T25" fmla="*/ 23 h 43"/>
                  <a:gd name="T26" fmla="*/ 21 w 36"/>
                  <a:gd name="T27" fmla="*/ 24 h 43"/>
                  <a:gd name="T28" fmla="*/ 21 w 36"/>
                  <a:gd name="T29" fmla="*/ 23 h 43"/>
                  <a:gd name="T30" fmla="*/ 21 w 36"/>
                  <a:gd name="T31" fmla="*/ 23 h 43"/>
                  <a:gd name="T32" fmla="*/ 21 w 36"/>
                  <a:gd name="T33" fmla="*/ 23 h 43"/>
                  <a:gd name="T34" fmla="*/ 21 w 36"/>
                  <a:gd name="T35" fmla="*/ 24 h 43"/>
                  <a:gd name="T36" fmla="*/ 22 w 36"/>
                  <a:gd name="T37" fmla="*/ 24 h 43"/>
                  <a:gd name="T38" fmla="*/ 22 w 36"/>
                  <a:gd name="T39" fmla="*/ 24 h 43"/>
                  <a:gd name="T40" fmla="*/ 22 w 36"/>
                  <a:gd name="T41" fmla="*/ 19 h 43"/>
                  <a:gd name="T42" fmla="*/ 22 w 36"/>
                  <a:gd name="T43" fmla="*/ 19 h 43"/>
                  <a:gd name="T44" fmla="*/ 23 w 36"/>
                  <a:gd name="T45" fmla="*/ 23 h 43"/>
                  <a:gd name="T46" fmla="*/ 27 w 36"/>
                  <a:gd name="T47" fmla="*/ 24 h 43"/>
                  <a:gd name="T48" fmla="*/ 25 w 36"/>
                  <a:gd name="T49" fmla="*/ 24 h 43"/>
                  <a:gd name="T50" fmla="*/ 25 w 36"/>
                  <a:gd name="T51" fmla="*/ 24 h 43"/>
                  <a:gd name="T52" fmla="*/ 26 w 36"/>
                  <a:gd name="T53" fmla="*/ 23 h 43"/>
                  <a:gd name="T54" fmla="*/ 25 w 36"/>
                  <a:gd name="T55" fmla="*/ 24 h 43"/>
                  <a:gd name="T56" fmla="*/ 24 w 36"/>
                  <a:gd name="T57" fmla="*/ 24 h 43"/>
                  <a:gd name="T58" fmla="*/ 24 w 36"/>
                  <a:gd name="T59" fmla="*/ 22 h 43"/>
                  <a:gd name="T60" fmla="*/ 24 w 36"/>
                  <a:gd name="T61" fmla="*/ 24 h 43"/>
                  <a:gd name="T62" fmla="*/ 23 w 36"/>
                  <a:gd name="T63" fmla="*/ 24 h 43"/>
                  <a:gd name="T64" fmla="*/ 23 w 36"/>
                  <a:gd name="T65" fmla="*/ 24 h 43"/>
                  <a:gd name="T66" fmla="*/ 24 w 36"/>
                  <a:gd name="T67" fmla="*/ 24 h 43"/>
                  <a:gd name="T68" fmla="*/ 24 w 36"/>
                  <a:gd name="T69" fmla="*/ 24 h 43"/>
                  <a:gd name="T70" fmla="*/ 25 w 36"/>
                  <a:gd name="T71" fmla="*/ 24 h 43"/>
                  <a:gd name="T72" fmla="*/ 29 w 36"/>
                  <a:gd name="T73" fmla="*/ 24 h 43"/>
                  <a:gd name="T74" fmla="*/ 26 w 36"/>
                  <a:gd name="T75" fmla="*/ 24 h 43"/>
                  <a:gd name="T76" fmla="*/ 24 w 36"/>
                  <a:gd name="T77" fmla="*/ 22 h 43"/>
                  <a:gd name="T78" fmla="*/ 23 w 36"/>
                  <a:gd name="T79" fmla="*/ 21 h 43"/>
                  <a:gd name="T80" fmla="*/ 24 w 36"/>
                  <a:gd name="T81" fmla="*/ 21 h 43"/>
                  <a:gd name="T82" fmla="*/ 24 w 36"/>
                  <a:gd name="T83" fmla="*/ 21 h 43"/>
                  <a:gd name="T84" fmla="*/ 23 w 36"/>
                  <a:gd name="T85" fmla="*/ 20 h 43"/>
                  <a:gd name="T86" fmla="*/ 22 w 36"/>
                  <a:gd name="T87" fmla="*/ 19 h 43"/>
                  <a:gd name="T88" fmla="*/ 22 w 36"/>
                  <a:gd name="T89" fmla="*/ 20 h 43"/>
                  <a:gd name="T90" fmla="*/ 21 w 36"/>
                  <a:gd name="T91" fmla="*/ 19 h 43"/>
                  <a:gd name="T92" fmla="*/ 22 w 36"/>
                  <a:gd name="T93" fmla="*/ 21 h 43"/>
                  <a:gd name="T94" fmla="*/ 20 w 36"/>
                  <a:gd name="T95" fmla="*/ 21 h 43"/>
                  <a:gd name="T96" fmla="*/ 17 w 36"/>
                  <a:gd name="T97" fmla="*/ 20 h 43"/>
                  <a:gd name="T98" fmla="*/ 20 w 36"/>
                  <a:gd name="T99" fmla="*/ 19 h 43"/>
                  <a:gd name="T100" fmla="*/ 18 w 36"/>
                  <a:gd name="T101" fmla="*/ 18 h 43"/>
                  <a:gd name="T102" fmla="*/ 19 w 36"/>
                  <a:gd name="T103" fmla="*/ 18 h 43"/>
                  <a:gd name="T104" fmla="*/ 20 w 36"/>
                  <a:gd name="T105" fmla="*/ 18 h 43"/>
                  <a:gd name="T106" fmla="*/ 21 w 36"/>
                  <a:gd name="T107" fmla="*/ 19 h 43"/>
                  <a:gd name="T108" fmla="*/ 20 w 36"/>
                  <a:gd name="T109" fmla="*/ 18 h 43"/>
                  <a:gd name="T110" fmla="*/ 18 w 36"/>
                  <a:gd name="T111" fmla="*/ 18 h 43"/>
                  <a:gd name="T112" fmla="*/ 18 w 36"/>
                  <a:gd name="T113" fmla="*/ 18 h 43"/>
                  <a:gd name="T114" fmla="*/ 15 w 36"/>
                  <a:gd name="T115" fmla="*/ 18 h 43"/>
                  <a:gd name="T116" fmla="*/ 18 w 36"/>
                  <a:gd name="T117" fmla="*/ 18 h 43"/>
                  <a:gd name="T118" fmla="*/ 18 w 36"/>
                  <a:gd name="T119" fmla="*/ 18 h 43"/>
                  <a:gd name="T120" fmla="*/ 17 w 36"/>
                  <a:gd name="T121" fmla="*/ 19 h 43"/>
                  <a:gd name="T122" fmla="*/ 16 w 36"/>
                  <a:gd name="T123" fmla="*/ 25 h 43"/>
                  <a:gd name="T124" fmla="*/ 14 w 36"/>
                  <a:gd name="T125" fmla="*/ 2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6" h="43">
                    <a:moveTo>
                      <a:pt x="5" y="16"/>
                    </a:moveTo>
                    <a:cubicBezTo>
                      <a:pt x="6" y="19"/>
                      <a:pt x="3" y="20"/>
                      <a:pt x="0" y="23"/>
                    </a:cubicBezTo>
                    <a:cubicBezTo>
                      <a:pt x="0" y="23"/>
                      <a:pt x="1" y="25"/>
                      <a:pt x="1" y="28"/>
                    </a:cubicBezTo>
                    <a:cubicBezTo>
                      <a:pt x="5" y="39"/>
                      <a:pt x="13" y="43"/>
                      <a:pt x="19" y="41"/>
                    </a:cubicBezTo>
                    <a:cubicBezTo>
                      <a:pt x="18" y="40"/>
                      <a:pt x="18" y="39"/>
                      <a:pt x="19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9" y="39"/>
                      <a:pt x="19" y="40"/>
                    </a:cubicBezTo>
                    <a:cubicBezTo>
                      <a:pt x="20" y="39"/>
                      <a:pt x="21" y="39"/>
                      <a:pt x="23" y="39"/>
                    </a:cubicBezTo>
                    <a:cubicBezTo>
                      <a:pt x="22" y="36"/>
                      <a:pt x="23" y="38"/>
                      <a:pt x="23" y="36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6"/>
                      <a:pt x="23" y="36"/>
                      <a:pt x="25" y="38"/>
                    </a:cubicBezTo>
                    <a:cubicBezTo>
                      <a:pt x="29" y="38"/>
                      <a:pt x="31" y="35"/>
                      <a:pt x="33" y="33"/>
                    </a:cubicBezTo>
                    <a:cubicBezTo>
                      <a:pt x="36" y="30"/>
                      <a:pt x="36" y="26"/>
                      <a:pt x="36" y="21"/>
                    </a:cubicBezTo>
                    <a:cubicBezTo>
                      <a:pt x="33" y="20"/>
                      <a:pt x="35" y="19"/>
                      <a:pt x="32" y="19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1" y="18"/>
                      <a:pt x="33" y="18"/>
                      <a:pt x="34" y="17"/>
                    </a:cubicBezTo>
                    <a:cubicBezTo>
                      <a:pt x="33" y="17"/>
                      <a:pt x="34" y="17"/>
                      <a:pt x="32" y="17"/>
                    </a:cubicBezTo>
                    <a:cubicBezTo>
                      <a:pt x="30" y="17"/>
                      <a:pt x="35" y="17"/>
                      <a:pt x="34" y="16"/>
                    </a:cubicBezTo>
                    <a:cubicBezTo>
                      <a:pt x="34" y="16"/>
                      <a:pt x="33" y="17"/>
                      <a:pt x="33" y="16"/>
                    </a:cubicBezTo>
                    <a:cubicBezTo>
                      <a:pt x="31" y="16"/>
                      <a:pt x="34" y="17"/>
                      <a:pt x="36" y="15"/>
                    </a:cubicBezTo>
                    <a:cubicBezTo>
                      <a:pt x="35" y="13"/>
                      <a:pt x="32" y="12"/>
                      <a:pt x="33" y="10"/>
                    </a:cubicBezTo>
                    <a:cubicBezTo>
                      <a:pt x="33" y="11"/>
                      <a:pt x="32" y="11"/>
                      <a:pt x="32" y="11"/>
                    </a:cubicBezTo>
                    <a:cubicBezTo>
                      <a:pt x="35" y="9"/>
                      <a:pt x="31" y="11"/>
                      <a:pt x="32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4" y="9"/>
                      <a:pt x="32" y="9"/>
                      <a:pt x="32" y="7"/>
                    </a:cubicBezTo>
                    <a:cubicBezTo>
                      <a:pt x="30" y="7"/>
                      <a:pt x="32" y="5"/>
                      <a:pt x="30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7" y="6"/>
                      <a:pt x="29" y="1"/>
                      <a:pt x="27" y="3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5" y="1"/>
                      <a:pt x="21" y="0"/>
                      <a:pt x="18" y="3"/>
                    </a:cubicBezTo>
                    <a:cubicBezTo>
                      <a:pt x="16" y="3"/>
                      <a:pt x="12" y="1"/>
                      <a:pt x="13" y="3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4"/>
                      <a:pt x="12" y="3"/>
                    </a:cubicBezTo>
                    <a:cubicBezTo>
                      <a:pt x="13" y="5"/>
                      <a:pt x="11" y="4"/>
                      <a:pt x="11" y="4"/>
                    </a:cubicBezTo>
                    <a:cubicBezTo>
                      <a:pt x="11" y="5"/>
                      <a:pt x="11" y="5"/>
                      <a:pt x="11" y="6"/>
                    </a:cubicBezTo>
                    <a:cubicBezTo>
                      <a:pt x="9" y="4"/>
                      <a:pt x="11" y="8"/>
                      <a:pt x="9" y="7"/>
                    </a:cubicBezTo>
                    <a:cubicBezTo>
                      <a:pt x="12" y="9"/>
                      <a:pt x="10" y="8"/>
                      <a:pt x="10" y="9"/>
                    </a:cubicBezTo>
                    <a:cubicBezTo>
                      <a:pt x="10" y="9"/>
                      <a:pt x="10" y="9"/>
                      <a:pt x="9" y="8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9"/>
                      <a:pt x="10" y="10"/>
                      <a:pt x="9" y="10"/>
                    </a:cubicBezTo>
                    <a:cubicBezTo>
                      <a:pt x="7" y="9"/>
                      <a:pt x="9" y="11"/>
                      <a:pt x="8" y="10"/>
                    </a:cubicBezTo>
                    <a:cubicBezTo>
                      <a:pt x="10" y="11"/>
                      <a:pt x="11" y="13"/>
                      <a:pt x="10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2"/>
                      <a:pt x="5" y="12"/>
                      <a:pt x="8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8" y="15"/>
                      <a:pt x="6" y="15"/>
                      <a:pt x="8" y="17"/>
                    </a:cubicBezTo>
                    <a:cubicBezTo>
                      <a:pt x="8" y="17"/>
                      <a:pt x="7" y="17"/>
                      <a:pt x="7" y="17"/>
                    </a:cubicBezTo>
                    <a:cubicBezTo>
                      <a:pt x="6" y="17"/>
                      <a:pt x="5" y="16"/>
                      <a:pt x="5" y="16"/>
                    </a:cubicBezTo>
                    <a:close/>
                    <a:moveTo>
                      <a:pt x="16" y="26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7"/>
                      <a:pt x="16" y="27"/>
                      <a:pt x="16" y="26"/>
                    </a:cubicBezTo>
                    <a:close/>
                    <a:moveTo>
                      <a:pt x="17" y="24"/>
                    </a:moveTo>
                    <a:cubicBezTo>
                      <a:pt x="17" y="25"/>
                      <a:pt x="16" y="25"/>
                      <a:pt x="17" y="27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7" y="24"/>
                    </a:cubicBezTo>
                    <a:cubicBezTo>
                      <a:pt x="17" y="25"/>
                      <a:pt x="17" y="25"/>
                      <a:pt x="17" y="24"/>
                    </a:cubicBezTo>
                    <a:close/>
                    <a:moveTo>
                      <a:pt x="16" y="25"/>
                    </a:move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5"/>
                      <a:pt x="17" y="23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6" y="25"/>
                      <a:pt x="17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5"/>
                      <a:pt x="17" y="24"/>
                      <a:pt x="17" y="24"/>
                    </a:cubicBezTo>
                    <a:close/>
                    <a:moveTo>
                      <a:pt x="18" y="24"/>
                    </a:move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lose/>
                    <a:moveTo>
                      <a:pt x="20" y="23"/>
                    </a:move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19" y="23"/>
                      <a:pt x="19" y="23"/>
                    </a:cubicBezTo>
                    <a:cubicBezTo>
                      <a:pt x="19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8" y="25"/>
                      <a:pt x="19" y="26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3"/>
                      <a:pt x="17" y="23"/>
                    </a:cubicBezTo>
                    <a:cubicBezTo>
                      <a:pt x="17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2"/>
                      <a:pt x="17" y="22"/>
                      <a:pt x="17" y="22"/>
                    </a:cubicBezTo>
                    <a:cubicBezTo>
                      <a:pt x="18" y="22"/>
                      <a:pt x="18" y="23"/>
                      <a:pt x="18" y="23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9" y="22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1" y="24"/>
                      <a:pt x="21" y="24"/>
                      <a:pt x="21" y="25"/>
                    </a:cubicBezTo>
                    <a:lnTo>
                      <a:pt x="20" y="24"/>
                    </a:ln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2" y="25"/>
                    </a:cubicBezTo>
                    <a:lnTo>
                      <a:pt x="21" y="24"/>
                    </a:lnTo>
                    <a:close/>
                    <a:moveTo>
                      <a:pt x="22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lnTo>
                      <a:pt x="22" y="23"/>
                    </a:ln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3" y="24"/>
                      <a:pt x="22" y="24"/>
                    </a:cubicBezTo>
                    <a:close/>
                    <a:moveTo>
                      <a:pt x="22" y="22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2" y="22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2" y="20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3" y="23"/>
                    </a:moveTo>
                    <a:cubicBezTo>
                      <a:pt x="23" y="23"/>
                      <a:pt x="23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2"/>
                      <a:pt x="23" y="22"/>
                    </a:cubicBezTo>
                    <a:close/>
                    <a:moveTo>
                      <a:pt x="27" y="24"/>
                    </a:moveTo>
                    <a:cubicBezTo>
                      <a:pt x="26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5" y="24"/>
                    </a:cubicBezTo>
                    <a:cubicBezTo>
                      <a:pt x="26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3"/>
                    </a:move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6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6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5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6" y="23"/>
                    </a:cubicBezTo>
                    <a:cubicBezTo>
                      <a:pt x="25" y="23"/>
                      <a:pt x="25" y="23"/>
                      <a:pt x="25" y="23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lnTo>
                      <a:pt x="24" y="22"/>
                    </a:ln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4" y="22"/>
                      <a:pt x="24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3"/>
                      <a:pt x="23" y="23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4"/>
                    </a:move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5"/>
                      <a:pt x="27" y="25"/>
                      <a:pt x="27" y="25"/>
                    </a:cubicBezTo>
                    <a:cubicBezTo>
                      <a:pt x="26" y="24"/>
                      <a:pt x="25" y="24"/>
                      <a:pt x="24" y="24"/>
                    </a:cubicBezTo>
                    <a:close/>
                    <a:moveTo>
                      <a:pt x="27" y="25"/>
                    </a:move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8" y="24"/>
                      <a:pt x="28" y="24"/>
                      <a:pt x="27" y="24"/>
                    </a:cubicBezTo>
                    <a:close/>
                    <a:moveTo>
                      <a:pt x="29" y="24"/>
                    </a:moveTo>
                    <a:cubicBezTo>
                      <a:pt x="29" y="24"/>
                      <a:pt x="26" y="24"/>
                      <a:pt x="27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6" y="24"/>
                    </a:cubicBezTo>
                    <a:lnTo>
                      <a:pt x="29" y="24"/>
                    </a:lnTo>
                    <a:close/>
                    <a:moveTo>
                      <a:pt x="27" y="24"/>
                    </a:move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2"/>
                    </a:moveTo>
                    <a:cubicBezTo>
                      <a:pt x="26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6" y="22"/>
                      <a:pt x="26" y="22"/>
                    </a:cubicBezTo>
                    <a:close/>
                    <a:moveTo>
                      <a:pt x="25" y="22"/>
                    </a:move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5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4" y="22"/>
                      <a:pt x="24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2" y="21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4" y="21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lose/>
                    <a:moveTo>
                      <a:pt x="23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3" y="21"/>
                      <a:pt x="23" y="21"/>
                      <a:pt x="23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5" y="21"/>
                    </a:cubicBezTo>
                    <a:cubicBezTo>
                      <a:pt x="25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9"/>
                      <a:pt x="23" y="19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19"/>
                      <a:pt x="22" y="18"/>
                      <a:pt x="22" y="18"/>
                    </a:cubicBezTo>
                    <a:cubicBezTo>
                      <a:pt x="21" y="17"/>
                      <a:pt x="22" y="18"/>
                      <a:pt x="23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19"/>
                    </a:cubicBezTo>
                    <a:close/>
                    <a:moveTo>
                      <a:pt x="22" y="21"/>
                    </a:move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2" y="21"/>
                    </a:cubicBezTo>
                    <a:close/>
                    <a:moveTo>
                      <a:pt x="22" y="21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2" y="21"/>
                      <a:pt x="22" y="21"/>
                    </a:cubicBezTo>
                    <a:close/>
                    <a:moveTo>
                      <a:pt x="20" y="21"/>
                    </a:moveTo>
                    <a:cubicBezTo>
                      <a:pt x="20" y="21"/>
                      <a:pt x="20" y="22"/>
                      <a:pt x="20" y="22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8" y="21"/>
                      <a:pt x="18" y="20"/>
                      <a:pt x="17" y="21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7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7" y="20"/>
                      <a:pt x="17" y="20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19" y="19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8"/>
                      <a:pt x="19" y="21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20" y="20"/>
                    </a:cubicBezTo>
                    <a:cubicBezTo>
                      <a:pt x="20" y="20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1"/>
                      <a:pt x="20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0" y="21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8" y="18"/>
                    </a:cubicBezTo>
                    <a:cubicBezTo>
                      <a:pt x="19" y="18"/>
                      <a:pt x="19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ubicBezTo>
                      <a:pt x="18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8"/>
                    </a:cubicBezTo>
                    <a:cubicBezTo>
                      <a:pt x="20" y="19"/>
                      <a:pt x="20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9"/>
                      <a:pt x="20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1" y="19"/>
                    </a:cubicBezTo>
                    <a:lnTo>
                      <a:pt x="20" y="18"/>
                    </a:lnTo>
                    <a:close/>
                    <a:moveTo>
                      <a:pt x="19" y="18"/>
                    </a:moveTo>
                    <a:cubicBezTo>
                      <a:pt x="20" y="17"/>
                      <a:pt x="20" y="17"/>
                      <a:pt x="20" y="17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9"/>
                      <a:pt x="18" y="18"/>
                      <a:pt x="16" y="18"/>
                    </a:cubicBezTo>
                    <a:cubicBezTo>
                      <a:pt x="18" y="18"/>
                      <a:pt x="16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8" y="18"/>
                      <a:pt x="17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7" y="18"/>
                      <a:pt x="18" y="18"/>
                    </a:cubicBezTo>
                    <a:cubicBezTo>
                      <a:pt x="17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7" y="18"/>
                      <a:pt x="17" y="19"/>
                    </a:cubicBezTo>
                    <a:cubicBezTo>
                      <a:pt x="16" y="19"/>
                      <a:pt x="17" y="18"/>
                      <a:pt x="18" y="18"/>
                    </a:cubicBezTo>
                    <a:cubicBezTo>
                      <a:pt x="16" y="19"/>
                      <a:pt x="17" y="18"/>
                      <a:pt x="16" y="19"/>
                    </a:cubicBezTo>
                    <a:cubicBezTo>
                      <a:pt x="16" y="19"/>
                      <a:pt x="17" y="19"/>
                      <a:pt x="17" y="19"/>
                    </a:cubicBezTo>
                    <a:cubicBezTo>
                      <a:pt x="17" y="19"/>
                      <a:pt x="19" y="18"/>
                      <a:pt x="17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9" y="18"/>
                    </a:cubicBezTo>
                    <a:cubicBezTo>
                      <a:pt x="18" y="18"/>
                      <a:pt x="18" y="19"/>
                      <a:pt x="18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5" y="18"/>
                      <a:pt x="15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8" y="18"/>
                      <a:pt x="15" y="19"/>
                      <a:pt x="18" y="18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4"/>
                      <a:pt x="15" y="24"/>
                      <a:pt x="15" y="23"/>
                    </a:cubicBezTo>
                    <a:cubicBezTo>
                      <a:pt x="16" y="23"/>
                      <a:pt x="16" y="24"/>
                      <a:pt x="17" y="24"/>
                    </a:cubicBezTo>
                    <a:close/>
                    <a:moveTo>
                      <a:pt x="15" y="26"/>
                    </a:moveTo>
                    <a:cubicBezTo>
                      <a:pt x="15" y="26"/>
                      <a:pt x="15" y="26"/>
                      <a:pt x="15" y="26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5" y="26"/>
                      <a:pt x="15" y="26"/>
                      <a:pt x="15" y="27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lose/>
                    <a:moveTo>
                      <a:pt x="15" y="26"/>
                    </a:moveTo>
                    <a:cubicBezTo>
                      <a:pt x="14" y="27"/>
                      <a:pt x="15" y="26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5" y="26"/>
                      <a:pt x="15" y="26"/>
                    </a:cubicBezTo>
                    <a:close/>
                    <a:moveTo>
                      <a:pt x="15" y="29"/>
                    </a:moveTo>
                    <a:cubicBezTo>
                      <a:pt x="14" y="30"/>
                      <a:pt x="14" y="30"/>
                      <a:pt x="14" y="29"/>
                    </a:cubicBezTo>
                    <a:cubicBezTo>
                      <a:pt x="14" y="29"/>
                      <a:pt x="14" y="29"/>
                      <a:pt x="15" y="29"/>
                    </a:cubicBezTo>
                    <a:close/>
                    <a:moveTo>
                      <a:pt x="13" y="28"/>
                    </a:moveTo>
                    <a:cubicBezTo>
                      <a:pt x="13" y="28"/>
                      <a:pt x="13" y="27"/>
                      <a:pt x="13" y="27"/>
                    </a:cubicBezTo>
                    <a:cubicBezTo>
                      <a:pt x="13" y="27"/>
                      <a:pt x="13" y="28"/>
                      <a:pt x="13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8"/>
                      <a:pt x="12" y="28"/>
                      <a:pt x="12" y="29"/>
                    </a:cubicBezTo>
                    <a:lnTo>
                      <a:pt x="13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8" name="Freeform 287"/>
              <p:cNvSpPr/>
              <p:nvPr/>
            </p:nvSpPr>
            <p:spPr bwMode="auto">
              <a:xfrm>
                <a:off x="3608" y="1908"/>
                <a:ext cx="4" cy="6"/>
              </a:xfrm>
              <a:custGeom>
                <a:avLst/>
                <a:gdLst>
                  <a:gd name="T0" fmla="*/ 1 w 2"/>
                  <a:gd name="T1" fmla="*/ 0 h 3"/>
                  <a:gd name="T2" fmla="*/ 0 w 2"/>
                  <a:gd name="T3" fmla="*/ 2 h 3"/>
                  <a:gd name="T4" fmla="*/ 1 w 2"/>
                  <a:gd name="T5" fmla="*/ 3 h 3"/>
                  <a:gd name="T6" fmla="*/ 1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2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9" name="Freeform 288"/>
              <p:cNvSpPr/>
              <p:nvPr/>
            </p:nvSpPr>
            <p:spPr bwMode="auto">
              <a:xfrm>
                <a:off x="4113" y="1587"/>
                <a:ext cx="4" cy="5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0" y="0"/>
                      <a:pt x="1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0" name="Freeform 289"/>
              <p:cNvSpPr/>
              <p:nvPr/>
            </p:nvSpPr>
            <p:spPr bwMode="auto">
              <a:xfrm>
                <a:off x="3593" y="182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1" name="Freeform 290"/>
              <p:cNvSpPr/>
              <p:nvPr/>
            </p:nvSpPr>
            <p:spPr bwMode="auto">
              <a:xfrm>
                <a:off x="4251" y="1730"/>
                <a:ext cx="4" cy="4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4 h 4"/>
                  <a:gd name="T4" fmla="*/ 4 w 4"/>
                  <a:gd name="T5" fmla="*/ 0 h 4"/>
                  <a:gd name="T6" fmla="*/ 0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4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2" name="Freeform 291"/>
              <p:cNvSpPr/>
              <p:nvPr/>
            </p:nvSpPr>
            <p:spPr bwMode="auto">
              <a:xfrm>
                <a:off x="3980" y="2436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3" name="Freeform 292"/>
              <p:cNvSpPr/>
              <p:nvPr/>
            </p:nvSpPr>
            <p:spPr bwMode="auto">
              <a:xfrm>
                <a:off x="3980" y="2446"/>
                <a:ext cx="4" cy="5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0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2"/>
                      <a:pt x="0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4" name="Freeform 293"/>
              <p:cNvSpPr/>
              <p:nvPr/>
            </p:nvSpPr>
            <p:spPr bwMode="auto">
              <a:xfrm>
                <a:off x="4062" y="2253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5" name="Freeform 294"/>
              <p:cNvSpPr/>
              <p:nvPr/>
            </p:nvSpPr>
            <p:spPr bwMode="auto">
              <a:xfrm>
                <a:off x="4162" y="2200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0"/>
                      <a:pt x="1" y="2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6" name="Freeform 295"/>
              <p:cNvSpPr/>
              <p:nvPr/>
            </p:nvSpPr>
            <p:spPr bwMode="auto">
              <a:xfrm>
                <a:off x="4164" y="2139"/>
                <a:ext cx="4" cy="2"/>
              </a:xfrm>
              <a:custGeom>
                <a:avLst/>
                <a:gdLst>
                  <a:gd name="T0" fmla="*/ 4 w 4"/>
                  <a:gd name="T1" fmla="*/ 2 h 2"/>
                  <a:gd name="T2" fmla="*/ 4 w 4"/>
                  <a:gd name="T3" fmla="*/ 0 h 2"/>
                  <a:gd name="T4" fmla="*/ 0 w 4"/>
                  <a:gd name="T5" fmla="*/ 2 h 2"/>
                  <a:gd name="T6" fmla="*/ 4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2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7" name="Freeform 296"/>
              <p:cNvSpPr/>
              <p:nvPr/>
            </p:nvSpPr>
            <p:spPr bwMode="auto">
              <a:xfrm>
                <a:off x="3606" y="1819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8" name="Oval 297"/>
              <p:cNvSpPr>
                <a:spLocks noChangeArrowheads="1"/>
              </p:cNvSpPr>
              <p:nvPr/>
            </p:nvSpPr>
            <p:spPr bwMode="auto">
              <a:xfrm>
                <a:off x="3598" y="1817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9" name="Oval 298"/>
              <p:cNvSpPr>
                <a:spLocks noChangeArrowheads="1"/>
              </p:cNvSpPr>
              <p:nvPr/>
            </p:nvSpPr>
            <p:spPr bwMode="auto">
              <a:xfrm>
                <a:off x="3600" y="1817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0" name="Freeform 299"/>
              <p:cNvSpPr/>
              <p:nvPr/>
            </p:nvSpPr>
            <p:spPr bwMode="auto">
              <a:xfrm>
                <a:off x="3598" y="181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  <a:gd name="T3" fmla="*/ 0 w 1"/>
                  <a:gd name="T4" fmla="*/ 0 w 1"/>
                  <a:gd name="T5" fmla="*/ 1 w 1"/>
                  <a:gd name="T6" fmla="*/ 1 w 1"/>
                  <a:gd name="T7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1" name="Oval 300"/>
              <p:cNvSpPr>
                <a:spLocks noChangeArrowheads="1"/>
              </p:cNvSpPr>
              <p:nvPr/>
            </p:nvSpPr>
            <p:spPr bwMode="auto">
              <a:xfrm>
                <a:off x="3602" y="1819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2" name="Freeform 301"/>
              <p:cNvSpPr/>
              <p:nvPr/>
            </p:nvSpPr>
            <p:spPr bwMode="auto">
              <a:xfrm>
                <a:off x="3602" y="1817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1 h 1"/>
                  <a:gd name="T4" fmla="*/ 0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3" name="Freeform 302"/>
              <p:cNvSpPr/>
              <p:nvPr/>
            </p:nvSpPr>
            <p:spPr bwMode="auto">
              <a:xfrm>
                <a:off x="3602" y="181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4" name="Oval 303"/>
              <p:cNvSpPr>
                <a:spLocks noChangeArrowheads="1"/>
              </p:cNvSpPr>
              <p:nvPr/>
            </p:nvSpPr>
            <p:spPr bwMode="auto">
              <a:xfrm>
                <a:off x="3593" y="1814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5" name="Freeform 304"/>
              <p:cNvSpPr/>
              <p:nvPr/>
            </p:nvSpPr>
            <p:spPr bwMode="auto">
              <a:xfrm>
                <a:off x="3598" y="1814"/>
                <a:ext cx="0" cy="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6" name="Freeform 305"/>
              <p:cNvSpPr/>
              <p:nvPr/>
            </p:nvSpPr>
            <p:spPr bwMode="auto">
              <a:xfrm>
                <a:off x="3598" y="181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7" name="Oval 306"/>
              <p:cNvSpPr>
                <a:spLocks noChangeArrowheads="1"/>
              </p:cNvSpPr>
              <p:nvPr/>
            </p:nvSpPr>
            <p:spPr bwMode="auto">
              <a:xfrm>
                <a:off x="3612" y="1821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8" name="Freeform 307"/>
              <p:cNvSpPr/>
              <p:nvPr/>
            </p:nvSpPr>
            <p:spPr bwMode="auto">
              <a:xfrm>
                <a:off x="3977" y="2478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9" name="Freeform 308"/>
              <p:cNvSpPr/>
              <p:nvPr/>
            </p:nvSpPr>
            <p:spPr bwMode="auto">
              <a:xfrm>
                <a:off x="3595" y="1812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0" name="Freeform 309"/>
              <p:cNvSpPr/>
              <p:nvPr/>
            </p:nvSpPr>
            <p:spPr bwMode="auto">
              <a:xfrm>
                <a:off x="3598" y="1814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1" name="Freeform 310"/>
              <p:cNvSpPr/>
              <p:nvPr/>
            </p:nvSpPr>
            <p:spPr bwMode="auto">
              <a:xfrm>
                <a:off x="3967" y="2491"/>
                <a:ext cx="4" cy="4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2" name="Freeform 311"/>
              <p:cNvSpPr/>
              <p:nvPr/>
            </p:nvSpPr>
            <p:spPr bwMode="auto">
              <a:xfrm>
                <a:off x="3825" y="2268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3" name="Freeform 312"/>
              <p:cNvSpPr/>
              <p:nvPr/>
            </p:nvSpPr>
            <p:spPr bwMode="auto">
              <a:xfrm>
                <a:off x="3810" y="2268"/>
                <a:ext cx="8" cy="2"/>
              </a:xfrm>
              <a:custGeom>
                <a:avLst/>
                <a:gdLst>
                  <a:gd name="T0" fmla="*/ 4 w 4"/>
                  <a:gd name="T1" fmla="*/ 0 h 1"/>
                  <a:gd name="T2" fmla="*/ 0 w 4"/>
                  <a:gd name="T3" fmla="*/ 0 h 1"/>
                  <a:gd name="T4" fmla="*/ 4 w 4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1"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4" name="Freeform 313"/>
              <p:cNvSpPr/>
              <p:nvPr/>
            </p:nvSpPr>
            <p:spPr bwMode="auto">
              <a:xfrm>
                <a:off x="3835" y="2275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5" name="Freeform 314"/>
              <p:cNvSpPr/>
              <p:nvPr/>
            </p:nvSpPr>
            <p:spPr bwMode="auto">
              <a:xfrm>
                <a:off x="3833" y="2268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1"/>
                      <a:pt x="0" y="0"/>
                      <a:pt x="0" y="1"/>
                    </a:cubicBezTo>
                    <a:cubicBezTo>
                      <a:pt x="1" y="2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6" name="Freeform 315"/>
              <p:cNvSpPr/>
              <p:nvPr/>
            </p:nvSpPr>
            <p:spPr bwMode="auto">
              <a:xfrm>
                <a:off x="3833" y="2328"/>
                <a:ext cx="9" cy="2"/>
              </a:xfrm>
              <a:custGeom>
                <a:avLst/>
                <a:gdLst>
                  <a:gd name="T0" fmla="*/ 0 w 4"/>
                  <a:gd name="T1" fmla="*/ 1 h 1"/>
                  <a:gd name="T2" fmla="*/ 4 w 4"/>
                  <a:gd name="T3" fmla="*/ 0 h 1"/>
                  <a:gd name="T4" fmla="*/ 4 w 4"/>
                  <a:gd name="T5" fmla="*/ 0 h 1"/>
                  <a:gd name="T6" fmla="*/ 3 w 4"/>
                  <a:gd name="T7" fmla="*/ 0 h 1"/>
                  <a:gd name="T8" fmla="*/ 2 w 4"/>
                  <a:gd name="T9" fmla="*/ 0 h 1"/>
                  <a:gd name="T10" fmla="*/ 0 w 4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1" y="1"/>
                      <a:pt x="3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2" y="0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7" name="Freeform 316"/>
              <p:cNvSpPr/>
              <p:nvPr/>
            </p:nvSpPr>
            <p:spPr bwMode="auto">
              <a:xfrm>
                <a:off x="3837" y="2330"/>
                <a:ext cx="5" cy="2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1 h 1"/>
                  <a:gd name="T4" fmla="*/ 0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1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8" name="Freeform 317"/>
              <p:cNvSpPr/>
              <p:nvPr/>
            </p:nvSpPr>
            <p:spPr bwMode="auto">
              <a:xfrm>
                <a:off x="3839" y="2328"/>
                <a:ext cx="5" cy="0"/>
              </a:xfrm>
              <a:custGeom>
                <a:avLst/>
                <a:gdLst>
                  <a:gd name="T0" fmla="*/ 1 w 2"/>
                  <a:gd name="T1" fmla="*/ 0 w 2"/>
                  <a:gd name="T2" fmla="*/ 1 w 2"/>
                  <a:gd name="T3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9" name="Freeform 318"/>
              <p:cNvSpPr/>
              <p:nvPr/>
            </p:nvSpPr>
            <p:spPr bwMode="auto">
              <a:xfrm>
                <a:off x="3827" y="2268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0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1" y="1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0" name="Freeform 319"/>
              <p:cNvSpPr/>
              <p:nvPr/>
            </p:nvSpPr>
            <p:spPr bwMode="auto">
              <a:xfrm>
                <a:off x="3729" y="2856"/>
                <a:ext cx="6" cy="4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" y="1"/>
                      <a:pt x="2" y="1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1" name="Freeform 320"/>
              <p:cNvSpPr/>
              <p:nvPr/>
            </p:nvSpPr>
            <p:spPr bwMode="auto">
              <a:xfrm>
                <a:off x="3731" y="2854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0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2" name="Freeform 321"/>
              <p:cNvSpPr/>
              <p:nvPr/>
            </p:nvSpPr>
            <p:spPr bwMode="auto">
              <a:xfrm>
                <a:off x="3897" y="2822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3" name="Freeform 322"/>
              <p:cNvSpPr/>
              <p:nvPr/>
            </p:nvSpPr>
            <p:spPr bwMode="auto">
              <a:xfrm>
                <a:off x="4007" y="2790"/>
                <a:ext cx="2" cy="4"/>
              </a:xfrm>
              <a:custGeom>
                <a:avLst/>
                <a:gdLst>
                  <a:gd name="T0" fmla="*/ 2 w 2"/>
                  <a:gd name="T1" fmla="*/ 4 h 4"/>
                  <a:gd name="T2" fmla="*/ 2 w 2"/>
                  <a:gd name="T3" fmla="*/ 4 h 4"/>
                  <a:gd name="T4" fmla="*/ 0 w 2"/>
                  <a:gd name="T5" fmla="*/ 0 h 4"/>
                  <a:gd name="T6" fmla="*/ 2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lnTo>
                      <a:pt x="2" y="4"/>
                    </a:lnTo>
                    <a:lnTo>
                      <a:pt x="0" y="0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4" name="Freeform 323"/>
              <p:cNvSpPr/>
              <p:nvPr/>
            </p:nvSpPr>
            <p:spPr bwMode="auto">
              <a:xfrm>
                <a:off x="3971" y="2813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1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5" name="Freeform 324"/>
              <p:cNvSpPr/>
              <p:nvPr/>
            </p:nvSpPr>
            <p:spPr bwMode="auto">
              <a:xfrm>
                <a:off x="3969" y="2501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6" name="Freeform 325"/>
              <p:cNvSpPr/>
              <p:nvPr/>
            </p:nvSpPr>
            <p:spPr bwMode="auto">
              <a:xfrm>
                <a:off x="3850" y="28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7" name="Freeform 326"/>
              <p:cNvSpPr/>
              <p:nvPr/>
            </p:nvSpPr>
            <p:spPr bwMode="auto">
              <a:xfrm>
                <a:off x="3668" y="2060"/>
                <a:ext cx="8" cy="17"/>
              </a:xfrm>
              <a:custGeom>
                <a:avLst/>
                <a:gdLst>
                  <a:gd name="T0" fmla="*/ 4 w 4"/>
                  <a:gd name="T1" fmla="*/ 0 h 8"/>
                  <a:gd name="T2" fmla="*/ 0 w 4"/>
                  <a:gd name="T3" fmla="*/ 6 h 8"/>
                  <a:gd name="T4" fmla="*/ 4 w 4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8">
                    <a:moveTo>
                      <a:pt x="4" y="0"/>
                    </a:moveTo>
                    <a:cubicBezTo>
                      <a:pt x="2" y="1"/>
                      <a:pt x="1" y="5"/>
                      <a:pt x="0" y="6"/>
                    </a:cubicBezTo>
                    <a:cubicBezTo>
                      <a:pt x="1" y="8"/>
                      <a:pt x="3" y="1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8" name="Freeform 327"/>
              <p:cNvSpPr/>
              <p:nvPr/>
            </p:nvSpPr>
            <p:spPr bwMode="auto">
              <a:xfrm>
                <a:off x="3837" y="232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9" name="Freeform 328"/>
              <p:cNvSpPr/>
              <p:nvPr/>
            </p:nvSpPr>
            <p:spPr bwMode="auto">
              <a:xfrm>
                <a:off x="3965" y="2504"/>
                <a:ext cx="4" cy="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1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0" name="Freeform 329"/>
              <p:cNvSpPr/>
              <p:nvPr/>
            </p:nvSpPr>
            <p:spPr bwMode="auto">
              <a:xfrm>
                <a:off x="3973" y="2476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1" name="Freeform 330"/>
              <p:cNvSpPr/>
              <p:nvPr/>
            </p:nvSpPr>
            <p:spPr bwMode="auto">
              <a:xfrm>
                <a:off x="3965" y="2497"/>
                <a:ext cx="10" cy="4"/>
              </a:xfrm>
              <a:custGeom>
                <a:avLst/>
                <a:gdLst>
                  <a:gd name="T0" fmla="*/ 5 w 5"/>
                  <a:gd name="T1" fmla="*/ 1 h 2"/>
                  <a:gd name="T2" fmla="*/ 1 w 5"/>
                  <a:gd name="T3" fmla="*/ 2 h 2"/>
                  <a:gd name="T4" fmla="*/ 0 w 5"/>
                  <a:gd name="T5" fmla="*/ 2 h 2"/>
                  <a:gd name="T6" fmla="*/ 2 w 5"/>
                  <a:gd name="T7" fmla="*/ 2 h 2"/>
                  <a:gd name="T8" fmla="*/ 3 w 5"/>
                  <a:gd name="T9" fmla="*/ 1 h 2"/>
                  <a:gd name="T10" fmla="*/ 5 w 5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2">
                    <a:moveTo>
                      <a:pt x="5" y="1"/>
                    </a:moveTo>
                    <a:cubicBezTo>
                      <a:pt x="4" y="0"/>
                      <a:pt x="2" y="1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4" y="2"/>
                      <a:pt x="3" y="1"/>
                    </a:cubicBezTo>
                    <a:cubicBezTo>
                      <a:pt x="4" y="1"/>
                      <a:pt x="5" y="1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2" name="Freeform 331"/>
              <p:cNvSpPr/>
              <p:nvPr/>
            </p:nvSpPr>
            <p:spPr bwMode="auto">
              <a:xfrm>
                <a:off x="3835" y="2474"/>
                <a:ext cx="4" cy="0"/>
              </a:xfrm>
              <a:custGeom>
                <a:avLst/>
                <a:gdLst>
                  <a:gd name="T0" fmla="*/ 0 w 2"/>
                  <a:gd name="T1" fmla="*/ 1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3" name="Freeform 332"/>
              <p:cNvSpPr/>
              <p:nvPr/>
            </p:nvSpPr>
            <p:spPr bwMode="auto">
              <a:xfrm>
                <a:off x="3829" y="2345"/>
                <a:ext cx="4" cy="0"/>
              </a:xfrm>
              <a:custGeom>
                <a:avLst/>
                <a:gdLst>
                  <a:gd name="T0" fmla="*/ 1 w 2"/>
                  <a:gd name="T1" fmla="*/ 1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4" name="Freeform 333"/>
              <p:cNvSpPr/>
              <p:nvPr/>
            </p:nvSpPr>
            <p:spPr bwMode="auto">
              <a:xfrm>
                <a:off x="3831" y="2336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5" name="Freeform 334"/>
              <p:cNvSpPr/>
              <p:nvPr/>
            </p:nvSpPr>
            <p:spPr bwMode="auto">
              <a:xfrm>
                <a:off x="3850" y="2491"/>
                <a:ext cx="4" cy="2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4 w 4"/>
                  <a:gd name="T5" fmla="*/ 0 h 2"/>
                  <a:gd name="T6" fmla="*/ 0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lnTo>
                      <a:pt x="0" y="2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6" name="Freeform 335"/>
              <p:cNvSpPr/>
              <p:nvPr/>
            </p:nvSpPr>
            <p:spPr bwMode="auto">
              <a:xfrm>
                <a:off x="3835" y="233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7" name="Rectangle 336"/>
              <p:cNvSpPr>
                <a:spLocks noChangeArrowheads="1"/>
              </p:cNvSpPr>
              <p:nvPr/>
            </p:nvSpPr>
            <p:spPr bwMode="auto">
              <a:xfrm>
                <a:off x="3835" y="2434"/>
                <a:ext cx="2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8" name="Freeform 337"/>
              <p:cNvSpPr/>
              <p:nvPr/>
            </p:nvSpPr>
            <p:spPr bwMode="auto">
              <a:xfrm>
                <a:off x="3831" y="2349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2" y="0"/>
                      <a:pt x="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9" name="Freeform 338"/>
              <p:cNvSpPr/>
              <p:nvPr/>
            </p:nvSpPr>
            <p:spPr bwMode="auto">
              <a:xfrm>
                <a:off x="3602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0" name="Freeform 339"/>
              <p:cNvSpPr/>
              <p:nvPr/>
            </p:nvSpPr>
            <p:spPr bwMode="auto">
              <a:xfrm>
                <a:off x="3905" y="22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1" name="Freeform 340"/>
              <p:cNvSpPr/>
              <p:nvPr/>
            </p:nvSpPr>
            <p:spPr bwMode="auto">
              <a:xfrm>
                <a:off x="3778" y="2979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2" name="Freeform 341"/>
              <p:cNvSpPr/>
              <p:nvPr/>
            </p:nvSpPr>
            <p:spPr bwMode="auto">
              <a:xfrm>
                <a:off x="3746" y="2826"/>
                <a:ext cx="399" cy="167"/>
              </a:xfrm>
              <a:custGeom>
                <a:avLst/>
                <a:gdLst>
                  <a:gd name="T0" fmla="*/ 154 w 188"/>
                  <a:gd name="T1" fmla="*/ 20 h 79"/>
                  <a:gd name="T2" fmla="*/ 145 w 188"/>
                  <a:gd name="T3" fmla="*/ 25 h 79"/>
                  <a:gd name="T4" fmla="*/ 108 w 188"/>
                  <a:gd name="T5" fmla="*/ 47 h 79"/>
                  <a:gd name="T6" fmla="*/ 94 w 188"/>
                  <a:gd name="T7" fmla="*/ 49 h 79"/>
                  <a:gd name="T8" fmla="*/ 84 w 188"/>
                  <a:gd name="T9" fmla="*/ 48 h 79"/>
                  <a:gd name="T10" fmla="*/ 64 w 188"/>
                  <a:gd name="T11" fmla="*/ 52 h 79"/>
                  <a:gd name="T12" fmla="*/ 52 w 188"/>
                  <a:gd name="T13" fmla="*/ 54 h 79"/>
                  <a:gd name="T14" fmla="*/ 33 w 188"/>
                  <a:gd name="T15" fmla="*/ 56 h 79"/>
                  <a:gd name="T16" fmla="*/ 23 w 188"/>
                  <a:gd name="T17" fmla="*/ 60 h 79"/>
                  <a:gd name="T18" fmla="*/ 12 w 188"/>
                  <a:gd name="T19" fmla="*/ 55 h 79"/>
                  <a:gd name="T20" fmla="*/ 5 w 188"/>
                  <a:gd name="T21" fmla="*/ 55 h 79"/>
                  <a:gd name="T22" fmla="*/ 5 w 188"/>
                  <a:gd name="T23" fmla="*/ 53 h 79"/>
                  <a:gd name="T24" fmla="*/ 4 w 188"/>
                  <a:gd name="T25" fmla="*/ 51 h 79"/>
                  <a:gd name="T26" fmla="*/ 3 w 188"/>
                  <a:gd name="T27" fmla="*/ 53 h 79"/>
                  <a:gd name="T28" fmla="*/ 3 w 188"/>
                  <a:gd name="T29" fmla="*/ 56 h 79"/>
                  <a:gd name="T30" fmla="*/ 0 w 188"/>
                  <a:gd name="T31" fmla="*/ 58 h 79"/>
                  <a:gd name="T32" fmla="*/ 2 w 188"/>
                  <a:gd name="T33" fmla="*/ 61 h 79"/>
                  <a:gd name="T34" fmla="*/ 13 w 188"/>
                  <a:gd name="T35" fmla="*/ 66 h 79"/>
                  <a:gd name="T36" fmla="*/ 15 w 188"/>
                  <a:gd name="T37" fmla="*/ 70 h 79"/>
                  <a:gd name="T38" fmla="*/ 16 w 188"/>
                  <a:gd name="T39" fmla="*/ 72 h 79"/>
                  <a:gd name="T40" fmla="*/ 18 w 188"/>
                  <a:gd name="T41" fmla="*/ 76 h 79"/>
                  <a:gd name="T42" fmla="*/ 21 w 188"/>
                  <a:gd name="T43" fmla="*/ 71 h 79"/>
                  <a:gd name="T44" fmla="*/ 26 w 188"/>
                  <a:gd name="T45" fmla="*/ 67 h 79"/>
                  <a:gd name="T46" fmla="*/ 27 w 188"/>
                  <a:gd name="T47" fmla="*/ 76 h 79"/>
                  <a:gd name="T48" fmla="*/ 30 w 188"/>
                  <a:gd name="T49" fmla="*/ 74 h 79"/>
                  <a:gd name="T50" fmla="*/ 31 w 188"/>
                  <a:gd name="T51" fmla="*/ 78 h 79"/>
                  <a:gd name="T52" fmla="*/ 35 w 188"/>
                  <a:gd name="T53" fmla="*/ 74 h 79"/>
                  <a:gd name="T54" fmla="*/ 38 w 188"/>
                  <a:gd name="T55" fmla="*/ 73 h 79"/>
                  <a:gd name="T56" fmla="*/ 42 w 188"/>
                  <a:gd name="T57" fmla="*/ 64 h 79"/>
                  <a:gd name="T58" fmla="*/ 43 w 188"/>
                  <a:gd name="T59" fmla="*/ 76 h 79"/>
                  <a:gd name="T60" fmla="*/ 51 w 188"/>
                  <a:gd name="T61" fmla="*/ 72 h 79"/>
                  <a:gd name="T62" fmla="*/ 57 w 188"/>
                  <a:gd name="T63" fmla="*/ 72 h 79"/>
                  <a:gd name="T64" fmla="*/ 61 w 188"/>
                  <a:gd name="T65" fmla="*/ 70 h 79"/>
                  <a:gd name="T66" fmla="*/ 70 w 188"/>
                  <a:gd name="T67" fmla="*/ 68 h 79"/>
                  <a:gd name="T68" fmla="*/ 75 w 188"/>
                  <a:gd name="T69" fmla="*/ 71 h 79"/>
                  <a:gd name="T70" fmla="*/ 77 w 188"/>
                  <a:gd name="T71" fmla="*/ 68 h 79"/>
                  <a:gd name="T72" fmla="*/ 80 w 188"/>
                  <a:gd name="T73" fmla="*/ 68 h 79"/>
                  <a:gd name="T74" fmla="*/ 81 w 188"/>
                  <a:gd name="T75" fmla="*/ 66 h 79"/>
                  <a:gd name="T76" fmla="*/ 86 w 188"/>
                  <a:gd name="T77" fmla="*/ 67 h 79"/>
                  <a:gd name="T78" fmla="*/ 92 w 188"/>
                  <a:gd name="T79" fmla="*/ 65 h 79"/>
                  <a:gd name="T80" fmla="*/ 98 w 188"/>
                  <a:gd name="T81" fmla="*/ 64 h 79"/>
                  <a:gd name="T82" fmla="*/ 104 w 188"/>
                  <a:gd name="T83" fmla="*/ 60 h 79"/>
                  <a:gd name="T84" fmla="*/ 107 w 188"/>
                  <a:gd name="T85" fmla="*/ 62 h 79"/>
                  <a:gd name="T86" fmla="*/ 108 w 188"/>
                  <a:gd name="T87" fmla="*/ 62 h 79"/>
                  <a:gd name="T88" fmla="*/ 114 w 188"/>
                  <a:gd name="T89" fmla="*/ 59 h 79"/>
                  <a:gd name="T90" fmla="*/ 119 w 188"/>
                  <a:gd name="T91" fmla="*/ 59 h 79"/>
                  <a:gd name="T92" fmla="*/ 122 w 188"/>
                  <a:gd name="T93" fmla="*/ 52 h 79"/>
                  <a:gd name="T94" fmla="*/ 126 w 188"/>
                  <a:gd name="T95" fmla="*/ 52 h 79"/>
                  <a:gd name="T96" fmla="*/ 132 w 188"/>
                  <a:gd name="T97" fmla="*/ 50 h 79"/>
                  <a:gd name="T98" fmla="*/ 139 w 188"/>
                  <a:gd name="T99" fmla="*/ 45 h 79"/>
                  <a:gd name="T100" fmla="*/ 143 w 188"/>
                  <a:gd name="T101" fmla="*/ 43 h 79"/>
                  <a:gd name="T102" fmla="*/ 156 w 188"/>
                  <a:gd name="T103" fmla="*/ 39 h 79"/>
                  <a:gd name="T104" fmla="*/ 160 w 188"/>
                  <a:gd name="T105" fmla="*/ 37 h 79"/>
                  <a:gd name="T106" fmla="*/ 167 w 188"/>
                  <a:gd name="T107" fmla="*/ 26 h 79"/>
                  <a:gd name="T108" fmla="*/ 172 w 188"/>
                  <a:gd name="T109" fmla="*/ 21 h 79"/>
                  <a:gd name="T110" fmla="*/ 180 w 188"/>
                  <a:gd name="T11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8" h="79">
                    <a:moveTo>
                      <a:pt x="180" y="0"/>
                    </a:moveTo>
                    <a:cubicBezTo>
                      <a:pt x="179" y="5"/>
                      <a:pt x="175" y="6"/>
                      <a:pt x="171" y="7"/>
                    </a:cubicBezTo>
                    <a:cubicBezTo>
                      <a:pt x="170" y="8"/>
                      <a:pt x="169" y="10"/>
                      <a:pt x="168" y="10"/>
                    </a:cubicBezTo>
                    <a:cubicBezTo>
                      <a:pt x="164" y="15"/>
                      <a:pt x="157" y="14"/>
                      <a:pt x="154" y="19"/>
                    </a:cubicBezTo>
                    <a:cubicBezTo>
                      <a:pt x="155" y="19"/>
                      <a:pt x="155" y="20"/>
                      <a:pt x="155" y="21"/>
                    </a:cubicBezTo>
                    <a:cubicBezTo>
                      <a:pt x="154" y="20"/>
                      <a:pt x="154" y="20"/>
                      <a:pt x="154" y="20"/>
                    </a:cubicBezTo>
                    <a:cubicBezTo>
                      <a:pt x="155" y="22"/>
                      <a:pt x="155" y="22"/>
                      <a:pt x="155" y="22"/>
                    </a:cubicBezTo>
                    <a:cubicBezTo>
                      <a:pt x="155" y="22"/>
                      <a:pt x="154" y="20"/>
                      <a:pt x="154" y="20"/>
                    </a:cubicBezTo>
                    <a:cubicBezTo>
                      <a:pt x="152" y="21"/>
                      <a:pt x="151" y="23"/>
                      <a:pt x="149" y="23"/>
                    </a:cubicBezTo>
                    <a:cubicBezTo>
                      <a:pt x="149" y="25"/>
                      <a:pt x="148" y="24"/>
                      <a:pt x="149" y="26"/>
                    </a:cubicBezTo>
                    <a:cubicBezTo>
                      <a:pt x="148" y="25"/>
                      <a:pt x="148" y="25"/>
                      <a:pt x="148" y="25"/>
                    </a:cubicBezTo>
                    <a:cubicBezTo>
                      <a:pt x="147" y="27"/>
                      <a:pt x="147" y="27"/>
                      <a:pt x="145" y="25"/>
                    </a:cubicBezTo>
                    <a:cubicBezTo>
                      <a:pt x="139" y="27"/>
                      <a:pt x="134" y="30"/>
                      <a:pt x="128" y="32"/>
                    </a:cubicBezTo>
                    <a:cubicBezTo>
                      <a:pt x="123" y="34"/>
                      <a:pt x="118" y="39"/>
                      <a:pt x="112" y="41"/>
                    </a:cubicBezTo>
                    <a:cubicBezTo>
                      <a:pt x="112" y="45"/>
                      <a:pt x="111" y="43"/>
                      <a:pt x="110" y="47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7"/>
                      <a:pt x="109" y="46"/>
                      <a:pt x="107" y="45"/>
                    </a:cubicBezTo>
                    <a:cubicBezTo>
                      <a:pt x="108" y="46"/>
                      <a:pt x="107" y="45"/>
                      <a:pt x="108" y="47"/>
                    </a:cubicBezTo>
                    <a:cubicBezTo>
                      <a:pt x="108" y="49"/>
                      <a:pt x="106" y="45"/>
                      <a:pt x="106" y="46"/>
                    </a:cubicBezTo>
                    <a:cubicBezTo>
                      <a:pt x="105" y="45"/>
                      <a:pt x="106" y="47"/>
                      <a:pt x="106" y="46"/>
                    </a:cubicBezTo>
                    <a:cubicBezTo>
                      <a:pt x="105" y="49"/>
                      <a:pt x="106" y="45"/>
                      <a:pt x="103" y="44"/>
                    </a:cubicBezTo>
                    <a:cubicBezTo>
                      <a:pt x="101" y="45"/>
                      <a:pt x="98" y="48"/>
                      <a:pt x="95" y="47"/>
                    </a:cubicBezTo>
                    <a:cubicBezTo>
                      <a:pt x="95" y="47"/>
                      <a:pt x="96" y="49"/>
                      <a:pt x="96" y="49"/>
                    </a:cubicBezTo>
                    <a:cubicBezTo>
                      <a:pt x="95" y="46"/>
                      <a:pt x="95" y="50"/>
                      <a:pt x="94" y="49"/>
                    </a:cubicBezTo>
                    <a:cubicBezTo>
                      <a:pt x="94" y="48"/>
                      <a:pt x="94" y="48"/>
                      <a:pt x="94" y="48"/>
                    </a:cubicBezTo>
                    <a:cubicBezTo>
                      <a:pt x="93" y="47"/>
                      <a:pt x="92" y="49"/>
                      <a:pt x="91" y="48"/>
                    </a:cubicBezTo>
                    <a:cubicBezTo>
                      <a:pt x="90" y="49"/>
                      <a:pt x="88" y="47"/>
                      <a:pt x="88" y="49"/>
                    </a:cubicBezTo>
                    <a:cubicBezTo>
                      <a:pt x="88" y="47"/>
                      <a:pt x="87" y="48"/>
                      <a:pt x="87" y="47"/>
                    </a:cubicBezTo>
                    <a:cubicBezTo>
                      <a:pt x="87" y="51"/>
                      <a:pt x="84" y="46"/>
                      <a:pt x="84" y="49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81" y="49"/>
                      <a:pt x="77" y="49"/>
                      <a:pt x="74" y="51"/>
                    </a:cubicBezTo>
                    <a:cubicBezTo>
                      <a:pt x="73" y="52"/>
                      <a:pt x="70" y="48"/>
                      <a:pt x="69" y="50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8" y="52"/>
                      <a:pt x="68" y="51"/>
                      <a:pt x="68" y="51"/>
                    </a:cubicBezTo>
                    <a:cubicBezTo>
                      <a:pt x="67" y="52"/>
                      <a:pt x="66" y="51"/>
                      <a:pt x="65" y="51"/>
                    </a:cubicBezTo>
                    <a:cubicBezTo>
                      <a:pt x="65" y="51"/>
                      <a:pt x="64" y="52"/>
                      <a:pt x="64" y="52"/>
                    </a:cubicBezTo>
                    <a:cubicBezTo>
                      <a:pt x="63" y="50"/>
                      <a:pt x="61" y="54"/>
                      <a:pt x="60" y="52"/>
                    </a:cubicBezTo>
                    <a:cubicBezTo>
                      <a:pt x="61" y="55"/>
                      <a:pt x="59" y="54"/>
                      <a:pt x="59" y="55"/>
                    </a:cubicBezTo>
                    <a:cubicBezTo>
                      <a:pt x="58" y="55"/>
                      <a:pt x="58" y="54"/>
                      <a:pt x="58" y="53"/>
                    </a:cubicBezTo>
                    <a:cubicBezTo>
                      <a:pt x="57" y="53"/>
                      <a:pt x="57" y="54"/>
                      <a:pt x="56" y="53"/>
                    </a:cubicBezTo>
                    <a:cubicBezTo>
                      <a:pt x="55" y="53"/>
                      <a:pt x="55" y="55"/>
                      <a:pt x="54" y="55"/>
                    </a:cubicBezTo>
                    <a:cubicBezTo>
                      <a:pt x="54" y="52"/>
                      <a:pt x="53" y="54"/>
                      <a:pt x="52" y="54"/>
                    </a:cubicBezTo>
                    <a:cubicBezTo>
                      <a:pt x="52" y="56"/>
                      <a:pt x="52" y="57"/>
                      <a:pt x="51" y="56"/>
                    </a:cubicBezTo>
                    <a:cubicBezTo>
                      <a:pt x="51" y="54"/>
                      <a:pt x="51" y="54"/>
                      <a:pt x="51" y="54"/>
                    </a:cubicBezTo>
                    <a:cubicBezTo>
                      <a:pt x="49" y="56"/>
                      <a:pt x="46" y="53"/>
                      <a:pt x="43" y="56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1" y="56"/>
                      <a:pt x="38" y="54"/>
                      <a:pt x="36" y="57"/>
                    </a:cubicBezTo>
                    <a:cubicBezTo>
                      <a:pt x="35" y="56"/>
                      <a:pt x="34" y="56"/>
                      <a:pt x="33" y="56"/>
                    </a:cubicBezTo>
                    <a:cubicBezTo>
                      <a:pt x="32" y="57"/>
                      <a:pt x="32" y="57"/>
                      <a:pt x="31" y="59"/>
                    </a:cubicBezTo>
                    <a:cubicBezTo>
                      <a:pt x="31" y="59"/>
                      <a:pt x="31" y="58"/>
                      <a:pt x="31" y="57"/>
                    </a:cubicBezTo>
                    <a:cubicBezTo>
                      <a:pt x="30" y="57"/>
                      <a:pt x="29" y="54"/>
                      <a:pt x="28" y="57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7" y="57"/>
                      <a:pt x="25" y="58"/>
                      <a:pt x="25" y="57"/>
                    </a:cubicBezTo>
                    <a:cubicBezTo>
                      <a:pt x="24" y="58"/>
                      <a:pt x="23" y="58"/>
                      <a:pt x="23" y="60"/>
                    </a:cubicBezTo>
                    <a:cubicBezTo>
                      <a:pt x="23" y="60"/>
                      <a:pt x="23" y="57"/>
                      <a:pt x="23" y="5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1" y="56"/>
                      <a:pt x="19" y="56"/>
                      <a:pt x="17" y="57"/>
                    </a:cubicBezTo>
                    <a:cubicBezTo>
                      <a:pt x="17" y="55"/>
                      <a:pt x="15" y="57"/>
                      <a:pt x="14" y="55"/>
                    </a:cubicBezTo>
                    <a:cubicBezTo>
                      <a:pt x="13" y="56"/>
                      <a:pt x="13" y="54"/>
                      <a:pt x="11" y="56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4"/>
                      <a:pt x="10" y="54"/>
                      <a:pt x="9" y="53"/>
                    </a:cubicBezTo>
                    <a:cubicBezTo>
                      <a:pt x="9" y="52"/>
                      <a:pt x="8" y="54"/>
                      <a:pt x="7" y="54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3"/>
                      <a:pt x="7" y="54"/>
                      <a:pt x="6" y="55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5" y="55"/>
                      <a:pt x="5" y="56"/>
                      <a:pt x="5" y="56"/>
                    </a:cubicBezTo>
                    <a:cubicBezTo>
                      <a:pt x="5" y="55"/>
                      <a:pt x="4" y="56"/>
                      <a:pt x="4" y="54"/>
                    </a:cubicBezTo>
                    <a:cubicBezTo>
                      <a:pt x="5" y="54"/>
                      <a:pt x="7" y="53"/>
                      <a:pt x="8" y="52"/>
                    </a:cubicBezTo>
                    <a:cubicBezTo>
                      <a:pt x="8" y="51"/>
                      <a:pt x="5" y="53"/>
                      <a:pt x="6" y="52"/>
                    </a:cubicBezTo>
                    <a:cubicBezTo>
                      <a:pt x="6" y="51"/>
                      <a:pt x="6" y="51"/>
                      <a:pt x="5" y="51"/>
                    </a:cubicBezTo>
                    <a:cubicBezTo>
                      <a:pt x="5" y="52"/>
                      <a:pt x="5" y="52"/>
                      <a:pt x="5" y="53"/>
                    </a:cubicBezTo>
                    <a:cubicBezTo>
                      <a:pt x="5" y="53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2"/>
                      <a:pt x="4" y="52"/>
                      <a:pt x="5" y="52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1"/>
                      <a:pt x="4" y="51"/>
                      <a:pt x="4" y="51"/>
                    </a:cubicBezTo>
                    <a:cubicBezTo>
                      <a:pt x="3" y="51"/>
                      <a:pt x="3" y="51"/>
                      <a:pt x="2" y="50"/>
                    </a:cubicBezTo>
                    <a:cubicBezTo>
                      <a:pt x="1" y="52"/>
                      <a:pt x="4" y="46"/>
                      <a:pt x="0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2" y="54"/>
                      <a:pt x="3" y="54"/>
                      <a:pt x="3" y="54"/>
                    </a:cubicBezTo>
                    <a:cubicBezTo>
                      <a:pt x="3" y="54"/>
                      <a:pt x="3" y="53"/>
                      <a:pt x="3" y="53"/>
                    </a:cubicBezTo>
                    <a:cubicBezTo>
                      <a:pt x="3" y="53"/>
                      <a:pt x="3" y="54"/>
                      <a:pt x="3" y="53"/>
                    </a:cubicBezTo>
                    <a:cubicBezTo>
                      <a:pt x="3" y="52"/>
                      <a:pt x="4" y="51"/>
                      <a:pt x="4" y="53"/>
                    </a:cubicBezTo>
                    <a:cubicBezTo>
                      <a:pt x="4" y="54"/>
                      <a:pt x="4" y="54"/>
                      <a:pt x="4" y="55"/>
                    </a:cubicBezTo>
                    <a:cubicBezTo>
                      <a:pt x="4" y="55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5"/>
                      <a:pt x="3" y="55"/>
                    </a:cubicBezTo>
                    <a:cubicBezTo>
                      <a:pt x="2" y="55"/>
                      <a:pt x="2" y="56"/>
                      <a:pt x="1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2" y="57"/>
                      <a:pt x="2" y="57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60"/>
                      <a:pt x="4" y="57"/>
                      <a:pt x="4" y="58"/>
                    </a:cubicBezTo>
                    <a:cubicBezTo>
                      <a:pt x="4" y="58"/>
                      <a:pt x="2" y="60"/>
                      <a:pt x="2" y="61"/>
                    </a:cubicBezTo>
                    <a:cubicBezTo>
                      <a:pt x="3" y="62"/>
                      <a:pt x="6" y="61"/>
                      <a:pt x="6" y="63"/>
                    </a:cubicBezTo>
                    <a:cubicBezTo>
                      <a:pt x="7" y="63"/>
                      <a:pt x="8" y="63"/>
                      <a:pt x="9" y="62"/>
                    </a:cubicBezTo>
                    <a:cubicBezTo>
                      <a:pt x="10" y="62"/>
                      <a:pt x="8" y="65"/>
                      <a:pt x="9" y="64"/>
                    </a:cubicBezTo>
                    <a:cubicBezTo>
                      <a:pt x="9" y="65"/>
                      <a:pt x="9" y="66"/>
                      <a:pt x="8" y="66"/>
                    </a:cubicBezTo>
                    <a:cubicBezTo>
                      <a:pt x="9" y="66"/>
                      <a:pt x="10" y="67"/>
                      <a:pt x="10" y="65"/>
                    </a:cubicBezTo>
                    <a:cubicBezTo>
                      <a:pt x="11" y="66"/>
                      <a:pt x="12" y="67"/>
                      <a:pt x="13" y="66"/>
                    </a:cubicBezTo>
                    <a:cubicBezTo>
                      <a:pt x="13" y="66"/>
                      <a:pt x="12" y="68"/>
                      <a:pt x="12" y="69"/>
                    </a:cubicBezTo>
                    <a:cubicBezTo>
                      <a:pt x="13" y="67"/>
                      <a:pt x="15" y="67"/>
                      <a:pt x="15" y="67"/>
                    </a:cubicBezTo>
                    <a:cubicBezTo>
                      <a:pt x="16" y="66"/>
                      <a:pt x="16" y="66"/>
                      <a:pt x="16" y="64"/>
                    </a:cubicBezTo>
                    <a:cubicBezTo>
                      <a:pt x="16" y="64"/>
                      <a:pt x="17" y="63"/>
                      <a:pt x="17" y="63"/>
                    </a:cubicBezTo>
                    <a:cubicBezTo>
                      <a:pt x="17" y="65"/>
                      <a:pt x="16" y="68"/>
                      <a:pt x="17" y="68"/>
                    </a:cubicBezTo>
                    <a:cubicBezTo>
                      <a:pt x="16" y="71"/>
                      <a:pt x="15" y="67"/>
                      <a:pt x="15" y="70"/>
                    </a:cubicBezTo>
                    <a:cubicBezTo>
                      <a:pt x="14" y="72"/>
                      <a:pt x="12" y="72"/>
                      <a:pt x="12" y="70"/>
                    </a:cubicBezTo>
                    <a:cubicBezTo>
                      <a:pt x="11" y="73"/>
                      <a:pt x="13" y="71"/>
                      <a:pt x="12" y="73"/>
                    </a:cubicBezTo>
                    <a:cubicBezTo>
                      <a:pt x="13" y="73"/>
                      <a:pt x="14" y="72"/>
                      <a:pt x="15" y="72"/>
                    </a:cubicBezTo>
                    <a:cubicBezTo>
                      <a:pt x="15" y="71"/>
                      <a:pt x="15" y="70"/>
                      <a:pt x="16" y="70"/>
                    </a:cubicBezTo>
                    <a:cubicBezTo>
                      <a:pt x="17" y="67"/>
                      <a:pt x="16" y="72"/>
                      <a:pt x="17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7" y="72"/>
                      <a:pt x="18" y="72"/>
                    </a:cubicBezTo>
                    <a:cubicBezTo>
                      <a:pt x="17" y="75"/>
                      <a:pt x="17" y="72"/>
                      <a:pt x="16" y="74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7" y="77"/>
                      <a:pt x="17" y="74"/>
                      <a:pt x="18" y="75"/>
                    </a:cubicBezTo>
                    <a:cubicBezTo>
                      <a:pt x="17" y="76"/>
                      <a:pt x="17" y="76"/>
                      <a:pt x="17" y="76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8" y="74"/>
                      <a:pt x="19" y="73"/>
                      <a:pt x="18" y="73"/>
                    </a:cubicBezTo>
                    <a:cubicBezTo>
                      <a:pt x="19" y="70"/>
                      <a:pt x="19" y="72"/>
                      <a:pt x="20" y="72"/>
                    </a:cubicBezTo>
                    <a:cubicBezTo>
                      <a:pt x="20" y="70"/>
                      <a:pt x="19" y="72"/>
                      <a:pt x="20" y="70"/>
                    </a:cubicBezTo>
                    <a:cubicBezTo>
                      <a:pt x="20" y="69"/>
                      <a:pt x="20" y="69"/>
                      <a:pt x="21" y="69"/>
                    </a:cubicBezTo>
                    <a:cubicBezTo>
                      <a:pt x="22" y="69"/>
                      <a:pt x="21" y="71"/>
                      <a:pt x="21" y="72"/>
                    </a:cubicBezTo>
                    <a:cubicBezTo>
                      <a:pt x="21" y="72"/>
                      <a:pt x="20" y="72"/>
                      <a:pt x="21" y="71"/>
                    </a:cubicBezTo>
                    <a:cubicBezTo>
                      <a:pt x="19" y="73"/>
                      <a:pt x="20" y="75"/>
                      <a:pt x="19" y="76"/>
                    </a:cubicBezTo>
                    <a:cubicBezTo>
                      <a:pt x="20" y="77"/>
                      <a:pt x="20" y="75"/>
                      <a:pt x="21" y="75"/>
                    </a:cubicBezTo>
                    <a:cubicBezTo>
                      <a:pt x="21" y="74"/>
                      <a:pt x="21" y="73"/>
                      <a:pt x="21" y="72"/>
                    </a:cubicBezTo>
                    <a:cubicBezTo>
                      <a:pt x="23" y="68"/>
                      <a:pt x="21" y="76"/>
                      <a:pt x="23" y="75"/>
                    </a:cubicBezTo>
                    <a:cubicBezTo>
                      <a:pt x="23" y="72"/>
                      <a:pt x="25" y="71"/>
                      <a:pt x="25" y="68"/>
                    </a:cubicBezTo>
                    <a:cubicBezTo>
                      <a:pt x="25" y="67"/>
                      <a:pt x="25" y="66"/>
                      <a:pt x="26" y="67"/>
                    </a:cubicBezTo>
                    <a:cubicBezTo>
                      <a:pt x="25" y="69"/>
                      <a:pt x="26" y="68"/>
                      <a:pt x="25" y="70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5" y="74"/>
                      <a:pt x="25" y="76"/>
                      <a:pt x="26" y="77"/>
                    </a:cubicBezTo>
                    <a:cubicBezTo>
                      <a:pt x="26" y="76"/>
                      <a:pt x="26" y="75"/>
                      <a:pt x="26" y="74"/>
                    </a:cubicBezTo>
                    <a:cubicBezTo>
                      <a:pt x="26" y="75"/>
                      <a:pt x="26" y="76"/>
                      <a:pt x="27" y="76"/>
                    </a:cubicBezTo>
                    <a:cubicBezTo>
                      <a:pt x="26" y="76"/>
                      <a:pt x="27" y="74"/>
                      <a:pt x="27" y="73"/>
                    </a:cubicBezTo>
                    <a:cubicBezTo>
                      <a:pt x="28" y="73"/>
                      <a:pt x="28" y="75"/>
                      <a:pt x="28" y="76"/>
                    </a:cubicBezTo>
                    <a:cubicBezTo>
                      <a:pt x="27" y="77"/>
                      <a:pt x="27" y="77"/>
                      <a:pt x="27" y="77"/>
                    </a:cubicBezTo>
                    <a:cubicBezTo>
                      <a:pt x="28" y="76"/>
                      <a:pt x="28" y="78"/>
                      <a:pt x="28" y="78"/>
                    </a:cubicBezTo>
                    <a:cubicBezTo>
                      <a:pt x="28" y="76"/>
                      <a:pt x="29" y="75"/>
                      <a:pt x="29" y="73"/>
                    </a:cubicBezTo>
                    <a:cubicBezTo>
                      <a:pt x="30" y="73"/>
                      <a:pt x="30" y="74"/>
                      <a:pt x="30" y="74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30" y="75"/>
                      <a:pt x="29" y="78"/>
                      <a:pt x="30" y="78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78"/>
                      <a:pt x="30" y="78"/>
                      <a:pt x="30" y="78"/>
                    </a:cubicBezTo>
                    <a:cubicBezTo>
                      <a:pt x="31" y="77"/>
                      <a:pt x="31" y="77"/>
                      <a:pt x="31" y="76"/>
                    </a:cubicBezTo>
                    <a:cubicBezTo>
                      <a:pt x="31" y="78"/>
                      <a:pt x="31" y="78"/>
                      <a:pt x="31" y="78"/>
                    </a:cubicBezTo>
                    <a:cubicBezTo>
                      <a:pt x="32" y="77"/>
                      <a:pt x="32" y="75"/>
                      <a:pt x="33" y="77"/>
                    </a:cubicBezTo>
                    <a:cubicBezTo>
                      <a:pt x="32" y="74"/>
                      <a:pt x="32" y="77"/>
                      <a:pt x="32" y="75"/>
                    </a:cubicBezTo>
                    <a:cubicBezTo>
                      <a:pt x="31" y="73"/>
                      <a:pt x="32" y="74"/>
                      <a:pt x="33" y="73"/>
                    </a:cubicBezTo>
                    <a:cubicBezTo>
                      <a:pt x="32" y="76"/>
                      <a:pt x="33" y="74"/>
                      <a:pt x="34" y="74"/>
                    </a:cubicBezTo>
                    <a:cubicBezTo>
                      <a:pt x="34" y="75"/>
                      <a:pt x="34" y="75"/>
                      <a:pt x="34" y="76"/>
                    </a:cubicBezTo>
                    <a:cubicBezTo>
                      <a:pt x="35" y="74"/>
                      <a:pt x="35" y="74"/>
                      <a:pt x="35" y="74"/>
                    </a:cubicBezTo>
                    <a:cubicBezTo>
                      <a:pt x="35" y="78"/>
                      <a:pt x="36" y="73"/>
                      <a:pt x="36" y="74"/>
                    </a:cubicBezTo>
                    <a:cubicBezTo>
                      <a:pt x="36" y="75"/>
                      <a:pt x="36" y="77"/>
                      <a:pt x="36" y="77"/>
                    </a:cubicBezTo>
                    <a:cubicBezTo>
                      <a:pt x="36" y="75"/>
                      <a:pt x="37" y="74"/>
                      <a:pt x="37" y="72"/>
                    </a:cubicBezTo>
                    <a:cubicBezTo>
                      <a:pt x="38" y="73"/>
                      <a:pt x="36" y="76"/>
                      <a:pt x="37" y="78"/>
                    </a:cubicBezTo>
                    <a:cubicBezTo>
                      <a:pt x="37" y="75"/>
                      <a:pt x="38" y="79"/>
                      <a:pt x="38" y="76"/>
                    </a:cubicBezTo>
                    <a:cubicBezTo>
                      <a:pt x="37" y="75"/>
                      <a:pt x="38" y="75"/>
                      <a:pt x="38" y="73"/>
                    </a:cubicBezTo>
                    <a:cubicBezTo>
                      <a:pt x="39" y="74"/>
                      <a:pt x="38" y="75"/>
                      <a:pt x="39" y="75"/>
                    </a:cubicBezTo>
                    <a:cubicBezTo>
                      <a:pt x="39" y="75"/>
                      <a:pt x="39" y="73"/>
                      <a:pt x="39" y="72"/>
                    </a:cubicBezTo>
                    <a:cubicBezTo>
                      <a:pt x="39" y="73"/>
                      <a:pt x="40" y="70"/>
                      <a:pt x="40" y="72"/>
                    </a:cubicBezTo>
                    <a:cubicBezTo>
                      <a:pt x="41" y="74"/>
                      <a:pt x="39" y="73"/>
                      <a:pt x="40" y="74"/>
                    </a:cubicBezTo>
                    <a:cubicBezTo>
                      <a:pt x="41" y="74"/>
                      <a:pt x="40" y="70"/>
                      <a:pt x="41" y="69"/>
                    </a:cubicBezTo>
                    <a:cubicBezTo>
                      <a:pt x="41" y="68"/>
                      <a:pt x="41" y="65"/>
                      <a:pt x="42" y="64"/>
                    </a:cubicBezTo>
                    <a:cubicBezTo>
                      <a:pt x="43" y="65"/>
                      <a:pt x="41" y="65"/>
                      <a:pt x="42" y="68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43" y="70"/>
                      <a:pt x="41" y="72"/>
                      <a:pt x="41" y="74"/>
                    </a:cubicBezTo>
                    <a:cubicBezTo>
                      <a:pt x="42" y="73"/>
                      <a:pt x="42" y="73"/>
                      <a:pt x="42" y="73"/>
                    </a:cubicBezTo>
                    <a:cubicBezTo>
                      <a:pt x="42" y="77"/>
                      <a:pt x="42" y="77"/>
                      <a:pt x="42" y="77"/>
                    </a:cubicBezTo>
                    <a:cubicBezTo>
                      <a:pt x="42" y="75"/>
                      <a:pt x="43" y="76"/>
                      <a:pt x="43" y="76"/>
                    </a:cubicBezTo>
                    <a:cubicBezTo>
                      <a:pt x="43" y="74"/>
                      <a:pt x="43" y="76"/>
                      <a:pt x="43" y="75"/>
                    </a:cubicBezTo>
                    <a:cubicBezTo>
                      <a:pt x="43" y="74"/>
                      <a:pt x="43" y="71"/>
                      <a:pt x="44" y="73"/>
                    </a:cubicBezTo>
                    <a:cubicBezTo>
                      <a:pt x="44" y="74"/>
                      <a:pt x="44" y="75"/>
                      <a:pt x="44" y="76"/>
                    </a:cubicBezTo>
                    <a:cubicBezTo>
                      <a:pt x="45" y="77"/>
                      <a:pt x="44" y="74"/>
                      <a:pt x="45" y="75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7" y="76"/>
                      <a:pt x="50" y="76"/>
                      <a:pt x="51" y="72"/>
                    </a:cubicBezTo>
                    <a:cubicBezTo>
                      <a:pt x="52" y="73"/>
                      <a:pt x="52" y="73"/>
                      <a:pt x="53" y="74"/>
                    </a:cubicBezTo>
                    <a:cubicBezTo>
                      <a:pt x="53" y="74"/>
                      <a:pt x="53" y="73"/>
                      <a:pt x="53" y="72"/>
                    </a:cubicBezTo>
                    <a:cubicBezTo>
                      <a:pt x="54" y="74"/>
                      <a:pt x="54" y="74"/>
                      <a:pt x="54" y="74"/>
                    </a:cubicBezTo>
                    <a:cubicBezTo>
                      <a:pt x="55" y="76"/>
                      <a:pt x="55" y="74"/>
                      <a:pt x="56" y="72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7" y="75"/>
                      <a:pt x="56" y="73"/>
                      <a:pt x="57" y="72"/>
                    </a:cubicBezTo>
                    <a:cubicBezTo>
                      <a:pt x="57" y="74"/>
                      <a:pt x="57" y="74"/>
                      <a:pt x="57" y="74"/>
                    </a:cubicBezTo>
                    <a:cubicBezTo>
                      <a:pt x="57" y="72"/>
                      <a:pt x="57" y="72"/>
                      <a:pt x="57" y="72"/>
                    </a:cubicBezTo>
                    <a:cubicBezTo>
                      <a:pt x="58" y="72"/>
                      <a:pt x="58" y="72"/>
                      <a:pt x="58" y="74"/>
                    </a:cubicBezTo>
                    <a:cubicBezTo>
                      <a:pt x="59" y="74"/>
                      <a:pt x="59" y="73"/>
                      <a:pt x="58" y="73"/>
                    </a:cubicBezTo>
                    <a:cubicBezTo>
                      <a:pt x="59" y="74"/>
                      <a:pt x="60" y="74"/>
                      <a:pt x="61" y="73"/>
                    </a:cubicBezTo>
                    <a:cubicBezTo>
                      <a:pt x="61" y="72"/>
                      <a:pt x="61" y="72"/>
                      <a:pt x="61" y="70"/>
                    </a:cubicBezTo>
                    <a:cubicBezTo>
                      <a:pt x="61" y="68"/>
                      <a:pt x="61" y="71"/>
                      <a:pt x="61" y="69"/>
                    </a:cubicBezTo>
                    <a:cubicBezTo>
                      <a:pt x="61" y="70"/>
                      <a:pt x="62" y="71"/>
                      <a:pt x="61" y="72"/>
                    </a:cubicBezTo>
                    <a:cubicBezTo>
                      <a:pt x="63" y="75"/>
                      <a:pt x="64" y="72"/>
                      <a:pt x="66" y="72"/>
                    </a:cubicBezTo>
                    <a:cubicBezTo>
                      <a:pt x="66" y="71"/>
                      <a:pt x="66" y="71"/>
                      <a:pt x="66" y="71"/>
                    </a:cubicBezTo>
                    <a:cubicBezTo>
                      <a:pt x="68" y="73"/>
                      <a:pt x="68" y="71"/>
                      <a:pt x="70" y="72"/>
                    </a:cubicBezTo>
                    <a:cubicBezTo>
                      <a:pt x="69" y="71"/>
                      <a:pt x="69" y="68"/>
                      <a:pt x="70" y="68"/>
                    </a:cubicBezTo>
                    <a:cubicBezTo>
                      <a:pt x="70" y="66"/>
                      <a:pt x="70" y="70"/>
                      <a:pt x="71" y="71"/>
                    </a:cubicBezTo>
                    <a:cubicBezTo>
                      <a:pt x="71" y="71"/>
                      <a:pt x="72" y="70"/>
                      <a:pt x="72" y="70"/>
                    </a:cubicBezTo>
                    <a:cubicBezTo>
                      <a:pt x="72" y="71"/>
                      <a:pt x="72" y="71"/>
                      <a:pt x="72" y="71"/>
                    </a:cubicBezTo>
                    <a:cubicBezTo>
                      <a:pt x="72" y="70"/>
                      <a:pt x="73" y="69"/>
                      <a:pt x="73" y="70"/>
                    </a:cubicBezTo>
                    <a:cubicBezTo>
                      <a:pt x="73" y="70"/>
                      <a:pt x="73" y="70"/>
                      <a:pt x="73" y="70"/>
                    </a:cubicBezTo>
                    <a:cubicBezTo>
                      <a:pt x="74" y="70"/>
                      <a:pt x="74" y="71"/>
                      <a:pt x="75" y="71"/>
                    </a:cubicBezTo>
                    <a:cubicBezTo>
                      <a:pt x="75" y="69"/>
                      <a:pt x="76" y="70"/>
                      <a:pt x="76" y="69"/>
                    </a:cubicBezTo>
                    <a:cubicBezTo>
                      <a:pt x="76" y="69"/>
                      <a:pt x="76" y="69"/>
                      <a:pt x="76" y="69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70"/>
                      <a:pt x="76" y="70"/>
                      <a:pt x="76" y="70"/>
                    </a:cubicBezTo>
                    <a:cubicBezTo>
                      <a:pt x="77" y="71"/>
                      <a:pt x="76" y="69"/>
                      <a:pt x="77" y="68"/>
                    </a:cubicBezTo>
                    <a:cubicBezTo>
                      <a:pt x="77" y="67"/>
                      <a:pt x="77" y="68"/>
                      <a:pt x="77" y="69"/>
                    </a:cubicBezTo>
                    <a:cubicBezTo>
                      <a:pt x="77" y="70"/>
                      <a:pt x="77" y="68"/>
                      <a:pt x="77" y="69"/>
                    </a:cubicBezTo>
                    <a:cubicBezTo>
                      <a:pt x="77" y="70"/>
                      <a:pt x="77" y="69"/>
                      <a:pt x="77" y="70"/>
                    </a:cubicBezTo>
                    <a:cubicBezTo>
                      <a:pt x="78" y="70"/>
                      <a:pt x="77" y="68"/>
                      <a:pt x="78" y="69"/>
                    </a:cubicBezTo>
                    <a:cubicBezTo>
                      <a:pt x="78" y="69"/>
                      <a:pt x="79" y="68"/>
                      <a:pt x="79" y="70"/>
                    </a:cubicBezTo>
                    <a:cubicBezTo>
                      <a:pt x="79" y="69"/>
                      <a:pt x="80" y="69"/>
                      <a:pt x="80" y="68"/>
                    </a:cubicBezTo>
                    <a:cubicBezTo>
                      <a:pt x="79" y="68"/>
                      <a:pt x="79" y="68"/>
                      <a:pt x="79" y="66"/>
                    </a:cubicBezTo>
                    <a:cubicBezTo>
                      <a:pt x="79" y="66"/>
                      <a:pt x="79" y="66"/>
                      <a:pt x="79" y="66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9" y="66"/>
                      <a:pt x="80" y="67"/>
                      <a:pt x="80" y="65"/>
                    </a:cubicBezTo>
                    <a:cubicBezTo>
                      <a:pt x="80" y="67"/>
                      <a:pt x="80" y="67"/>
                      <a:pt x="80" y="67"/>
                    </a:cubicBezTo>
                    <a:cubicBezTo>
                      <a:pt x="80" y="66"/>
                      <a:pt x="81" y="66"/>
                      <a:pt x="81" y="66"/>
                    </a:cubicBezTo>
                    <a:cubicBezTo>
                      <a:pt x="82" y="67"/>
                      <a:pt x="82" y="69"/>
                      <a:pt x="82" y="70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83" y="68"/>
                      <a:pt x="83" y="68"/>
                      <a:pt x="83" y="69"/>
                    </a:cubicBezTo>
                    <a:cubicBezTo>
                      <a:pt x="85" y="70"/>
                      <a:pt x="84" y="64"/>
                      <a:pt x="85" y="65"/>
                    </a:cubicBezTo>
                    <a:cubicBezTo>
                      <a:pt x="85" y="67"/>
                      <a:pt x="85" y="68"/>
                      <a:pt x="86" y="68"/>
                    </a:cubicBezTo>
                    <a:cubicBezTo>
                      <a:pt x="86" y="68"/>
                      <a:pt x="86" y="67"/>
                      <a:pt x="86" y="67"/>
                    </a:cubicBezTo>
                    <a:cubicBezTo>
                      <a:pt x="86" y="66"/>
                      <a:pt x="86" y="68"/>
                      <a:pt x="85" y="67"/>
                    </a:cubicBezTo>
                    <a:cubicBezTo>
                      <a:pt x="85" y="66"/>
                      <a:pt x="86" y="66"/>
                      <a:pt x="86" y="66"/>
                    </a:cubicBezTo>
                    <a:cubicBezTo>
                      <a:pt x="87" y="70"/>
                      <a:pt x="89" y="66"/>
                      <a:pt x="91" y="68"/>
                    </a:cubicBezTo>
                    <a:cubicBezTo>
                      <a:pt x="90" y="66"/>
                      <a:pt x="91" y="67"/>
                      <a:pt x="91" y="66"/>
                    </a:cubicBezTo>
                    <a:cubicBezTo>
                      <a:pt x="92" y="69"/>
                      <a:pt x="92" y="66"/>
                      <a:pt x="93" y="67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3" y="66"/>
                      <a:pt x="92" y="61"/>
                      <a:pt x="94" y="63"/>
                    </a:cubicBezTo>
                    <a:cubicBezTo>
                      <a:pt x="94" y="64"/>
                      <a:pt x="94" y="65"/>
                      <a:pt x="94" y="66"/>
                    </a:cubicBezTo>
                    <a:cubicBezTo>
                      <a:pt x="95" y="68"/>
                      <a:pt x="95" y="63"/>
                      <a:pt x="96" y="66"/>
                    </a:cubicBezTo>
                    <a:cubicBezTo>
                      <a:pt x="96" y="65"/>
                      <a:pt x="95" y="63"/>
                      <a:pt x="96" y="62"/>
                    </a:cubicBezTo>
                    <a:cubicBezTo>
                      <a:pt x="96" y="63"/>
                      <a:pt x="98" y="64"/>
                      <a:pt x="98" y="65"/>
                    </a:cubicBezTo>
                    <a:cubicBezTo>
                      <a:pt x="98" y="64"/>
                      <a:pt x="98" y="64"/>
                      <a:pt x="98" y="64"/>
                    </a:cubicBezTo>
                    <a:cubicBezTo>
                      <a:pt x="99" y="65"/>
                      <a:pt x="98" y="65"/>
                      <a:pt x="98" y="65"/>
                    </a:cubicBezTo>
                    <a:cubicBezTo>
                      <a:pt x="99" y="66"/>
                      <a:pt x="99" y="65"/>
                      <a:pt x="100" y="64"/>
                    </a:cubicBezTo>
                    <a:cubicBezTo>
                      <a:pt x="101" y="65"/>
                      <a:pt x="101" y="64"/>
                      <a:pt x="102" y="65"/>
                    </a:cubicBezTo>
                    <a:cubicBezTo>
                      <a:pt x="102" y="63"/>
                      <a:pt x="104" y="66"/>
                      <a:pt x="103" y="63"/>
                    </a:cubicBezTo>
                    <a:cubicBezTo>
                      <a:pt x="104" y="64"/>
                      <a:pt x="104" y="64"/>
                      <a:pt x="104" y="64"/>
                    </a:cubicBezTo>
                    <a:cubicBezTo>
                      <a:pt x="104" y="63"/>
                      <a:pt x="103" y="61"/>
                      <a:pt x="104" y="60"/>
                    </a:cubicBezTo>
                    <a:cubicBezTo>
                      <a:pt x="104" y="62"/>
                      <a:pt x="104" y="62"/>
                      <a:pt x="104" y="62"/>
                    </a:cubicBezTo>
                    <a:cubicBezTo>
                      <a:pt x="105" y="65"/>
                      <a:pt x="105" y="63"/>
                      <a:pt x="106" y="64"/>
                    </a:cubicBezTo>
                    <a:cubicBezTo>
                      <a:pt x="105" y="62"/>
                      <a:pt x="106" y="64"/>
                      <a:pt x="106" y="62"/>
                    </a:cubicBezTo>
                    <a:cubicBezTo>
                      <a:pt x="106" y="62"/>
                      <a:pt x="106" y="62"/>
                      <a:pt x="106" y="62"/>
                    </a:cubicBezTo>
                    <a:cubicBezTo>
                      <a:pt x="106" y="61"/>
                      <a:pt x="106" y="61"/>
                      <a:pt x="106" y="60"/>
                    </a:cubicBezTo>
                    <a:cubicBezTo>
                      <a:pt x="107" y="60"/>
                      <a:pt x="107" y="62"/>
                      <a:pt x="107" y="62"/>
                    </a:cubicBezTo>
                    <a:cubicBezTo>
                      <a:pt x="108" y="63"/>
                      <a:pt x="108" y="62"/>
                      <a:pt x="108" y="62"/>
                    </a:cubicBezTo>
                    <a:cubicBezTo>
                      <a:pt x="108" y="62"/>
                      <a:pt x="108" y="62"/>
                      <a:pt x="108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8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10" y="64"/>
                      <a:pt x="110" y="64"/>
                      <a:pt x="110" y="64"/>
                    </a:cubicBezTo>
                    <a:cubicBezTo>
                      <a:pt x="110" y="64"/>
                      <a:pt x="110" y="62"/>
                      <a:pt x="110" y="61"/>
                    </a:cubicBezTo>
                    <a:cubicBezTo>
                      <a:pt x="112" y="62"/>
                      <a:pt x="113" y="60"/>
                      <a:pt x="114" y="59"/>
                    </a:cubicBezTo>
                    <a:cubicBezTo>
                      <a:pt x="113" y="59"/>
                      <a:pt x="114" y="60"/>
                      <a:pt x="114" y="60"/>
                    </a:cubicBezTo>
                    <a:cubicBezTo>
                      <a:pt x="114" y="59"/>
                      <a:pt x="114" y="58"/>
                      <a:pt x="114" y="59"/>
                    </a:cubicBezTo>
                    <a:cubicBezTo>
                      <a:pt x="114" y="58"/>
                      <a:pt x="115" y="60"/>
                      <a:pt x="116" y="60"/>
                    </a:cubicBezTo>
                    <a:cubicBezTo>
                      <a:pt x="116" y="60"/>
                      <a:pt x="115" y="58"/>
                      <a:pt x="115" y="58"/>
                    </a:cubicBezTo>
                    <a:cubicBezTo>
                      <a:pt x="117" y="60"/>
                      <a:pt x="117" y="56"/>
                      <a:pt x="118" y="57"/>
                    </a:cubicBezTo>
                    <a:cubicBezTo>
                      <a:pt x="118" y="58"/>
                      <a:pt x="118" y="58"/>
                      <a:pt x="119" y="59"/>
                    </a:cubicBezTo>
                    <a:cubicBezTo>
                      <a:pt x="119" y="58"/>
                      <a:pt x="120" y="57"/>
                      <a:pt x="120" y="55"/>
                    </a:cubicBezTo>
                    <a:cubicBezTo>
                      <a:pt x="120" y="57"/>
                      <a:pt x="120" y="57"/>
                      <a:pt x="120" y="57"/>
                    </a:cubicBezTo>
                    <a:cubicBezTo>
                      <a:pt x="121" y="57"/>
                      <a:pt x="121" y="56"/>
                      <a:pt x="121" y="55"/>
                    </a:cubicBezTo>
                    <a:cubicBezTo>
                      <a:pt x="120" y="54"/>
                      <a:pt x="121" y="52"/>
                      <a:pt x="121" y="53"/>
                    </a:cubicBezTo>
                    <a:cubicBezTo>
                      <a:pt x="121" y="53"/>
                      <a:pt x="121" y="53"/>
                      <a:pt x="121" y="53"/>
                    </a:cubicBezTo>
                    <a:cubicBezTo>
                      <a:pt x="122" y="52"/>
                      <a:pt x="122" y="52"/>
                      <a:pt x="122" y="52"/>
                    </a:cubicBezTo>
                    <a:cubicBezTo>
                      <a:pt x="123" y="52"/>
                      <a:pt x="122" y="52"/>
                      <a:pt x="122" y="53"/>
                    </a:cubicBezTo>
                    <a:cubicBezTo>
                      <a:pt x="123" y="55"/>
                      <a:pt x="124" y="54"/>
                      <a:pt x="125" y="54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25" y="52"/>
                      <a:pt x="125" y="54"/>
                      <a:pt x="125" y="54"/>
                    </a:cubicBezTo>
                    <a:cubicBezTo>
                      <a:pt x="125" y="49"/>
                      <a:pt x="125" y="49"/>
                      <a:pt x="125" y="49"/>
                    </a:cubicBezTo>
                    <a:cubicBezTo>
                      <a:pt x="125" y="49"/>
                      <a:pt x="126" y="51"/>
                      <a:pt x="126" y="52"/>
                    </a:cubicBezTo>
                    <a:cubicBezTo>
                      <a:pt x="127" y="51"/>
                      <a:pt x="126" y="48"/>
                      <a:pt x="126" y="46"/>
                    </a:cubicBezTo>
                    <a:cubicBezTo>
                      <a:pt x="127" y="47"/>
                      <a:pt x="127" y="45"/>
                      <a:pt x="128" y="45"/>
                    </a:cubicBezTo>
                    <a:cubicBezTo>
                      <a:pt x="128" y="46"/>
                      <a:pt x="127" y="45"/>
                      <a:pt x="128" y="46"/>
                    </a:cubicBezTo>
                    <a:cubicBezTo>
                      <a:pt x="129" y="47"/>
                      <a:pt x="129" y="47"/>
                      <a:pt x="129" y="47"/>
                    </a:cubicBezTo>
                    <a:cubicBezTo>
                      <a:pt x="128" y="48"/>
                      <a:pt x="130" y="50"/>
                      <a:pt x="130" y="51"/>
                    </a:cubicBezTo>
                    <a:cubicBezTo>
                      <a:pt x="130" y="50"/>
                      <a:pt x="132" y="50"/>
                      <a:pt x="132" y="50"/>
                    </a:cubicBezTo>
                    <a:cubicBezTo>
                      <a:pt x="131" y="48"/>
                      <a:pt x="133" y="49"/>
                      <a:pt x="132" y="46"/>
                    </a:cubicBezTo>
                    <a:cubicBezTo>
                      <a:pt x="133" y="45"/>
                      <a:pt x="133" y="48"/>
                      <a:pt x="134" y="48"/>
                    </a:cubicBezTo>
                    <a:cubicBezTo>
                      <a:pt x="134" y="47"/>
                      <a:pt x="135" y="47"/>
                      <a:pt x="136" y="47"/>
                    </a:cubicBezTo>
                    <a:cubicBezTo>
                      <a:pt x="136" y="47"/>
                      <a:pt x="136" y="47"/>
                      <a:pt x="136" y="47"/>
                    </a:cubicBezTo>
                    <a:cubicBezTo>
                      <a:pt x="137" y="46"/>
                      <a:pt x="138" y="46"/>
                      <a:pt x="138" y="44"/>
                    </a:cubicBezTo>
                    <a:cubicBezTo>
                      <a:pt x="139" y="45"/>
                      <a:pt x="139" y="45"/>
                      <a:pt x="139" y="45"/>
                    </a:cubicBezTo>
                    <a:cubicBezTo>
                      <a:pt x="140" y="46"/>
                      <a:pt x="137" y="42"/>
                      <a:pt x="139" y="43"/>
                    </a:cubicBezTo>
                    <a:cubicBezTo>
                      <a:pt x="139" y="44"/>
                      <a:pt x="139" y="44"/>
                      <a:pt x="139" y="44"/>
                    </a:cubicBezTo>
                    <a:cubicBezTo>
                      <a:pt x="139" y="43"/>
                      <a:pt x="141" y="45"/>
                      <a:pt x="141" y="43"/>
                    </a:cubicBezTo>
                    <a:cubicBezTo>
                      <a:pt x="141" y="44"/>
                      <a:pt x="141" y="44"/>
                      <a:pt x="141" y="44"/>
                    </a:cubicBezTo>
                    <a:cubicBezTo>
                      <a:pt x="141" y="43"/>
                      <a:pt x="142" y="43"/>
                      <a:pt x="142" y="41"/>
                    </a:cubicBezTo>
                    <a:cubicBezTo>
                      <a:pt x="143" y="43"/>
                      <a:pt x="143" y="43"/>
                      <a:pt x="143" y="43"/>
                    </a:cubicBezTo>
                    <a:cubicBezTo>
                      <a:pt x="144" y="44"/>
                      <a:pt x="142" y="41"/>
                      <a:pt x="143" y="42"/>
                    </a:cubicBezTo>
                    <a:cubicBezTo>
                      <a:pt x="143" y="42"/>
                      <a:pt x="144" y="42"/>
                      <a:pt x="144" y="43"/>
                    </a:cubicBezTo>
                    <a:cubicBezTo>
                      <a:pt x="144" y="41"/>
                      <a:pt x="145" y="41"/>
                      <a:pt x="145" y="40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9" y="41"/>
                      <a:pt x="153" y="39"/>
                      <a:pt x="154" y="36"/>
                    </a:cubicBezTo>
                    <a:cubicBezTo>
                      <a:pt x="156" y="38"/>
                      <a:pt x="154" y="37"/>
                      <a:pt x="156" y="39"/>
                    </a:cubicBezTo>
                    <a:cubicBezTo>
                      <a:pt x="154" y="37"/>
                      <a:pt x="156" y="38"/>
                      <a:pt x="156" y="37"/>
                    </a:cubicBezTo>
                    <a:cubicBezTo>
                      <a:pt x="156" y="37"/>
                      <a:pt x="156" y="37"/>
                      <a:pt x="156" y="37"/>
                    </a:cubicBezTo>
                    <a:cubicBezTo>
                      <a:pt x="157" y="36"/>
                      <a:pt x="158" y="38"/>
                      <a:pt x="158" y="37"/>
                    </a:cubicBezTo>
                    <a:cubicBezTo>
                      <a:pt x="157" y="36"/>
                      <a:pt x="157" y="36"/>
                      <a:pt x="157" y="36"/>
                    </a:cubicBezTo>
                    <a:cubicBezTo>
                      <a:pt x="157" y="35"/>
                      <a:pt x="160" y="38"/>
                      <a:pt x="158" y="36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59" y="34"/>
                      <a:pt x="161" y="37"/>
                      <a:pt x="160" y="35"/>
                    </a:cubicBezTo>
                    <a:cubicBezTo>
                      <a:pt x="160" y="35"/>
                      <a:pt x="160" y="35"/>
                      <a:pt x="160" y="35"/>
                    </a:cubicBezTo>
                    <a:cubicBezTo>
                      <a:pt x="162" y="36"/>
                      <a:pt x="160" y="32"/>
                      <a:pt x="162" y="34"/>
                    </a:cubicBezTo>
                    <a:cubicBezTo>
                      <a:pt x="162" y="33"/>
                      <a:pt x="162" y="32"/>
                      <a:pt x="161" y="30"/>
                    </a:cubicBezTo>
                    <a:cubicBezTo>
                      <a:pt x="163" y="33"/>
                      <a:pt x="163" y="33"/>
                      <a:pt x="163" y="33"/>
                    </a:cubicBezTo>
                    <a:cubicBezTo>
                      <a:pt x="164" y="30"/>
                      <a:pt x="167" y="29"/>
                      <a:pt x="167" y="26"/>
                    </a:cubicBezTo>
                    <a:cubicBezTo>
                      <a:pt x="168" y="27"/>
                      <a:pt x="168" y="27"/>
                      <a:pt x="168" y="27"/>
                    </a:cubicBezTo>
                    <a:cubicBezTo>
                      <a:pt x="168" y="24"/>
                      <a:pt x="172" y="27"/>
                      <a:pt x="170" y="23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71" y="23"/>
                      <a:pt x="171" y="23"/>
                      <a:pt x="171" y="23"/>
                    </a:cubicBezTo>
                    <a:cubicBezTo>
                      <a:pt x="170" y="22"/>
                      <a:pt x="172" y="22"/>
                      <a:pt x="171" y="20"/>
                    </a:cubicBezTo>
                    <a:cubicBezTo>
                      <a:pt x="171" y="21"/>
                      <a:pt x="171" y="21"/>
                      <a:pt x="172" y="21"/>
                    </a:cubicBezTo>
                    <a:cubicBezTo>
                      <a:pt x="172" y="21"/>
                      <a:pt x="171" y="19"/>
                      <a:pt x="172" y="19"/>
                    </a:cubicBezTo>
                    <a:cubicBezTo>
                      <a:pt x="172" y="20"/>
                      <a:pt x="172" y="20"/>
                      <a:pt x="172" y="20"/>
                    </a:cubicBezTo>
                    <a:cubicBezTo>
                      <a:pt x="177" y="20"/>
                      <a:pt x="182" y="19"/>
                      <a:pt x="180" y="14"/>
                    </a:cubicBezTo>
                    <a:cubicBezTo>
                      <a:pt x="180" y="13"/>
                      <a:pt x="182" y="15"/>
                      <a:pt x="182" y="15"/>
                    </a:cubicBezTo>
                    <a:cubicBezTo>
                      <a:pt x="181" y="11"/>
                      <a:pt x="188" y="11"/>
                      <a:pt x="185" y="6"/>
                    </a:cubicBezTo>
                    <a:cubicBezTo>
                      <a:pt x="185" y="4"/>
                      <a:pt x="180" y="0"/>
                      <a:pt x="18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3" name="Freeform 342"/>
              <p:cNvSpPr/>
              <p:nvPr/>
            </p:nvSpPr>
            <p:spPr bwMode="auto">
              <a:xfrm>
                <a:off x="3757" y="2934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1 h 1"/>
                  <a:gd name="T6" fmla="*/ 0 w 1"/>
                  <a:gd name="T7" fmla="*/ 1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4" name="Freeform 343"/>
              <p:cNvSpPr/>
              <p:nvPr/>
            </p:nvSpPr>
            <p:spPr bwMode="auto">
              <a:xfrm>
                <a:off x="4226" y="2525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5" name="Freeform 344"/>
              <p:cNvSpPr/>
              <p:nvPr/>
            </p:nvSpPr>
            <p:spPr bwMode="auto">
              <a:xfrm>
                <a:off x="3752" y="2940"/>
                <a:ext cx="3" cy="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6" name="Freeform 345"/>
              <p:cNvSpPr/>
              <p:nvPr/>
            </p:nvSpPr>
            <p:spPr bwMode="auto">
              <a:xfrm>
                <a:off x="3975" y="29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7" name="Freeform 346"/>
              <p:cNvSpPr/>
              <p:nvPr/>
            </p:nvSpPr>
            <p:spPr bwMode="auto">
              <a:xfrm>
                <a:off x="3905" y="22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8" name="Freeform 347"/>
              <p:cNvSpPr/>
              <p:nvPr/>
            </p:nvSpPr>
            <p:spPr bwMode="auto">
              <a:xfrm>
                <a:off x="4289" y="255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0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9" name="Freeform 348"/>
              <p:cNvSpPr/>
              <p:nvPr/>
            </p:nvSpPr>
            <p:spPr bwMode="auto">
              <a:xfrm>
                <a:off x="3899" y="2262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0" name="Freeform 349"/>
              <p:cNvSpPr/>
              <p:nvPr/>
            </p:nvSpPr>
            <p:spPr bwMode="auto">
              <a:xfrm>
                <a:off x="3939" y="2926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1" name="Freeform 350"/>
              <p:cNvSpPr/>
              <p:nvPr/>
            </p:nvSpPr>
            <p:spPr bwMode="auto">
              <a:xfrm>
                <a:off x="3888" y="2281"/>
                <a:ext cx="2" cy="4"/>
              </a:xfrm>
              <a:custGeom>
                <a:avLst/>
                <a:gdLst>
                  <a:gd name="T0" fmla="*/ 2 w 2"/>
                  <a:gd name="T1" fmla="*/ 0 h 4"/>
                  <a:gd name="T2" fmla="*/ 2 w 2"/>
                  <a:gd name="T3" fmla="*/ 0 h 4"/>
                  <a:gd name="T4" fmla="*/ 0 w 2"/>
                  <a:gd name="T5" fmla="*/ 4 h 4"/>
                  <a:gd name="T6" fmla="*/ 2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2" name="Freeform 351"/>
              <p:cNvSpPr/>
              <p:nvPr/>
            </p:nvSpPr>
            <p:spPr bwMode="auto">
              <a:xfrm>
                <a:off x="3842" y="2270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2"/>
                      <a:pt x="0" y="0"/>
                      <a:pt x="1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3" name="Freeform 352"/>
              <p:cNvSpPr/>
              <p:nvPr/>
            </p:nvSpPr>
            <p:spPr bwMode="auto">
              <a:xfrm>
                <a:off x="3844" y="2268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4" name="Freeform 353"/>
              <p:cNvSpPr/>
              <p:nvPr/>
            </p:nvSpPr>
            <p:spPr bwMode="auto">
              <a:xfrm>
                <a:off x="3899" y="2272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5" name="Freeform 354"/>
              <p:cNvSpPr/>
              <p:nvPr/>
            </p:nvSpPr>
            <p:spPr bwMode="auto">
              <a:xfrm>
                <a:off x="3776" y="298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6" name="Freeform 355"/>
              <p:cNvSpPr/>
              <p:nvPr/>
            </p:nvSpPr>
            <p:spPr bwMode="auto">
              <a:xfrm>
                <a:off x="3795" y="2985"/>
                <a:ext cx="2" cy="6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1 h 3"/>
                  <a:gd name="T4" fmla="*/ 1 w 1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3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7" name="Freeform 356"/>
              <p:cNvSpPr/>
              <p:nvPr/>
            </p:nvSpPr>
            <p:spPr bwMode="auto">
              <a:xfrm>
                <a:off x="3765" y="2972"/>
                <a:ext cx="7" cy="2"/>
              </a:xfrm>
              <a:custGeom>
                <a:avLst/>
                <a:gdLst>
                  <a:gd name="T0" fmla="*/ 0 w 3"/>
                  <a:gd name="T1" fmla="*/ 1 h 1"/>
                  <a:gd name="T2" fmla="*/ 3 w 3"/>
                  <a:gd name="T3" fmla="*/ 0 h 1"/>
                  <a:gd name="T4" fmla="*/ 0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1" y="1"/>
                      <a:pt x="2" y="1"/>
                      <a:pt x="3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8" name="Freeform 357"/>
              <p:cNvSpPr/>
              <p:nvPr/>
            </p:nvSpPr>
            <p:spPr bwMode="auto">
              <a:xfrm>
                <a:off x="3803" y="2985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9" name="Freeform 358"/>
              <p:cNvSpPr/>
              <p:nvPr/>
            </p:nvSpPr>
            <p:spPr bwMode="auto">
              <a:xfrm>
                <a:off x="3479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0" name="Freeform 359"/>
              <p:cNvSpPr/>
              <p:nvPr/>
            </p:nvSpPr>
            <p:spPr bwMode="auto">
              <a:xfrm>
                <a:off x="3761" y="2966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1 h 2"/>
                  <a:gd name="T6" fmla="*/ 1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1" name="Freeform 360"/>
              <p:cNvSpPr/>
              <p:nvPr/>
            </p:nvSpPr>
            <p:spPr bwMode="auto">
              <a:xfrm>
                <a:off x="3943" y="2966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2" name="Freeform 361"/>
              <p:cNvSpPr/>
              <p:nvPr/>
            </p:nvSpPr>
            <p:spPr bwMode="auto">
              <a:xfrm>
                <a:off x="4003" y="2940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3" name="Freeform 362"/>
              <p:cNvSpPr/>
              <p:nvPr/>
            </p:nvSpPr>
            <p:spPr bwMode="auto">
              <a:xfrm>
                <a:off x="4003" y="294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4" name="Freeform 363"/>
              <p:cNvSpPr/>
              <p:nvPr/>
            </p:nvSpPr>
            <p:spPr bwMode="auto">
              <a:xfrm>
                <a:off x="3996" y="2951"/>
                <a:ext cx="3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5" name="Freeform 364"/>
              <p:cNvSpPr/>
              <p:nvPr/>
            </p:nvSpPr>
            <p:spPr bwMode="auto">
              <a:xfrm>
                <a:off x="3757" y="3023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2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2" y="1"/>
                      <a:pt x="1" y="2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6" name="Freeform 365"/>
              <p:cNvSpPr/>
              <p:nvPr/>
            </p:nvSpPr>
            <p:spPr bwMode="auto">
              <a:xfrm>
                <a:off x="4003" y="2949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7" name="Freeform 366"/>
              <p:cNvSpPr/>
              <p:nvPr/>
            </p:nvSpPr>
            <p:spPr bwMode="auto">
              <a:xfrm>
                <a:off x="3869" y="293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8" name="Freeform 367"/>
              <p:cNvSpPr/>
              <p:nvPr/>
            </p:nvSpPr>
            <p:spPr bwMode="auto">
              <a:xfrm>
                <a:off x="4026" y="2926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2 w 2"/>
                  <a:gd name="T3" fmla="*/ 4 h 4"/>
                  <a:gd name="T4" fmla="*/ 2 w 2"/>
                  <a:gd name="T5" fmla="*/ 4 h 4"/>
                  <a:gd name="T6" fmla="*/ 0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2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9" name="Rectangle 368"/>
              <p:cNvSpPr>
                <a:spLocks noChangeArrowheads="1"/>
              </p:cNvSpPr>
              <p:nvPr/>
            </p:nvSpPr>
            <p:spPr bwMode="auto">
              <a:xfrm>
                <a:off x="4275" y="2542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0" name="Oval 369"/>
              <p:cNvSpPr>
                <a:spLocks noChangeArrowheads="1"/>
              </p:cNvSpPr>
              <p:nvPr/>
            </p:nvSpPr>
            <p:spPr bwMode="auto">
              <a:xfrm>
                <a:off x="3472" y="207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1" name="Freeform 370"/>
              <p:cNvSpPr/>
              <p:nvPr/>
            </p:nvSpPr>
            <p:spPr bwMode="auto">
              <a:xfrm>
                <a:off x="4219" y="2518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2" name="Freeform 371"/>
              <p:cNvSpPr/>
              <p:nvPr/>
            </p:nvSpPr>
            <p:spPr bwMode="auto">
              <a:xfrm>
                <a:off x="4230" y="2525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3" name="Freeform 372"/>
              <p:cNvSpPr/>
              <p:nvPr/>
            </p:nvSpPr>
            <p:spPr bwMode="auto">
              <a:xfrm>
                <a:off x="3472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4" name="Freeform 373"/>
              <p:cNvSpPr/>
              <p:nvPr/>
            </p:nvSpPr>
            <p:spPr bwMode="auto">
              <a:xfrm>
                <a:off x="4217" y="2482"/>
                <a:ext cx="145" cy="117"/>
              </a:xfrm>
              <a:custGeom>
                <a:avLst/>
                <a:gdLst>
                  <a:gd name="T0" fmla="*/ 63 w 68"/>
                  <a:gd name="T1" fmla="*/ 35 h 55"/>
                  <a:gd name="T2" fmla="*/ 47 w 68"/>
                  <a:gd name="T3" fmla="*/ 21 h 55"/>
                  <a:gd name="T4" fmla="*/ 43 w 68"/>
                  <a:gd name="T5" fmla="*/ 21 h 55"/>
                  <a:gd name="T6" fmla="*/ 40 w 68"/>
                  <a:gd name="T7" fmla="*/ 15 h 55"/>
                  <a:gd name="T8" fmla="*/ 35 w 68"/>
                  <a:gd name="T9" fmla="*/ 11 h 55"/>
                  <a:gd name="T10" fmla="*/ 29 w 68"/>
                  <a:gd name="T11" fmla="*/ 6 h 55"/>
                  <a:gd name="T12" fmla="*/ 24 w 68"/>
                  <a:gd name="T13" fmla="*/ 7 h 55"/>
                  <a:gd name="T14" fmla="*/ 16 w 68"/>
                  <a:gd name="T15" fmla="*/ 6 h 55"/>
                  <a:gd name="T16" fmla="*/ 13 w 68"/>
                  <a:gd name="T17" fmla="*/ 5 h 55"/>
                  <a:gd name="T18" fmla="*/ 10 w 68"/>
                  <a:gd name="T19" fmla="*/ 1 h 55"/>
                  <a:gd name="T20" fmla="*/ 9 w 68"/>
                  <a:gd name="T21" fmla="*/ 1 h 55"/>
                  <a:gd name="T22" fmla="*/ 5 w 68"/>
                  <a:gd name="T23" fmla="*/ 2 h 55"/>
                  <a:gd name="T24" fmla="*/ 2 w 68"/>
                  <a:gd name="T25" fmla="*/ 3 h 55"/>
                  <a:gd name="T26" fmla="*/ 2 w 68"/>
                  <a:gd name="T27" fmla="*/ 6 h 55"/>
                  <a:gd name="T28" fmla="*/ 5 w 68"/>
                  <a:gd name="T29" fmla="*/ 8 h 55"/>
                  <a:gd name="T30" fmla="*/ 4 w 68"/>
                  <a:gd name="T31" fmla="*/ 10 h 55"/>
                  <a:gd name="T32" fmla="*/ 6 w 68"/>
                  <a:gd name="T33" fmla="*/ 13 h 55"/>
                  <a:gd name="T34" fmla="*/ 4 w 68"/>
                  <a:gd name="T35" fmla="*/ 16 h 55"/>
                  <a:gd name="T36" fmla="*/ 2 w 68"/>
                  <a:gd name="T37" fmla="*/ 19 h 55"/>
                  <a:gd name="T38" fmla="*/ 6 w 68"/>
                  <a:gd name="T39" fmla="*/ 16 h 55"/>
                  <a:gd name="T40" fmla="*/ 9 w 68"/>
                  <a:gd name="T41" fmla="*/ 13 h 55"/>
                  <a:gd name="T42" fmla="*/ 7 w 68"/>
                  <a:gd name="T43" fmla="*/ 19 h 55"/>
                  <a:gd name="T44" fmla="*/ 8 w 68"/>
                  <a:gd name="T45" fmla="*/ 18 h 55"/>
                  <a:gd name="T46" fmla="*/ 8 w 68"/>
                  <a:gd name="T47" fmla="*/ 21 h 55"/>
                  <a:gd name="T48" fmla="*/ 9 w 68"/>
                  <a:gd name="T49" fmla="*/ 21 h 55"/>
                  <a:gd name="T50" fmla="*/ 10 w 68"/>
                  <a:gd name="T51" fmla="*/ 22 h 55"/>
                  <a:gd name="T52" fmla="*/ 15 w 68"/>
                  <a:gd name="T53" fmla="*/ 17 h 55"/>
                  <a:gd name="T54" fmla="*/ 11 w 68"/>
                  <a:gd name="T55" fmla="*/ 23 h 55"/>
                  <a:gd name="T56" fmla="*/ 13 w 68"/>
                  <a:gd name="T57" fmla="*/ 23 h 55"/>
                  <a:gd name="T58" fmla="*/ 16 w 68"/>
                  <a:gd name="T59" fmla="*/ 23 h 55"/>
                  <a:gd name="T60" fmla="*/ 18 w 68"/>
                  <a:gd name="T61" fmla="*/ 24 h 55"/>
                  <a:gd name="T62" fmla="*/ 18 w 68"/>
                  <a:gd name="T63" fmla="*/ 24 h 55"/>
                  <a:gd name="T64" fmla="*/ 21 w 68"/>
                  <a:gd name="T65" fmla="*/ 24 h 55"/>
                  <a:gd name="T66" fmla="*/ 23 w 68"/>
                  <a:gd name="T67" fmla="*/ 23 h 55"/>
                  <a:gd name="T68" fmla="*/ 22 w 68"/>
                  <a:gd name="T69" fmla="*/ 26 h 55"/>
                  <a:gd name="T70" fmla="*/ 25 w 68"/>
                  <a:gd name="T71" fmla="*/ 24 h 55"/>
                  <a:gd name="T72" fmla="*/ 24 w 68"/>
                  <a:gd name="T73" fmla="*/ 27 h 55"/>
                  <a:gd name="T74" fmla="*/ 26 w 68"/>
                  <a:gd name="T75" fmla="*/ 29 h 55"/>
                  <a:gd name="T76" fmla="*/ 28 w 68"/>
                  <a:gd name="T77" fmla="*/ 30 h 55"/>
                  <a:gd name="T78" fmla="*/ 29 w 68"/>
                  <a:gd name="T79" fmla="*/ 32 h 55"/>
                  <a:gd name="T80" fmla="*/ 31 w 68"/>
                  <a:gd name="T81" fmla="*/ 31 h 55"/>
                  <a:gd name="T82" fmla="*/ 32 w 68"/>
                  <a:gd name="T83" fmla="*/ 32 h 55"/>
                  <a:gd name="T84" fmla="*/ 31 w 68"/>
                  <a:gd name="T85" fmla="*/ 33 h 55"/>
                  <a:gd name="T86" fmla="*/ 34 w 68"/>
                  <a:gd name="T87" fmla="*/ 34 h 55"/>
                  <a:gd name="T88" fmla="*/ 37 w 68"/>
                  <a:gd name="T89" fmla="*/ 34 h 55"/>
                  <a:gd name="T90" fmla="*/ 39 w 68"/>
                  <a:gd name="T91" fmla="*/ 34 h 55"/>
                  <a:gd name="T92" fmla="*/ 44 w 68"/>
                  <a:gd name="T93" fmla="*/ 32 h 55"/>
                  <a:gd name="T94" fmla="*/ 43 w 68"/>
                  <a:gd name="T95" fmla="*/ 36 h 55"/>
                  <a:gd name="T96" fmla="*/ 46 w 68"/>
                  <a:gd name="T97" fmla="*/ 36 h 55"/>
                  <a:gd name="T98" fmla="*/ 47 w 68"/>
                  <a:gd name="T99" fmla="*/ 38 h 55"/>
                  <a:gd name="T100" fmla="*/ 48 w 68"/>
                  <a:gd name="T101" fmla="*/ 43 h 55"/>
                  <a:gd name="T102" fmla="*/ 50 w 68"/>
                  <a:gd name="T103" fmla="*/ 44 h 55"/>
                  <a:gd name="T104" fmla="*/ 58 w 68"/>
                  <a:gd name="T105" fmla="*/ 45 h 55"/>
                  <a:gd name="T106" fmla="*/ 58 w 68"/>
                  <a:gd name="T107" fmla="*/ 51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" h="55">
                    <a:moveTo>
                      <a:pt x="66" y="42"/>
                    </a:moveTo>
                    <a:cubicBezTo>
                      <a:pt x="65" y="40"/>
                      <a:pt x="67" y="35"/>
                      <a:pt x="64" y="34"/>
                    </a:cubicBezTo>
                    <a:cubicBezTo>
                      <a:pt x="63" y="35"/>
                      <a:pt x="62" y="35"/>
                      <a:pt x="62" y="36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6"/>
                      <a:pt x="62" y="35"/>
                      <a:pt x="63" y="35"/>
                    </a:cubicBezTo>
                    <a:cubicBezTo>
                      <a:pt x="62" y="34"/>
                      <a:pt x="61" y="34"/>
                      <a:pt x="61" y="33"/>
                    </a:cubicBezTo>
                    <a:cubicBezTo>
                      <a:pt x="59" y="34"/>
                      <a:pt x="60" y="32"/>
                      <a:pt x="58" y="34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8" y="33"/>
                      <a:pt x="58" y="33"/>
                      <a:pt x="59" y="31"/>
                    </a:cubicBezTo>
                    <a:cubicBezTo>
                      <a:pt x="59" y="28"/>
                      <a:pt x="56" y="27"/>
                      <a:pt x="55" y="24"/>
                    </a:cubicBezTo>
                    <a:cubicBezTo>
                      <a:pt x="53" y="22"/>
                      <a:pt x="50" y="22"/>
                      <a:pt x="47" y="21"/>
                    </a:cubicBezTo>
                    <a:cubicBezTo>
                      <a:pt x="45" y="23"/>
                      <a:pt x="45" y="22"/>
                      <a:pt x="43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2" y="23"/>
                      <a:pt x="43" y="22"/>
                      <a:pt x="44" y="21"/>
                    </a:cubicBezTo>
                    <a:cubicBezTo>
                      <a:pt x="43" y="22"/>
                      <a:pt x="44" y="21"/>
                      <a:pt x="42" y="22"/>
                    </a:cubicBezTo>
                    <a:cubicBezTo>
                      <a:pt x="41" y="24"/>
                      <a:pt x="44" y="20"/>
                      <a:pt x="43" y="21"/>
                    </a:cubicBezTo>
                    <a:cubicBezTo>
                      <a:pt x="44" y="20"/>
                      <a:pt x="42" y="22"/>
                      <a:pt x="43" y="21"/>
                    </a:cubicBezTo>
                    <a:cubicBezTo>
                      <a:pt x="41" y="22"/>
                      <a:pt x="44" y="20"/>
                      <a:pt x="44" y="18"/>
                    </a:cubicBezTo>
                    <a:cubicBezTo>
                      <a:pt x="43" y="18"/>
                      <a:pt x="41" y="19"/>
                      <a:pt x="41" y="17"/>
                    </a:cubicBezTo>
                    <a:cubicBezTo>
                      <a:pt x="41" y="17"/>
                      <a:pt x="40" y="18"/>
                      <a:pt x="40" y="18"/>
                    </a:cubicBezTo>
                    <a:cubicBezTo>
                      <a:pt x="42" y="16"/>
                      <a:pt x="39" y="19"/>
                      <a:pt x="40" y="17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41" y="15"/>
                      <a:pt x="39" y="17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8" y="16"/>
                      <a:pt x="40" y="13"/>
                      <a:pt x="39" y="15"/>
                    </a:cubicBezTo>
                    <a:cubicBezTo>
                      <a:pt x="40" y="14"/>
                      <a:pt x="39" y="14"/>
                      <a:pt x="40" y="13"/>
                    </a:cubicBezTo>
                    <a:cubicBezTo>
                      <a:pt x="37" y="16"/>
                      <a:pt x="40" y="12"/>
                      <a:pt x="38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7" y="12"/>
                      <a:pt x="37" y="11"/>
                      <a:pt x="35" y="11"/>
                    </a:cubicBezTo>
                    <a:cubicBezTo>
                      <a:pt x="34" y="11"/>
                      <a:pt x="36" y="8"/>
                      <a:pt x="34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2" y="10"/>
                      <a:pt x="33" y="9"/>
                      <a:pt x="34" y="9"/>
                    </a:cubicBezTo>
                    <a:cubicBezTo>
                      <a:pt x="32" y="10"/>
                      <a:pt x="33" y="8"/>
                      <a:pt x="33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29" y="7"/>
                      <a:pt x="29" y="6"/>
                    </a:cubicBezTo>
                    <a:cubicBezTo>
                      <a:pt x="28" y="9"/>
                      <a:pt x="28" y="7"/>
                      <a:pt x="28" y="8"/>
                    </a:cubicBezTo>
                    <a:cubicBezTo>
                      <a:pt x="28" y="8"/>
                      <a:pt x="28" y="7"/>
                      <a:pt x="28" y="6"/>
                    </a:cubicBezTo>
                    <a:cubicBezTo>
                      <a:pt x="28" y="6"/>
                      <a:pt x="28" y="6"/>
                      <a:pt x="28" y="5"/>
                    </a:cubicBezTo>
                    <a:cubicBezTo>
                      <a:pt x="27" y="6"/>
                      <a:pt x="26" y="7"/>
                      <a:pt x="26" y="7"/>
                    </a:cubicBezTo>
                    <a:cubicBezTo>
                      <a:pt x="27" y="4"/>
                      <a:pt x="26" y="6"/>
                      <a:pt x="26" y="5"/>
                    </a:cubicBezTo>
                    <a:cubicBezTo>
                      <a:pt x="25" y="7"/>
                      <a:pt x="24" y="8"/>
                      <a:pt x="24" y="7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4" y="6"/>
                      <a:pt x="24" y="3"/>
                      <a:pt x="22" y="5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5"/>
                      <a:pt x="21" y="3"/>
                      <a:pt x="19" y="5"/>
                    </a:cubicBezTo>
                    <a:cubicBezTo>
                      <a:pt x="19" y="4"/>
                      <a:pt x="19" y="4"/>
                      <a:pt x="19" y="3"/>
                    </a:cubicBezTo>
                    <a:cubicBezTo>
                      <a:pt x="18" y="4"/>
                      <a:pt x="18" y="4"/>
                      <a:pt x="16" y="6"/>
                    </a:cubicBezTo>
                    <a:cubicBezTo>
                      <a:pt x="16" y="6"/>
                      <a:pt x="17" y="5"/>
                      <a:pt x="17" y="4"/>
                    </a:cubicBezTo>
                    <a:cubicBezTo>
                      <a:pt x="17" y="4"/>
                      <a:pt x="18" y="2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4"/>
                      <a:pt x="14" y="5"/>
                      <a:pt x="15" y="3"/>
                    </a:cubicBezTo>
                    <a:cubicBezTo>
                      <a:pt x="14" y="4"/>
                      <a:pt x="14" y="5"/>
                      <a:pt x="13" y="6"/>
                    </a:cubicBezTo>
                    <a:cubicBezTo>
                      <a:pt x="13" y="6"/>
                      <a:pt x="14" y="4"/>
                      <a:pt x="13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3"/>
                      <a:pt x="13" y="3"/>
                      <a:pt x="12" y="4"/>
                    </a:cubicBezTo>
                    <a:cubicBezTo>
                      <a:pt x="13" y="2"/>
                      <a:pt x="11" y="3"/>
                      <a:pt x="12" y="2"/>
                    </a:cubicBezTo>
                    <a:cubicBezTo>
                      <a:pt x="11" y="3"/>
                      <a:pt x="12" y="1"/>
                      <a:pt x="9" y="3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1" y="1"/>
                      <a:pt x="9" y="2"/>
                      <a:pt x="8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2"/>
                      <a:pt x="7" y="3"/>
                      <a:pt x="6" y="4"/>
                    </a:cubicBezTo>
                    <a:cubicBezTo>
                      <a:pt x="6" y="3"/>
                      <a:pt x="5" y="4"/>
                      <a:pt x="6" y="3"/>
                    </a:cubicBezTo>
                    <a:cubicBezTo>
                      <a:pt x="7" y="3"/>
                      <a:pt x="8" y="2"/>
                      <a:pt x="10" y="1"/>
                    </a:cubicBezTo>
                    <a:cubicBezTo>
                      <a:pt x="10" y="0"/>
                      <a:pt x="7" y="2"/>
                      <a:pt x="9" y="1"/>
                    </a:cubicBezTo>
                    <a:cubicBezTo>
                      <a:pt x="9" y="0"/>
                      <a:pt x="9" y="1"/>
                      <a:pt x="7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2"/>
                      <a:pt x="6" y="1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3"/>
                      <a:pt x="3" y="3"/>
                      <a:pt x="4" y="2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4" y="2"/>
                      <a:pt x="3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2" y="4"/>
                      <a:pt x="3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7" y="2"/>
                      <a:pt x="5" y="3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3" y="6"/>
                      <a:pt x="4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4" y="5"/>
                      <a:pt x="5" y="5"/>
                    </a:cubicBezTo>
                    <a:cubicBezTo>
                      <a:pt x="4" y="5"/>
                      <a:pt x="2" y="7"/>
                      <a:pt x="2" y="8"/>
                    </a:cubicBezTo>
                    <a:cubicBezTo>
                      <a:pt x="2" y="8"/>
                      <a:pt x="4" y="7"/>
                      <a:pt x="3" y="9"/>
                    </a:cubicBezTo>
                    <a:cubicBezTo>
                      <a:pt x="3" y="9"/>
                      <a:pt x="4" y="9"/>
                      <a:pt x="5" y="8"/>
                    </a:cubicBezTo>
                    <a:cubicBezTo>
                      <a:pt x="5" y="8"/>
                      <a:pt x="3" y="10"/>
                      <a:pt x="4" y="9"/>
                    </a:cubicBezTo>
                    <a:cubicBezTo>
                      <a:pt x="3" y="10"/>
                      <a:pt x="2" y="12"/>
                      <a:pt x="1" y="13"/>
                    </a:cubicBezTo>
                    <a:cubicBezTo>
                      <a:pt x="1" y="13"/>
                      <a:pt x="0" y="14"/>
                      <a:pt x="1" y="14"/>
                    </a:cubicBezTo>
                    <a:cubicBezTo>
                      <a:pt x="0" y="14"/>
                      <a:pt x="0" y="15"/>
                      <a:pt x="0" y="15"/>
                    </a:cubicBezTo>
                    <a:cubicBezTo>
                      <a:pt x="1" y="14"/>
                      <a:pt x="2" y="13"/>
                      <a:pt x="2" y="12"/>
                    </a:cubicBezTo>
                    <a:cubicBezTo>
                      <a:pt x="3" y="10"/>
                      <a:pt x="3" y="12"/>
                      <a:pt x="4" y="10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5" y="11"/>
                      <a:pt x="4" y="12"/>
                      <a:pt x="3" y="13"/>
                    </a:cubicBezTo>
                    <a:cubicBezTo>
                      <a:pt x="5" y="12"/>
                      <a:pt x="6" y="11"/>
                      <a:pt x="6" y="12"/>
                    </a:cubicBezTo>
                    <a:cubicBezTo>
                      <a:pt x="7" y="11"/>
                      <a:pt x="7" y="11"/>
                      <a:pt x="8" y="9"/>
                    </a:cubicBezTo>
                    <a:cubicBezTo>
                      <a:pt x="8" y="9"/>
                      <a:pt x="8" y="8"/>
                      <a:pt x="8" y="9"/>
                    </a:cubicBezTo>
                    <a:cubicBezTo>
                      <a:pt x="7" y="10"/>
                      <a:pt x="6" y="12"/>
                      <a:pt x="6" y="13"/>
                    </a:cubicBezTo>
                    <a:cubicBezTo>
                      <a:pt x="4" y="15"/>
                      <a:pt x="6" y="12"/>
                      <a:pt x="4" y="14"/>
                    </a:cubicBezTo>
                    <a:cubicBezTo>
                      <a:pt x="2" y="16"/>
                      <a:pt x="2" y="15"/>
                      <a:pt x="3" y="14"/>
                    </a:cubicBezTo>
                    <a:cubicBezTo>
                      <a:pt x="1" y="16"/>
                      <a:pt x="3" y="15"/>
                      <a:pt x="1" y="16"/>
                    </a:cubicBezTo>
                    <a:cubicBezTo>
                      <a:pt x="1" y="17"/>
                      <a:pt x="2" y="16"/>
                      <a:pt x="3" y="16"/>
                    </a:cubicBezTo>
                    <a:cubicBezTo>
                      <a:pt x="4" y="15"/>
                      <a:pt x="4" y="15"/>
                      <a:pt x="4" y="14"/>
                    </a:cubicBezTo>
                    <a:cubicBezTo>
                      <a:pt x="6" y="12"/>
                      <a:pt x="4" y="16"/>
                      <a:pt x="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4" y="16"/>
                      <a:pt x="4" y="16"/>
                    </a:cubicBezTo>
                    <a:cubicBezTo>
                      <a:pt x="2" y="19"/>
                      <a:pt x="4" y="16"/>
                      <a:pt x="2" y="18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8"/>
                      <a:pt x="4" y="17"/>
                      <a:pt x="4" y="17"/>
                    </a:cubicBezTo>
                    <a:cubicBezTo>
                      <a:pt x="6" y="14"/>
                      <a:pt x="4" y="16"/>
                      <a:pt x="5" y="16"/>
                    </a:cubicBezTo>
                    <a:cubicBezTo>
                      <a:pt x="6" y="15"/>
                      <a:pt x="5" y="16"/>
                      <a:pt x="6" y="15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4"/>
                      <a:pt x="6" y="15"/>
                      <a:pt x="6" y="16"/>
                    </a:cubicBezTo>
                    <a:cubicBezTo>
                      <a:pt x="6" y="16"/>
                      <a:pt x="5" y="16"/>
                      <a:pt x="6" y="15"/>
                    </a:cubicBezTo>
                    <a:cubicBezTo>
                      <a:pt x="5" y="17"/>
                      <a:pt x="4" y="19"/>
                      <a:pt x="3" y="19"/>
                    </a:cubicBezTo>
                    <a:cubicBezTo>
                      <a:pt x="3" y="21"/>
                      <a:pt x="4" y="18"/>
                      <a:pt x="5" y="18"/>
                    </a:cubicBezTo>
                    <a:cubicBezTo>
                      <a:pt x="4" y="19"/>
                      <a:pt x="5" y="17"/>
                      <a:pt x="6" y="16"/>
                    </a:cubicBezTo>
                    <a:cubicBezTo>
                      <a:pt x="9" y="13"/>
                      <a:pt x="4" y="20"/>
                      <a:pt x="5" y="19"/>
                    </a:cubicBezTo>
                    <a:cubicBezTo>
                      <a:pt x="7" y="17"/>
                      <a:pt x="8" y="16"/>
                      <a:pt x="9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9" y="14"/>
                      <a:pt x="9" y="14"/>
                      <a:pt x="8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6" y="19"/>
                      <a:pt x="6" y="20"/>
                      <a:pt x="5" y="21"/>
                    </a:cubicBezTo>
                    <a:cubicBezTo>
                      <a:pt x="6" y="20"/>
                      <a:pt x="6" y="19"/>
                      <a:pt x="7" y="19"/>
                    </a:cubicBezTo>
                    <a:cubicBezTo>
                      <a:pt x="6" y="20"/>
                      <a:pt x="6" y="21"/>
                      <a:pt x="6" y="21"/>
                    </a:cubicBezTo>
                    <a:cubicBezTo>
                      <a:pt x="6" y="20"/>
                      <a:pt x="7" y="18"/>
                      <a:pt x="8" y="18"/>
                    </a:cubicBezTo>
                    <a:cubicBezTo>
                      <a:pt x="8" y="18"/>
                      <a:pt x="7" y="20"/>
                      <a:pt x="7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7" y="20"/>
                      <a:pt x="5" y="22"/>
                      <a:pt x="6" y="2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9" y="18"/>
                      <a:pt x="8" y="19"/>
                      <a:pt x="8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8" y="20"/>
                      <a:pt x="6" y="23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1"/>
                      <a:pt x="7" y="22"/>
                      <a:pt x="8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8" y="22"/>
                      <a:pt x="9" y="20"/>
                      <a:pt x="8" y="22"/>
                    </a:cubicBezTo>
                    <a:cubicBezTo>
                      <a:pt x="9" y="19"/>
                      <a:pt x="8" y="21"/>
                      <a:pt x="8" y="20"/>
                    </a:cubicBezTo>
                    <a:cubicBezTo>
                      <a:pt x="9" y="19"/>
                      <a:pt x="9" y="19"/>
                      <a:pt x="10" y="19"/>
                    </a:cubicBezTo>
                    <a:cubicBezTo>
                      <a:pt x="8" y="21"/>
                      <a:pt x="10" y="19"/>
                      <a:pt x="10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8" y="23"/>
                      <a:pt x="11" y="19"/>
                      <a:pt x="10" y="20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0"/>
                      <a:pt x="11" y="20"/>
                      <a:pt x="12" y="18"/>
                    </a:cubicBezTo>
                    <a:cubicBezTo>
                      <a:pt x="11" y="19"/>
                      <a:pt x="10" y="21"/>
                      <a:pt x="9" y="23"/>
                    </a:cubicBezTo>
                    <a:cubicBezTo>
                      <a:pt x="10" y="21"/>
                      <a:pt x="9" y="24"/>
                      <a:pt x="10" y="22"/>
                    </a:cubicBezTo>
                    <a:cubicBezTo>
                      <a:pt x="10" y="21"/>
                      <a:pt x="11" y="21"/>
                      <a:pt x="12" y="20"/>
                    </a:cubicBezTo>
                    <a:cubicBezTo>
                      <a:pt x="12" y="20"/>
                      <a:pt x="11" y="21"/>
                      <a:pt x="11" y="21"/>
                    </a:cubicBezTo>
                    <a:cubicBezTo>
                      <a:pt x="11" y="21"/>
                      <a:pt x="12" y="19"/>
                      <a:pt x="12" y="19"/>
                    </a:cubicBezTo>
                    <a:cubicBezTo>
                      <a:pt x="12" y="19"/>
                      <a:pt x="14" y="17"/>
                      <a:pt x="13" y="19"/>
                    </a:cubicBezTo>
                    <a:cubicBezTo>
                      <a:pt x="12" y="20"/>
                      <a:pt x="12" y="19"/>
                      <a:pt x="12" y="20"/>
                    </a:cubicBezTo>
                    <a:cubicBezTo>
                      <a:pt x="12" y="21"/>
                      <a:pt x="14" y="17"/>
                      <a:pt x="15" y="17"/>
                    </a:cubicBezTo>
                    <a:cubicBezTo>
                      <a:pt x="15" y="16"/>
                      <a:pt x="16" y="13"/>
                      <a:pt x="17" y="12"/>
                    </a:cubicBezTo>
                    <a:cubicBezTo>
                      <a:pt x="17" y="13"/>
                      <a:pt x="16" y="13"/>
                      <a:pt x="16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5" y="18"/>
                      <a:pt x="13" y="19"/>
                      <a:pt x="12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2" y="21"/>
                      <a:pt x="12" y="23"/>
                      <a:pt x="12" y="22"/>
                    </a:cubicBezTo>
                    <a:cubicBezTo>
                      <a:pt x="13" y="21"/>
                      <a:pt x="12" y="23"/>
                      <a:pt x="12" y="22"/>
                    </a:cubicBezTo>
                    <a:cubicBezTo>
                      <a:pt x="13" y="21"/>
                      <a:pt x="14" y="19"/>
                      <a:pt x="14" y="20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3" y="21"/>
                      <a:pt x="13" y="22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4" y="24"/>
                      <a:pt x="16" y="20"/>
                    </a:cubicBezTo>
                    <a:cubicBezTo>
                      <a:pt x="16" y="22"/>
                      <a:pt x="16" y="22"/>
                      <a:pt x="15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5"/>
                      <a:pt x="16" y="23"/>
                      <a:pt x="17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5"/>
                      <a:pt x="17" y="23"/>
                      <a:pt x="17" y="22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8" y="22"/>
                      <a:pt x="17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8" y="24"/>
                      <a:pt x="18" y="23"/>
                      <a:pt x="18" y="24"/>
                    </a:cubicBezTo>
                    <a:cubicBezTo>
                      <a:pt x="18" y="23"/>
                      <a:pt x="19" y="23"/>
                      <a:pt x="20" y="21"/>
                    </a:cubicBezTo>
                    <a:cubicBezTo>
                      <a:pt x="21" y="19"/>
                      <a:pt x="19" y="22"/>
                      <a:pt x="20" y="21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5"/>
                      <a:pt x="20" y="23"/>
                      <a:pt x="20" y="24"/>
                    </a:cubicBezTo>
                    <a:cubicBezTo>
                      <a:pt x="20" y="24"/>
                      <a:pt x="22" y="22"/>
                      <a:pt x="22" y="22"/>
                    </a:cubicBezTo>
                    <a:cubicBezTo>
                      <a:pt x="24" y="20"/>
                      <a:pt x="21" y="24"/>
                      <a:pt x="20" y="25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2" y="24"/>
                      <a:pt x="22" y="23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5"/>
                      <a:pt x="21" y="26"/>
                      <a:pt x="21" y="26"/>
                    </a:cubicBezTo>
                    <a:cubicBezTo>
                      <a:pt x="22" y="24"/>
                      <a:pt x="22" y="25"/>
                      <a:pt x="23" y="2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1" y="26"/>
                      <a:pt x="23" y="24"/>
                      <a:pt x="24" y="24"/>
                    </a:cubicBezTo>
                    <a:cubicBezTo>
                      <a:pt x="24" y="23"/>
                      <a:pt x="23" y="24"/>
                      <a:pt x="23" y="25"/>
                    </a:cubicBezTo>
                    <a:cubicBezTo>
                      <a:pt x="22" y="25"/>
                      <a:pt x="23" y="25"/>
                      <a:pt x="23" y="25"/>
                    </a:cubicBezTo>
                    <a:cubicBezTo>
                      <a:pt x="22" y="26"/>
                      <a:pt x="23" y="25"/>
                      <a:pt x="22" y="26"/>
                    </a:cubicBezTo>
                    <a:cubicBezTo>
                      <a:pt x="22" y="26"/>
                      <a:pt x="23" y="25"/>
                      <a:pt x="23" y="25"/>
                    </a:cubicBezTo>
                    <a:cubicBezTo>
                      <a:pt x="23" y="25"/>
                      <a:pt x="24" y="25"/>
                      <a:pt x="23" y="26"/>
                    </a:cubicBezTo>
                    <a:cubicBezTo>
                      <a:pt x="23" y="26"/>
                      <a:pt x="23" y="26"/>
                      <a:pt x="24" y="25"/>
                    </a:cubicBezTo>
                    <a:cubicBezTo>
                      <a:pt x="24" y="25"/>
                      <a:pt x="24" y="24"/>
                      <a:pt x="25" y="24"/>
                    </a:cubicBezTo>
                    <a:cubicBezTo>
                      <a:pt x="25" y="24"/>
                      <a:pt x="25" y="23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3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5"/>
                      <a:pt x="23" y="27"/>
                      <a:pt x="23" y="27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6"/>
                      <a:pt x="25" y="26"/>
                      <a:pt x="24" y="27"/>
                    </a:cubicBezTo>
                    <a:cubicBezTo>
                      <a:pt x="24" y="28"/>
                      <a:pt x="27" y="24"/>
                      <a:pt x="27" y="25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5" y="28"/>
                      <a:pt x="25" y="27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4" y="29"/>
                      <a:pt x="27" y="27"/>
                      <a:pt x="26" y="29"/>
                    </a:cubicBezTo>
                    <a:cubicBezTo>
                      <a:pt x="27" y="27"/>
                      <a:pt x="26" y="29"/>
                      <a:pt x="27" y="28"/>
                    </a:cubicBezTo>
                    <a:cubicBezTo>
                      <a:pt x="25" y="30"/>
                      <a:pt x="27" y="28"/>
                      <a:pt x="26" y="29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29"/>
                      <a:pt x="31" y="25"/>
                      <a:pt x="29" y="2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6" y="31"/>
                      <a:pt x="29" y="27"/>
                      <a:pt x="28" y="30"/>
                    </a:cubicBezTo>
                    <a:cubicBezTo>
                      <a:pt x="28" y="29"/>
                      <a:pt x="29" y="28"/>
                      <a:pt x="30" y="27"/>
                    </a:cubicBezTo>
                    <a:cubicBezTo>
                      <a:pt x="30" y="28"/>
                      <a:pt x="29" y="29"/>
                      <a:pt x="29" y="30"/>
                    </a:cubicBezTo>
                    <a:cubicBezTo>
                      <a:pt x="29" y="29"/>
                      <a:pt x="30" y="29"/>
                      <a:pt x="29" y="30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8" y="31"/>
                      <a:pt x="29" y="30"/>
                      <a:pt x="30" y="30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1" y="30"/>
                      <a:pt x="29" y="33"/>
                      <a:pt x="31" y="31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1"/>
                      <a:pt x="32" y="29"/>
                      <a:pt x="32" y="29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29" y="33"/>
                      <a:pt x="31" y="31"/>
                      <a:pt x="30" y="32"/>
                    </a:cubicBezTo>
                    <a:cubicBezTo>
                      <a:pt x="31" y="31"/>
                      <a:pt x="30" y="32"/>
                      <a:pt x="31" y="31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1" y="32"/>
                      <a:pt x="31" y="32"/>
                    </a:cubicBezTo>
                    <a:cubicBezTo>
                      <a:pt x="31" y="33"/>
                      <a:pt x="31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1" y="33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0" y="34"/>
                      <a:pt x="32" y="33"/>
                      <a:pt x="32" y="32"/>
                    </a:cubicBezTo>
                    <a:cubicBezTo>
                      <a:pt x="32" y="34"/>
                      <a:pt x="33" y="33"/>
                      <a:pt x="34" y="33"/>
                    </a:cubicBezTo>
                    <a:cubicBezTo>
                      <a:pt x="34" y="33"/>
                      <a:pt x="33" y="33"/>
                      <a:pt x="33" y="33"/>
                    </a:cubicBezTo>
                    <a:cubicBezTo>
                      <a:pt x="34" y="33"/>
                      <a:pt x="35" y="32"/>
                      <a:pt x="34" y="33"/>
                    </a:cubicBezTo>
                    <a:cubicBezTo>
                      <a:pt x="35" y="32"/>
                      <a:pt x="33" y="34"/>
                      <a:pt x="34" y="34"/>
                    </a:cubicBezTo>
                    <a:cubicBezTo>
                      <a:pt x="33" y="34"/>
                      <a:pt x="35" y="33"/>
                      <a:pt x="34" y="33"/>
                    </a:cubicBezTo>
                    <a:cubicBezTo>
                      <a:pt x="33" y="35"/>
                      <a:pt x="36" y="32"/>
                      <a:pt x="35" y="34"/>
                    </a:cubicBezTo>
                    <a:cubicBezTo>
                      <a:pt x="36" y="33"/>
                      <a:pt x="35" y="34"/>
                      <a:pt x="34" y="35"/>
                    </a:cubicBezTo>
                    <a:cubicBezTo>
                      <a:pt x="35" y="34"/>
                      <a:pt x="36" y="34"/>
                      <a:pt x="37" y="33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4"/>
                      <a:pt x="36" y="34"/>
                      <a:pt x="37" y="34"/>
                    </a:cubicBezTo>
                    <a:cubicBezTo>
                      <a:pt x="38" y="33"/>
                      <a:pt x="39" y="32"/>
                      <a:pt x="39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9" y="33"/>
                      <a:pt x="39" y="32"/>
                      <a:pt x="39" y="33"/>
                    </a:cubicBezTo>
                    <a:cubicBezTo>
                      <a:pt x="37" y="35"/>
                      <a:pt x="38" y="34"/>
                      <a:pt x="38" y="35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3"/>
                      <a:pt x="38" y="35"/>
                      <a:pt x="38" y="35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2" y="32"/>
                      <a:pt x="41" y="33"/>
                      <a:pt x="40" y="34"/>
                    </a:cubicBezTo>
                    <a:cubicBezTo>
                      <a:pt x="40" y="34"/>
                      <a:pt x="42" y="32"/>
                      <a:pt x="44" y="31"/>
                    </a:cubicBezTo>
                    <a:cubicBezTo>
                      <a:pt x="44" y="31"/>
                      <a:pt x="45" y="31"/>
                      <a:pt x="45" y="31"/>
                    </a:cubicBezTo>
                    <a:cubicBezTo>
                      <a:pt x="44" y="32"/>
                      <a:pt x="45" y="31"/>
                      <a:pt x="44" y="32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3" y="33"/>
                      <a:pt x="41" y="34"/>
                      <a:pt x="40" y="35"/>
                    </a:cubicBezTo>
                    <a:cubicBezTo>
                      <a:pt x="41" y="35"/>
                      <a:pt x="41" y="36"/>
                      <a:pt x="41" y="36"/>
                    </a:cubicBezTo>
                    <a:cubicBezTo>
                      <a:pt x="43" y="34"/>
                      <a:pt x="42" y="35"/>
                      <a:pt x="44" y="34"/>
                    </a:cubicBezTo>
                    <a:cubicBezTo>
                      <a:pt x="44" y="34"/>
                      <a:pt x="43" y="35"/>
                      <a:pt x="42" y="36"/>
                    </a:cubicBezTo>
                    <a:cubicBezTo>
                      <a:pt x="43" y="35"/>
                      <a:pt x="43" y="36"/>
                      <a:pt x="43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4" y="36"/>
                      <a:pt x="43" y="37"/>
                      <a:pt x="45" y="36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44" y="37"/>
                      <a:pt x="47" y="34"/>
                      <a:pt x="46" y="36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6" y="36"/>
                      <a:pt x="44" y="38"/>
                      <a:pt x="46" y="36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45" y="37"/>
                      <a:pt x="45" y="37"/>
                      <a:pt x="47" y="36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5" y="39"/>
                      <a:pt x="47" y="36"/>
                      <a:pt x="47" y="37"/>
                    </a:cubicBezTo>
                    <a:cubicBezTo>
                      <a:pt x="47" y="37"/>
                      <a:pt x="46" y="38"/>
                      <a:pt x="46" y="38"/>
                    </a:cubicBezTo>
                    <a:cubicBezTo>
                      <a:pt x="47" y="37"/>
                      <a:pt x="47" y="38"/>
                      <a:pt x="47" y="38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7" y="40"/>
                      <a:pt x="47" y="41"/>
                      <a:pt x="50" y="41"/>
                    </a:cubicBezTo>
                    <a:cubicBezTo>
                      <a:pt x="48" y="42"/>
                      <a:pt x="48" y="41"/>
                      <a:pt x="47" y="43"/>
                    </a:cubicBezTo>
                    <a:cubicBezTo>
                      <a:pt x="49" y="41"/>
                      <a:pt x="48" y="42"/>
                      <a:pt x="49" y="42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49" y="42"/>
                      <a:pt x="48" y="43"/>
                      <a:pt x="48" y="43"/>
                    </a:cubicBezTo>
                    <a:cubicBezTo>
                      <a:pt x="49" y="43"/>
                      <a:pt x="49" y="43"/>
                      <a:pt x="49" y="43"/>
                    </a:cubicBezTo>
                    <a:cubicBezTo>
                      <a:pt x="50" y="42"/>
                      <a:pt x="47" y="45"/>
                      <a:pt x="49" y="43"/>
                    </a:cubicBezTo>
                    <a:cubicBezTo>
                      <a:pt x="48" y="44"/>
                      <a:pt x="48" y="44"/>
                      <a:pt x="48" y="44"/>
                    </a:cubicBezTo>
                    <a:cubicBezTo>
                      <a:pt x="50" y="43"/>
                      <a:pt x="47" y="45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8" y="45"/>
                      <a:pt x="51" y="43"/>
                      <a:pt x="50" y="44"/>
                    </a:cubicBezTo>
                    <a:cubicBezTo>
                      <a:pt x="50" y="44"/>
                      <a:pt x="51" y="44"/>
                      <a:pt x="53" y="43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2" y="44"/>
                      <a:pt x="52" y="46"/>
                      <a:pt x="55" y="45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6" y="44"/>
                      <a:pt x="52" y="48"/>
                      <a:pt x="56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6" y="46"/>
                      <a:pt x="58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7"/>
                      <a:pt x="59" y="46"/>
                      <a:pt x="58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5" y="49"/>
                      <a:pt x="54" y="52"/>
                      <a:pt x="58" y="51"/>
                    </a:cubicBezTo>
                    <a:cubicBezTo>
                      <a:pt x="59" y="50"/>
                      <a:pt x="56" y="52"/>
                      <a:pt x="56" y="52"/>
                    </a:cubicBezTo>
                    <a:cubicBezTo>
                      <a:pt x="60" y="51"/>
                      <a:pt x="56" y="55"/>
                      <a:pt x="61" y="53"/>
                    </a:cubicBezTo>
                    <a:cubicBezTo>
                      <a:pt x="63" y="53"/>
                      <a:pt x="68" y="50"/>
                      <a:pt x="68" y="50"/>
                    </a:cubicBezTo>
                    <a:cubicBezTo>
                      <a:pt x="65" y="50"/>
                      <a:pt x="66" y="47"/>
                      <a:pt x="68" y="44"/>
                    </a:cubicBezTo>
                    <a:cubicBezTo>
                      <a:pt x="67" y="44"/>
                      <a:pt x="66" y="43"/>
                      <a:pt x="66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5" name="Freeform 374"/>
              <p:cNvSpPr/>
              <p:nvPr/>
            </p:nvSpPr>
            <p:spPr bwMode="auto">
              <a:xfrm>
                <a:off x="3472" y="207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  <a:gd name="T4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6" name="Freeform 375"/>
              <p:cNvSpPr/>
              <p:nvPr/>
            </p:nvSpPr>
            <p:spPr bwMode="auto">
              <a:xfrm>
                <a:off x="4219" y="2506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1 w 1"/>
                  <a:gd name="T5" fmla="*/ 0 h 2"/>
                  <a:gd name="T6" fmla="*/ 0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7" name="Freeform 376"/>
              <p:cNvSpPr/>
              <p:nvPr/>
            </p:nvSpPr>
            <p:spPr bwMode="auto">
              <a:xfrm>
                <a:off x="4228" y="2482"/>
                <a:ext cx="6" cy="3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8" name="Freeform 377"/>
              <p:cNvSpPr/>
              <p:nvPr/>
            </p:nvSpPr>
            <p:spPr bwMode="auto">
              <a:xfrm>
                <a:off x="3472" y="2073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  <a:gd name="T3" fmla="*/ 1 h 1"/>
                  <a:gd name="T4" fmla="*/ 1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9" name="Freeform 378"/>
              <p:cNvSpPr/>
              <p:nvPr/>
            </p:nvSpPr>
            <p:spPr bwMode="auto">
              <a:xfrm>
                <a:off x="3472" y="20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0" name="Freeform 379"/>
              <p:cNvSpPr/>
              <p:nvPr/>
            </p:nvSpPr>
            <p:spPr bwMode="auto">
              <a:xfrm>
                <a:off x="4219" y="2510"/>
                <a:ext cx="5" cy="2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1" y="1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1" name="Freeform 380"/>
              <p:cNvSpPr/>
              <p:nvPr/>
            </p:nvSpPr>
            <p:spPr bwMode="auto">
              <a:xfrm>
                <a:off x="4221" y="2514"/>
                <a:ext cx="3" cy="4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1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2" name="Oval 381"/>
              <p:cNvSpPr>
                <a:spLocks noChangeArrowheads="1"/>
              </p:cNvSpPr>
              <p:nvPr/>
            </p:nvSpPr>
            <p:spPr bwMode="auto">
              <a:xfrm>
                <a:off x="3905" y="227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3" name="Freeform 382"/>
              <p:cNvSpPr/>
              <p:nvPr/>
            </p:nvSpPr>
            <p:spPr bwMode="auto">
              <a:xfrm>
                <a:off x="4217" y="2510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4" name="Freeform 383"/>
              <p:cNvSpPr/>
              <p:nvPr/>
            </p:nvSpPr>
            <p:spPr bwMode="auto">
              <a:xfrm>
                <a:off x="4296" y="2552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5" name="Freeform 384"/>
              <p:cNvSpPr/>
              <p:nvPr/>
            </p:nvSpPr>
            <p:spPr bwMode="auto">
              <a:xfrm>
                <a:off x="4289" y="25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6" name="Freeform 385"/>
              <p:cNvSpPr/>
              <p:nvPr/>
            </p:nvSpPr>
            <p:spPr bwMode="auto">
              <a:xfrm>
                <a:off x="4296" y="2552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7" name="Freeform 386"/>
              <p:cNvSpPr/>
              <p:nvPr/>
            </p:nvSpPr>
            <p:spPr bwMode="auto">
              <a:xfrm>
                <a:off x="4306" y="2555"/>
                <a:ext cx="2" cy="4"/>
              </a:xfrm>
              <a:custGeom>
                <a:avLst/>
                <a:gdLst>
                  <a:gd name="T0" fmla="*/ 0 w 2"/>
                  <a:gd name="T1" fmla="*/ 4 h 4"/>
                  <a:gd name="T2" fmla="*/ 0 w 2"/>
                  <a:gd name="T3" fmla="*/ 4 h 4"/>
                  <a:gd name="T4" fmla="*/ 2 w 2"/>
                  <a:gd name="T5" fmla="*/ 0 h 4"/>
                  <a:gd name="T6" fmla="*/ 0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4"/>
                    </a:moveTo>
                    <a:lnTo>
                      <a:pt x="0" y="4"/>
                    </a:lnTo>
                    <a:lnTo>
                      <a:pt x="2" y="0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8" name="Freeform 387"/>
              <p:cNvSpPr/>
              <p:nvPr/>
            </p:nvSpPr>
            <p:spPr bwMode="auto">
              <a:xfrm>
                <a:off x="3903" y="2275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9" name="Freeform 388"/>
              <p:cNvSpPr/>
              <p:nvPr/>
            </p:nvSpPr>
            <p:spPr bwMode="auto">
              <a:xfrm>
                <a:off x="3901" y="257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0" name="Freeform 389"/>
              <p:cNvSpPr/>
              <p:nvPr/>
            </p:nvSpPr>
            <p:spPr bwMode="auto">
              <a:xfrm>
                <a:off x="4285" y="25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1" name="Freeform 390"/>
              <p:cNvSpPr/>
              <p:nvPr/>
            </p:nvSpPr>
            <p:spPr bwMode="auto">
              <a:xfrm>
                <a:off x="3472" y="20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2" name="Rectangle 391"/>
              <p:cNvSpPr>
                <a:spLocks noChangeArrowheads="1"/>
              </p:cNvSpPr>
              <p:nvPr/>
            </p:nvSpPr>
            <p:spPr bwMode="auto">
              <a:xfrm>
                <a:off x="3472" y="2079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3" name="Freeform 392"/>
              <p:cNvSpPr/>
              <p:nvPr/>
            </p:nvSpPr>
            <p:spPr bwMode="auto">
              <a:xfrm>
                <a:off x="4277" y="2495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4" name="Freeform 393"/>
              <p:cNvSpPr/>
              <p:nvPr/>
            </p:nvSpPr>
            <p:spPr bwMode="auto">
              <a:xfrm>
                <a:off x="3472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5" name="Freeform 394"/>
              <p:cNvSpPr/>
              <p:nvPr/>
            </p:nvSpPr>
            <p:spPr bwMode="auto">
              <a:xfrm>
                <a:off x="4255" y="25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6" name="Freeform 395"/>
              <p:cNvSpPr/>
              <p:nvPr/>
            </p:nvSpPr>
            <p:spPr bwMode="auto">
              <a:xfrm>
                <a:off x="3678" y="2461"/>
                <a:ext cx="19" cy="13"/>
              </a:xfrm>
              <a:custGeom>
                <a:avLst/>
                <a:gdLst>
                  <a:gd name="T0" fmla="*/ 0 w 9"/>
                  <a:gd name="T1" fmla="*/ 0 h 6"/>
                  <a:gd name="T2" fmla="*/ 9 w 9"/>
                  <a:gd name="T3" fmla="*/ 6 h 6"/>
                  <a:gd name="T4" fmla="*/ 0 w 9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6">
                    <a:moveTo>
                      <a:pt x="0" y="0"/>
                    </a:moveTo>
                    <a:cubicBezTo>
                      <a:pt x="9" y="6"/>
                      <a:pt x="9" y="6"/>
                      <a:pt x="9" y="6"/>
                    </a:cubicBezTo>
                    <a:cubicBezTo>
                      <a:pt x="6" y="3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7" name="Freeform 396"/>
              <p:cNvSpPr/>
              <p:nvPr/>
            </p:nvSpPr>
            <p:spPr bwMode="auto">
              <a:xfrm>
                <a:off x="3496" y="2319"/>
                <a:ext cx="4" cy="6"/>
              </a:xfrm>
              <a:custGeom>
                <a:avLst/>
                <a:gdLst>
                  <a:gd name="T0" fmla="*/ 1 w 2"/>
                  <a:gd name="T1" fmla="*/ 1 h 3"/>
                  <a:gd name="T2" fmla="*/ 2 w 2"/>
                  <a:gd name="T3" fmla="*/ 3 h 3"/>
                  <a:gd name="T4" fmla="*/ 2 w 2"/>
                  <a:gd name="T5" fmla="*/ 1 h 3"/>
                  <a:gd name="T6" fmla="*/ 1 w 2"/>
                  <a:gd name="T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1"/>
                    </a:moveTo>
                    <a:cubicBezTo>
                      <a:pt x="2" y="2"/>
                      <a:pt x="2" y="2"/>
                      <a:pt x="2" y="3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8" name="Freeform 397"/>
              <p:cNvSpPr/>
              <p:nvPr/>
            </p:nvSpPr>
            <p:spPr bwMode="auto">
              <a:xfrm>
                <a:off x="3483" y="2156"/>
                <a:ext cx="6" cy="4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2 h 2"/>
                  <a:gd name="T4" fmla="*/ 2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0" y="0"/>
                      <a:pt x="3" y="1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9" name="Freeform 398"/>
              <p:cNvSpPr/>
              <p:nvPr/>
            </p:nvSpPr>
            <p:spPr bwMode="auto">
              <a:xfrm>
                <a:off x="3534" y="2347"/>
                <a:ext cx="13" cy="6"/>
              </a:xfrm>
              <a:custGeom>
                <a:avLst/>
                <a:gdLst>
                  <a:gd name="T0" fmla="*/ 0 w 6"/>
                  <a:gd name="T1" fmla="*/ 0 h 3"/>
                  <a:gd name="T2" fmla="*/ 4 w 6"/>
                  <a:gd name="T3" fmla="*/ 3 h 3"/>
                  <a:gd name="T4" fmla="*/ 0 w 6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cubicBezTo>
                      <a:pt x="0" y="2"/>
                      <a:pt x="3" y="3"/>
                      <a:pt x="4" y="3"/>
                    </a:cubicBezTo>
                    <a:cubicBezTo>
                      <a:pt x="6" y="3"/>
                      <a:pt x="1" y="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0" name="Freeform 399"/>
              <p:cNvSpPr/>
              <p:nvPr/>
            </p:nvSpPr>
            <p:spPr bwMode="auto">
              <a:xfrm>
                <a:off x="3466" y="2090"/>
                <a:ext cx="4" cy="4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1" name="Freeform 400"/>
              <p:cNvSpPr/>
              <p:nvPr/>
            </p:nvSpPr>
            <p:spPr bwMode="auto">
              <a:xfrm>
                <a:off x="3466" y="2103"/>
                <a:ext cx="4" cy="0"/>
              </a:xfrm>
              <a:custGeom>
                <a:avLst/>
                <a:gdLst>
                  <a:gd name="T0" fmla="*/ 0 w 2"/>
                  <a:gd name="T1" fmla="*/ 1 w 2"/>
                  <a:gd name="T2" fmla="*/ 1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2" name="Freeform 401"/>
              <p:cNvSpPr/>
              <p:nvPr/>
            </p:nvSpPr>
            <p:spPr bwMode="auto">
              <a:xfrm>
                <a:off x="3477" y="2152"/>
                <a:ext cx="4" cy="8"/>
              </a:xfrm>
              <a:custGeom>
                <a:avLst/>
                <a:gdLst>
                  <a:gd name="T0" fmla="*/ 2 w 2"/>
                  <a:gd name="T1" fmla="*/ 4 h 4"/>
                  <a:gd name="T2" fmla="*/ 1 w 2"/>
                  <a:gd name="T3" fmla="*/ 0 h 4"/>
                  <a:gd name="T4" fmla="*/ 2 w 2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1" y="1"/>
                      <a:pt x="1" y="0"/>
                    </a:cubicBezTo>
                    <a:cubicBezTo>
                      <a:pt x="0" y="2"/>
                      <a:pt x="1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3" name="Freeform 402"/>
              <p:cNvSpPr/>
              <p:nvPr/>
            </p:nvSpPr>
            <p:spPr bwMode="auto">
              <a:xfrm>
                <a:off x="3466" y="2096"/>
                <a:ext cx="8" cy="5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2 w 4"/>
                  <a:gd name="T5" fmla="*/ 2 h 2"/>
                  <a:gd name="T6" fmla="*/ 2 w 4"/>
                  <a:gd name="T7" fmla="*/ 1 h 2"/>
                  <a:gd name="T8" fmla="*/ 4 w 4"/>
                  <a:gd name="T9" fmla="*/ 0 h 2"/>
                  <a:gd name="T10" fmla="*/ 0 w 4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3" y="1"/>
                      <a:pt x="2" y="1"/>
                    </a:cubicBezTo>
                    <a:cubicBezTo>
                      <a:pt x="3" y="0"/>
                      <a:pt x="4" y="1"/>
                      <a:pt x="4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4" name="Freeform 403"/>
              <p:cNvSpPr/>
              <p:nvPr/>
            </p:nvSpPr>
            <p:spPr bwMode="auto">
              <a:xfrm>
                <a:off x="3470" y="2101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5" name="Freeform 404"/>
              <p:cNvSpPr/>
              <p:nvPr/>
            </p:nvSpPr>
            <p:spPr bwMode="auto">
              <a:xfrm>
                <a:off x="3718" y="2501"/>
                <a:ext cx="5" cy="5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2" y="1"/>
                      <a:pt x="2" y="2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6" name="Freeform 405"/>
              <p:cNvSpPr/>
              <p:nvPr/>
            </p:nvSpPr>
            <p:spPr bwMode="auto">
              <a:xfrm>
                <a:off x="3629" y="2417"/>
                <a:ext cx="7" cy="6"/>
              </a:xfrm>
              <a:custGeom>
                <a:avLst/>
                <a:gdLst>
                  <a:gd name="T0" fmla="*/ 2 w 3"/>
                  <a:gd name="T1" fmla="*/ 3 h 3"/>
                  <a:gd name="T2" fmla="*/ 0 w 3"/>
                  <a:gd name="T3" fmla="*/ 0 h 3"/>
                  <a:gd name="T4" fmla="*/ 2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3"/>
                    </a:moveTo>
                    <a:cubicBezTo>
                      <a:pt x="3" y="2"/>
                      <a:pt x="1" y="1"/>
                      <a:pt x="0" y="0"/>
                    </a:cubicBezTo>
                    <a:cubicBezTo>
                      <a:pt x="0" y="1"/>
                      <a:pt x="1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</p:grpSp>
        <p:sp>
          <p:nvSpPr>
            <p:cNvPr id="21" name="Freeform 407"/>
            <p:cNvSpPr/>
            <p:nvPr/>
          </p:nvSpPr>
          <p:spPr bwMode="auto">
            <a:xfrm>
              <a:off x="3716" y="2495"/>
              <a:ext cx="5" cy="4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0 h 2"/>
                <a:gd name="T4" fmla="*/ 2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1" y="1"/>
                    <a:pt x="1" y="1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2" name="Freeform 408"/>
            <p:cNvSpPr/>
            <p:nvPr/>
          </p:nvSpPr>
          <p:spPr bwMode="auto">
            <a:xfrm>
              <a:off x="3706" y="2480"/>
              <a:ext cx="10" cy="15"/>
            </a:xfrm>
            <a:custGeom>
              <a:avLst/>
              <a:gdLst>
                <a:gd name="T0" fmla="*/ 5 w 5"/>
                <a:gd name="T1" fmla="*/ 7 h 7"/>
                <a:gd name="T2" fmla="*/ 2 w 5"/>
                <a:gd name="T3" fmla="*/ 3 h 7"/>
                <a:gd name="T4" fmla="*/ 2 w 5"/>
                <a:gd name="T5" fmla="*/ 1 h 7"/>
                <a:gd name="T6" fmla="*/ 3 w 5"/>
                <a:gd name="T7" fmla="*/ 7 h 7"/>
                <a:gd name="T8" fmla="*/ 3 w 5"/>
                <a:gd name="T9" fmla="*/ 7 h 7"/>
                <a:gd name="T10" fmla="*/ 5 w 5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7">
                  <a:moveTo>
                    <a:pt x="5" y="7"/>
                  </a:moveTo>
                  <a:cubicBezTo>
                    <a:pt x="4" y="5"/>
                    <a:pt x="4" y="3"/>
                    <a:pt x="2" y="3"/>
                  </a:cubicBezTo>
                  <a:cubicBezTo>
                    <a:pt x="1" y="1"/>
                    <a:pt x="4" y="3"/>
                    <a:pt x="2" y="1"/>
                  </a:cubicBezTo>
                  <a:cubicBezTo>
                    <a:pt x="0" y="0"/>
                    <a:pt x="1" y="4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3" name="Freeform 409"/>
            <p:cNvSpPr/>
            <p:nvPr/>
          </p:nvSpPr>
          <p:spPr bwMode="auto">
            <a:xfrm>
              <a:off x="3782" y="3038"/>
              <a:ext cx="2" cy="4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1 w 1"/>
                <a:gd name="T5" fmla="*/ 1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4" name="Freeform 410"/>
            <p:cNvSpPr/>
            <p:nvPr/>
          </p:nvSpPr>
          <p:spPr bwMode="auto">
            <a:xfrm>
              <a:off x="3631" y="2249"/>
              <a:ext cx="3" cy="2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0 h 2"/>
                <a:gd name="T4" fmla="*/ 0 w 3"/>
                <a:gd name="T5" fmla="*/ 2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5" name="Freeform 411"/>
            <p:cNvSpPr/>
            <p:nvPr/>
          </p:nvSpPr>
          <p:spPr bwMode="auto">
            <a:xfrm>
              <a:off x="3988" y="3019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6" name="Freeform 412"/>
            <p:cNvSpPr/>
            <p:nvPr/>
          </p:nvSpPr>
          <p:spPr bwMode="auto">
            <a:xfrm>
              <a:off x="3856" y="3002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7" name="Freeform 413"/>
            <p:cNvSpPr/>
            <p:nvPr/>
          </p:nvSpPr>
          <p:spPr bwMode="auto">
            <a:xfrm>
              <a:off x="3924" y="2998"/>
              <a:ext cx="2" cy="2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8" name="Freeform 414"/>
            <p:cNvSpPr/>
            <p:nvPr/>
          </p:nvSpPr>
          <p:spPr bwMode="auto">
            <a:xfrm>
              <a:off x="3561" y="1990"/>
              <a:ext cx="3" cy="9"/>
            </a:xfrm>
            <a:custGeom>
              <a:avLst/>
              <a:gdLst>
                <a:gd name="T0" fmla="*/ 1 w 1"/>
                <a:gd name="T1" fmla="*/ 1 h 4"/>
                <a:gd name="T2" fmla="*/ 0 w 1"/>
                <a:gd name="T3" fmla="*/ 0 h 4"/>
                <a:gd name="T4" fmla="*/ 1 w 1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4">
                  <a:moveTo>
                    <a:pt x="1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3"/>
                    <a:pt x="0" y="4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9" name="Freeform 415"/>
            <p:cNvSpPr/>
            <p:nvPr/>
          </p:nvSpPr>
          <p:spPr bwMode="auto">
            <a:xfrm>
              <a:off x="3795" y="3040"/>
              <a:ext cx="2" cy="2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0" name="Freeform 416"/>
            <p:cNvSpPr/>
            <p:nvPr/>
          </p:nvSpPr>
          <p:spPr bwMode="auto">
            <a:xfrm>
              <a:off x="3958" y="303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1" name="Freeform 417"/>
            <p:cNvSpPr/>
            <p:nvPr/>
          </p:nvSpPr>
          <p:spPr bwMode="auto">
            <a:xfrm>
              <a:off x="3982" y="3027"/>
              <a:ext cx="0" cy="3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2" name="Freeform 418"/>
            <p:cNvSpPr/>
            <p:nvPr/>
          </p:nvSpPr>
          <p:spPr bwMode="auto">
            <a:xfrm>
              <a:off x="3595" y="1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3" name="Freeform 419"/>
            <p:cNvSpPr/>
            <p:nvPr/>
          </p:nvSpPr>
          <p:spPr bwMode="auto">
            <a:xfrm>
              <a:off x="3757" y="2981"/>
              <a:ext cx="2" cy="2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4" name="Freeform 420"/>
            <p:cNvSpPr/>
            <p:nvPr/>
          </p:nvSpPr>
          <p:spPr bwMode="auto">
            <a:xfrm>
              <a:off x="3627" y="1789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5" name="Freeform 421"/>
            <p:cNvSpPr/>
            <p:nvPr/>
          </p:nvSpPr>
          <p:spPr bwMode="auto">
            <a:xfrm>
              <a:off x="3578" y="179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6" name="Rectangle 422"/>
            <p:cNvSpPr>
              <a:spLocks noChangeArrowheads="1"/>
            </p:cNvSpPr>
            <p:nvPr/>
          </p:nvSpPr>
          <p:spPr bwMode="auto">
            <a:xfrm>
              <a:off x="3593" y="1825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7" name="Freeform 423"/>
            <p:cNvSpPr/>
            <p:nvPr/>
          </p:nvSpPr>
          <p:spPr bwMode="auto">
            <a:xfrm>
              <a:off x="3593" y="1825"/>
              <a:ext cx="0" cy="2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8" name="Freeform 424"/>
            <p:cNvSpPr/>
            <p:nvPr/>
          </p:nvSpPr>
          <p:spPr bwMode="auto">
            <a:xfrm>
              <a:off x="3593" y="1825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9" name="Freeform 425"/>
            <p:cNvSpPr/>
            <p:nvPr/>
          </p:nvSpPr>
          <p:spPr bwMode="auto">
            <a:xfrm>
              <a:off x="3638" y="2417"/>
              <a:ext cx="6" cy="6"/>
            </a:xfrm>
            <a:custGeom>
              <a:avLst/>
              <a:gdLst>
                <a:gd name="T0" fmla="*/ 1 w 3"/>
                <a:gd name="T1" fmla="*/ 2 h 3"/>
                <a:gd name="T2" fmla="*/ 3 w 3"/>
                <a:gd name="T3" fmla="*/ 2 h 3"/>
                <a:gd name="T4" fmla="*/ 1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2" y="2"/>
                    <a:pt x="3" y="3"/>
                    <a:pt x="3" y="2"/>
                  </a:cubicBezTo>
                  <a:cubicBezTo>
                    <a:pt x="0" y="0"/>
                    <a:pt x="0" y="0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0" name="Freeform 426"/>
            <p:cNvSpPr/>
            <p:nvPr/>
          </p:nvSpPr>
          <p:spPr bwMode="auto">
            <a:xfrm>
              <a:off x="3708" y="2743"/>
              <a:ext cx="2" cy="7"/>
            </a:xfrm>
            <a:custGeom>
              <a:avLst/>
              <a:gdLst>
                <a:gd name="T0" fmla="*/ 1 w 1"/>
                <a:gd name="T1" fmla="*/ 3 h 3"/>
                <a:gd name="T2" fmla="*/ 0 w 1"/>
                <a:gd name="T3" fmla="*/ 0 h 3"/>
                <a:gd name="T4" fmla="*/ 1 w 1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0"/>
                    <a:pt x="0" y="0"/>
                  </a:cubicBezTo>
                  <a:cubicBezTo>
                    <a:pt x="0" y="0"/>
                    <a:pt x="0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1" name="Freeform 427"/>
            <p:cNvSpPr/>
            <p:nvPr/>
          </p:nvSpPr>
          <p:spPr bwMode="auto">
            <a:xfrm>
              <a:off x="3714" y="2737"/>
              <a:ext cx="4" cy="2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1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2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2" name="Freeform 428"/>
            <p:cNvSpPr/>
            <p:nvPr/>
          </p:nvSpPr>
          <p:spPr bwMode="auto">
            <a:xfrm>
              <a:off x="3706" y="2737"/>
              <a:ext cx="10" cy="4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1 h 2"/>
                <a:gd name="T4" fmla="*/ 5 w 5"/>
                <a:gd name="T5" fmla="*/ 2 h 2"/>
                <a:gd name="T6" fmla="*/ 3 w 5"/>
                <a:gd name="T7" fmla="*/ 1 h 2"/>
                <a:gd name="T8" fmla="*/ 2 w 5"/>
                <a:gd name="T9" fmla="*/ 1 h 2"/>
                <a:gd name="T10" fmla="*/ 0 w 5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1" y="2"/>
                    <a:pt x="3" y="2"/>
                    <a:pt x="4" y="1"/>
                  </a:cubicBezTo>
                  <a:cubicBezTo>
                    <a:pt x="4" y="1"/>
                    <a:pt x="5" y="2"/>
                    <a:pt x="5" y="2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1"/>
                    <a:pt x="1" y="0"/>
                    <a:pt x="2" y="1"/>
                  </a:cubicBezTo>
                  <a:cubicBezTo>
                    <a:pt x="2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3" name="Freeform 429"/>
            <p:cNvSpPr/>
            <p:nvPr/>
          </p:nvSpPr>
          <p:spPr bwMode="auto">
            <a:xfrm>
              <a:off x="3755" y="2718"/>
              <a:ext cx="4" cy="6"/>
            </a:xfrm>
            <a:custGeom>
              <a:avLst/>
              <a:gdLst>
                <a:gd name="T0" fmla="*/ 2 w 2"/>
                <a:gd name="T1" fmla="*/ 3 h 3"/>
                <a:gd name="T2" fmla="*/ 0 w 2"/>
                <a:gd name="T3" fmla="*/ 0 h 3"/>
                <a:gd name="T4" fmla="*/ 2 w 2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4" name="Freeform 430"/>
            <p:cNvSpPr/>
            <p:nvPr/>
          </p:nvSpPr>
          <p:spPr bwMode="auto">
            <a:xfrm>
              <a:off x="3761" y="2733"/>
              <a:ext cx="4" cy="17"/>
            </a:xfrm>
            <a:custGeom>
              <a:avLst/>
              <a:gdLst>
                <a:gd name="T0" fmla="*/ 1 w 2"/>
                <a:gd name="T1" fmla="*/ 7 h 8"/>
                <a:gd name="T2" fmla="*/ 0 w 2"/>
                <a:gd name="T3" fmla="*/ 3 h 8"/>
                <a:gd name="T4" fmla="*/ 1 w 2"/>
                <a:gd name="T5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8">
                  <a:moveTo>
                    <a:pt x="1" y="7"/>
                  </a:moveTo>
                  <a:cubicBezTo>
                    <a:pt x="2" y="0"/>
                    <a:pt x="1" y="8"/>
                    <a:pt x="0" y="3"/>
                  </a:cubicBezTo>
                  <a:cubicBezTo>
                    <a:pt x="0" y="5"/>
                    <a:pt x="0" y="6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5" name="Freeform 431"/>
            <p:cNvSpPr/>
            <p:nvPr/>
          </p:nvSpPr>
          <p:spPr bwMode="auto">
            <a:xfrm>
              <a:off x="3759" y="2720"/>
              <a:ext cx="2" cy="2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6" name="Freeform 432"/>
            <p:cNvSpPr/>
            <p:nvPr/>
          </p:nvSpPr>
          <p:spPr bwMode="auto">
            <a:xfrm>
              <a:off x="3761" y="2714"/>
              <a:ext cx="6" cy="12"/>
            </a:xfrm>
            <a:custGeom>
              <a:avLst/>
              <a:gdLst>
                <a:gd name="T0" fmla="*/ 0 w 3"/>
                <a:gd name="T1" fmla="*/ 5 h 6"/>
                <a:gd name="T2" fmla="*/ 3 w 3"/>
                <a:gd name="T3" fmla="*/ 3 h 6"/>
                <a:gd name="T4" fmla="*/ 0 w 3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">
                  <a:moveTo>
                    <a:pt x="0" y="5"/>
                  </a:moveTo>
                  <a:cubicBezTo>
                    <a:pt x="1" y="6"/>
                    <a:pt x="2" y="3"/>
                    <a:pt x="3" y="3"/>
                  </a:cubicBezTo>
                  <a:cubicBezTo>
                    <a:pt x="2" y="0"/>
                    <a:pt x="1" y="4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7" name="Freeform 433"/>
            <p:cNvSpPr/>
            <p:nvPr/>
          </p:nvSpPr>
          <p:spPr bwMode="auto">
            <a:xfrm>
              <a:off x="3712" y="2737"/>
              <a:ext cx="0" cy="2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8" name="Freeform 434"/>
            <p:cNvSpPr>
              <a:spLocks noEditPoints="1"/>
            </p:cNvSpPr>
            <p:nvPr/>
          </p:nvSpPr>
          <p:spPr bwMode="auto">
            <a:xfrm>
              <a:off x="3742" y="2907"/>
              <a:ext cx="384" cy="146"/>
            </a:xfrm>
            <a:custGeom>
              <a:avLst/>
              <a:gdLst>
                <a:gd name="T0" fmla="*/ 150 w 181"/>
                <a:gd name="T1" fmla="*/ 21 h 69"/>
                <a:gd name="T2" fmla="*/ 144 w 181"/>
                <a:gd name="T3" fmla="*/ 25 h 69"/>
                <a:gd name="T4" fmla="*/ 103 w 181"/>
                <a:gd name="T5" fmla="*/ 42 h 69"/>
                <a:gd name="T6" fmla="*/ 91 w 181"/>
                <a:gd name="T7" fmla="*/ 45 h 69"/>
                <a:gd name="T8" fmla="*/ 79 w 181"/>
                <a:gd name="T9" fmla="*/ 44 h 69"/>
                <a:gd name="T10" fmla="*/ 60 w 181"/>
                <a:gd name="T11" fmla="*/ 44 h 69"/>
                <a:gd name="T12" fmla="*/ 50 w 181"/>
                <a:gd name="T13" fmla="*/ 47 h 69"/>
                <a:gd name="T14" fmla="*/ 32 w 181"/>
                <a:gd name="T15" fmla="*/ 47 h 69"/>
                <a:gd name="T16" fmla="*/ 22 w 181"/>
                <a:gd name="T17" fmla="*/ 44 h 69"/>
                <a:gd name="T18" fmla="*/ 10 w 181"/>
                <a:gd name="T19" fmla="*/ 39 h 69"/>
                <a:gd name="T20" fmla="*/ 10 w 181"/>
                <a:gd name="T21" fmla="*/ 37 h 69"/>
                <a:gd name="T22" fmla="*/ 10 w 181"/>
                <a:gd name="T23" fmla="*/ 35 h 69"/>
                <a:gd name="T24" fmla="*/ 10 w 181"/>
                <a:gd name="T25" fmla="*/ 34 h 69"/>
                <a:gd name="T26" fmla="*/ 10 w 181"/>
                <a:gd name="T27" fmla="*/ 30 h 69"/>
                <a:gd name="T28" fmla="*/ 2 w 181"/>
                <a:gd name="T29" fmla="*/ 32 h 69"/>
                <a:gd name="T30" fmla="*/ 6 w 181"/>
                <a:gd name="T31" fmla="*/ 44 h 69"/>
                <a:gd name="T32" fmla="*/ 10 w 181"/>
                <a:gd name="T33" fmla="*/ 51 h 69"/>
                <a:gd name="T34" fmla="*/ 4 w 181"/>
                <a:gd name="T35" fmla="*/ 55 h 69"/>
                <a:gd name="T36" fmla="*/ 8 w 181"/>
                <a:gd name="T37" fmla="*/ 58 h 69"/>
                <a:gd name="T38" fmla="*/ 13 w 181"/>
                <a:gd name="T39" fmla="*/ 57 h 69"/>
                <a:gd name="T40" fmla="*/ 13 w 181"/>
                <a:gd name="T41" fmla="*/ 60 h 69"/>
                <a:gd name="T42" fmla="*/ 19 w 181"/>
                <a:gd name="T43" fmla="*/ 57 h 69"/>
                <a:gd name="T44" fmla="*/ 20 w 181"/>
                <a:gd name="T45" fmla="*/ 63 h 69"/>
                <a:gd name="T46" fmla="*/ 22 w 181"/>
                <a:gd name="T47" fmla="*/ 66 h 69"/>
                <a:gd name="T48" fmla="*/ 24 w 181"/>
                <a:gd name="T49" fmla="*/ 64 h 69"/>
                <a:gd name="T50" fmla="*/ 28 w 181"/>
                <a:gd name="T51" fmla="*/ 64 h 69"/>
                <a:gd name="T52" fmla="*/ 31 w 181"/>
                <a:gd name="T53" fmla="*/ 66 h 69"/>
                <a:gd name="T54" fmla="*/ 36 w 181"/>
                <a:gd name="T55" fmla="*/ 58 h 69"/>
                <a:gd name="T56" fmla="*/ 36 w 181"/>
                <a:gd name="T57" fmla="*/ 65 h 69"/>
                <a:gd name="T58" fmla="*/ 46 w 181"/>
                <a:gd name="T59" fmla="*/ 67 h 69"/>
                <a:gd name="T60" fmla="*/ 50 w 181"/>
                <a:gd name="T61" fmla="*/ 66 h 69"/>
                <a:gd name="T62" fmla="*/ 55 w 181"/>
                <a:gd name="T63" fmla="*/ 62 h 69"/>
                <a:gd name="T64" fmla="*/ 65 w 181"/>
                <a:gd name="T65" fmla="*/ 66 h 69"/>
                <a:gd name="T66" fmla="*/ 69 w 181"/>
                <a:gd name="T67" fmla="*/ 63 h 69"/>
                <a:gd name="T68" fmla="*/ 71 w 181"/>
                <a:gd name="T69" fmla="*/ 63 h 69"/>
                <a:gd name="T70" fmla="*/ 72 w 181"/>
                <a:gd name="T71" fmla="*/ 61 h 69"/>
                <a:gd name="T72" fmla="*/ 76 w 181"/>
                <a:gd name="T73" fmla="*/ 65 h 69"/>
                <a:gd name="T74" fmla="*/ 79 w 181"/>
                <a:gd name="T75" fmla="*/ 63 h 69"/>
                <a:gd name="T76" fmla="*/ 88 w 181"/>
                <a:gd name="T77" fmla="*/ 60 h 69"/>
                <a:gd name="T78" fmla="*/ 92 w 181"/>
                <a:gd name="T79" fmla="*/ 62 h 69"/>
                <a:gd name="T80" fmla="*/ 98 w 181"/>
                <a:gd name="T81" fmla="*/ 60 h 69"/>
                <a:gd name="T82" fmla="*/ 102 w 181"/>
                <a:gd name="T83" fmla="*/ 59 h 69"/>
                <a:gd name="T84" fmla="*/ 103 w 181"/>
                <a:gd name="T85" fmla="*/ 59 h 69"/>
                <a:gd name="T86" fmla="*/ 108 w 181"/>
                <a:gd name="T87" fmla="*/ 58 h 69"/>
                <a:gd name="T88" fmla="*/ 115 w 181"/>
                <a:gd name="T89" fmla="*/ 53 h 69"/>
                <a:gd name="T90" fmla="*/ 117 w 181"/>
                <a:gd name="T91" fmla="*/ 52 h 69"/>
                <a:gd name="T92" fmla="*/ 122 w 181"/>
                <a:gd name="T93" fmla="*/ 45 h 69"/>
                <a:gd name="T94" fmla="*/ 127 w 181"/>
                <a:gd name="T95" fmla="*/ 45 h 69"/>
                <a:gd name="T96" fmla="*/ 134 w 181"/>
                <a:gd name="T97" fmla="*/ 43 h 69"/>
                <a:gd name="T98" fmla="*/ 139 w 181"/>
                <a:gd name="T99" fmla="*/ 41 h 69"/>
                <a:gd name="T100" fmla="*/ 152 w 181"/>
                <a:gd name="T101" fmla="*/ 37 h 69"/>
                <a:gd name="T102" fmla="*/ 156 w 181"/>
                <a:gd name="T103" fmla="*/ 35 h 69"/>
                <a:gd name="T104" fmla="*/ 163 w 181"/>
                <a:gd name="T105" fmla="*/ 27 h 69"/>
                <a:gd name="T106" fmla="*/ 167 w 181"/>
                <a:gd name="T107" fmla="*/ 19 h 69"/>
                <a:gd name="T108" fmla="*/ 10 w 181"/>
                <a:gd name="T109" fmla="*/ 31 h 69"/>
                <a:gd name="T110" fmla="*/ 10 w 181"/>
                <a:gd name="T111" fmla="*/ 35 h 69"/>
                <a:gd name="T112" fmla="*/ 9 w 181"/>
                <a:gd name="T113" fmla="*/ 34 h 69"/>
                <a:gd name="T114" fmla="*/ 7 w 181"/>
                <a:gd name="T115" fmla="*/ 35 h 69"/>
                <a:gd name="T116" fmla="*/ 8 w 181"/>
                <a:gd name="T117" fmla="*/ 36 h 69"/>
                <a:gd name="T118" fmla="*/ 10 w 181"/>
                <a:gd name="T119" fmla="*/ 3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1" h="69">
                  <a:moveTo>
                    <a:pt x="177" y="5"/>
                  </a:moveTo>
                  <a:cubicBezTo>
                    <a:pt x="177" y="2"/>
                    <a:pt x="172" y="0"/>
                    <a:pt x="172" y="0"/>
                  </a:cubicBezTo>
                  <a:cubicBezTo>
                    <a:pt x="172" y="4"/>
                    <a:pt x="169" y="7"/>
                    <a:pt x="164" y="8"/>
                  </a:cubicBezTo>
                  <a:cubicBezTo>
                    <a:pt x="163" y="9"/>
                    <a:pt x="163" y="11"/>
                    <a:pt x="162" y="11"/>
                  </a:cubicBezTo>
                  <a:cubicBezTo>
                    <a:pt x="159" y="15"/>
                    <a:pt x="152" y="15"/>
                    <a:pt x="149" y="19"/>
                  </a:cubicBezTo>
                  <a:cubicBezTo>
                    <a:pt x="150" y="19"/>
                    <a:pt x="150" y="20"/>
                    <a:pt x="150" y="21"/>
                  </a:cubicBezTo>
                  <a:cubicBezTo>
                    <a:pt x="150" y="20"/>
                    <a:pt x="150" y="20"/>
                    <a:pt x="150" y="20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2"/>
                    <a:pt x="149" y="21"/>
                    <a:pt x="149" y="20"/>
                  </a:cubicBezTo>
                  <a:cubicBezTo>
                    <a:pt x="147" y="21"/>
                    <a:pt x="146" y="23"/>
                    <a:pt x="144" y="24"/>
                  </a:cubicBezTo>
                  <a:cubicBezTo>
                    <a:pt x="145" y="26"/>
                    <a:pt x="143" y="24"/>
                    <a:pt x="144" y="26"/>
                  </a:cubicBezTo>
                  <a:cubicBezTo>
                    <a:pt x="144" y="25"/>
                    <a:pt x="144" y="25"/>
                    <a:pt x="144" y="25"/>
                  </a:cubicBezTo>
                  <a:cubicBezTo>
                    <a:pt x="143" y="27"/>
                    <a:pt x="143" y="27"/>
                    <a:pt x="141" y="25"/>
                  </a:cubicBezTo>
                  <a:cubicBezTo>
                    <a:pt x="135" y="26"/>
                    <a:pt x="130" y="30"/>
                    <a:pt x="125" y="31"/>
                  </a:cubicBezTo>
                  <a:cubicBezTo>
                    <a:pt x="119" y="33"/>
                    <a:pt x="114" y="37"/>
                    <a:pt x="108" y="39"/>
                  </a:cubicBezTo>
                  <a:cubicBezTo>
                    <a:pt x="108" y="42"/>
                    <a:pt x="106" y="41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5" y="45"/>
                    <a:pt x="104" y="43"/>
                    <a:pt x="103" y="42"/>
                  </a:cubicBezTo>
                  <a:cubicBezTo>
                    <a:pt x="103" y="44"/>
                    <a:pt x="102" y="43"/>
                    <a:pt x="103" y="45"/>
                  </a:cubicBezTo>
                  <a:cubicBezTo>
                    <a:pt x="103" y="46"/>
                    <a:pt x="102" y="42"/>
                    <a:pt x="101" y="43"/>
                  </a:cubicBezTo>
                  <a:cubicBezTo>
                    <a:pt x="101" y="42"/>
                    <a:pt x="101" y="44"/>
                    <a:pt x="101" y="44"/>
                  </a:cubicBezTo>
                  <a:cubicBezTo>
                    <a:pt x="100" y="46"/>
                    <a:pt x="101" y="42"/>
                    <a:pt x="99" y="41"/>
                  </a:cubicBezTo>
                  <a:cubicBezTo>
                    <a:pt x="96" y="42"/>
                    <a:pt x="94" y="45"/>
                    <a:pt x="91" y="44"/>
                  </a:cubicBezTo>
                  <a:cubicBezTo>
                    <a:pt x="91" y="44"/>
                    <a:pt x="91" y="45"/>
                    <a:pt x="91" y="45"/>
                  </a:cubicBezTo>
                  <a:cubicBezTo>
                    <a:pt x="90" y="42"/>
                    <a:pt x="90" y="46"/>
                    <a:pt x="90" y="45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88" y="43"/>
                    <a:pt x="88" y="45"/>
                    <a:pt x="86" y="44"/>
                  </a:cubicBezTo>
                  <a:cubicBezTo>
                    <a:pt x="85" y="45"/>
                    <a:pt x="84" y="42"/>
                    <a:pt x="83" y="44"/>
                  </a:cubicBezTo>
                  <a:cubicBezTo>
                    <a:pt x="83" y="43"/>
                    <a:pt x="83" y="43"/>
                    <a:pt x="82" y="43"/>
                  </a:cubicBezTo>
                  <a:cubicBezTo>
                    <a:pt x="82" y="47"/>
                    <a:pt x="80" y="42"/>
                    <a:pt x="79" y="44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6" y="44"/>
                    <a:pt x="73" y="43"/>
                    <a:pt x="70" y="46"/>
                  </a:cubicBezTo>
                  <a:cubicBezTo>
                    <a:pt x="68" y="46"/>
                    <a:pt x="66" y="43"/>
                    <a:pt x="64" y="4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3" y="46"/>
                    <a:pt x="64" y="45"/>
                    <a:pt x="64" y="44"/>
                  </a:cubicBezTo>
                  <a:cubicBezTo>
                    <a:pt x="63" y="46"/>
                    <a:pt x="61" y="44"/>
                    <a:pt x="60" y="44"/>
                  </a:cubicBezTo>
                  <a:cubicBezTo>
                    <a:pt x="60" y="45"/>
                    <a:pt x="60" y="45"/>
                    <a:pt x="60" y="46"/>
                  </a:cubicBezTo>
                  <a:cubicBezTo>
                    <a:pt x="59" y="43"/>
                    <a:pt x="57" y="47"/>
                    <a:pt x="55" y="45"/>
                  </a:cubicBezTo>
                  <a:cubicBezTo>
                    <a:pt x="56" y="48"/>
                    <a:pt x="55" y="47"/>
                    <a:pt x="54" y="48"/>
                  </a:cubicBezTo>
                  <a:cubicBezTo>
                    <a:pt x="54" y="47"/>
                    <a:pt x="54" y="46"/>
                    <a:pt x="54" y="46"/>
                  </a:cubicBezTo>
                  <a:cubicBezTo>
                    <a:pt x="53" y="46"/>
                    <a:pt x="52" y="46"/>
                    <a:pt x="51" y="45"/>
                  </a:cubicBezTo>
                  <a:cubicBezTo>
                    <a:pt x="51" y="46"/>
                    <a:pt x="50" y="48"/>
                    <a:pt x="50" y="47"/>
                  </a:cubicBezTo>
                  <a:cubicBezTo>
                    <a:pt x="49" y="45"/>
                    <a:pt x="48" y="47"/>
                    <a:pt x="48" y="46"/>
                  </a:cubicBezTo>
                  <a:cubicBezTo>
                    <a:pt x="48" y="48"/>
                    <a:pt x="47" y="49"/>
                    <a:pt x="46" y="49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4" y="47"/>
                    <a:pt x="42" y="44"/>
                    <a:pt x="39" y="47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6" y="47"/>
                    <a:pt x="35" y="45"/>
                    <a:pt x="32" y="47"/>
                  </a:cubicBezTo>
                  <a:cubicBezTo>
                    <a:pt x="33" y="46"/>
                    <a:pt x="30" y="45"/>
                    <a:pt x="30" y="45"/>
                  </a:cubicBezTo>
                  <a:cubicBezTo>
                    <a:pt x="29" y="46"/>
                    <a:pt x="28" y="46"/>
                    <a:pt x="27" y="48"/>
                  </a:cubicBezTo>
                  <a:cubicBezTo>
                    <a:pt x="27" y="48"/>
                    <a:pt x="27" y="46"/>
                    <a:pt x="27" y="46"/>
                  </a:cubicBezTo>
                  <a:cubicBezTo>
                    <a:pt x="26" y="45"/>
                    <a:pt x="26" y="43"/>
                    <a:pt x="25" y="45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4" y="44"/>
                    <a:pt x="22" y="46"/>
                    <a:pt x="22" y="44"/>
                  </a:cubicBezTo>
                  <a:cubicBezTo>
                    <a:pt x="21" y="45"/>
                    <a:pt x="20" y="45"/>
                    <a:pt x="20" y="46"/>
                  </a:cubicBezTo>
                  <a:cubicBezTo>
                    <a:pt x="19" y="46"/>
                    <a:pt x="20" y="44"/>
                    <a:pt x="19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19" y="42"/>
                    <a:pt x="17" y="42"/>
                    <a:pt x="15" y="42"/>
                  </a:cubicBezTo>
                  <a:cubicBezTo>
                    <a:pt x="16" y="40"/>
                    <a:pt x="13" y="41"/>
                    <a:pt x="13" y="39"/>
                  </a:cubicBezTo>
                  <a:cubicBezTo>
                    <a:pt x="12" y="40"/>
                    <a:pt x="13" y="38"/>
                    <a:pt x="10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8"/>
                    <a:pt x="11" y="37"/>
                    <a:pt x="12" y="37"/>
                  </a:cubicBezTo>
                  <a:cubicBezTo>
                    <a:pt x="12" y="37"/>
                    <a:pt x="11" y="37"/>
                    <a:pt x="11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6"/>
                    <a:pt x="11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1" y="36"/>
                    <a:pt x="11" y="36"/>
                  </a:cubicBezTo>
                  <a:cubicBezTo>
                    <a:pt x="11" y="36"/>
                    <a:pt x="11" y="36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9" y="35"/>
                    <a:pt x="12" y="34"/>
                    <a:pt x="10" y="34"/>
                  </a:cubicBezTo>
                  <a:cubicBezTo>
                    <a:pt x="10" y="34"/>
                    <a:pt x="10" y="33"/>
                    <a:pt x="11" y="32"/>
                  </a:cubicBezTo>
                  <a:cubicBezTo>
                    <a:pt x="10" y="34"/>
                    <a:pt x="10" y="32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0"/>
                    <a:pt x="10" y="30"/>
                    <a:pt x="1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10" y="30"/>
                    <a:pt x="10" y="30"/>
                  </a:cubicBezTo>
                  <a:cubicBezTo>
                    <a:pt x="10" y="30"/>
                    <a:pt x="9" y="30"/>
                    <a:pt x="5" y="31"/>
                  </a:cubicBezTo>
                  <a:cubicBezTo>
                    <a:pt x="4" y="32"/>
                    <a:pt x="9" y="31"/>
                    <a:pt x="8" y="32"/>
                  </a:cubicBezTo>
                  <a:cubicBezTo>
                    <a:pt x="5" y="32"/>
                    <a:pt x="9" y="34"/>
                    <a:pt x="6" y="34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5" y="33"/>
                    <a:pt x="5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5" y="34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6"/>
                    <a:pt x="4" y="35"/>
                    <a:pt x="4" y="36"/>
                  </a:cubicBezTo>
                  <a:cubicBezTo>
                    <a:pt x="4" y="36"/>
                    <a:pt x="1" y="36"/>
                    <a:pt x="0" y="37"/>
                  </a:cubicBezTo>
                  <a:cubicBezTo>
                    <a:pt x="1" y="38"/>
                    <a:pt x="3" y="40"/>
                    <a:pt x="2" y="42"/>
                  </a:cubicBezTo>
                  <a:cubicBezTo>
                    <a:pt x="3" y="43"/>
                    <a:pt x="4" y="44"/>
                    <a:pt x="6" y="44"/>
                  </a:cubicBezTo>
                  <a:cubicBezTo>
                    <a:pt x="6" y="44"/>
                    <a:pt x="3" y="45"/>
                    <a:pt x="5" y="45"/>
                  </a:cubicBezTo>
                  <a:cubicBezTo>
                    <a:pt x="4" y="46"/>
                    <a:pt x="3" y="47"/>
                    <a:pt x="3" y="47"/>
                  </a:cubicBezTo>
                  <a:cubicBezTo>
                    <a:pt x="4" y="47"/>
                    <a:pt x="4" y="49"/>
                    <a:pt x="5" y="46"/>
                  </a:cubicBezTo>
                  <a:cubicBezTo>
                    <a:pt x="6" y="48"/>
                    <a:pt x="7" y="49"/>
                    <a:pt x="8" y="49"/>
                  </a:cubicBezTo>
                  <a:cubicBezTo>
                    <a:pt x="8" y="49"/>
                    <a:pt x="6" y="50"/>
                    <a:pt x="6" y="51"/>
                  </a:cubicBezTo>
                  <a:cubicBezTo>
                    <a:pt x="8" y="50"/>
                    <a:pt x="9" y="50"/>
                    <a:pt x="10" y="51"/>
                  </a:cubicBezTo>
                  <a:cubicBezTo>
                    <a:pt x="11" y="50"/>
                    <a:pt x="10" y="50"/>
                    <a:pt x="11" y="48"/>
                  </a:cubicBezTo>
                  <a:cubicBezTo>
                    <a:pt x="12" y="48"/>
                    <a:pt x="12" y="48"/>
                    <a:pt x="13" y="48"/>
                  </a:cubicBezTo>
                  <a:cubicBezTo>
                    <a:pt x="12" y="49"/>
                    <a:pt x="10" y="52"/>
                    <a:pt x="11" y="52"/>
                  </a:cubicBezTo>
                  <a:cubicBezTo>
                    <a:pt x="9" y="55"/>
                    <a:pt x="10" y="51"/>
                    <a:pt x="8" y="54"/>
                  </a:cubicBezTo>
                  <a:cubicBezTo>
                    <a:pt x="7" y="55"/>
                    <a:pt x="5" y="54"/>
                    <a:pt x="6" y="53"/>
                  </a:cubicBezTo>
                  <a:cubicBezTo>
                    <a:pt x="3" y="54"/>
                    <a:pt x="6" y="54"/>
                    <a:pt x="4" y="55"/>
                  </a:cubicBezTo>
                  <a:cubicBezTo>
                    <a:pt x="5" y="56"/>
                    <a:pt x="6" y="55"/>
                    <a:pt x="8" y="55"/>
                  </a:cubicBezTo>
                  <a:cubicBezTo>
                    <a:pt x="8" y="54"/>
                    <a:pt x="8" y="54"/>
                    <a:pt x="9" y="53"/>
                  </a:cubicBezTo>
                  <a:cubicBezTo>
                    <a:pt x="11" y="52"/>
                    <a:pt x="9" y="56"/>
                    <a:pt x="9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6"/>
                    <a:pt x="11" y="57"/>
                  </a:cubicBezTo>
                  <a:cubicBezTo>
                    <a:pt x="9" y="60"/>
                    <a:pt x="9" y="56"/>
                    <a:pt x="8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8" y="61"/>
                    <a:pt x="9" y="58"/>
                    <a:pt x="10" y="59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1" y="59"/>
                    <a:pt x="11" y="57"/>
                    <a:pt x="11" y="57"/>
                  </a:cubicBezTo>
                  <a:cubicBezTo>
                    <a:pt x="13" y="55"/>
                    <a:pt x="11" y="57"/>
                    <a:pt x="13" y="57"/>
                  </a:cubicBezTo>
                  <a:cubicBezTo>
                    <a:pt x="14" y="56"/>
                    <a:pt x="12" y="57"/>
                    <a:pt x="13" y="56"/>
                  </a:cubicBezTo>
                  <a:cubicBezTo>
                    <a:pt x="14" y="54"/>
                    <a:pt x="14" y="54"/>
                    <a:pt x="15" y="54"/>
                  </a:cubicBezTo>
                  <a:cubicBezTo>
                    <a:pt x="15" y="55"/>
                    <a:pt x="14" y="56"/>
                    <a:pt x="14" y="57"/>
                  </a:cubicBezTo>
                  <a:cubicBezTo>
                    <a:pt x="14" y="58"/>
                    <a:pt x="13" y="57"/>
                    <a:pt x="14" y="57"/>
                  </a:cubicBezTo>
                  <a:cubicBezTo>
                    <a:pt x="12" y="58"/>
                    <a:pt x="12" y="60"/>
                    <a:pt x="11" y="61"/>
                  </a:cubicBezTo>
                  <a:cubicBezTo>
                    <a:pt x="11" y="62"/>
                    <a:pt x="12" y="60"/>
                    <a:pt x="13" y="60"/>
                  </a:cubicBezTo>
                  <a:cubicBezTo>
                    <a:pt x="13" y="60"/>
                    <a:pt x="14" y="58"/>
                    <a:pt x="14" y="58"/>
                  </a:cubicBezTo>
                  <a:cubicBezTo>
                    <a:pt x="17" y="54"/>
                    <a:pt x="13" y="61"/>
                    <a:pt x="15" y="61"/>
                  </a:cubicBezTo>
                  <a:cubicBezTo>
                    <a:pt x="16" y="58"/>
                    <a:pt x="18" y="58"/>
                    <a:pt x="19" y="54"/>
                  </a:cubicBezTo>
                  <a:cubicBezTo>
                    <a:pt x="19" y="54"/>
                    <a:pt x="20" y="53"/>
                    <a:pt x="20" y="54"/>
                  </a:cubicBezTo>
                  <a:cubicBezTo>
                    <a:pt x="19" y="56"/>
                    <a:pt x="20" y="56"/>
                    <a:pt x="18" y="57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61"/>
                    <a:pt x="17" y="63"/>
                    <a:pt x="17" y="64"/>
                  </a:cubicBezTo>
                  <a:cubicBezTo>
                    <a:pt x="18" y="63"/>
                    <a:pt x="18" y="62"/>
                    <a:pt x="19" y="62"/>
                  </a:cubicBezTo>
                  <a:cubicBezTo>
                    <a:pt x="18" y="62"/>
                    <a:pt x="18" y="63"/>
                    <a:pt x="19" y="64"/>
                  </a:cubicBezTo>
                  <a:cubicBezTo>
                    <a:pt x="18" y="63"/>
                    <a:pt x="20" y="61"/>
                    <a:pt x="20" y="60"/>
                  </a:cubicBezTo>
                  <a:cubicBezTo>
                    <a:pt x="21" y="61"/>
                    <a:pt x="21" y="63"/>
                    <a:pt x="20" y="63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63"/>
                    <a:pt x="19" y="65"/>
                    <a:pt x="20" y="65"/>
                  </a:cubicBezTo>
                  <a:cubicBezTo>
                    <a:pt x="20" y="64"/>
                    <a:pt x="21" y="62"/>
                    <a:pt x="22" y="61"/>
                  </a:cubicBezTo>
                  <a:cubicBezTo>
                    <a:pt x="22" y="61"/>
                    <a:pt x="22" y="62"/>
                    <a:pt x="23" y="62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2" y="63"/>
                    <a:pt x="21" y="66"/>
                    <a:pt x="22" y="66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3" y="65"/>
                    <a:pt x="23" y="65"/>
                    <a:pt x="24" y="65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4" y="65"/>
                    <a:pt x="25" y="63"/>
                    <a:pt x="25" y="65"/>
                  </a:cubicBezTo>
                  <a:cubicBezTo>
                    <a:pt x="25" y="63"/>
                    <a:pt x="24" y="65"/>
                    <a:pt x="24" y="64"/>
                  </a:cubicBezTo>
                  <a:cubicBezTo>
                    <a:pt x="24" y="62"/>
                    <a:pt x="25" y="62"/>
                    <a:pt x="25" y="62"/>
                  </a:cubicBezTo>
                  <a:cubicBezTo>
                    <a:pt x="25" y="62"/>
                    <a:pt x="25" y="62"/>
                    <a:pt x="25" y="63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6" y="63"/>
                    <a:pt x="26" y="64"/>
                    <a:pt x="26" y="6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6" y="66"/>
                    <a:pt x="28" y="62"/>
                    <a:pt x="28" y="64"/>
                  </a:cubicBezTo>
                  <a:cubicBezTo>
                    <a:pt x="28" y="65"/>
                    <a:pt x="27" y="66"/>
                    <a:pt x="27" y="67"/>
                  </a:cubicBezTo>
                  <a:cubicBezTo>
                    <a:pt x="28" y="64"/>
                    <a:pt x="29" y="64"/>
                    <a:pt x="30" y="62"/>
                  </a:cubicBezTo>
                  <a:cubicBezTo>
                    <a:pt x="30" y="63"/>
                    <a:pt x="28" y="65"/>
                    <a:pt x="28" y="67"/>
                  </a:cubicBezTo>
                  <a:cubicBezTo>
                    <a:pt x="29" y="65"/>
                    <a:pt x="29" y="69"/>
                    <a:pt x="30" y="66"/>
                  </a:cubicBezTo>
                  <a:cubicBezTo>
                    <a:pt x="30" y="65"/>
                    <a:pt x="31" y="64"/>
                    <a:pt x="31" y="63"/>
                  </a:cubicBezTo>
                  <a:cubicBezTo>
                    <a:pt x="32" y="64"/>
                    <a:pt x="31" y="64"/>
                    <a:pt x="31" y="66"/>
                  </a:cubicBezTo>
                  <a:cubicBezTo>
                    <a:pt x="32" y="65"/>
                    <a:pt x="32" y="63"/>
                    <a:pt x="32" y="62"/>
                  </a:cubicBezTo>
                  <a:cubicBezTo>
                    <a:pt x="32" y="63"/>
                    <a:pt x="33" y="61"/>
                    <a:pt x="34" y="62"/>
                  </a:cubicBezTo>
                  <a:cubicBezTo>
                    <a:pt x="33" y="64"/>
                    <a:pt x="32" y="63"/>
                    <a:pt x="33" y="64"/>
                  </a:cubicBezTo>
                  <a:cubicBezTo>
                    <a:pt x="34" y="65"/>
                    <a:pt x="34" y="60"/>
                    <a:pt x="35" y="60"/>
                  </a:cubicBezTo>
                  <a:cubicBezTo>
                    <a:pt x="35" y="59"/>
                    <a:pt x="36" y="56"/>
                    <a:pt x="36" y="55"/>
                  </a:cubicBezTo>
                  <a:cubicBezTo>
                    <a:pt x="37" y="56"/>
                    <a:pt x="36" y="56"/>
                    <a:pt x="36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61"/>
                    <a:pt x="34" y="63"/>
                    <a:pt x="34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5"/>
                    <a:pt x="34" y="66"/>
                    <a:pt x="34" y="67"/>
                  </a:cubicBezTo>
                  <a:cubicBezTo>
                    <a:pt x="35" y="65"/>
                    <a:pt x="36" y="67"/>
                    <a:pt x="36" y="66"/>
                  </a:cubicBezTo>
                  <a:cubicBezTo>
                    <a:pt x="36" y="65"/>
                    <a:pt x="35" y="67"/>
                    <a:pt x="36" y="65"/>
                  </a:cubicBezTo>
                  <a:cubicBezTo>
                    <a:pt x="36" y="65"/>
                    <a:pt x="37" y="62"/>
                    <a:pt x="37" y="63"/>
                  </a:cubicBezTo>
                  <a:cubicBezTo>
                    <a:pt x="37" y="65"/>
                    <a:pt x="37" y="66"/>
                    <a:pt x="37" y="67"/>
                  </a:cubicBezTo>
                  <a:cubicBezTo>
                    <a:pt x="37" y="68"/>
                    <a:pt x="37" y="65"/>
                    <a:pt x="38" y="66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40" y="68"/>
                    <a:pt x="42" y="67"/>
                    <a:pt x="45" y="63"/>
                  </a:cubicBezTo>
                  <a:cubicBezTo>
                    <a:pt x="45" y="65"/>
                    <a:pt x="45" y="65"/>
                    <a:pt x="46" y="67"/>
                  </a:cubicBezTo>
                  <a:cubicBezTo>
                    <a:pt x="46" y="66"/>
                    <a:pt x="46" y="65"/>
                    <a:pt x="47" y="6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8" y="68"/>
                    <a:pt x="49" y="66"/>
                    <a:pt x="49" y="65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50" y="68"/>
                    <a:pt x="50" y="65"/>
                    <a:pt x="50" y="65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2" y="65"/>
                    <a:pt x="52" y="67"/>
                  </a:cubicBezTo>
                  <a:cubicBezTo>
                    <a:pt x="52" y="66"/>
                    <a:pt x="52" y="66"/>
                    <a:pt x="52" y="65"/>
                  </a:cubicBezTo>
                  <a:cubicBezTo>
                    <a:pt x="52" y="67"/>
                    <a:pt x="54" y="67"/>
                    <a:pt x="55" y="66"/>
                  </a:cubicBezTo>
                  <a:cubicBezTo>
                    <a:pt x="54" y="65"/>
                    <a:pt x="54" y="65"/>
                    <a:pt x="54" y="63"/>
                  </a:cubicBezTo>
                  <a:cubicBezTo>
                    <a:pt x="54" y="61"/>
                    <a:pt x="55" y="64"/>
                    <a:pt x="55" y="62"/>
                  </a:cubicBezTo>
                  <a:cubicBezTo>
                    <a:pt x="55" y="63"/>
                    <a:pt x="55" y="64"/>
                    <a:pt x="55" y="65"/>
                  </a:cubicBezTo>
                  <a:cubicBezTo>
                    <a:pt x="56" y="68"/>
                    <a:pt x="58" y="65"/>
                    <a:pt x="59" y="66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61" y="67"/>
                    <a:pt x="62" y="64"/>
                    <a:pt x="63" y="65"/>
                  </a:cubicBezTo>
                  <a:cubicBezTo>
                    <a:pt x="63" y="65"/>
                    <a:pt x="63" y="62"/>
                    <a:pt x="64" y="62"/>
                  </a:cubicBezTo>
                  <a:cubicBezTo>
                    <a:pt x="64" y="60"/>
                    <a:pt x="64" y="64"/>
                    <a:pt x="65" y="66"/>
                  </a:cubicBezTo>
                  <a:cubicBezTo>
                    <a:pt x="65" y="65"/>
                    <a:pt x="65" y="64"/>
                    <a:pt x="66" y="64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66" y="64"/>
                    <a:pt x="67" y="63"/>
                    <a:pt x="67" y="64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67" y="64"/>
                    <a:pt x="68" y="66"/>
                    <a:pt x="68" y="65"/>
                  </a:cubicBezTo>
                  <a:cubicBezTo>
                    <a:pt x="68" y="64"/>
                    <a:pt x="69" y="65"/>
                    <a:pt x="69" y="63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6"/>
                    <a:pt x="70" y="63"/>
                    <a:pt x="70" y="62"/>
                  </a:cubicBezTo>
                  <a:cubicBezTo>
                    <a:pt x="71" y="61"/>
                    <a:pt x="71" y="63"/>
                    <a:pt x="71" y="63"/>
                  </a:cubicBezTo>
                  <a:cubicBezTo>
                    <a:pt x="71" y="64"/>
                    <a:pt x="71" y="63"/>
                    <a:pt x="71" y="63"/>
                  </a:cubicBezTo>
                  <a:cubicBezTo>
                    <a:pt x="70" y="65"/>
                    <a:pt x="71" y="64"/>
                    <a:pt x="71" y="65"/>
                  </a:cubicBezTo>
                  <a:cubicBezTo>
                    <a:pt x="71" y="65"/>
                    <a:pt x="71" y="63"/>
                    <a:pt x="72" y="63"/>
                  </a:cubicBezTo>
                  <a:cubicBezTo>
                    <a:pt x="72" y="63"/>
                    <a:pt x="73" y="63"/>
                    <a:pt x="73" y="65"/>
                  </a:cubicBezTo>
                  <a:cubicBezTo>
                    <a:pt x="73" y="64"/>
                    <a:pt x="73" y="64"/>
                    <a:pt x="73" y="63"/>
                  </a:cubicBezTo>
                  <a:cubicBezTo>
                    <a:pt x="73" y="63"/>
                    <a:pt x="73" y="62"/>
                    <a:pt x="72" y="61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1"/>
                    <a:pt x="74" y="62"/>
                    <a:pt x="74" y="60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4" y="61"/>
                    <a:pt x="75" y="61"/>
                    <a:pt x="75" y="61"/>
                  </a:cubicBezTo>
                  <a:cubicBezTo>
                    <a:pt x="75" y="62"/>
                    <a:pt x="75" y="64"/>
                    <a:pt x="76" y="65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7" y="63"/>
                    <a:pt x="77" y="63"/>
                    <a:pt x="77" y="64"/>
                  </a:cubicBezTo>
                  <a:cubicBezTo>
                    <a:pt x="78" y="65"/>
                    <a:pt x="78" y="59"/>
                    <a:pt x="79" y="61"/>
                  </a:cubicBezTo>
                  <a:cubicBezTo>
                    <a:pt x="79" y="63"/>
                    <a:pt x="79" y="63"/>
                    <a:pt x="80" y="64"/>
                  </a:cubicBezTo>
                  <a:cubicBezTo>
                    <a:pt x="80" y="63"/>
                    <a:pt x="80" y="63"/>
                    <a:pt x="80" y="62"/>
                  </a:cubicBezTo>
                  <a:cubicBezTo>
                    <a:pt x="80" y="61"/>
                    <a:pt x="80" y="64"/>
                    <a:pt x="79" y="63"/>
                  </a:cubicBezTo>
                  <a:cubicBezTo>
                    <a:pt x="79" y="61"/>
                    <a:pt x="80" y="62"/>
                    <a:pt x="80" y="61"/>
                  </a:cubicBezTo>
                  <a:cubicBezTo>
                    <a:pt x="81" y="66"/>
                    <a:pt x="83" y="62"/>
                    <a:pt x="84" y="64"/>
                  </a:cubicBezTo>
                  <a:cubicBezTo>
                    <a:pt x="84" y="61"/>
                    <a:pt x="85" y="63"/>
                    <a:pt x="85" y="62"/>
                  </a:cubicBezTo>
                  <a:cubicBezTo>
                    <a:pt x="85" y="65"/>
                    <a:pt x="86" y="62"/>
                    <a:pt x="86" y="63"/>
                  </a:cubicBezTo>
                  <a:cubicBezTo>
                    <a:pt x="86" y="61"/>
                    <a:pt x="86" y="61"/>
                    <a:pt x="86" y="61"/>
                  </a:cubicBezTo>
                  <a:cubicBezTo>
                    <a:pt x="87" y="62"/>
                    <a:pt x="87" y="57"/>
                    <a:pt x="88" y="60"/>
                  </a:cubicBezTo>
                  <a:cubicBezTo>
                    <a:pt x="88" y="60"/>
                    <a:pt x="88" y="61"/>
                    <a:pt x="88" y="62"/>
                  </a:cubicBezTo>
                  <a:cubicBezTo>
                    <a:pt x="89" y="65"/>
                    <a:pt x="89" y="59"/>
                    <a:pt x="90" y="62"/>
                  </a:cubicBezTo>
                  <a:cubicBezTo>
                    <a:pt x="90" y="61"/>
                    <a:pt x="89" y="60"/>
                    <a:pt x="90" y="59"/>
                  </a:cubicBezTo>
                  <a:cubicBezTo>
                    <a:pt x="91" y="60"/>
                    <a:pt x="92" y="61"/>
                    <a:pt x="92" y="62"/>
                  </a:cubicBezTo>
                  <a:cubicBezTo>
                    <a:pt x="92" y="61"/>
                    <a:pt x="92" y="60"/>
                    <a:pt x="92" y="61"/>
                  </a:cubicBezTo>
                  <a:cubicBezTo>
                    <a:pt x="93" y="62"/>
                    <a:pt x="92" y="62"/>
                    <a:pt x="92" y="62"/>
                  </a:cubicBezTo>
                  <a:cubicBezTo>
                    <a:pt x="93" y="63"/>
                    <a:pt x="93" y="61"/>
                    <a:pt x="94" y="60"/>
                  </a:cubicBezTo>
                  <a:cubicBezTo>
                    <a:pt x="94" y="62"/>
                    <a:pt x="95" y="61"/>
                    <a:pt x="96" y="62"/>
                  </a:cubicBezTo>
                  <a:cubicBezTo>
                    <a:pt x="96" y="60"/>
                    <a:pt x="98" y="63"/>
                    <a:pt x="97" y="60"/>
                  </a:cubicBezTo>
                  <a:cubicBezTo>
                    <a:pt x="98" y="61"/>
                    <a:pt x="98" y="61"/>
                    <a:pt x="98" y="61"/>
                  </a:cubicBezTo>
                  <a:cubicBezTo>
                    <a:pt x="98" y="60"/>
                    <a:pt x="98" y="58"/>
                    <a:pt x="98" y="5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99" y="62"/>
                    <a:pt x="99" y="60"/>
                    <a:pt x="100" y="61"/>
                  </a:cubicBezTo>
                  <a:cubicBezTo>
                    <a:pt x="99" y="59"/>
                    <a:pt x="100" y="61"/>
                    <a:pt x="100" y="60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1" y="58"/>
                    <a:pt x="100" y="58"/>
                    <a:pt x="101" y="57"/>
                  </a:cubicBezTo>
                  <a:cubicBezTo>
                    <a:pt x="101" y="57"/>
                    <a:pt x="101" y="60"/>
                    <a:pt x="101" y="59"/>
                  </a:cubicBezTo>
                  <a:cubicBezTo>
                    <a:pt x="102" y="60"/>
                    <a:pt x="102" y="60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60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4" y="61"/>
                    <a:pt x="104" y="59"/>
                    <a:pt x="104" y="59"/>
                  </a:cubicBezTo>
                  <a:cubicBezTo>
                    <a:pt x="106" y="60"/>
                    <a:pt x="108" y="58"/>
                    <a:pt x="108" y="57"/>
                  </a:cubicBezTo>
                  <a:cubicBezTo>
                    <a:pt x="108" y="57"/>
                    <a:pt x="108" y="58"/>
                    <a:pt x="108" y="58"/>
                  </a:cubicBezTo>
                  <a:cubicBezTo>
                    <a:pt x="108" y="57"/>
                    <a:pt x="108" y="56"/>
                    <a:pt x="109" y="57"/>
                  </a:cubicBezTo>
                  <a:cubicBezTo>
                    <a:pt x="109" y="56"/>
                    <a:pt x="109" y="58"/>
                    <a:pt x="110" y="58"/>
                  </a:cubicBezTo>
                  <a:cubicBezTo>
                    <a:pt x="110" y="58"/>
                    <a:pt x="110" y="56"/>
                    <a:pt x="109" y="56"/>
                  </a:cubicBezTo>
                  <a:cubicBezTo>
                    <a:pt x="111" y="59"/>
                    <a:pt x="111" y="55"/>
                    <a:pt x="113" y="56"/>
                  </a:cubicBezTo>
                  <a:cubicBezTo>
                    <a:pt x="113" y="56"/>
                    <a:pt x="113" y="57"/>
                    <a:pt x="113" y="57"/>
                  </a:cubicBezTo>
                  <a:cubicBezTo>
                    <a:pt x="114" y="56"/>
                    <a:pt x="114" y="55"/>
                    <a:pt x="115" y="53"/>
                  </a:cubicBezTo>
                  <a:cubicBezTo>
                    <a:pt x="115" y="55"/>
                    <a:pt x="115" y="55"/>
                    <a:pt x="115" y="55"/>
                  </a:cubicBezTo>
                  <a:cubicBezTo>
                    <a:pt x="115" y="55"/>
                    <a:pt x="116" y="55"/>
                    <a:pt x="116" y="54"/>
                  </a:cubicBezTo>
                  <a:cubicBezTo>
                    <a:pt x="115" y="52"/>
                    <a:pt x="116" y="51"/>
                    <a:pt x="116" y="51"/>
                  </a:cubicBezTo>
                  <a:cubicBezTo>
                    <a:pt x="116" y="51"/>
                    <a:pt x="116" y="51"/>
                    <a:pt x="116" y="51"/>
                  </a:cubicBezTo>
                  <a:cubicBezTo>
                    <a:pt x="117" y="50"/>
                    <a:pt x="117" y="50"/>
                    <a:pt x="117" y="50"/>
                  </a:cubicBezTo>
                  <a:cubicBezTo>
                    <a:pt x="118" y="51"/>
                    <a:pt x="117" y="51"/>
                    <a:pt x="117" y="52"/>
                  </a:cubicBezTo>
                  <a:cubicBezTo>
                    <a:pt x="118" y="54"/>
                    <a:pt x="119" y="53"/>
                    <a:pt x="119" y="53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20" y="51"/>
                    <a:pt x="120" y="53"/>
                    <a:pt x="120" y="53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8"/>
                    <a:pt x="121" y="50"/>
                    <a:pt x="121" y="51"/>
                  </a:cubicBezTo>
                  <a:cubicBezTo>
                    <a:pt x="122" y="50"/>
                    <a:pt x="122" y="47"/>
                    <a:pt x="122" y="45"/>
                  </a:cubicBezTo>
                  <a:cubicBezTo>
                    <a:pt x="122" y="46"/>
                    <a:pt x="123" y="44"/>
                    <a:pt x="123" y="44"/>
                  </a:cubicBezTo>
                  <a:cubicBezTo>
                    <a:pt x="124" y="45"/>
                    <a:pt x="123" y="44"/>
                    <a:pt x="123" y="45"/>
                  </a:cubicBezTo>
                  <a:cubicBezTo>
                    <a:pt x="124" y="47"/>
                    <a:pt x="124" y="47"/>
                    <a:pt x="124" y="47"/>
                  </a:cubicBezTo>
                  <a:cubicBezTo>
                    <a:pt x="123" y="47"/>
                    <a:pt x="125" y="49"/>
                    <a:pt x="125" y="50"/>
                  </a:cubicBezTo>
                  <a:cubicBezTo>
                    <a:pt x="125" y="49"/>
                    <a:pt x="126" y="49"/>
                    <a:pt x="127" y="50"/>
                  </a:cubicBezTo>
                  <a:cubicBezTo>
                    <a:pt x="126" y="47"/>
                    <a:pt x="128" y="48"/>
                    <a:pt x="127" y="45"/>
                  </a:cubicBezTo>
                  <a:cubicBezTo>
                    <a:pt x="128" y="45"/>
                    <a:pt x="128" y="47"/>
                    <a:pt x="129" y="48"/>
                  </a:cubicBezTo>
                  <a:cubicBezTo>
                    <a:pt x="129" y="46"/>
                    <a:pt x="131" y="47"/>
                    <a:pt x="131" y="46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2" y="46"/>
                    <a:pt x="134" y="46"/>
                    <a:pt x="133" y="43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5" y="45"/>
                    <a:pt x="133" y="42"/>
                    <a:pt x="134" y="43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5" y="43"/>
                    <a:pt x="136" y="45"/>
                    <a:pt x="136" y="43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7" y="43"/>
                    <a:pt x="138" y="43"/>
                    <a:pt x="137" y="41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4"/>
                    <a:pt x="138" y="41"/>
                    <a:pt x="139" y="41"/>
                  </a:cubicBezTo>
                  <a:cubicBezTo>
                    <a:pt x="139" y="42"/>
                    <a:pt x="140" y="42"/>
                    <a:pt x="139" y="42"/>
                  </a:cubicBezTo>
                  <a:cubicBezTo>
                    <a:pt x="139" y="41"/>
                    <a:pt x="140" y="41"/>
                    <a:pt x="140" y="40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5" y="41"/>
                    <a:pt x="148" y="39"/>
                    <a:pt x="150" y="36"/>
                  </a:cubicBezTo>
                  <a:cubicBezTo>
                    <a:pt x="152" y="38"/>
                    <a:pt x="150" y="38"/>
                    <a:pt x="151" y="39"/>
                  </a:cubicBezTo>
                  <a:cubicBezTo>
                    <a:pt x="150" y="37"/>
                    <a:pt x="151" y="38"/>
                    <a:pt x="152" y="37"/>
                  </a:cubicBezTo>
                  <a:cubicBezTo>
                    <a:pt x="152" y="37"/>
                    <a:pt x="152" y="37"/>
                    <a:pt x="152" y="37"/>
                  </a:cubicBezTo>
                  <a:cubicBezTo>
                    <a:pt x="152" y="37"/>
                    <a:pt x="153" y="38"/>
                    <a:pt x="153" y="37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53" y="35"/>
                    <a:pt x="155" y="38"/>
                    <a:pt x="154" y="36"/>
                  </a:cubicBezTo>
                  <a:cubicBezTo>
                    <a:pt x="155" y="37"/>
                    <a:pt x="155" y="37"/>
                    <a:pt x="155" y="37"/>
                  </a:cubicBezTo>
                  <a:cubicBezTo>
                    <a:pt x="154" y="35"/>
                    <a:pt x="156" y="37"/>
                    <a:pt x="156" y="35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7" y="36"/>
                    <a:pt x="156" y="32"/>
                    <a:pt x="157" y="34"/>
                  </a:cubicBezTo>
                  <a:cubicBezTo>
                    <a:pt x="157" y="33"/>
                    <a:pt x="158" y="32"/>
                    <a:pt x="157" y="31"/>
                  </a:cubicBezTo>
                  <a:cubicBezTo>
                    <a:pt x="158" y="33"/>
                    <a:pt x="158" y="33"/>
                    <a:pt x="158" y="33"/>
                  </a:cubicBezTo>
                  <a:cubicBezTo>
                    <a:pt x="160" y="30"/>
                    <a:pt x="163" y="29"/>
                    <a:pt x="162" y="26"/>
                  </a:cubicBezTo>
                  <a:cubicBezTo>
                    <a:pt x="163" y="27"/>
                    <a:pt x="163" y="27"/>
                    <a:pt x="163" y="27"/>
                  </a:cubicBezTo>
                  <a:cubicBezTo>
                    <a:pt x="163" y="24"/>
                    <a:pt x="167" y="27"/>
                    <a:pt x="165" y="23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66" y="23"/>
                    <a:pt x="166" y="23"/>
                    <a:pt x="166" y="23"/>
                  </a:cubicBezTo>
                  <a:cubicBezTo>
                    <a:pt x="165" y="21"/>
                    <a:pt x="167" y="21"/>
                    <a:pt x="166" y="20"/>
                  </a:cubicBezTo>
                  <a:cubicBezTo>
                    <a:pt x="166" y="21"/>
                    <a:pt x="166" y="21"/>
                    <a:pt x="167" y="21"/>
                  </a:cubicBezTo>
                  <a:cubicBezTo>
                    <a:pt x="167" y="21"/>
                    <a:pt x="166" y="19"/>
                    <a:pt x="167" y="19"/>
                  </a:cubicBezTo>
                  <a:cubicBezTo>
                    <a:pt x="167" y="20"/>
                    <a:pt x="167" y="20"/>
                    <a:pt x="167" y="20"/>
                  </a:cubicBezTo>
                  <a:cubicBezTo>
                    <a:pt x="171" y="20"/>
                    <a:pt x="176" y="17"/>
                    <a:pt x="174" y="13"/>
                  </a:cubicBezTo>
                  <a:cubicBezTo>
                    <a:pt x="174" y="12"/>
                    <a:pt x="177" y="14"/>
                    <a:pt x="177" y="14"/>
                  </a:cubicBezTo>
                  <a:cubicBezTo>
                    <a:pt x="175" y="10"/>
                    <a:pt x="181" y="9"/>
                    <a:pt x="177" y="5"/>
                  </a:cubicBezTo>
                  <a:close/>
                  <a:moveTo>
                    <a:pt x="10" y="32"/>
                  </a:moveTo>
                  <a:cubicBezTo>
                    <a:pt x="10" y="32"/>
                    <a:pt x="10" y="32"/>
                    <a:pt x="10" y="31"/>
                  </a:cubicBezTo>
                  <a:cubicBezTo>
                    <a:pt x="10" y="32"/>
                    <a:pt x="10" y="32"/>
                    <a:pt x="10" y="32"/>
                  </a:cubicBezTo>
                  <a:close/>
                  <a:moveTo>
                    <a:pt x="6" y="35"/>
                  </a:moveTo>
                  <a:cubicBezTo>
                    <a:pt x="6" y="35"/>
                    <a:pt x="6" y="35"/>
                    <a:pt x="5" y="35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5"/>
                    <a:pt x="6" y="35"/>
                  </a:cubicBezTo>
                  <a:close/>
                  <a:moveTo>
                    <a:pt x="10" y="35"/>
                  </a:move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lose/>
                  <a:moveTo>
                    <a:pt x="9" y="32"/>
                  </a:moveTo>
                  <a:cubicBezTo>
                    <a:pt x="9" y="33"/>
                    <a:pt x="8" y="33"/>
                    <a:pt x="8" y="33"/>
                  </a:cubicBezTo>
                  <a:cubicBezTo>
                    <a:pt x="9" y="31"/>
                    <a:pt x="10" y="31"/>
                    <a:pt x="10" y="32"/>
                  </a:cubicBezTo>
                  <a:cubicBezTo>
                    <a:pt x="9" y="33"/>
                    <a:pt x="9" y="34"/>
                    <a:pt x="9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9" y="34"/>
                    <a:pt x="9" y="32"/>
                  </a:cubicBezTo>
                  <a:close/>
                  <a:moveTo>
                    <a:pt x="7" y="35"/>
                  </a:moveTo>
                  <a:cubicBezTo>
                    <a:pt x="7" y="35"/>
                    <a:pt x="7" y="34"/>
                    <a:pt x="7" y="34"/>
                  </a:cubicBezTo>
                  <a:cubicBezTo>
                    <a:pt x="7" y="34"/>
                    <a:pt x="7" y="34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lose/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6"/>
                    <a:pt x="9" y="35"/>
                    <a:pt x="9" y="35"/>
                  </a:cubicBezTo>
                  <a:cubicBezTo>
                    <a:pt x="9" y="35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8" y="36"/>
                    <a:pt x="7" y="35"/>
                  </a:cubicBezTo>
                  <a:close/>
                  <a:moveTo>
                    <a:pt x="9" y="36"/>
                  </a:move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7"/>
                  </a:cubicBezTo>
                  <a:cubicBezTo>
                    <a:pt x="10" y="36"/>
                    <a:pt x="9" y="36"/>
                    <a:pt x="9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9" name="Freeform 435"/>
            <p:cNvSpPr/>
            <p:nvPr/>
          </p:nvSpPr>
          <p:spPr bwMode="auto">
            <a:xfrm>
              <a:off x="3712" y="2809"/>
              <a:ext cx="4" cy="2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0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0" name="Freeform 436"/>
            <p:cNvSpPr>
              <a:spLocks noEditPoints="1"/>
            </p:cNvSpPr>
            <p:nvPr/>
          </p:nvSpPr>
          <p:spPr bwMode="auto">
            <a:xfrm>
              <a:off x="3434" y="1624"/>
              <a:ext cx="862" cy="1213"/>
            </a:xfrm>
            <a:custGeom>
              <a:avLst/>
              <a:gdLst>
                <a:gd name="T0" fmla="*/ 172 w 406"/>
                <a:gd name="T1" fmla="*/ 570 h 572"/>
                <a:gd name="T2" fmla="*/ 205 w 406"/>
                <a:gd name="T3" fmla="*/ 568 h 572"/>
                <a:gd name="T4" fmla="*/ 239 w 406"/>
                <a:gd name="T5" fmla="*/ 564 h 572"/>
                <a:gd name="T6" fmla="*/ 281 w 406"/>
                <a:gd name="T7" fmla="*/ 547 h 572"/>
                <a:gd name="T8" fmla="*/ 300 w 406"/>
                <a:gd name="T9" fmla="*/ 522 h 572"/>
                <a:gd name="T10" fmla="*/ 204 w 406"/>
                <a:gd name="T11" fmla="*/ 395 h 572"/>
                <a:gd name="T12" fmla="*/ 207 w 406"/>
                <a:gd name="T13" fmla="*/ 339 h 572"/>
                <a:gd name="T14" fmla="*/ 214 w 406"/>
                <a:gd name="T15" fmla="*/ 279 h 572"/>
                <a:gd name="T16" fmla="*/ 177 w 406"/>
                <a:gd name="T17" fmla="*/ 304 h 572"/>
                <a:gd name="T18" fmla="*/ 184 w 406"/>
                <a:gd name="T19" fmla="*/ 298 h 572"/>
                <a:gd name="T20" fmla="*/ 197 w 406"/>
                <a:gd name="T21" fmla="*/ 321 h 572"/>
                <a:gd name="T22" fmla="*/ 186 w 406"/>
                <a:gd name="T23" fmla="*/ 337 h 572"/>
                <a:gd name="T24" fmla="*/ 190 w 406"/>
                <a:gd name="T25" fmla="*/ 347 h 572"/>
                <a:gd name="T26" fmla="*/ 189 w 406"/>
                <a:gd name="T27" fmla="*/ 365 h 572"/>
                <a:gd name="T28" fmla="*/ 189 w 406"/>
                <a:gd name="T29" fmla="*/ 382 h 572"/>
                <a:gd name="T30" fmla="*/ 194 w 406"/>
                <a:gd name="T31" fmla="*/ 401 h 572"/>
                <a:gd name="T32" fmla="*/ 198 w 406"/>
                <a:gd name="T33" fmla="*/ 426 h 572"/>
                <a:gd name="T34" fmla="*/ 92 w 406"/>
                <a:gd name="T35" fmla="*/ 277 h 572"/>
                <a:gd name="T36" fmla="*/ 68 w 406"/>
                <a:gd name="T37" fmla="*/ 218 h 572"/>
                <a:gd name="T38" fmla="*/ 189 w 406"/>
                <a:gd name="T39" fmla="*/ 198 h 572"/>
                <a:gd name="T40" fmla="*/ 299 w 406"/>
                <a:gd name="T41" fmla="*/ 279 h 572"/>
                <a:gd name="T42" fmla="*/ 240 w 406"/>
                <a:gd name="T43" fmla="*/ 425 h 572"/>
                <a:gd name="T44" fmla="*/ 250 w 406"/>
                <a:gd name="T45" fmla="*/ 401 h 572"/>
                <a:gd name="T46" fmla="*/ 257 w 406"/>
                <a:gd name="T47" fmla="*/ 380 h 572"/>
                <a:gd name="T48" fmla="*/ 262 w 406"/>
                <a:gd name="T49" fmla="*/ 342 h 572"/>
                <a:gd name="T50" fmla="*/ 279 w 406"/>
                <a:gd name="T51" fmla="*/ 305 h 572"/>
                <a:gd name="T52" fmla="*/ 323 w 406"/>
                <a:gd name="T53" fmla="*/ 287 h 572"/>
                <a:gd name="T54" fmla="*/ 345 w 406"/>
                <a:gd name="T55" fmla="*/ 231 h 572"/>
                <a:gd name="T56" fmla="*/ 313 w 406"/>
                <a:gd name="T57" fmla="*/ 163 h 572"/>
                <a:gd name="T58" fmla="*/ 199 w 406"/>
                <a:gd name="T59" fmla="*/ 120 h 572"/>
                <a:gd name="T60" fmla="*/ 99 w 406"/>
                <a:gd name="T61" fmla="*/ 189 h 572"/>
                <a:gd name="T62" fmla="*/ 67 w 406"/>
                <a:gd name="T63" fmla="*/ 156 h 572"/>
                <a:gd name="T64" fmla="*/ 18 w 406"/>
                <a:gd name="T65" fmla="*/ 247 h 572"/>
                <a:gd name="T66" fmla="*/ 17 w 406"/>
                <a:gd name="T67" fmla="*/ 216 h 572"/>
                <a:gd name="T68" fmla="*/ 18 w 406"/>
                <a:gd name="T69" fmla="*/ 212 h 572"/>
                <a:gd name="T70" fmla="*/ 18 w 406"/>
                <a:gd name="T71" fmla="*/ 213 h 572"/>
                <a:gd name="T72" fmla="*/ 20 w 406"/>
                <a:gd name="T73" fmla="*/ 216 h 572"/>
                <a:gd name="T74" fmla="*/ 36 w 406"/>
                <a:gd name="T75" fmla="*/ 256 h 572"/>
                <a:gd name="T76" fmla="*/ 80 w 406"/>
                <a:gd name="T77" fmla="*/ 293 h 572"/>
                <a:gd name="T78" fmla="*/ 143 w 406"/>
                <a:gd name="T79" fmla="*/ 304 h 572"/>
                <a:gd name="T80" fmla="*/ 162 w 406"/>
                <a:gd name="T81" fmla="*/ 375 h 572"/>
                <a:gd name="T82" fmla="*/ 177 w 406"/>
                <a:gd name="T83" fmla="*/ 504 h 572"/>
                <a:gd name="T84" fmla="*/ 192 w 406"/>
                <a:gd name="T85" fmla="*/ 530 h 572"/>
                <a:gd name="T86" fmla="*/ 191 w 406"/>
                <a:gd name="T87" fmla="*/ 504 h 572"/>
                <a:gd name="T88" fmla="*/ 192 w 406"/>
                <a:gd name="T89" fmla="*/ 486 h 572"/>
                <a:gd name="T90" fmla="*/ 194 w 406"/>
                <a:gd name="T91" fmla="*/ 451 h 572"/>
                <a:gd name="T92" fmla="*/ 220 w 406"/>
                <a:gd name="T93" fmla="*/ 447 h 572"/>
                <a:gd name="T94" fmla="*/ 240 w 406"/>
                <a:gd name="T95" fmla="*/ 469 h 572"/>
                <a:gd name="T96" fmla="*/ 247 w 406"/>
                <a:gd name="T97" fmla="*/ 543 h 572"/>
                <a:gd name="T98" fmla="*/ 146 w 406"/>
                <a:gd name="T99" fmla="*/ 545 h 572"/>
                <a:gd name="T100" fmla="*/ 137 w 406"/>
                <a:gd name="T101" fmla="*/ 524 h 572"/>
                <a:gd name="T102" fmla="*/ 130 w 406"/>
                <a:gd name="T103" fmla="*/ 553 h 572"/>
                <a:gd name="T104" fmla="*/ 193 w 406"/>
                <a:gd name="T105" fmla="*/ 309 h 572"/>
                <a:gd name="T106" fmla="*/ 196 w 406"/>
                <a:gd name="T107" fmla="*/ 303 h 572"/>
                <a:gd name="T108" fmla="*/ 209 w 406"/>
                <a:gd name="T109" fmla="*/ 295 h 572"/>
                <a:gd name="T110" fmla="*/ 218 w 406"/>
                <a:gd name="T111" fmla="*/ 301 h 572"/>
                <a:gd name="T112" fmla="*/ 221 w 406"/>
                <a:gd name="T113" fmla="*/ 307 h 572"/>
                <a:gd name="T114" fmla="*/ 211 w 406"/>
                <a:gd name="T115" fmla="*/ 310 h 572"/>
                <a:gd name="T116" fmla="*/ 222 w 406"/>
                <a:gd name="T117" fmla="*/ 307 h 572"/>
                <a:gd name="T118" fmla="*/ 191 w 406"/>
                <a:gd name="T119" fmla="*/ 185 h 572"/>
                <a:gd name="T120" fmla="*/ 63 w 406"/>
                <a:gd name="T121" fmla="*/ 186 h 572"/>
                <a:gd name="T122" fmla="*/ 22 w 406"/>
                <a:gd name="T123" fmla="*/ 214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06" h="572">
                  <a:moveTo>
                    <a:pt x="135" y="564"/>
                  </a:moveTo>
                  <a:cubicBezTo>
                    <a:pt x="136" y="564"/>
                    <a:pt x="137" y="565"/>
                    <a:pt x="137" y="564"/>
                  </a:cubicBezTo>
                  <a:cubicBezTo>
                    <a:pt x="137" y="565"/>
                    <a:pt x="137" y="565"/>
                    <a:pt x="137" y="565"/>
                  </a:cubicBezTo>
                  <a:cubicBezTo>
                    <a:pt x="138" y="565"/>
                    <a:pt x="140" y="563"/>
                    <a:pt x="139" y="566"/>
                  </a:cubicBezTo>
                  <a:cubicBezTo>
                    <a:pt x="140" y="563"/>
                    <a:pt x="139" y="565"/>
                    <a:pt x="138" y="564"/>
                  </a:cubicBezTo>
                  <a:cubicBezTo>
                    <a:pt x="139" y="562"/>
                    <a:pt x="140" y="563"/>
                    <a:pt x="141" y="562"/>
                  </a:cubicBezTo>
                  <a:cubicBezTo>
                    <a:pt x="139" y="565"/>
                    <a:pt x="142" y="563"/>
                    <a:pt x="142" y="564"/>
                  </a:cubicBezTo>
                  <a:cubicBezTo>
                    <a:pt x="142" y="565"/>
                    <a:pt x="142" y="565"/>
                    <a:pt x="142" y="566"/>
                  </a:cubicBezTo>
                  <a:cubicBezTo>
                    <a:pt x="143" y="564"/>
                    <a:pt x="143" y="564"/>
                    <a:pt x="143" y="564"/>
                  </a:cubicBezTo>
                  <a:cubicBezTo>
                    <a:pt x="142" y="568"/>
                    <a:pt x="145" y="564"/>
                    <a:pt x="145" y="566"/>
                  </a:cubicBezTo>
                  <a:cubicBezTo>
                    <a:pt x="144" y="566"/>
                    <a:pt x="144" y="568"/>
                    <a:pt x="144" y="569"/>
                  </a:cubicBezTo>
                  <a:cubicBezTo>
                    <a:pt x="144" y="566"/>
                    <a:pt x="146" y="566"/>
                    <a:pt x="147" y="564"/>
                  </a:cubicBezTo>
                  <a:cubicBezTo>
                    <a:pt x="148" y="565"/>
                    <a:pt x="145" y="567"/>
                    <a:pt x="145" y="569"/>
                  </a:cubicBezTo>
                  <a:cubicBezTo>
                    <a:pt x="146" y="567"/>
                    <a:pt x="146" y="571"/>
                    <a:pt x="147" y="568"/>
                  </a:cubicBezTo>
                  <a:cubicBezTo>
                    <a:pt x="147" y="567"/>
                    <a:pt x="148" y="567"/>
                    <a:pt x="149" y="566"/>
                  </a:cubicBezTo>
                  <a:cubicBezTo>
                    <a:pt x="150" y="566"/>
                    <a:pt x="148" y="567"/>
                    <a:pt x="148" y="568"/>
                  </a:cubicBezTo>
                  <a:cubicBezTo>
                    <a:pt x="149" y="568"/>
                    <a:pt x="150" y="566"/>
                    <a:pt x="150" y="565"/>
                  </a:cubicBezTo>
                  <a:cubicBezTo>
                    <a:pt x="150" y="566"/>
                    <a:pt x="152" y="564"/>
                    <a:pt x="152" y="565"/>
                  </a:cubicBezTo>
                  <a:cubicBezTo>
                    <a:pt x="152" y="567"/>
                    <a:pt x="150" y="566"/>
                    <a:pt x="150" y="567"/>
                  </a:cubicBezTo>
                  <a:cubicBezTo>
                    <a:pt x="152" y="568"/>
                    <a:pt x="152" y="563"/>
                    <a:pt x="154" y="563"/>
                  </a:cubicBezTo>
                  <a:cubicBezTo>
                    <a:pt x="153" y="562"/>
                    <a:pt x="155" y="559"/>
                    <a:pt x="155" y="558"/>
                  </a:cubicBezTo>
                  <a:cubicBezTo>
                    <a:pt x="157" y="560"/>
                    <a:pt x="155" y="559"/>
                    <a:pt x="155" y="561"/>
                  </a:cubicBezTo>
                  <a:cubicBezTo>
                    <a:pt x="155" y="561"/>
                    <a:pt x="155" y="561"/>
                    <a:pt x="155" y="561"/>
                  </a:cubicBezTo>
                  <a:cubicBezTo>
                    <a:pt x="155" y="564"/>
                    <a:pt x="152" y="566"/>
                    <a:pt x="153" y="568"/>
                  </a:cubicBezTo>
                  <a:cubicBezTo>
                    <a:pt x="154" y="567"/>
                    <a:pt x="154" y="567"/>
                    <a:pt x="154" y="567"/>
                  </a:cubicBezTo>
                  <a:cubicBezTo>
                    <a:pt x="153" y="568"/>
                    <a:pt x="153" y="569"/>
                    <a:pt x="153" y="570"/>
                  </a:cubicBezTo>
                  <a:cubicBezTo>
                    <a:pt x="153" y="568"/>
                    <a:pt x="154" y="570"/>
                    <a:pt x="155" y="570"/>
                  </a:cubicBezTo>
                  <a:cubicBezTo>
                    <a:pt x="155" y="568"/>
                    <a:pt x="154" y="570"/>
                    <a:pt x="154" y="569"/>
                  </a:cubicBezTo>
                  <a:cubicBezTo>
                    <a:pt x="155" y="568"/>
                    <a:pt x="156" y="566"/>
                    <a:pt x="157" y="567"/>
                  </a:cubicBezTo>
                  <a:cubicBezTo>
                    <a:pt x="156" y="568"/>
                    <a:pt x="157" y="569"/>
                    <a:pt x="156" y="570"/>
                  </a:cubicBezTo>
                  <a:cubicBezTo>
                    <a:pt x="157" y="571"/>
                    <a:pt x="157" y="568"/>
                    <a:pt x="157" y="569"/>
                  </a:cubicBezTo>
                  <a:cubicBezTo>
                    <a:pt x="157" y="570"/>
                    <a:pt x="157" y="570"/>
                    <a:pt x="157" y="570"/>
                  </a:cubicBezTo>
                  <a:cubicBezTo>
                    <a:pt x="160" y="571"/>
                    <a:pt x="164" y="571"/>
                    <a:pt x="166" y="567"/>
                  </a:cubicBezTo>
                  <a:cubicBezTo>
                    <a:pt x="166" y="569"/>
                    <a:pt x="167" y="569"/>
                    <a:pt x="169" y="570"/>
                  </a:cubicBezTo>
                  <a:cubicBezTo>
                    <a:pt x="168" y="570"/>
                    <a:pt x="169" y="569"/>
                    <a:pt x="169" y="568"/>
                  </a:cubicBezTo>
                  <a:cubicBezTo>
                    <a:pt x="170" y="570"/>
                    <a:pt x="170" y="570"/>
                    <a:pt x="170" y="570"/>
                  </a:cubicBezTo>
                  <a:cubicBezTo>
                    <a:pt x="170" y="572"/>
                    <a:pt x="172" y="570"/>
                    <a:pt x="172" y="569"/>
                  </a:cubicBezTo>
                  <a:cubicBezTo>
                    <a:pt x="172" y="570"/>
                    <a:pt x="172" y="570"/>
                    <a:pt x="172" y="570"/>
                  </a:cubicBezTo>
                  <a:cubicBezTo>
                    <a:pt x="173" y="571"/>
                    <a:pt x="173" y="569"/>
                    <a:pt x="173" y="568"/>
                  </a:cubicBezTo>
                  <a:cubicBezTo>
                    <a:pt x="174" y="570"/>
                    <a:pt x="174" y="570"/>
                    <a:pt x="174" y="570"/>
                  </a:cubicBezTo>
                  <a:cubicBezTo>
                    <a:pt x="174" y="569"/>
                    <a:pt x="174" y="569"/>
                    <a:pt x="174" y="569"/>
                  </a:cubicBezTo>
                  <a:cubicBezTo>
                    <a:pt x="174" y="568"/>
                    <a:pt x="175" y="568"/>
                    <a:pt x="175" y="570"/>
                  </a:cubicBezTo>
                  <a:cubicBezTo>
                    <a:pt x="175" y="570"/>
                    <a:pt x="176" y="569"/>
                    <a:pt x="175" y="569"/>
                  </a:cubicBezTo>
                  <a:cubicBezTo>
                    <a:pt x="176" y="570"/>
                    <a:pt x="178" y="570"/>
                    <a:pt x="179" y="569"/>
                  </a:cubicBezTo>
                  <a:cubicBezTo>
                    <a:pt x="178" y="569"/>
                    <a:pt x="178" y="568"/>
                    <a:pt x="178" y="567"/>
                  </a:cubicBezTo>
                  <a:cubicBezTo>
                    <a:pt x="178" y="564"/>
                    <a:pt x="179" y="567"/>
                    <a:pt x="179" y="566"/>
                  </a:cubicBezTo>
                  <a:cubicBezTo>
                    <a:pt x="179" y="567"/>
                    <a:pt x="180" y="567"/>
                    <a:pt x="179" y="568"/>
                  </a:cubicBezTo>
                  <a:cubicBezTo>
                    <a:pt x="181" y="571"/>
                    <a:pt x="183" y="569"/>
                    <a:pt x="184" y="569"/>
                  </a:cubicBezTo>
                  <a:cubicBezTo>
                    <a:pt x="185" y="568"/>
                    <a:pt x="185" y="568"/>
                    <a:pt x="185" y="568"/>
                  </a:cubicBezTo>
                  <a:cubicBezTo>
                    <a:pt x="186" y="570"/>
                    <a:pt x="188" y="568"/>
                    <a:pt x="189" y="569"/>
                  </a:cubicBezTo>
                  <a:cubicBezTo>
                    <a:pt x="189" y="568"/>
                    <a:pt x="189" y="565"/>
                    <a:pt x="190" y="565"/>
                  </a:cubicBezTo>
                  <a:cubicBezTo>
                    <a:pt x="190" y="563"/>
                    <a:pt x="190" y="567"/>
                    <a:pt x="191" y="569"/>
                  </a:cubicBezTo>
                  <a:cubicBezTo>
                    <a:pt x="191" y="568"/>
                    <a:pt x="192" y="567"/>
                    <a:pt x="192" y="567"/>
                  </a:cubicBezTo>
                  <a:cubicBezTo>
                    <a:pt x="192" y="568"/>
                    <a:pt x="192" y="568"/>
                    <a:pt x="192" y="568"/>
                  </a:cubicBezTo>
                  <a:cubicBezTo>
                    <a:pt x="192" y="567"/>
                    <a:pt x="193" y="566"/>
                    <a:pt x="194" y="567"/>
                  </a:cubicBezTo>
                  <a:cubicBezTo>
                    <a:pt x="194" y="567"/>
                    <a:pt x="194" y="567"/>
                    <a:pt x="194" y="567"/>
                  </a:cubicBezTo>
                  <a:cubicBezTo>
                    <a:pt x="194" y="567"/>
                    <a:pt x="195" y="569"/>
                    <a:pt x="195" y="568"/>
                  </a:cubicBezTo>
                  <a:cubicBezTo>
                    <a:pt x="195" y="567"/>
                    <a:pt x="196" y="568"/>
                    <a:pt x="196" y="566"/>
                  </a:cubicBezTo>
                  <a:cubicBezTo>
                    <a:pt x="197" y="567"/>
                    <a:pt x="197" y="567"/>
                    <a:pt x="197" y="567"/>
                  </a:cubicBezTo>
                  <a:cubicBezTo>
                    <a:pt x="197" y="565"/>
                    <a:pt x="197" y="565"/>
                    <a:pt x="197" y="565"/>
                  </a:cubicBezTo>
                  <a:cubicBezTo>
                    <a:pt x="197" y="566"/>
                    <a:pt x="197" y="566"/>
                    <a:pt x="197" y="566"/>
                  </a:cubicBezTo>
                  <a:cubicBezTo>
                    <a:pt x="197" y="568"/>
                    <a:pt x="197" y="568"/>
                    <a:pt x="197" y="568"/>
                  </a:cubicBezTo>
                  <a:cubicBezTo>
                    <a:pt x="198" y="569"/>
                    <a:pt x="197" y="566"/>
                    <a:pt x="198" y="565"/>
                  </a:cubicBezTo>
                  <a:cubicBezTo>
                    <a:pt x="198" y="564"/>
                    <a:pt x="198" y="566"/>
                    <a:pt x="199" y="566"/>
                  </a:cubicBezTo>
                  <a:cubicBezTo>
                    <a:pt x="198" y="567"/>
                    <a:pt x="198" y="566"/>
                    <a:pt x="198" y="566"/>
                  </a:cubicBezTo>
                  <a:cubicBezTo>
                    <a:pt x="198" y="568"/>
                    <a:pt x="198" y="567"/>
                    <a:pt x="199" y="568"/>
                  </a:cubicBezTo>
                  <a:cubicBezTo>
                    <a:pt x="199" y="568"/>
                    <a:pt x="199" y="566"/>
                    <a:pt x="199" y="566"/>
                  </a:cubicBezTo>
                  <a:cubicBezTo>
                    <a:pt x="200" y="566"/>
                    <a:pt x="201" y="566"/>
                    <a:pt x="200" y="568"/>
                  </a:cubicBezTo>
                  <a:cubicBezTo>
                    <a:pt x="201" y="567"/>
                    <a:pt x="201" y="567"/>
                    <a:pt x="201" y="566"/>
                  </a:cubicBezTo>
                  <a:cubicBezTo>
                    <a:pt x="201" y="566"/>
                    <a:pt x="200" y="565"/>
                    <a:pt x="200" y="564"/>
                  </a:cubicBezTo>
                  <a:cubicBezTo>
                    <a:pt x="201" y="564"/>
                    <a:pt x="201" y="564"/>
                    <a:pt x="201" y="564"/>
                  </a:cubicBezTo>
                  <a:cubicBezTo>
                    <a:pt x="201" y="565"/>
                    <a:pt x="201" y="565"/>
                    <a:pt x="201" y="565"/>
                  </a:cubicBezTo>
                  <a:cubicBezTo>
                    <a:pt x="201" y="564"/>
                    <a:pt x="202" y="565"/>
                    <a:pt x="202" y="563"/>
                  </a:cubicBezTo>
                  <a:cubicBezTo>
                    <a:pt x="202" y="565"/>
                    <a:pt x="202" y="565"/>
                    <a:pt x="202" y="565"/>
                  </a:cubicBezTo>
                  <a:cubicBezTo>
                    <a:pt x="203" y="564"/>
                    <a:pt x="203" y="564"/>
                    <a:pt x="204" y="564"/>
                  </a:cubicBezTo>
                  <a:cubicBezTo>
                    <a:pt x="204" y="566"/>
                    <a:pt x="204" y="568"/>
                    <a:pt x="205" y="568"/>
                  </a:cubicBezTo>
                  <a:cubicBezTo>
                    <a:pt x="205" y="566"/>
                    <a:pt x="205" y="566"/>
                    <a:pt x="205" y="566"/>
                  </a:cubicBezTo>
                  <a:cubicBezTo>
                    <a:pt x="206" y="566"/>
                    <a:pt x="206" y="566"/>
                    <a:pt x="206" y="567"/>
                  </a:cubicBezTo>
                  <a:cubicBezTo>
                    <a:pt x="207" y="568"/>
                    <a:pt x="207" y="562"/>
                    <a:pt x="209" y="564"/>
                  </a:cubicBezTo>
                  <a:cubicBezTo>
                    <a:pt x="208" y="566"/>
                    <a:pt x="209" y="566"/>
                    <a:pt x="209" y="567"/>
                  </a:cubicBezTo>
                  <a:cubicBezTo>
                    <a:pt x="209" y="566"/>
                    <a:pt x="209" y="566"/>
                    <a:pt x="209" y="566"/>
                  </a:cubicBezTo>
                  <a:cubicBezTo>
                    <a:pt x="209" y="565"/>
                    <a:pt x="209" y="567"/>
                    <a:pt x="209" y="566"/>
                  </a:cubicBezTo>
                  <a:cubicBezTo>
                    <a:pt x="208" y="564"/>
                    <a:pt x="209" y="565"/>
                    <a:pt x="209" y="564"/>
                  </a:cubicBezTo>
                  <a:cubicBezTo>
                    <a:pt x="211" y="569"/>
                    <a:pt x="213" y="565"/>
                    <a:pt x="215" y="567"/>
                  </a:cubicBezTo>
                  <a:cubicBezTo>
                    <a:pt x="215" y="565"/>
                    <a:pt x="216" y="567"/>
                    <a:pt x="216" y="566"/>
                  </a:cubicBezTo>
                  <a:cubicBezTo>
                    <a:pt x="216" y="568"/>
                    <a:pt x="217" y="565"/>
                    <a:pt x="217" y="567"/>
                  </a:cubicBezTo>
                  <a:cubicBezTo>
                    <a:pt x="217" y="564"/>
                    <a:pt x="217" y="564"/>
                    <a:pt x="217" y="564"/>
                  </a:cubicBezTo>
                  <a:cubicBezTo>
                    <a:pt x="218" y="566"/>
                    <a:pt x="218" y="560"/>
                    <a:pt x="219" y="563"/>
                  </a:cubicBezTo>
                  <a:cubicBezTo>
                    <a:pt x="220" y="564"/>
                    <a:pt x="219" y="565"/>
                    <a:pt x="219" y="565"/>
                  </a:cubicBezTo>
                  <a:cubicBezTo>
                    <a:pt x="220" y="568"/>
                    <a:pt x="221" y="563"/>
                    <a:pt x="222" y="566"/>
                  </a:cubicBezTo>
                  <a:cubicBezTo>
                    <a:pt x="222" y="565"/>
                    <a:pt x="221" y="563"/>
                    <a:pt x="222" y="562"/>
                  </a:cubicBezTo>
                  <a:cubicBezTo>
                    <a:pt x="223" y="563"/>
                    <a:pt x="224" y="565"/>
                    <a:pt x="224" y="565"/>
                  </a:cubicBezTo>
                  <a:cubicBezTo>
                    <a:pt x="224" y="565"/>
                    <a:pt x="224" y="564"/>
                    <a:pt x="225" y="565"/>
                  </a:cubicBezTo>
                  <a:cubicBezTo>
                    <a:pt x="225" y="565"/>
                    <a:pt x="225" y="565"/>
                    <a:pt x="225" y="566"/>
                  </a:cubicBezTo>
                  <a:cubicBezTo>
                    <a:pt x="226" y="566"/>
                    <a:pt x="226" y="565"/>
                    <a:pt x="227" y="564"/>
                  </a:cubicBezTo>
                  <a:cubicBezTo>
                    <a:pt x="227" y="566"/>
                    <a:pt x="229" y="565"/>
                    <a:pt x="230" y="566"/>
                  </a:cubicBezTo>
                  <a:cubicBezTo>
                    <a:pt x="230" y="563"/>
                    <a:pt x="231" y="567"/>
                    <a:pt x="231" y="564"/>
                  </a:cubicBezTo>
                  <a:cubicBezTo>
                    <a:pt x="231" y="564"/>
                    <a:pt x="231" y="564"/>
                    <a:pt x="231" y="564"/>
                  </a:cubicBezTo>
                  <a:cubicBezTo>
                    <a:pt x="232" y="564"/>
                    <a:pt x="232" y="562"/>
                    <a:pt x="232" y="561"/>
                  </a:cubicBezTo>
                  <a:cubicBezTo>
                    <a:pt x="232" y="563"/>
                    <a:pt x="232" y="563"/>
                    <a:pt x="232" y="563"/>
                  </a:cubicBezTo>
                  <a:cubicBezTo>
                    <a:pt x="232" y="566"/>
                    <a:pt x="234" y="564"/>
                    <a:pt x="234" y="565"/>
                  </a:cubicBezTo>
                  <a:cubicBezTo>
                    <a:pt x="233" y="563"/>
                    <a:pt x="234" y="565"/>
                    <a:pt x="234" y="563"/>
                  </a:cubicBezTo>
                  <a:cubicBezTo>
                    <a:pt x="235" y="563"/>
                    <a:pt x="235" y="563"/>
                    <a:pt x="235" y="563"/>
                  </a:cubicBezTo>
                  <a:cubicBezTo>
                    <a:pt x="235" y="562"/>
                    <a:pt x="235" y="562"/>
                    <a:pt x="236" y="561"/>
                  </a:cubicBezTo>
                  <a:cubicBezTo>
                    <a:pt x="236" y="561"/>
                    <a:pt x="236" y="564"/>
                    <a:pt x="236" y="563"/>
                  </a:cubicBezTo>
                  <a:cubicBezTo>
                    <a:pt x="237" y="564"/>
                    <a:pt x="237" y="564"/>
                    <a:pt x="237" y="563"/>
                  </a:cubicBezTo>
                  <a:cubicBezTo>
                    <a:pt x="237" y="563"/>
                    <a:pt x="237" y="563"/>
                    <a:pt x="237" y="563"/>
                  </a:cubicBezTo>
                  <a:cubicBezTo>
                    <a:pt x="237" y="563"/>
                    <a:pt x="237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4"/>
                    <a:pt x="238" y="563"/>
                    <a:pt x="238" y="563"/>
                  </a:cubicBezTo>
                  <a:cubicBezTo>
                    <a:pt x="238" y="563"/>
                    <a:pt x="239" y="563"/>
                    <a:pt x="239" y="564"/>
                  </a:cubicBezTo>
                  <a:cubicBezTo>
                    <a:pt x="239" y="565"/>
                    <a:pt x="239" y="565"/>
                    <a:pt x="239" y="565"/>
                  </a:cubicBezTo>
                  <a:cubicBezTo>
                    <a:pt x="239" y="565"/>
                    <a:pt x="240" y="563"/>
                    <a:pt x="240" y="563"/>
                  </a:cubicBezTo>
                  <a:cubicBezTo>
                    <a:pt x="242" y="564"/>
                    <a:pt x="244" y="562"/>
                    <a:pt x="245" y="561"/>
                  </a:cubicBezTo>
                  <a:cubicBezTo>
                    <a:pt x="244" y="561"/>
                    <a:pt x="244" y="562"/>
                    <a:pt x="244" y="562"/>
                  </a:cubicBezTo>
                  <a:cubicBezTo>
                    <a:pt x="245" y="561"/>
                    <a:pt x="245" y="560"/>
                    <a:pt x="245" y="561"/>
                  </a:cubicBezTo>
                  <a:cubicBezTo>
                    <a:pt x="246" y="560"/>
                    <a:pt x="246" y="562"/>
                    <a:pt x="247" y="562"/>
                  </a:cubicBezTo>
                  <a:cubicBezTo>
                    <a:pt x="247" y="562"/>
                    <a:pt x="247" y="560"/>
                    <a:pt x="247" y="561"/>
                  </a:cubicBezTo>
                  <a:cubicBezTo>
                    <a:pt x="248" y="563"/>
                    <a:pt x="249" y="559"/>
                    <a:pt x="251" y="560"/>
                  </a:cubicBezTo>
                  <a:cubicBezTo>
                    <a:pt x="251" y="560"/>
                    <a:pt x="251" y="561"/>
                    <a:pt x="251" y="561"/>
                  </a:cubicBezTo>
                  <a:cubicBezTo>
                    <a:pt x="252" y="560"/>
                    <a:pt x="253" y="560"/>
                    <a:pt x="253" y="558"/>
                  </a:cubicBezTo>
                  <a:cubicBezTo>
                    <a:pt x="253" y="559"/>
                    <a:pt x="253" y="559"/>
                    <a:pt x="253" y="559"/>
                  </a:cubicBezTo>
                  <a:cubicBezTo>
                    <a:pt x="254" y="559"/>
                    <a:pt x="255" y="559"/>
                    <a:pt x="255" y="557"/>
                  </a:cubicBezTo>
                  <a:cubicBezTo>
                    <a:pt x="254" y="557"/>
                    <a:pt x="255" y="558"/>
                    <a:pt x="255" y="558"/>
                  </a:cubicBezTo>
                  <a:cubicBezTo>
                    <a:pt x="254" y="557"/>
                    <a:pt x="255" y="555"/>
                    <a:pt x="255" y="555"/>
                  </a:cubicBezTo>
                  <a:cubicBezTo>
                    <a:pt x="255" y="556"/>
                    <a:pt x="255" y="556"/>
                    <a:pt x="255" y="556"/>
                  </a:cubicBezTo>
                  <a:cubicBezTo>
                    <a:pt x="256" y="555"/>
                    <a:pt x="256" y="555"/>
                    <a:pt x="257" y="554"/>
                  </a:cubicBezTo>
                  <a:cubicBezTo>
                    <a:pt x="257" y="555"/>
                    <a:pt x="256" y="555"/>
                    <a:pt x="257" y="556"/>
                  </a:cubicBezTo>
                  <a:cubicBezTo>
                    <a:pt x="257" y="558"/>
                    <a:pt x="259" y="557"/>
                    <a:pt x="259" y="557"/>
                  </a:cubicBezTo>
                  <a:cubicBezTo>
                    <a:pt x="259" y="555"/>
                    <a:pt x="259" y="555"/>
                    <a:pt x="259" y="555"/>
                  </a:cubicBezTo>
                  <a:cubicBezTo>
                    <a:pt x="260" y="555"/>
                    <a:pt x="260" y="557"/>
                    <a:pt x="260" y="557"/>
                  </a:cubicBezTo>
                  <a:cubicBezTo>
                    <a:pt x="261" y="551"/>
                    <a:pt x="261" y="551"/>
                    <a:pt x="261" y="551"/>
                  </a:cubicBezTo>
                  <a:cubicBezTo>
                    <a:pt x="260" y="552"/>
                    <a:pt x="262" y="553"/>
                    <a:pt x="261" y="555"/>
                  </a:cubicBezTo>
                  <a:cubicBezTo>
                    <a:pt x="263" y="554"/>
                    <a:pt x="263" y="551"/>
                    <a:pt x="263" y="549"/>
                  </a:cubicBezTo>
                  <a:cubicBezTo>
                    <a:pt x="263" y="550"/>
                    <a:pt x="264" y="548"/>
                    <a:pt x="265" y="548"/>
                  </a:cubicBezTo>
                  <a:cubicBezTo>
                    <a:pt x="265" y="549"/>
                    <a:pt x="264" y="548"/>
                    <a:pt x="264" y="549"/>
                  </a:cubicBezTo>
                  <a:cubicBezTo>
                    <a:pt x="266" y="550"/>
                    <a:pt x="266" y="550"/>
                    <a:pt x="266" y="550"/>
                  </a:cubicBezTo>
                  <a:cubicBezTo>
                    <a:pt x="265" y="551"/>
                    <a:pt x="266" y="553"/>
                    <a:pt x="266" y="554"/>
                  </a:cubicBezTo>
                  <a:cubicBezTo>
                    <a:pt x="266" y="553"/>
                    <a:pt x="268" y="553"/>
                    <a:pt x="269" y="553"/>
                  </a:cubicBezTo>
                  <a:cubicBezTo>
                    <a:pt x="268" y="551"/>
                    <a:pt x="270" y="552"/>
                    <a:pt x="270" y="549"/>
                  </a:cubicBezTo>
                  <a:cubicBezTo>
                    <a:pt x="271" y="549"/>
                    <a:pt x="271" y="551"/>
                    <a:pt x="271" y="552"/>
                  </a:cubicBezTo>
                  <a:cubicBezTo>
                    <a:pt x="272" y="550"/>
                    <a:pt x="274" y="550"/>
                    <a:pt x="275" y="550"/>
                  </a:cubicBezTo>
                  <a:cubicBezTo>
                    <a:pt x="275" y="550"/>
                    <a:pt x="275" y="550"/>
                    <a:pt x="275" y="550"/>
                  </a:cubicBezTo>
                  <a:cubicBezTo>
                    <a:pt x="275" y="549"/>
                    <a:pt x="277" y="549"/>
                    <a:pt x="277" y="547"/>
                  </a:cubicBezTo>
                  <a:cubicBezTo>
                    <a:pt x="278" y="548"/>
                    <a:pt x="278" y="548"/>
                    <a:pt x="278" y="548"/>
                  </a:cubicBezTo>
                  <a:cubicBezTo>
                    <a:pt x="279" y="549"/>
                    <a:pt x="277" y="545"/>
                    <a:pt x="278" y="546"/>
                  </a:cubicBezTo>
                  <a:cubicBezTo>
                    <a:pt x="279" y="547"/>
                    <a:pt x="279" y="547"/>
                    <a:pt x="279" y="547"/>
                  </a:cubicBezTo>
                  <a:cubicBezTo>
                    <a:pt x="279" y="546"/>
                    <a:pt x="281" y="548"/>
                    <a:pt x="281" y="546"/>
                  </a:cubicBezTo>
                  <a:cubicBezTo>
                    <a:pt x="281" y="547"/>
                    <a:pt x="281" y="547"/>
                    <a:pt x="281" y="547"/>
                  </a:cubicBezTo>
                  <a:cubicBezTo>
                    <a:pt x="281" y="546"/>
                    <a:pt x="282" y="546"/>
                    <a:pt x="282" y="544"/>
                  </a:cubicBezTo>
                  <a:cubicBezTo>
                    <a:pt x="283" y="546"/>
                    <a:pt x="283" y="546"/>
                    <a:pt x="283" y="546"/>
                  </a:cubicBezTo>
                  <a:cubicBezTo>
                    <a:pt x="284" y="547"/>
                    <a:pt x="283" y="544"/>
                    <a:pt x="284" y="544"/>
                  </a:cubicBezTo>
                  <a:cubicBezTo>
                    <a:pt x="284" y="544"/>
                    <a:pt x="285" y="545"/>
                    <a:pt x="285" y="545"/>
                  </a:cubicBezTo>
                  <a:cubicBezTo>
                    <a:pt x="285" y="544"/>
                    <a:pt x="286" y="544"/>
                    <a:pt x="286" y="543"/>
                  </a:cubicBezTo>
                  <a:cubicBezTo>
                    <a:pt x="288" y="545"/>
                    <a:pt x="288" y="545"/>
                    <a:pt x="288" y="545"/>
                  </a:cubicBezTo>
                  <a:cubicBezTo>
                    <a:pt x="291" y="543"/>
                    <a:pt x="295" y="541"/>
                    <a:pt x="298" y="537"/>
                  </a:cubicBezTo>
                  <a:cubicBezTo>
                    <a:pt x="300" y="539"/>
                    <a:pt x="298" y="539"/>
                    <a:pt x="299" y="540"/>
                  </a:cubicBezTo>
                  <a:cubicBezTo>
                    <a:pt x="298" y="538"/>
                    <a:pt x="299" y="539"/>
                    <a:pt x="300" y="538"/>
                  </a:cubicBezTo>
                  <a:cubicBezTo>
                    <a:pt x="300" y="538"/>
                    <a:pt x="300" y="538"/>
                    <a:pt x="300" y="538"/>
                  </a:cubicBezTo>
                  <a:cubicBezTo>
                    <a:pt x="300" y="538"/>
                    <a:pt x="301" y="539"/>
                    <a:pt x="302" y="538"/>
                  </a:cubicBezTo>
                  <a:cubicBezTo>
                    <a:pt x="301" y="537"/>
                    <a:pt x="301" y="537"/>
                    <a:pt x="301" y="537"/>
                  </a:cubicBezTo>
                  <a:cubicBezTo>
                    <a:pt x="301" y="536"/>
                    <a:pt x="304" y="539"/>
                    <a:pt x="303" y="536"/>
                  </a:cubicBezTo>
                  <a:cubicBezTo>
                    <a:pt x="304" y="537"/>
                    <a:pt x="304" y="537"/>
                    <a:pt x="304" y="537"/>
                  </a:cubicBezTo>
                  <a:cubicBezTo>
                    <a:pt x="303" y="535"/>
                    <a:pt x="305" y="538"/>
                    <a:pt x="305" y="535"/>
                  </a:cubicBezTo>
                  <a:cubicBezTo>
                    <a:pt x="305" y="536"/>
                    <a:pt x="305" y="536"/>
                    <a:pt x="305" y="536"/>
                  </a:cubicBezTo>
                  <a:cubicBezTo>
                    <a:pt x="306" y="536"/>
                    <a:pt x="305" y="532"/>
                    <a:pt x="306" y="534"/>
                  </a:cubicBezTo>
                  <a:cubicBezTo>
                    <a:pt x="307" y="533"/>
                    <a:pt x="307" y="532"/>
                    <a:pt x="306" y="530"/>
                  </a:cubicBezTo>
                  <a:cubicBezTo>
                    <a:pt x="308" y="533"/>
                    <a:pt x="308" y="533"/>
                    <a:pt x="308" y="533"/>
                  </a:cubicBezTo>
                  <a:cubicBezTo>
                    <a:pt x="310" y="530"/>
                    <a:pt x="313" y="528"/>
                    <a:pt x="314" y="524"/>
                  </a:cubicBezTo>
                  <a:cubicBezTo>
                    <a:pt x="314" y="525"/>
                    <a:pt x="314" y="525"/>
                    <a:pt x="314" y="525"/>
                  </a:cubicBezTo>
                  <a:cubicBezTo>
                    <a:pt x="314" y="522"/>
                    <a:pt x="319" y="525"/>
                    <a:pt x="317" y="521"/>
                  </a:cubicBezTo>
                  <a:cubicBezTo>
                    <a:pt x="316" y="519"/>
                    <a:pt x="316" y="519"/>
                    <a:pt x="316" y="519"/>
                  </a:cubicBezTo>
                  <a:cubicBezTo>
                    <a:pt x="318" y="520"/>
                    <a:pt x="318" y="520"/>
                    <a:pt x="318" y="520"/>
                  </a:cubicBezTo>
                  <a:cubicBezTo>
                    <a:pt x="317" y="519"/>
                    <a:pt x="319" y="519"/>
                    <a:pt x="318" y="518"/>
                  </a:cubicBezTo>
                  <a:cubicBezTo>
                    <a:pt x="318" y="518"/>
                    <a:pt x="318" y="519"/>
                    <a:pt x="319" y="519"/>
                  </a:cubicBezTo>
                  <a:cubicBezTo>
                    <a:pt x="320" y="519"/>
                    <a:pt x="318" y="516"/>
                    <a:pt x="319" y="516"/>
                  </a:cubicBezTo>
                  <a:cubicBezTo>
                    <a:pt x="320" y="517"/>
                    <a:pt x="320" y="517"/>
                    <a:pt x="320" y="517"/>
                  </a:cubicBezTo>
                  <a:cubicBezTo>
                    <a:pt x="324" y="517"/>
                    <a:pt x="329" y="511"/>
                    <a:pt x="325" y="508"/>
                  </a:cubicBezTo>
                  <a:cubicBezTo>
                    <a:pt x="324" y="507"/>
                    <a:pt x="327" y="507"/>
                    <a:pt x="327" y="507"/>
                  </a:cubicBezTo>
                  <a:cubicBezTo>
                    <a:pt x="323" y="505"/>
                    <a:pt x="324" y="499"/>
                    <a:pt x="317" y="501"/>
                  </a:cubicBezTo>
                  <a:cubicBezTo>
                    <a:pt x="315" y="501"/>
                    <a:pt x="312" y="506"/>
                    <a:pt x="312" y="506"/>
                  </a:cubicBezTo>
                  <a:cubicBezTo>
                    <a:pt x="318" y="506"/>
                    <a:pt x="315" y="512"/>
                    <a:pt x="315" y="509"/>
                  </a:cubicBezTo>
                  <a:cubicBezTo>
                    <a:pt x="313" y="508"/>
                    <a:pt x="315" y="509"/>
                    <a:pt x="313" y="509"/>
                  </a:cubicBezTo>
                  <a:cubicBezTo>
                    <a:pt x="312" y="512"/>
                    <a:pt x="303" y="513"/>
                    <a:pt x="299" y="519"/>
                  </a:cubicBezTo>
                  <a:cubicBezTo>
                    <a:pt x="300" y="519"/>
                    <a:pt x="300" y="520"/>
                    <a:pt x="300" y="521"/>
                  </a:cubicBezTo>
                  <a:cubicBezTo>
                    <a:pt x="299" y="520"/>
                    <a:pt x="299" y="520"/>
                    <a:pt x="299" y="520"/>
                  </a:cubicBezTo>
                  <a:cubicBezTo>
                    <a:pt x="300" y="522"/>
                    <a:pt x="300" y="522"/>
                    <a:pt x="300" y="522"/>
                  </a:cubicBezTo>
                  <a:cubicBezTo>
                    <a:pt x="299" y="522"/>
                    <a:pt x="298" y="521"/>
                    <a:pt x="299" y="520"/>
                  </a:cubicBezTo>
                  <a:cubicBezTo>
                    <a:pt x="296" y="522"/>
                    <a:pt x="294" y="524"/>
                    <a:pt x="292" y="525"/>
                  </a:cubicBezTo>
                  <a:cubicBezTo>
                    <a:pt x="293" y="527"/>
                    <a:pt x="291" y="526"/>
                    <a:pt x="292" y="528"/>
                  </a:cubicBezTo>
                  <a:cubicBezTo>
                    <a:pt x="291" y="527"/>
                    <a:pt x="291" y="527"/>
                    <a:pt x="291" y="527"/>
                  </a:cubicBezTo>
                  <a:cubicBezTo>
                    <a:pt x="290" y="529"/>
                    <a:pt x="290" y="529"/>
                    <a:pt x="287" y="527"/>
                  </a:cubicBezTo>
                  <a:cubicBezTo>
                    <a:pt x="280" y="529"/>
                    <a:pt x="275" y="533"/>
                    <a:pt x="268" y="535"/>
                  </a:cubicBezTo>
                  <a:cubicBezTo>
                    <a:pt x="263" y="536"/>
                    <a:pt x="259" y="538"/>
                    <a:pt x="255" y="540"/>
                  </a:cubicBezTo>
                  <a:cubicBezTo>
                    <a:pt x="255" y="537"/>
                    <a:pt x="256" y="534"/>
                    <a:pt x="257" y="531"/>
                  </a:cubicBezTo>
                  <a:cubicBezTo>
                    <a:pt x="257" y="529"/>
                    <a:pt x="255" y="527"/>
                    <a:pt x="256" y="525"/>
                  </a:cubicBezTo>
                  <a:cubicBezTo>
                    <a:pt x="255" y="519"/>
                    <a:pt x="260" y="512"/>
                    <a:pt x="257" y="505"/>
                  </a:cubicBezTo>
                  <a:cubicBezTo>
                    <a:pt x="257" y="505"/>
                    <a:pt x="256" y="505"/>
                    <a:pt x="255" y="504"/>
                  </a:cubicBezTo>
                  <a:cubicBezTo>
                    <a:pt x="256" y="504"/>
                    <a:pt x="256" y="504"/>
                    <a:pt x="256" y="504"/>
                  </a:cubicBezTo>
                  <a:cubicBezTo>
                    <a:pt x="254" y="504"/>
                    <a:pt x="254" y="504"/>
                    <a:pt x="254" y="504"/>
                  </a:cubicBezTo>
                  <a:cubicBezTo>
                    <a:pt x="254" y="503"/>
                    <a:pt x="256" y="504"/>
                    <a:pt x="256" y="504"/>
                  </a:cubicBezTo>
                  <a:cubicBezTo>
                    <a:pt x="256" y="501"/>
                    <a:pt x="256" y="499"/>
                    <a:pt x="256" y="496"/>
                  </a:cubicBezTo>
                  <a:cubicBezTo>
                    <a:pt x="254" y="496"/>
                    <a:pt x="256" y="494"/>
                    <a:pt x="254" y="494"/>
                  </a:cubicBezTo>
                  <a:cubicBezTo>
                    <a:pt x="255" y="494"/>
                    <a:pt x="255" y="494"/>
                    <a:pt x="255" y="494"/>
                  </a:cubicBezTo>
                  <a:cubicBezTo>
                    <a:pt x="254" y="492"/>
                    <a:pt x="254" y="492"/>
                    <a:pt x="257" y="491"/>
                  </a:cubicBezTo>
                  <a:cubicBezTo>
                    <a:pt x="259" y="481"/>
                    <a:pt x="257" y="475"/>
                    <a:pt x="256" y="465"/>
                  </a:cubicBezTo>
                  <a:cubicBezTo>
                    <a:pt x="254" y="457"/>
                    <a:pt x="250" y="447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1" y="439"/>
                    <a:pt x="241" y="439"/>
                    <a:pt x="240" y="438"/>
                  </a:cubicBezTo>
                  <a:cubicBezTo>
                    <a:pt x="237" y="440"/>
                    <a:pt x="236" y="437"/>
                    <a:pt x="233" y="438"/>
                  </a:cubicBezTo>
                  <a:cubicBezTo>
                    <a:pt x="234" y="437"/>
                    <a:pt x="234" y="437"/>
                    <a:pt x="234" y="437"/>
                  </a:cubicBezTo>
                  <a:cubicBezTo>
                    <a:pt x="232" y="438"/>
                    <a:pt x="232" y="436"/>
                    <a:pt x="232" y="434"/>
                  </a:cubicBezTo>
                  <a:cubicBezTo>
                    <a:pt x="231" y="435"/>
                    <a:pt x="231" y="434"/>
                    <a:pt x="230" y="436"/>
                  </a:cubicBezTo>
                  <a:cubicBezTo>
                    <a:pt x="228" y="437"/>
                    <a:pt x="230" y="433"/>
                    <a:pt x="229" y="433"/>
                  </a:cubicBezTo>
                  <a:cubicBezTo>
                    <a:pt x="229" y="432"/>
                    <a:pt x="228" y="434"/>
                    <a:pt x="228" y="433"/>
                  </a:cubicBezTo>
                  <a:cubicBezTo>
                    <a:pt x="225" y="435"/>
                    <a:pt x="229" y="433"/>
                    <a:pt x="227" y="429"/>
                  </a:cubicBezTo>
                  <a:cubicBezTo>
                    <a:pt x="223" y="428"/>
                    <a:pt x="219" y="429"/>
                    <a:pt x="215" y="428"/>
                  </a:cubicBezTo>
                  <a:cubicBezTo>
                    <a:pt x="214" y="427"/>
                    <a:pt x="214" y="425"/>
                    <a:pt x="214" y="424"/>
                  </a:cubicBezTo>
                  <a:cubicBezTo>
                    <a:pt x="212" y="424"/>
                    <a:pt x="214" y="423"/>
                    <a:pt x="212" y="424"/>
                  </a:cubicBezTo>
                  <a:cubicBezTo>
                    <a:pt x="213" y="424"/>
                    <a:pt x="213" y="424"/>
                    <a:pt x="213" y="424"/>
                  </a:cubicBezTo>
                  <a:cubicBezTo>
                    <a:pt x="212" y="423"/>
                    <a:pt x="211" y="423"/>
                    <a:pt x="214" y="421"/>
                  </a:cubicBezTo>
                  <a:cubicBezTo>
                    <a:pt x="216" y="417"/>
                    <a:pt x="214" y="413"/>
                    <a:pt x="214" y="409"/>
                  </a:cubicBezTo>
                  <a:cubicBezTo>
                    <a:pt x="213" y="405"/>
                    <a:pt x="211" y="401"/>
                    <a:pt x="210" y="397"/>
                  </a:cubicBezTo>
                  <a:cubicBezTo>
                    <a:pt x="206" y="397"/>
                    <a:pt x="207" y="396"/>
                    <a:pt x="204" y="395"/>
                  </a:cubicBezTo>
                  <a:cubicBezTo>
                    <a:pt x="206" y="395"/>
                    <a:pt x="206" y="395"/>
                    <a:pt x="206" y="395"/>
                  </a:cubicBezTo>
                  <a:cubicBezTo>
                    <a:pt x="204" y="395"/>
                    <a:pt x="206" y="394"/>
                    <a:pt x="207" y="394"/>
                  </a:cubicBezTo>
                  <a:cubicBezTo>
                    <a:pt x="206" y="394"/>
                    <a:pt x="207" y="393"/>
                    <a:pt x="205" y="394"/>
                  </a:cubicBezTo>
                  <a:cubicBezTo>
                    <a:pt x="203" y="393"/>
                    <a:pt x="207" y="393"/>
                    <a:pt x="206" y="393"/>
                  </a:cubicBezTo>
                  <a:cubicBezTo>
                    <a:pt x="207" y="392"/>
                    <a:pt x="205" y="393"/>
                    <a:pt x="206" y="393"/>
                  </a:cubicBezTo>
                  <a:cubicBezTo>
                    <a:pt x="203" y="392"/>
                    <a:pt x="207" y="393"/>
                    <a:pt x="209" y="391"/>
                  </a:cubicBezTo>
                  <a:cubicBezTo>
                    <a:pt x="208" y="390"/>
                    <a:pt x="206" y="388"/>
                    <a:pt x="207" y="387"/>
                  </a:cubicBezTo>
                  <a:cubicBezTo>
                    <a:pt x="207" y="387"/>
                    <a:pt x="206" y="387"/>
                    <a:pt x="206" y="387"/>
                  </a:cubicBezTo>
                  <a:cubicBezTo>
                    <a:pt x="209" y="386"/>
                    <a:pt x="205" y="386"/>
                    <a:pt x="206" y="386"/>
                  </a:cubicBezTo>
                  <a:cubicBezTo>
                    <a:pt x="207" y="386"/>
                    <a:pt x="207" y="386"/>
                    <a:pt x="207" y="386"/>
                  </a:cubicBezTo>
                  <a:cubicBezTo>
                    <a:pt x="209" y="385"/>
                    <a:pt x="207" y="385"/>
                    <a:pt x="208" y="384"/>
                  </a:cubicBezTo>
                  <a:cubicBezTo>
                    <a:pt x="207" y="383"/>
                    <a:pt x="210" y="382"/>
                    <a:pt x="208" y="382"/>
                  </a:cubicBezTo>
                  <a:cubicBezTo>
                    <a:pt x="209" y="382"/>
                    <a:pt x="209" y="382"/>
                    <a:pt x="210" y="382"/>
                  </a:cubicBezTo>
                  <a:cubicBezTo>
                    <a:pt x="206" y="381"/>
                    <a:pt x="211" y="380"/>
                    <a:pt x="209" y="379"/>
                  </a:cubicBezTo>
                  <a:cubicBezTo>
                    <a:pt x="209" y="380"/>
                    <a:pt x="209" y="380"/>
                    <a:pt x="209" y="380"/>
                  </a:cubicBezTo>
                  <a:cubicBezTo>
                    <a:pt x="209" y="378"/>
                    <a:pt x="210" y="376"/>
                    <a:pt x="208" y="374"/>
                  </a:cubicBezTo>
                  <a:cubicBezTo>
                    <a:pt x="208" y="372"/>
                    <a:pt x="212" y="371"/>
                    <a:pt x="210" y="370"/>
                  </a:cubicBezTo>
                  <a:cubicBezTo>
                    <a:pt x="208" y="370"/>
                    <a:pt x="208" y="370"/>
                    <a:pt x="208" y="370"/>
                  </a:cubicBezTo>
                  <a:cubicBezTo>
                    <a:pt x="209" y="369"/>
                    <a:pt x="210" y="370"/>
                    <a:pt x="210" y="370"/>
                  </a:cubicBezTo>
                  <a:cubicBezTo>
                    <a:pt x="209" y="369"/>
                    <a:pt x="211" y="368"/>
                    <a:pt x="211" y="367"/>
                  </a:cubicBezTo>
                  <a:cubicBezTo>
                    <a:pt x="210" y="367"/>
                    <a:pt x="210" y="367"/>
                    <a:pt x="209" y="367"/>
                  </a:cubicBezTo>
                  <a:cubicBezTo>
                    <a:pt x="212" y="366"/>
                    <a:pt x="208" y="365"/>
                    <a:pt x="210" y="364"/>
                  </a:cubicBezTo>
                  <a:cubicBezTo>
                    <a:pt x="207" y="364"/>
                    <a:pt x="209" y="363"/>
                    <a:pt x="208" y="363"/>
                  </a:cubicBezTo>
                  <a:cubicBezTo>
                    <a:pt x="208" y="363"/>
                    <a:pt x="209" y="363"/>
                    <a:pt x="209" y="363"/>
                  </a:cubicBezTo>
                  <a:cubicBezTo>
                    <a:pt x="209" y="362"/>
                    <a:pt x="209" y="362"/>
                    <a:pt x="210" y="361"/>
                  </a:cubicBezTo>
                  <a:cubicBezTo>
                    <a:pt x="210" y="361"/>
                    <a:pt x="208" y="360"/>
                    <a:pt x="209" y="360"/>
                  </a:cubicBezTo>
                  <a:cubicBezTo>
                    <a:pt x="211" y="360"/>
                    <a:pt x="209" y="359"/>
                    <a:pt x="210" y="359"/>
                  </a:cubicBezTo>
                  <a:cubicBezTo>
                    <a:pt x="208" y="359"/>
                    <a:pt x="206" y="358"/>
                    <a:pt x="207" y="358"/>
                  </a:cubicBezTo>
                  <a:cubicBezTo>
                    <a:pt x="210" y="358"/>
                    <a:pt x="210" y="358"/>
                    <a:pt x="210" y="358"/>
                  </a:cubicBezTo>
                  <a:cubicBezTo>
                    <a:pt x="208" y="357"/>
                    <a:pt x="212" y="355"/>
                    <a:pt x="208" y="353"/>
                  </a:cubicBezTo>
                  <a:cubicBezTo>
                    <a:pt x="210" y="353"/>
                    <a:pt x="210" y="353"/>
                    <a:pt x="210" y="353"/>
                  </a:cubicBezTo>
                  <a:cubicBezTo>
                    <a:pt x="208" y="351"/>
                    <a:pt x="210" y="349"/>
                    <a:pt x="207" y="347"/>
                  </a:cubicBezTo>
                  <a:cubicBezTo>
                    <a:pt x="208" y="347"/>
                    <a:pt x="209" y="346"/>
                    <a:pt x="209" y="346"/>
                  </a:cubicBezTo>
                  <a:cubicBezTo>
                    <a:pt x="207" y="345"/>
                    <a:pt x="207" y="345"/>
                    <a:pt x="205" y="344"/>
                  </a:cubicBezTo>
                  <a:cubicBezTo>
                    <a:pt x="205" y="344"/>
                    <a:pt x="206" y="344"/>
                    <a:pt x="207" y="344"/>
                  </a:cubicBezTo>
                  <a:cubicBezTo>
                    <a:pt x="207" y="343"/>
                    <a:pt x="210" y="342"/>
                    <a:pt x="207" y="342"/>
                  </a:cubicBezTo>
                  <a:cubicBezTo>
                    <a:pt x="209" y="342"/>
                    <a:pt x="209" y="342"/>
                    <a:pt x="209" y="342"/>
                  </a:cubicBezTo>
                  <a:cubicBezTo>
                    <a:pt x="207" y="341"/>
                    <a:pt x="205" y="340"/>
                    <a:pt x="207" y="339"/>
                  </a:cubicBezTo>
                  <a:cubicBezTo>
                    <a:pt x="206" y="339"/>
                    <a:pt x="205" y="339"/>
                    <a:pt x="204" y="339"/>
                  </a:cubicBezTo>
                  <a:cubicBezTo>
                    <a:pt x="203" y="339"/>
                    <a:pt x="206" y="339"/>
                    <a:pt x="205" y="338"/>
                  </a:cubicBezTo>
                  <a:cubicBezTo>
                    <a:pt x="207" y="339"/>
                    <a:pt x="207" y="339"/>
                    <a:pt x="207" y="339"/>
                  </a:cubicBezTo>
                  <a:cubicBezTo>
                    <a:pt x="207" y="337"/>
                    <a:pt x="206" y="336"/>
                    <a:pt x="205" y="334"/>
                  </a:cubicBezTo>
                  <a:cubicBezTo>
                    <a:pt x="207" y="334"/>
                    <a:pt x="204" y="333"/>
                    <a:pt x="206" y="332"/>
                  </a:cubicBezTo>
                  <a:cubicBezTo>
                    <a:pt x="204" y="331"/>
                    <a:pt x="206" y="330"/>
                    <a:pt x="203" y="330"/>
                  </a:cubicBezTo>
                  <a:cubicBezTo>
                    <a:pt x="204" y="330"/>
                    <a:pt x="204" y="330"/>
                    <a:pt x="204" y="330"/>
                  </a:cubicBezTo>
                  <a:cubicBezTo>
                    <a:pt x="205" y="329"/>
                    <a:pt x="205" y="329"/>
                    <a:pt x="205" y="328"/>
                  </a:cubicBezTo>
                  <a:cubicBezTo>
                    <a:pt x="205" y="327"/>
                    <a:pt x="203" y="327"/>
                    <a:pt x="203" y="327"/>
                  </a:cubicBezTo>
                  <a:cubicBezTo>
                    <a:pt x="204" y="327"/>
                    <a:pt x="204" y="327"/>
                    <a:pt x="204" y="327"/>
                  </a:cubicBezTo>
                  <a:cubicBezTo>
                    <a:pt x="203" y="326"/>
                    <a:pt x="201" y="327"/>
                    <a:pt x="200" y="327"/>
                  </a:cubicBezTo>
                  <a:cubicBezTo>
                    <a:pt x="200" y="326"/>
                    <a:pt x="199" y="326"/>
                    <a:pt x="200" y="326"/>
                  </a:cubicBezTo>
                  <a:cubicBezTo>
                    <a:pt x="201" y="326"/>
                    <a:pt x="203" y="326"/>
                    <a:pt x="205" y="326"/>
                  </a:cubicBezTo>
                  <a:cubicBezTo>
                    <a:pt x="205" y="325"/>
                    <a:pt x="202" y="325"/>
                    <a:pt x="203" y="325"/>
                  </a:cubicBezTo>
                  <a:cubicBezTo>
                    <a:pt x="206" y="325"/>
                    <a:pt x="208" y="326"/>
                    <a:pt x="209" y="326"/>
                  </a:cubicBezTo>
                  <a:cubicBezTo>
                    <a:pt x="214" y="327"/>
                    <a:pt x="220" y="328"/>
                    <a:pt x="231" y="322"/>
                  </a:cubicBezTo>
                  <a:cubicBezTo>
                    <a:pt x="231" y="319"/>
                    <a:pt x="234" y="318"/>
                    <a:pt x="233" y="315"/>
                  </a:cubicBezTo>
                  <a:cubicBezTo>
                    <a:pt x="233" y="316"/>
                    <a:pt x="233" y="316"/>
                    <a:pt x="233" y="316"/>
                  </a:cubicBezTo>
                  <a:cubicBezTo>
                    <a:pt x="233" y="314"/>
                    <a:pt x="234" y="314"/>
                    <a:pt x="236" y="313"/>
                  </a:cubicBezTo>
                  <a:cubicBezTo>
                    <a:pt x="235" y="313"/>
                    <a:pt x="236" y="312"/>
                    <a:pt x="234" y="312"/>
                  </a:cubicBezTo>
                  <a:cubicBezTo>
                    <a:pt x="233" y="311"/>
                    <a:pt x="238" y="312"/>
                    <a:pt x="237" y="310"/>
                  </a:cubicBezTo>
                  <a:cubicBezTo>
                    <a:pt x="238" y="311"/>
                    <a:pt x="236" y="310"/>
                    <a:pt x="236" y="310"/>
                  </a:cubicBezTo>
                  <a:cubicBezTo>
                    <a:pt x="235" y="308"/>
                    <a:pt x="238" y="311"/>
                    <a:pt x="240" y="308"/>
                  </a:cubicBezTo>
                  <a:cubicBezTo>
                    <a:pt x="239" y="305"/>
                    <a:pt x="237" y="302"/>
                    <a:pt x="238" y="299"/>
                  </a:cubicBezTo>
                  <a:cubicBezTo>
                    <a:pt x="238" y="299"/>
                    <a:pt x="236" y="300"/>
                    <a:pt x="236" y="299"/>
                  </a:cubicBezTo>
                  <a:cubicBezTo>
                    <a:pt x="239" y="298"/>
                    <a:pt x="235" y="299"/>
                    <a:pt x="236" y="298"/>
                  </a:cubicBezTo>
                  <a:cubicBezTo>
                    <a:pt x="237" y="298"/>
                    <a:pt x="237" y="298"/>
                    <a:pt x="237" y="298"/>
                  </a:cubicBezTo>
                  <a:cubicBezTo>
                    <a:pt x="238" y="296"/>
                    <a:pt x="236" y="296"/>
                    <a:pt x="236" y="294"/>
                  </a:cubicBezTo>
                  <a:cubicBezTo>
                    <a:pt x="235" y="293"/>
                    <a:pt x="236" y="291"/>
                    <a:pt x="234" y="291"/>
                  </a:cubicBezTo>
                  <a:cubicBezTo>
                    <a:pt x="236" y="290"/>
                    <a:pt x="235" y="290"/>
                    <a:pt x="235" y="289"/>
                  </a:cubicBezTo>
                  <a:cubicBezTo>
                    <a:pt x="232" y="291"/>
                    <a:pt x="235" y="286"/>
                    <a:pt x="232" y="287"/>
                  </a:cubicBezTo>
                  <a:cubicBezTo>
                    <a:pt x="233" y="286"/>
                    <a:pt x="233" y="286"/>
                    <a:pt x="233" y="286"/>
                  </a:cubicBezTo>
                  <a:cubicBezTo>
                    <a:pt x="230" y="284"/>
                    <a:pt x="227" y="281"/>
                    <a:pt x="223" y="281"/>
                  </a:cubicBezTo>
                  <a:cubicBezTo>
                    <a:pt x="221" y="281"/>
                    <a:pt x="220" y="277"/>
                    <a:pt x="218" y="278"/>
                  </a:cubicBezTo>
                  <a:cubicBezTo>
                    <a:pt x="217" y="280"/>
                    <a:pt x="217" y="280"/>
                    <a:pt x="217" y="280"/>
                  </a:cubicBezTo>
                  <a:cubicBezTo>
                    <a:pt x="217" y="280"/>
                    <a:pt x="218" y="279"/>
                    <a:pt x="218" y="278"/>
                  </a:cubicBezTo>
                  <a:cubicBezTo>
                    <a:pt x="216" y="280"/>
                    <a:pt x="216" y="277"/>
                    <a:pt x="214" y="277"/>
                  </a:cubicBezTo>
                  <a:cubicBezTo>
                    <a:pt x="214" y="278"/>
                    <a:pt x="214" y="278"/>
                    <a:pt x="214" y="279"/>
                  </a:cubicBezTo>
                  <a:cubicBezTo>
                    <a:pt x="213" y="276"/>
                    <a:pt x="211" y="280"/>
                    <a:pt x="210" y="277"/>
                  </a:cubicBezTo>
                  <a:cubicBezTo>
                    <a:pt x="210" y="281"/>
                    <a:pt x="209" y="279"/>
                    <a:pt x="209" y="280"/>
                  </a:cubicBezTo>
                  <a:cubicBezTo>
                    <a:pt x="208" y="280"/>
                    <a:pt x="208" y="279"/>
                    <a:pt x="208" y="278"/>
                  </a:cubicBezTo>
                  <a:cubicBezTo>
                    <a:pt x="208" y="279"/>
                    <a:pt x="207" y="279"/>
                    <a:pt x="206" y="278"/>
                  </a:cubicBezTo>
                  <a:cubicBezTo>
                    <a:pt x="206" y="278"/>
                    <a:pt x="206" y="280"/>
                    <a:pt x="205" y="280"/>
                  </a:cubicBezTo>
                  <a:cubicBezTo>
                    <a:pt x="205" y="277"/>
                    <a:pt x="204" y="280"/>
                    <a:pt x="203" y="279"/>
                  </a:cubicBezTo>
                  <a:cubicBezTo>
                    <a:pt x="204" y="281"/>
                    <a:pt x="203" y="283"/>
                    <a:pt x="202" y="282"/>
                  </a:cubicBezTo>
                  <a:cubicBezTo>
                    <a:pt x="202" y="279"/>
                    <a:pt x="202" y="279"/>
                    <a:pt x="202" y="279"/>
                  </a:cubicBezTo>
                  <a:cubicBezTo>
                    <a:pt x="201" y="281"/>
                    <a:pt x="198" y="278"/>
                    <a:pt x="197" y="282"/>
                  </a:cubicBezTo>
                  <a:cubicBezTo>
                    <a:pt x="196" y="280"/>
                    <a:pt x="196" y="280"/>
                    <a:pt x="196" y="280"/>
                  </a:cubicBezTo>
                  <a:cubicBezTo>
                    <a:pt x="195" y="283"/>
                    <a:pt x="192" y="281"/>
                    <a:pt x="191" y="285"/>
                  </a:cubicBezTo>
                  <a:cubicBezTo>
                    <a:pt x="191" y="284"/>
                    <a:pt x="190" y="284"/>
                    <a:pt x="189" y="284"/>
                  </a:cubicBezTo>
                  <a:cubicBezTo>
                    <a:pt x="189" y="286"/>
                    <a:pt x="189" y="285"/>
                    <a:pt x="189" y="288"/>
                  </a:cubicBezTo>
                  <a:cubicBezTo>
                    <a:pt x="189" y="288"/>
                    <a:pt x="188" y="287"/>
                    <a:pt x="188" y="286"/>
                  </a:cubicBezTo>
                  <a:cubicBezTo>
                    <a:pt x="187" y="286"/>
                    <a:pt x="185" y="284"/>
                    <a:pt x="186" y="287"/>
                  </a:cubicBezTo>
                  <a:cubicBezTo>
                    <a:pt x="185" y="286"/>
                    <a:pt x="185" y="286"/>
                    <a:pt x="185" y="286"/>
                  </a:cubicBezTo>
                  <a:cubicBezTo>
                    <a:pt x="185" y="287"/>
                    <a:pt x="185" y="289"/>
                    <a:pt x="183" y="288"/>
                  </a:cubicBezTo>
                  <a:cubicBezTo>
                    <a:pt x="184" y="289"/>
                    <a:pt x="183" y="290"/>
                    <a:pt x="184" y="291"/>
                  </a:cubicBezTo>
                  <a:cubicBezTo>
                    <a:pt x="184" y="292"/>
                    <a:pt x="183" y="289"/>
                    <a:pt x="183" y="291"/>
                  </a:cubicBezTo>
                  <a:cubicBezTo>
                    <a:pt x="183" y="289"/>
                    <a:pt x="183" y="289"/>
                    <a:pt x="183" y="289"/>
                  </a:cubicBezTo>
                  <a:cubicBezTo>
                    <a:pt x="181" y="289"/>
                    <a:pt x="180" y="291"/>
                    <a:pt x="179" y="293"/>
                  </a:cubicBezTo>
                  <a:cubicBezTo>
                    <a:pt x="178" y="291"/>
                    <a:pt x="178" y="294"/>
                    <a:pt x="176" y="293"/>
                  </a:cubicBezTo>
                  <a:cubicBezTo>
                    <a:pt x="177" y="295"/>
                    <a:pt x="175" y="294"/>
                    <a:pt x="176" y="297"/>
                  </a:cubicBezTo>
                  <a:cubicBezTo>
                    <a:pt x="175" y="296"/>
                    <a:pt x="175" y="296"/>
                    <a:pt x="175" y="296"/>
                  </a:cubicBezTo>
                  <a:cubicBezTo>
                    <a:pt x="175" y="296"/>
                    <a:pt x="174" y="297"/>
                    <a:pt x="172" y="297"/>
                  </a:cubicBezTo>
                  <a:cubicBezTo>
                    <a:pt x="172" y="298"/>
                    <a:pt x="173" y="299"/>
                    <a:pt x="174" y="300"/>
                  </a:cubicBezTo>
                  <a:cubicBezTo>
                    <a:pt x="172" y="299"/>
                    <a:pt x="172" y="299"/>
                    <a:pt x="172" y="299"/>
                  </a:cubicBezTo>
                  <a:cubicBezTo>
                    <a:pt x="173" y="300"/>
                    <a:pt x="175" y="301"/>
                    <a:pt x="176" y="302"/>
                  </a:cubicBezTo>
                  <a:cubicBezTo>
                    <a:pt x="175" y="302"/>
                    <a:pt x="176" y="302"/>
                    <a:pt x="175" y="302"/>
                  </a:cubicBezTo>
                  <a:cubicBezTo>
                    <a:pt x="175" y="302"/>
                    <a:pt x="173" y="301"/>
                    <a:pt x="172" y="300"/>
                  </a:cubicBezTo>
                  <a:cubicBezTo>
                    <a:pt x="171" y="301"/>
                    <a:pt x="174" y="303"/>
                    <a:pt x="172" y="303"/>
                  </a:cubicBezTo>
                  <a:cubicBezTo>
                    <a:pt x="172" y="304"/>
                    <a:pt x="172" y="305"/>
                    <a:pt x="174" y="305"/>
                  </a:cubicBezTo>
                  <a:cubicBezTo>
                    <a:pt x="173" y="305"/>
                    <a:pt x="173" y="305"/>
                    <a:pt x="172" y="305"/>
                  </a:cubicBezTo>
                  <a:cubicBezTo>
                    <a:pt x="172" y="306"/>
                    <a:pt x="173" y="306"/>
                    <a:pt x="173" y="306"/>
                  </a:cubicBezTo>
                  <a:cubicBezTo>
                    <a:pt x="173" y="306"/>
                    <a:pt x="174" y="306"/>
                    <a:pt x="174" y="306"/>
                  </a:cubicBezTo>
                  <a:cubicBezTo>
                    <a:pt x="175" y="305"/>
                    <a:pt x="175" y="306"/>
                    <a:pt x="176" y="305"/>
                  </a:cubicBezTo>
                  <a:cubicBezTo>
                    <a:pt x="177" y="305"/>
                    <a:pt x="178" y="306"/>
                    <a:pt x="179" y="306"/>
                  </a:cubicBezTo>
                  <a:cubicBezTo>
                    <a:pt x="178" y="306"/>
                    <a:pt x="177" y="305"/>
                    <a:pt x="177" y="304"/>
                  </a:cubicBezTo>
                  <a:cubicBezTo>
                    <a:pt x="178" y="304"/>
                    <a:pt x="177" y="304"/>
                    <a:pt x="176" y="304"/>
                  </a:cubicBezTo>
                  <a:cubicBezTo>
                    <a:pt x="176" y="304"/>
                    <a:pt x="176" y="304"/>
                    <a:pt x="176" y="304"/>
                  </a:cubicBezTo>
                  <a:cubicBezTo>
                    <a:pt x="176" y="304"/>
                    <a:pt x="175" y="304"/>
                    <a:pt x="174" y="303"/>
                  </a:cubicBezTo>
                  <a:cubicBezTo>
                    <a:pt x="175" y="304"/>
                    <a:pt x="175" y="304"/>
                    <a:pt x="175" y="304"/>
                  </a:cubicBezTo>
                  <a:cubicBezTo>
                    <a:pt x="174" y="303"/>
                    <a:pt x="174" y="303"/>
                    <a:pt x="174" y="303"/>
                  </a:cubicBezTo>
                  <a:cubicBezTo>
                    <a:pt x="175" y="303"/>
                    <a:pt x="176" y="303"/>
                    <a:pt x="176" y="303"/>
                  </a:cubicBezTo>
                  <a:cubicBezTo>
                    <a:pt x="176" y="303"/>
                    <a:pt x="175" y="303"/>
                    <a:pt x="177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8" y="303"/>
                    <a:pt x="178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8" y="302"/>
                    <a:pt x="178" y="302"/>
                    <a:pt x="178" y="302"/>
                  </a:cubicBezTo>
                  <a:cubicBezTo>
                    <a:pt x="178" y="302"/>
                    <a:pt x="179" y="302"/>
                    <a:pt x="179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80" y="303"/>
                    <a:pt x="181" y="304"/>
                    <a:pt x="181" y="304"/>
                  </a:cubicBezTo>
                  <a:cubicBezTo>
                    <a:pt x="181" y="304"/>
                    <a:pt x="180" y="302"/>
                    <a:pt x="182" y="303"/>
                  </a:cubicBezTo>
                  <a:cubicBezTo>
                    <a:pt x="182" y="303"/>
                    <a:pt x="182" y="302"/>
                    <a:pt x="181" y="301"/>
                  </a:cubicBezTo>
                  <a:cubicBezTo>
                    <a:pt x="181" y="300"/>
                    <a:pt x="183" y="303"/>
                    <a:pt x="182" y="302"/>
                  </a:cubicBezTo>
                  <a:cubicBezTo>
                    <a:pt x="183" y="303"/>
                    <a:pt x="185" y="304"/>
                    <a:pt x="186" y="305"/>
                  </a:cubicBezTo>
                  <a:cubicBezTo>
                    <a:pt x="186" y="305"/>
                    <a:pt x="187" y="306"/>
                    <a:pt x="186" y="306"/>
                  </a:cubicBezTo>
                  <a:cubicBezTo>
                    <a:pt x="187" y="306"/>
                    <a:pt x="187" y="307"/>
                    <a:pt x="187" y="307"/>
                  </a:cubicBezTo>
                  <a:cubicBezTo>
                    <a:pt x="187" y="306"/>
                    <a:pt x="185" y="305"/>
                    <a:pt x="185" y="304"/>
                  </a:cubicBezTo>
                  <a:cubicBezTo>
                    <a:pt x="183" y="303"/>
                    <a:pt x="185" y="304"/>
                    <a:pt x="183" y="302"/>
                  </a:cubicBezTo>
                  <a:cubicBezTo>
                    <a:pt x="184" y="302"/>
                    <a:pt x="184" y="302"/>
                    <a:pt x="184" y="301"/>
                  </a:cubicBezTo>
                  <a:cubicBezTo>
                    <a:pt x="184" y="301"/>
                    <a:pt x="185" y="303"/>
                    <a:pt x="186" y="303"/>
                  </a:cubicBezTo>
                  <a:cubicBezTo>
                    <a:pt x="185" y="302"/>
                    <a:pt x="185" y="301"/>
                    <a:pt x="185" y="301"/>
                  </a:cubicBezTo>
                  <a:cubicBezTo>
                    <a:pt x="185" y="300"/>
                    <a:pt x="184" y="300"/>
                    <a:pt x="184" y="298"/>
                  </a:cubicBezTo>
                  <a:cubicBezTo>
                    <a:pt x="183" y="298"/>
                    <a:pt x="183" y="297"/>
                    <a:pt x="183" y="297"/>
                  </a:cubicBezTo>
                  <a:cubicBezTo>
                    <a:pt x="184" y="299"/>
                    <a:pt x="186" y="301"/>
                    <a:pt x="186" y="301"/>
                  </a:cubicBezTo>
                  <a:cubicBezTo>
                    <a:pt x="188" y="304"/>
                    <a:pt x="185" y="301"/>
                    <a:pt x="187" y="303"/>
                  </a:cubicBezTo>
                  <a:cubicBezTo>
                    <a:pt x="188" y="305"/>
                    <a:pt x="187" y="306"/>
                    <a:pt x="187" y="305"/>
                  </a:cubicBezTo>
                  <a:cubicBezTo>
                    <a:pt x="188" y="307"/>
                    <a:pt x="187" y="305"/>
                    <a:pt x="188" y="307"/>
                  </a:cubicBezTo>
                  <a:cubicBezTo>
                    <a:pt x="188" y="307"/>
                    <a:pt x="188" y="305"/>
                    <a:pt x="188" y="305"/>
                  </a:cubicBezTo>
                  <a:cubicBezTo>
                    <a:pt x="187" y="304"/>
                    <a:pt x="187" y="304"/>
                    <a:pt x="187" y="303"/>
                  </a:cubicBezTo>
                  <a:cubicBezTo>
                    <a:pt x="186" y="300"/>
                    <a:pt x="188" y="304"/>
                    <a:pt x="188" y="304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89" y="306"/>
                    <a:pt x="188" y="304"/>
                    <a:pt x="189" y="304"/>
                  </a:cubicBezTo>
                  <a:cubicBezTo>
                    <a:pt x="190" y="307"/>
                    <a:pt x="189" y="305"/>
                    <a:pt x="189" y="306"/>
                  </a:cubicBezTo>
                  <a:cubicBezTo>
                    <a:pt x="190" y="308"/>
                    <a:pt x="190" y="308"/>
                    <a:pt x="190" y="308"/>
                  </a:cubicBezTo>
                  <a:cubicBezTo>
                    <a:pt x="190" y="308"/>
                    <a:pt x="189" y="309"/>
                    <a:pt x="188" y="310"/>
                  </a:cubicBezTo>
                  <a:cubicBezTo>
                    <a:pt x="188" y="309"/>
                    <a:pt x="188" y="309"/>
                    <a:pt x="188" y="309"/>
                  </a:cubicBezTo>
                  <a:cubicBezTo>
                    <a:pt x="187" y="311"/>
                    <a:pt x="186" y="306"/>
                    <a:pt x="186" y="311"/>
                  </a:cubicBezTo>
                  <a:cubicBezTo>
                    <a:pt x="186" y="312"/>
                    <a:pt x="186" y="312"/>
                    <a:pt x="186" y="312"/>
                  </a:cubicBezTo>
                  <a:cubicBezTo>
                    <a:pt x="185" y="310"/>
                    <a:pt x="185" y="310"/>
                    <a:pt x="185" y="310"/>
                  </a:cubicBezTo>
                  <a:cubicBezTo>
                    <a:pt x="185" y="311"/>
                    <a:pt x="184" y="310"/>
                    <a:pt x="184" y="312"/>
                  </a:cubicBezTo>
                  <a:cubicBezTo>
                    <a:pt x="184" y="310"/>
                    <a:pt x="184" y="310"/>
                    <a:pt x="184" y="310"/>
                  </a:cubicBezTo>
                  <a:cubicBezTo>
                    <a:pt x="184" y="310"/>
                    <a:pt x="184" y="313"/>
                    <a:pt x="183" y="312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2" y="311"/>
                    <a:pt x="182" y="312"/>
                    <a:pt x="181" y="312"/>
                  </a:cubicBezTo>
                  <a:cubicBezTo>
                    <a:pt x="182" y="311"/>
                    <a:pt x="182" y="311"/>
                    <a:pt x="183" y="310"/>
                  </a:cubicBezTo>
                  <a:cubicBezTo>
                    <a:pt x="181" y="308"/>
                    <a:pt x="177" y="307"/>
                    <a:pt x="178" y="311"/>
                  </a:cubicBezTo>
                  <a:cubicBezTo>
                    <a:pt x="178" y="312"/>
                    <a:pt x="176" y="309"/>
                    <a:pt x="176" y="309"/>
                  </a:cubicBezTo>
                  <a:cubicBezTo>
                    <a:pt x="177" y="312"/>
                    <a:pt x="172" y="313"/>
                    <a:pt x="178" y="313"/>
                  </a:cubicBezTo>
                  <a:cubicBezTo>
                    <a:pt x="178" y="313"/>
                    <a:pt x="179" y="313"/>
                    <a:pt x="179" y="313"/>
                  </a:cubicBezTo>
                  <a:cubicBezTo>
                    <a:pt x="179" y="314"/>
                    <a:pt x="180" y="316"/>
                    <a:pt x="183" y="321"/>
                  </a:cubicBezTo>
                  <a:cubicBezTo>
                    <a:pt x="183" y="321"/>
                    <a:pt x="183" y="321"/>
                    <a:pt x="183" y="321"/>
                  </a:cubicBezTo>
                  <a:cubicBezTo>
                    <a:pt x="185" y="320"/>
                    <a:pt x="189" y="325"/>
                    <a:pt x="192" y="323"/>
                  </a:cubicBezTo>
                  <a:cubicBezTo>
                    <a:pt x="192" y="322"/>
                    <a:pt x="192" y="321"/>
                    <a:pt x="192" y="321"/>
                  </a:cubicBezTo>
                  <a:cubicBezTo>
                    <a:pt x="192" y="322"/>
                    <a:pt x="192" y="322"/>
                    <a:pt x="192" y="322"/>
                  </a:cubicBezTo>
                  <a:cubicBezTo>
                    <a:pt x="193" y="320"/>
                    <a:pt x="193" y="320"/>
                    <a:pt x="193" y="320"/>
                  </a:cubicBezTo>
                  <a:cubicBezTo>
                    <a:pt x="193" y="320"/>
                    <a:pt x="193" y="322"/>
                    <a:pt x="192" y="322"/>
                  </a:cubicBezTo>
                  <a:cubicBezTo>
                    <a:pt x="194" y="322"/>
                    <a:pt x="195" y="322"/>
                    <a:pt x="196" y="322"/>
                  </a:cubicBezTo>
                  <a:cubicBezTo>
                    <a:pt x="197" y="320"/>
                    <a:pt x="197" y="322"/>
                    <a:pt x="197" y="320"/>
                  </a:cubicBezTo>
                  <a:cubicBezTo>
                    <a:pt x="197" y="321"/>
                    <a:pt x="197" y="321"/>
                    <a:pt x="197" y="321"/>
                  </a:cubicBezTo>
                  <a:cubicBezTo>
                    <a:pt x="198" y="320"/>
                    <a:pt x="198" y="320"/>
                    <a:pt x="199" y="322"/>
                  </a:cubicBezTo>
                  <a:cubicBezTo>
                    <a:pt x="199" y="323"/>
                    <a:pt x="199" y="323"/>
                    <a:pt x="199" y="323"/>
                  </a:cubicBezTo>
                  <a:cubicBezTo>
                    <a:pt x="198" y="323"/>
                    <a:pt x="198" y="323"/>
                    <a:pt x="197" y="323"/>
                  </a:cubicBezTo>
                  <a:cubicBezTo>
                    <a:pt x="198" y="323"/>
                    <a:pt x="198" y="323"/>
                    <a:pt x="198" y="323"/>
                  </a:cubicBezTo>
                  <a:cubicBezTo>
                    <a:pt x="197" y="324"/>
                    <a:pt x="197" y="324"/>
                    <a:pt x="197" y="324"/>
                  </a:cubicBezTo>
                  <a:cubicBezTo>
                    <a:pt x="197" y="324"/>
                    <a:pt x="196" y="325"/>
                    <a:pt x="197" y="325"/>
                  </a:cubicBezTo>
                  <a:cubicBezTo>
                    <a:pt x="199" y="325"/>
                    <a:pt x="199" y="325"/>
                    <a:pt x="199" y="325"/>
                  </a:cubicBezTo>
                  <a:cubicBezTo>
                    <a:pt x="199" y="325"/>
                    <a:pt x="201" y="325"/>
                    <a:pt x="199" y="326"/>
                  </a:cubicBezTo>
                  <a:cubicBezTo>
                    <a:pt x="197" y="326"/>
                    <a:pt x="197" y="326"/>
                    <a:pt x="197" y="326"/>
                  </a:cubicBezTo>
                  <a:cubicBezTo>
                    <a:pt x="197" y="326"/>
                    <a:pt x="198" y="326"/>
                    <a:pt x="198" y="326"/>
                  </a:cubicBezTo>
                  <a:cubicBezTo>
                    <a:pt x="195" y="326"/>
                    <a:pt x="195" y="326"/>
                    <a:pt x="195" y="326"/>
                  </a:cubicBezTo>
                  <a:cubicBezTo>
                    <a:pt x="199" y="326"/>
                    <a:pt x="196" y="327"/>
                    <a:pt x="197" y="327"/>
                  </a:cubicBezTo>
                  <a:cubicBezTo>
                    <a:pt x="196" y="327"/>
                    <a:pt x="196" y="327"/>
                    <a:pt x="196" y="327"/>
                  </a:cubicBezTo>
                  <a:cubicBezTo>
                    <a:pt x="195" y="328"/>
                    <a:pt x="198" y="327"/>
                    <a:pt x="198" y="327"/>
                  </a:cubicBezTo>
                  <a:cubicBezTo>
                    <a:pt x="198" y="328"/>
                    <a:pt x="195" y="328"/>
                    <a:pt x="194" y="328"/>
                  </a:cubicBezTo>
                  <a:cubicBezTo>
                    <a:pt x="194" y="329"/>
                    <a:pt x="196" y="329"/>
                    <a:pt x="194" y="330"/>
                  </a:cubicBezTo>
                  <a:cubicBezTo>
                    <a:pt x="195" y="330"/>
                    <a:pt x="196" y="331"/>
                    <a:pt x="197" y="331"/>
                  </a:cubicBezTo>
                  <a:cubicBezTo>
                    <a:pt x="197" y="332"/>
                    <a:pt x="194" y="331"/>
                    <a:pt x="195" y="332"/>
                  </a:cubicBezTo>
                  <a:cubicBezTo>
                    <a:pt x="195" y="332"/>
                    <a:pt x="194" y="332"/>
                    <a:pt x="193" y="332"/>
                  </a:cubicBezTo>
                  <a:cubicBezTo>
                    <a:pt x="194" y="332"/>
                    <a:pt x="193" y="333"/>
                    <a:pt x="195" y="332"/>
                  </a:cubicBezTo>
                  <a:cubicBezTo>
                    <a:pt x="194" y="333"/>
                    <a:pt x="194" y="334"/>
                    <a:pt x="195" y="334"/>
                  </a:cubicBezTo>
                  <a:cubicBezTo>
                    <a:pt x="195" y="334"/>
                    <a:pt x="193" y="334"/>
                    <a:pt x="192" y="334"/>
                  </a:cubicBezTo>
                  <a:cubicBezTo>
                    <a:pt x="194" y="334"/>
                    <a:pt x="195" y="335"/>
                    <a:pt x="194" y="335"/>
                  </a:cubicBezTo>
                  <a:cubicBezTo>
                    <a:pt x="196" y="335"/>
                    <a:pt x="196" y="335"/>
                    <a:pt x="198" y="335"/>
                  </a:cubicBezTo>
                  <a:cubicBezTo>
                    <a:pt x="198" y="335"/>
                    <a:pt x="199" y="335"/>
                    <a:pt x="199" y="335"/>
                  </a:cubicBezTo>
                  <a:cubicBezTo>
                    <a:pt x="197" y="336"/>
                    <a:pt x="194" y="336"/>
                    <a:pt x="194" y="336"/>
                  </a:cubicBezTo>
                  <a:cubicBezTo>
                    <a:pt x="191" y="336"/>
                    <a:pt x="194" y="335"/>
                    <a:pt x="192" y="336"/>
                  </a:cubicBezTo>
                  <a:cubicBezTo>
                    <a:pt x="189" y="335"/>
                    <a:pt x="189" y="335"/>
                    <a:pt x="191" y="334"/>
                  </a:cubicBezTo>
                  <a:cubicBezTo>
                    <a:pt x="188" y="334"/>
                    <a:pt x="190" y="335"/>
                    <a:pt x="188" y="335"/>
                  </a:cubicBezTo>
                  <a:cubicBezTo>
                    <a:pt x="188" y="335"/>
                    <a:pt x="189" y="335"/>
                    <a:pt x="190" y="336"/>
                  </a:cubicBezTo>
                  <a:cubicBezTo>
                    <a:pt x="191" y="336"/>
                    <a:pt x="191" y="336"/>
                    <a:pt x="192" y="336"/>
                  </a:cubicBezTo>
                  <a:cubicBezTo>
                    <a:pt x="195" y="336"/>
                    <a:pt x="190" y="336"/>
                    <a:pt x="190" y="337"/>
                  </a:cubicBezTo>
                  <a:cubicBezTo>
                    <a:pt x="190" y="336"/>
                    <a:pt x="190" y="336"/>
                    <a:pt x="190" y="336"/>
                  </a:cubicBezTo>
                  <a:cubicBezTo>
                    <a:pt x="189" y="337"/>
                    <a:pt x="191" y="337"/>
                    <a:pt x="190" y="337"/>
                  </a:cubicBezTo>
                  <a:cubicBezTo>
                    <a:pt x="187" y="337"/>
                    <a:pt x="190" y="337"/>
                    <a:pt x="188" y="336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5" y="337"/>
                    <a:pt x="188" y="337"/>
                    <a:pt x="188" y="337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7" y="338"/>
                    <a:pt x="187" y="338"/>
                    <a:pt x="187" y="338"/>
                  </a:cubicBezTo>
                  <a:cubicBezTo>
                    <a:pt x="188" y="338"/>
                    <a:pt x="190" y="338"/>
                    <a:pt x="190" y="337"/>
                  </a:cubicBezTo>
                  <a:cubicBezTo>
                    <a:pt x="193" y="337"/>
                    <a:pt x="190" y="338"/>
                    <a:pt x="191" y="338"/>
                  </a:cubicBezTo>
                  <a:cubicBezTo>
                    <a:pt x="193" y="338"/>
                    <a:pt x="191" y="338"/>
                    <a:pt x="193" y="338"/>
                  </a:cubicBezTo>
                  <a:cubicBezTo>
                    <a:pt x="194" y="338"/>
                    <a:pt x="194" y="338"/>
                    <a:pt x="195" y="338"/>
                  </a:cubicBezTo>
                  <a:cubicBezTo>
                    <a:pt x="195" y="339"/>
                    <a:pt x="193" y="339"/>
                    <a:pt x="191" y="339"/>
                  </a:cubicBezTo>
                  <a:cubicBezTo>
                    <a:pt x="191" y="339"/>
                    <a:pt x="191" y="338"/>
                    <a:pt x="192" y="338"/>
                  </a:cubicBezTo>
                  <a:cubicBezTo>
                    <a:pt x="190" y="338"/>
                    <a:pt x="188" y="339"/>
                    <a:pt x="187" y="338"/>
                  </a:cubicBezTo>
                  <a:cubicBezTo>
                    <a:pt x="186" y="339"/>
                    <a:pt x="188" y="339"/>
                    <a:pt x="189" y="339"/>
                  </a:cubicBezTo>
                  <a:cubicBezTo>
                    <a:pt x="189" y="339"/>
                    <a:pt x="190" y="339"/>
                    <a:pt x="191" y="339"/>
                  </a:cubicBezTo>
                  <a:cubicBezTo>
                    <a:pt x="196" y="340"/>
                    <a:pt x="187" y="339"/>
                    <a:pt x="188" y="340"/>
                  </a:cubicBezTo>
                  <a:cubicBezTo>
                    <a:pt x="191" y="340"/>
                    <a:pt x="193" y="341"/>
                    <a:pt x="196" y="340"/>
                  </a:cubicBezTo>
                  <a:cubicBezTo>
                    <a:pt x="197" y="341"/>
                    <a:pt x="197" y="341"/>
                    <a:pt x="197" y="341"/>
                  </a:cubicBezTo>
                  <a:cubicBezTo>
                    <a:pt x="195" y="341"/>
                    <a:pt x="195" y="341"/>
                    <a:pt x="193" y="341"/>
                  </a:cubicBezTo>
                  <a:cubicBezTo>
                    <a:pt x="193" y="341"/>
                    <a:pt x="193" y="341"/>
                    <a:pt x="193" y="341"/>
                  </a:cubicBezTo>
                  <a:cubicBezTo>
                    <a:pt x="191" y="341"/>
                    <a:pt x="191" y="341"/>
                    <a:pt x="191" y="341"/>
                  </a:cubicBezTo>
                  <a:cubicBezTo>
                    <a:pt x="189" y="341"/>
                    <a:pt x="188" y="341"/>
                    <a:pt x="187" y="341"/>
                  </a:cubicBezTo>
                  <a:cubicBezTo>
                    <a:pt x="188" y="342"/>
                    <a:pt x="189" y="341"/>
                    <a:pt x="189" y="342"/>
                  </a:cubicBezTo>
                  <a:cubicBezTo>
                    <a:pt x="188" y="342"/>
                    <a:pt x="187" y="342"/>
                    <a:pt x="187" y="342"/>
                  </a:cubicBezTo>
                  <a:cubicBezTo>
                    <a:pt x="188" y="342"/>
                    <a:pt x="190" y="342"/>
                    <a:pt x="191" y="342"/>
                  </a:cubicBezTo>
                  <a:cubicBezTo>
                    <a:pt x="191" y="343"/>
                    <a:pt x="189" y="343"/>
                    <a:pt x="188" y="343"/>
                  </a:cubicBezTo>
                  <a:cubicBezTo>
                    <a:pt x="187" y="342"/>
                    <a:pt x="187" y="342"/>
                    <a:pt x="187" y="342"/>
                  </a:cubicBezTo>
                  <a:cubicBezTo>
                    <a:pt x="188" y="343"/>
                    <a:pt x="186" y="342"/>
                    <a:pt x="186" y="343"/>
                  </a:cubicBezTo>
                  <a:cubicBezTo>
                    <a:pt x="188" y="343"/>
                    <a:pt x="189" y="343"/>
                    <a:pt x="191" y="343"/>
                  </a:cubicBezTo>
                  <a:cubicBezTo>
                    <a:pt x="191" y="343"/>
                    <a:pt x="190" y="344"/>
                    <a:pt x="190" y="344"/>
                  </a:cubicBezTo>
                  <a:cubicBezTo>
                    <a:pt x="189" y="343"/>
                    <a:pt x="189" y="343"/>
                    <a:pt x="189" y="343"/>
                  </a:cubicBezTo>
                  <a:cubicBezTo>
                    <a:pt x="189" y="344"/>
                    <a:pt x="186" y="343"/>
                    <a:pt x="186" y="344"/>
                  </a:cubicBezTo>
                  <a:cubicBezTo>
                    <a:pt x="188" y="344"/>
                    <a:pt x="188" y="344"/>
                    <a:pt x="188" y="344"/>
                  </a:cubicBezTo>
                  <a:cubicBezTo>
                    <a:pt x="186" y="344"/>
                    <a:pt x="186" y="344"/>
                    <a:pt x="186" y="344"/>
                  </a:cubicBezTo>
                  <a:cubicBezTo>
                    <a:pt x="188" y="344"/>
                    <a:pt x="187" y="344"/>
                    <a:pt x="188" y="344"/>
                  </a:cubicBezTo>
                  <a:cubicBezTo>
                    <a:pt x="187" y="344"/>
                    <a:pt x="187" y="344"/>
                    <a:pt x="187" y="344"/>
                  </a:cubicBezTo>
                  <a:cubicBezTo>
                    <a:pt x="187" y="345"/>
                    <a:pt x="190" y="345"/>
                    <a:pt x="188" y="345"/>
                  </a:cubicBezTo>
                  <a:cubicBezTo>
                    <a:pt x="190" y="345"/>
                    <a:pt x="188" y="345"/>
                    <a:pt x="189" y="345"/>
                  </a:cubicBezTo>
                  <a:cubicBezTo>
                    <a:pt x="191" y="344"/>
                    <a:pt x="191" y="345"/>
                    <a:pt x="191" y="345"/>
                  </a:cubicBezTo>
                  <a:cubicBezTo>
                    <a:pt x="188" y="345"/>
                    <a:pt x="191" y="346"/>
                    <a:pt x="191" y="346"/>
                  </a:cubicBezTo>
                  <a:cubicBezTo>
                    <a:pt x="190" y="346"/>
                    <a:pt x="189" y="346"/>
                    <a:pt x="188" y="346"/>
                  </a:cubicBezTo>
                  <a:cubicBezTo>
                    <a:pt x="190" y="346"/>
                    <a:pt x="190" y="346"/>
                    <a:pt x="190" y="346"/>
                  </a:cubicBezTo>
                  <a:cubicBezTo>
                    <a:pt x="187" y="346"/>
                    <a:pt x="191" y="347"/>
                    <a:pt x="190" y="347"/>
                  </a:cubicBezTo>
                  <a:cubicBezTo>
                    <a:pt x="189" y="347"/>
                    <a:pt x="187" y="347"/>
                    <a:pt x="187" y="347"/>
                  </a:cubicBezTo>
                  <a:cubicBezTo>
                    <a:pt x="190" y="347"/>
                    <a:pt x="190" y="347"/>
                    <a:pt x="192" y="347"/>
                  </a:cubicBezTo>
                  <a:cubicBezTo>
                    <a:pt x="191" y="348"/>
                    <a:pt x="189" y="347"/>
                    <a:pt x="187" y="347"/>
                  </a:cubicBezTo>
                  <a:cubicBezTo>
                    <a:pt x="189" y="348"/>
                    <a:pt x="185" y="348"/>
                    <a:pt x="188" y="348"/>
                  </a:cubicBezTo>
                  <a:cubicBezTo>
                    <a:pt x="189" y="348"/>
                    <a:pt x="190" y="348"/>
                    <a:pt x="191" y="348"/>
                  </a:cubicBezTo>
                  <a:cubicBezTo>
                    <a:pt x="191" y="349"/>
                    <a:pt x="190" y="348"/>
                    <a:pt x="189" y="348"/>
                  </a:cubicBezTo>
                  <a:cubicBezTo>
                    <a:pt x="189" y="349"/>
                    <a:pt x="191" y="349"/>
                    <a:pt x="192" y="349"/>
                  </a:cubicBezTo>
                  <a:cubicBezTo>
                    <a:pt x="191" y="349"/>
                    <a:pt x="194" y="349"/>
                    <a:pt x="192" y="350"/>
                  </a:cubicBezTo>
                  <a:cubicBezTo>
                    <a:pt x="191" y="350"/>
                    <a:pt x="191" y="349"/>
                    <a:pt x="190" y="349"/>
                  </a:cubicBezTo>
                  <a:cubicBezTo>
                    <a:pt x="190" y="350"/>
                    <a:pt x="194" y="350"/>
                    <a:pt x="195" y="350"/>
                  </a:cubicBezTo>
                  <a:cubicBezTo>
                    <a:pt x="196" y="350"/>
                    <a:pt x="199" y="351"/>
                    <a:pt x="200" y="351"/>
                  </a:cubicBezTo>
                  <a:cubicBezTo>
                    <a:pt x="199" y="352"/>
                    <a:pt x="199" y="351"/>
                    <a:pt x="197" y="351"/>
                  </a:cubicBezTo>
                  <a:cubicBezTo>
                    <a:pt x="197" y="351"/>
                    <a:pt x="197" y="351"/>
                    <a:pt x="197" y="351"/>
                  </a:cubicBezTo>
                  <a:cubicBezTo>
                    <a:pt x="194" y="351"/>
                    <a:pt x="192" y="350"/>
                    <a:pt x="190" y="350"/>
                  </a:cubicBezTo>
                  <a:cubicBezTo>
                    <a:pt x="191" y="350"/>
                    <a:pt x="191" y="350"/>
                    <a:pt x="191" y="350"/>
                  </a:cubicBezTo>
                  <a:cubicBezTo>
                    <a:pt x="188" y="350"/>
                    <a:pt x="188" y="350"/>
                    <a:pt x="188" y="350"/>
                  </a:cubicBezTo>
                  <a:cubicBezTo>
                    <a:pt x="190" y="350"/>
                    <a:pt x="188" y="351"/>
                    <a:pt x="189" y="351"/>
                  </a:cubicBezTo>
                  <a:cubicBezTo>
                    <a:pt x="190" y="351"/>
                    <a:pt x="188" y="351"/>
                    <a:pt x="189" y="351"/>
                  </a:cubicBezTo>
                  <a:cubicBezTo>
                    <a:pt x="190" y="351"/>
                    <a:pt x="193" y="351"/>
                    <a:pt x="192" y="352"/>
                  </a:cubicBezTo>
                  <a:cubicBezTo>
                    <a:pt x="188" y="351"/>
                    <a:pt x="188" y="351"/>
                    <a:pt x="188" y="351"/>
                  </a:cubicBezTo>
                  <a:cubicBezTo>
                    <a:pt x="188" y="352"/>
                    <a:pt x="190" y="352"/>
                    <a:pt x="189" y="352"/>
                  </a:cubicBezTo>
                  <a:cubicBezTo>
                    <a:pt x="188" y="352"/>
                    <a:pt x="188" y="352"/>
                    <a:pt x="188" y="352"/>
                  </a:cubicBezTo>
                  <a:cubicBezTo>
                    <a:pt x="188" y="353"/>
                    <a:pt x="188" y="354"/>
                    <a:pt x="192" y="356"/>
                  </a:cubicBezTo>
                  <a:cubicBezTo>
                    <a:pt x="190" y="356"/>
                    <a:pt x="190" y="356"/>
                    <a:pt x="189" y="357"/>
                  </a:cubicBezTo>
                  <a:cubicBezTo>
                    <a:pt x="189" y="357"/>
                    <a:pt x="191" y="357"/>
                    <a:pt x="191" y="357"/>
                  </a:cubicBezTo>
                  <a:cubicBezTo>
                    <a:pt x="189" y="357"/>
                    <a:pt x="189" y="357"/>
                    <a:pt x="189" y="357"/>
                  </a:cubicBezTo>
                  <a:cubicBezTo>
                    <a:pt x="188" y="357"/>
                    <a:pt x="189" y="358"/>
                    <a:pt x="191" y="359"/>
                  </a:cubicBezTo>
                  <a:cubicBezTo>
                    <a:pt x="189" y="358"/>
                    <a:pt x="189" y="358"/>
                    <a:pt x="189" y="358"/>
                  </a:cubicBezTo>
                  <a:cubicBezTo>
                    <a:pt x="188" y="359"/>
                    <a:pt x="190" y="359"/>
                    <a:pt x="191" y="359"/>
                  </a:cubicBezTo>
                  <a:cubicBezTo>
                    <a:pt x="189" y="359"/>
                    <a:pt x="189" y="359"/>
                    <a:pt x="189" y="359"/>
                  </a:cubicBezTo>
                  <a:cubicBezTo>
                    <a:pt x="191" y="359"/>
                    <a:pt x="191" y="359"/>
                    <a:pt x="191" y="359"/>
                  </a:cubicBezTo>
                  <a:cubicBezTo>
                    <a:pt x="191" y="360"/>
                    <a:pt x="191" y="360"/>
                    <a:pt x="189" y="360"/>
                  </a:cubicBezTo>
                  <a:cubicBezTo>
                    <a:pt x="190" y="360"/>
                    <a:pt x="190" y="360"/>
                    <a:pt x="190" y="360"/>
                  </a:cubicBezTo>
                  <a:cubicBezTo>
                    <a:pt x="189" y="360"/>
                    <a:pt x="189" y="361"/>
                    <a:pt x="189" y="362"/>
                  </a:cubicBezTo>
                  <a:cubicBezTo>
                    <a:pt x="190" y="362"/>
                    <a:pt x="191" y="362"/>
                    <a:pt x="192" y="362"/>
                  </a:cubicBezTo>
                  <a:cubicBezTo>
                    <a:pt x="194" y="362"/>
                    <a:pt x="192" y="362"/>
                    <a:pt x="193" y="362"/>
                  </a:cubicBezTo>
                  <a:cubicBezTo>
                    <a:pt x="191" y="362"/>
                    <a:pt x="191" y="362"/>
                    <a:pt x="191" y="362"/>
                  </a:cubicBezTo>
                  <a:cubicBezTo>
                    <a:pt x="187" y="362"/>
                    <a:pt x="190" y="364"/>
                    <a:pt x="189" y="365"/>
                  </a:cubicBezTo>
                  <a:cubicBezTo>
                    <a:pt x="190" y="365"/>
                    <a:pt x="190" y="365"/>
                    <a:pt x="190" y="365"/>
                  </a:cubicBezTo>
                  <a:cubicBezTo>
                    <a:pt x="188" y="365"/>
                    <a:pt x="190" y="366"/>
                    <a:pt x="189" y="367"/>
                  </a:cubicBezTo>
                  <a:cubicBezTo>
                    <a:pt x="190" y="367"/>
                    <a:pt x="193" y="367"/>
                    <a:pt x="193" y="368"/>
                  </a:cubicBezTo>
                  <a:cubicBezTo>
                    <a:pt x="195" y="368"/>
                    <a:pt x="190" y="368"/>
                    <a:pt x="189" y="368"/>
                  </a:cubicBezTo>
                  <a:cubicBezTo>
                    <a:pt x="190" y="368"/>
                    <a:pt x="190" y="368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1" y="369"/>
                    <a:pt x="191" y="369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0" y="370"/>
                    <a:pt x="189" y="370"/>
                    <a:pt x="189" y="370"/>
                  </a:cubicBezTo>
                  <a:cubicBezTo>
                    <a:pt x="191" y="370"/>
                    <a:pt x="190" y="371"/>
                    <a:pt x="191" y="371"/>
                  </a:cubicBezTo>
                  <a:cubicBezTo>
                    <a:pt x="190" y="371"/>
                    <a:pt x="190" y="371"/>
                    <a:pt x="190" y="371"/>
                  </a:cubicBezTo>
                  <a:cubicBezTo>
                    <a:pt x="192" y="371"/>
                    <a:pt x="192" y="371"/>
                    <a:pt x="192" y="371"/>
                  </a:cubicBezTo>
                  <a:cubicBezTo>
                    <a:pt x="191" y="371"/>
                    <a:pt x="191" y="371"/>
                    <a:pt x="191" y="371"/>
                  </a:cubicBezTo>
                  <a:cubicBezTo>
                    <a:pt x="189" y="371"/>
                    <a:pt x="189" y="371"/>
                    <a:pt x="189" y="371"/>
                  </a:cubicBezTo>
                  <a:cubicBezTo>
                    <a:pt x="188" y="371"/>
                    <a:pt x="191" y="371"/>
                    <a:pt x="192" y="372"/>
                  </a:cubicBezTo>
                  <a:cubicBezTo>
                    <a:pt x="193" y="372"/>
                    <a:pt x="191" y="372"/>
                    <a:pt x="191" y="372"/>
                  </a:cubicBezTo>
                  <a:cubicBezTo>
                    <a:pt x="190" y="372"/>
                    <a:pt x="191" y="372"/>
                    <a:pt x="191" y="372"/>
                  </a:cubicBezTo>
                  <a:cubicBezTo>
                    <a:pt x="189" y="371"/>
                    <a:pt x="190" y="372"/>
                    <a:pt x="189" y="372"/>
                  </a:cubicBezTo>
                  <a:cubicBezTo>
                    <a:pt x="189" y="372"/>
                    <a:pt x="191" y="372"/>
                    <a:pt x="191" y="372"/>
                  </a:cubicBezTo>
                  <a:cubicBezTo>
                    <a:pt x="190" y="373"/>
                    <a:pt x="191" y="373"/>
                    <a:pt x="189" y="373"/>
                  </a:cubicBezTo>
                  <a:cubicBezTo>
                    <a:pt x="190" y="373"/>
                    <a:pt x="190" y="373"/>
                    <a:pt x="191" y="374"/>
                  </a:cubicBezTo>
                  <a:cubicBezTo>
                    <a:pt x="191" y="373"/>
                    <a:pt x="191" y="373"/>
                    <a:pt x="193" y="373"/>
                  </a:cubicBezTo>
                  <a:cubicBezTo>
                    <a:pt x="193" y="373"/>
                    <a:pt x="193" y="374"/>
                    <a:pt x="192" y="374"/>
                  </a:cubicBezTo>
                  <a:cubicBezTo>
                    <a:pt x="192" y="374"/>
                    <a:pt x="192" y="374"/>
                    <a:pt x="192" y="374"/>
                  </a:cubicBezTo>
                  <a:cubicBezTo>
                    <a:pt x="192" y="374"/>
                    <a:pt x="192" y="374"/>
                    <a:pt x="193" y="374"/>
                  </a:cubicBezTo>
                  <a:cubicBezTo>
                    <a:pt x="191" y="374"/>
                    <a:pt x="191" y="374"/>
                    <a:pt x="191" y="374"/>
                  </a:cubicBezTo>
                  <a:cubicBezTo>
                    <a:pt x="193" y="374"/>
                    <a:pt x="192" y="375"/>
                    <a:pt x="193" y="375"/>
                  </a:cubicBezTo>
                  <a:cubicBezTo>
                    <a:pt x="191" y="375"/>
                    <a:pt x="189" y="375"/>
                    <a:pt x="189" y="375"/>
                  </a:cubicBezTo>
                  <a:cubicBezTo>
                    <a:pt x="190" y="376"/>
                    <a:pt x="190" y="376"/>
                    <a:pt x="190" y="376"/>
                  </a:cubicBezTo>
                  <a:cubicBezTo>
                    <a:pt x="191" y="376"/>
                    <a:pt x="190" y="376"/>
                    <a:pt x="189" y="376"/>
                  </a:cubicBezTo>
                  <a:cubicBezTo>
                    <a:pt x="188" y="376"/>
                    <a:pt x="194" y="377"/>
                    <a:pt x="192" y="377"/>
                  </a:cubicBezTo>
                  <a:cubicBezTo>
                    <a:pt x="190" y="377"/>
                    <a:pt x="190" y="377"/>
                    <a:pt x="189" y="377"/>
                  </a:cubicBezTo>
                  <a:cubicBezTo>
                    <a:pt x="190" y="378"/>
                    <a:pt x="191" y="378"/>
                    <a:pt x="191" y="378"/>
                  </a:cubicBezTo>
                  <a:cubicBezTo>
                    <a:pt x="192" y="378"/>
                    <a:pt x="189" y="377"/>
                    <a:pt x="191" y="377"/>
                  </a:cubicBezTo>
                  <a:cubicBezTo>
                    <a:pt x="192" y="377"/>
                    <a:pt x="191" y="378"/>
                    <a:pt x="192" y="378"/>
                  </a:cubicBezTo>
                  <a:cubicBezTo>
                    <a:pt x="187" y="378"/>
                    <a:pt x="191" y="380"/>
                    <a:pt x="188" y="380"/>
                  </a:cubicBezTo>
                  <a:cubicBezTo>
                    <a:pt x="191" y="380"/>
                    <a:pt x="189" y="381"/>
                    <a:pt x="190" y="381"/>
                  </a:cubicBezTo>
                  <a:cubicBezTo>
                    <a:pt x="187" y="381"/>
                    <a:pt x="190" y="382"/>
                    <a:pt x="189" y="382"/>
                  </a:cubicBezTo>
                  <a:cubicBezTo>
                    <a:pt x="191" y="382"/>
                    <a:pt x="191" y="382"/>
                    <a:pt x="191" y="382"/>
                  </a:cubicBezTo>
                  <a:cubicBezTo>
                    <a:pt x="190" y="382"/>
                    <a:pt x="195" y="383"/>
                    <a:pt x="192" y="383"/>
                  </a:cubicBezTo>
                  <a:cubicBezTo>
                    <a:pt x="191" y="383"/>
                    <a:pt x="190" y="383"/>
                    <a:pt x="190" y="383"/>
                  </a:cubicBezTo>
                  <a:cubicBezTo>
                    <a:pt x="187" y="383"/>
                    <a:pt x="192" y="384"/>
                    <a:pt x="189" y="384"/>
                  </a:cubicBezTo>
                  <a:cubicBezTo>
                    <a:pt x="190" y="384"/>
                    <a:pt x="192" y="384"/>
                    <a:pt x="193" y="385"/>
                  </a:cubicBezTo>
                  <a:cubicBezTo>
                    <a:pt x="192" y="385"/>
                    <a:pt x="190" y="385"/>
                    <a:pt x="190" y="385"/>
                  </a:cubicBezTo>
                  <a:cubicBezTo>
                    <a:pt x="190" y="386"/>
                    <a:pt x="191" y="386"/>
                    <a:pt x="190" y="386"/>
                  </a:cubicBezTo>
                  <a:cubicBezTo>
                    <a:pt x="189" y="386"/>
                    <a:pt x="189" y="386"/>
                    <a:pt x="189" y="386"/>
                  </a:cubicBezTo>
                  <a:cubicBezTo>
                    <a:pt x="188" y="386"/>
                    <a:pt x="189" y="386"/>
                    <a:pt x="190" y="387"/>
                  </a:cubicBezTo>
                  <a:cubicBezTo>
                    <a:pt x="188" y="387"/>
                    <a:pt x="189" y="388"/>
                    <a:pt x="188" y="388"/>
                  </a:cubicBezTo>
                  <a:cubicBezTo>
                    <a:pt x="191" y="389"/>
                    <a:pt x="187" y="389"/>
                    <a:pt x="190" y="389"/>
                  </a:cubicBezTo>
                  <a:cubicBezTo>
                    <a:pt x="189" y="389"/>
                    <a:pt x="189" y="389"/>
                    <a:pt x="189" y="389"/>
                  </a:cubicBezTo>
                  <a:cubicBezTo>
                    <a:pt x="190" y="389"/>
                    <a:pt x="192" y="390"/>
                    <a:pt x="192" y="390"/>
                  </a:cubicBezTo>
                  <a:cubicBezTo>
                    <a:pt x="190" y="390"/>
                    <a:pt x="190" y="390"/>
                    <a:pt x="190" y="390"/>
                  </a:cubicBezTo>
                  <a:cubicBezTo>
                    <a:pt x="188" y="390"/>
                    <a:pt x="190" y="390"/>
                    <a:pt x="189" y="391"/>
                  </a:cubicBezTo>
                  <a:cubicBezTo>
                    <a:pt x="190" y="390"/>
                    <a:pt x="189" y="391"/>
                    <a:pt x="190" y="391"/>
                  </a:cubicBezTo>
                  <a:cubicBezTo>
                    <a:pt x="191" y="391"/>
                    <a:pt x="191" y="391"/>
                    <a:pt x="191" y="391"/>
                  </a:cubicBezTo>
                  <a:cubicBezTo>
                    <a:pt x="192" y="392"/>
                    <a:pt x="192" y="391"/>
                    <a:pt x="192" y="392"/>
                  </a:cubicBezTo>
                  <a:cubicBezTo>
                    <a:pt x="192" y="392"/>
                    <a:pt x="190" y="392"/>
                    <a:pt x="190" y="392"/>
                  </a:cubicBezTo>
                  <a:cubicBezTo>
                    <a:pt x="189" y="392"/>
                    <a:pt x="190" y="392"/>
                    <a:pt x="190" y="393"/>
                  </a:cubicBezTo>
                  <a:cubicBezTo>
                    <a:pt x="190" y="393"/>
                    <a:pt x="190" y="392"/>
                    <a:pt x="191" y="393"/>
                  </a:cubicBezTo>
                  <a:cubicBezTo>
                    <a:pt x="191" y="393"/>
                    <a:pt x="190" y="393"/>
                    <a:pt x="190" y="393"/>
                  </a:cubicBezTo>
                  <a:cubicBezTo>
                    <a:pt x="190" y="393"/>
                    <a:pt x="191" y="393"/>
                    <a:pt x="191" y="393"/>
                  </a:cubicBezTo>
                  <a:cubicBezTo>
                    <a:pt x="191" y="393"/>
                    <a:pt x="191" y="393"/>
                    <a:pt x="191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88" y="393"/>
                    <a:pt x="188" y="393"/>
                    <a:pt x="188" y="393"/>
                  </a:cubicBezTo>
                  <a:cubicBezTo>
                    <a:pt x="188" y="394"/>
                    <a:pt x="190" y="394"/>
                    <a:pt x="191" y="394"/>
                  </a:cubicBezTo>
                  <a:cubicBezTo>
                    <a:pt x="189" y="395"/>
                    <a:pt x="191" y="396"/>
                    <a:pt x="192" y="396"/>
                  </a:cubicBezTo>
                  <a:cubicBezTo>
                    <a:pt x="192" y="396"/>
                    <a:pt x="190" y="396"/>
                    <a:pt x="191" y="396"/>
                  </a:cubicBezTo>
                  <a:cubicBezTo>
                    <a:pt x="191" y="397"/>
                    <a:pt x="193" y="397"/>
                    <a:pt x="192" y="397"/>
                  </a:cubicBezTo>
                  <a:cubicBezTo>
                    <a:pt x="192" y="397"/>
                    <a:pt x="191" y="397"/>
                    <a:pt x="191" y="398"/>
                  </a:cubicBezTo>
                  <a:cubicBezTo>
                    <a:pt x="190" y="398"/>
                    <a:pt x="192" y="397"/>
                    <a:pt x="192" y="397"/>
                  </a:cubicBezTo>
                  <a:cubicBezTo>
                    <a:pt x="190" y="398"/>
                    <a:pt x="194" y="399"/>
                    <a:pt x="192" y="400"/>
                  </a:cubicBezTo>
                  <a:cubicBezTo>
                    <a:pt x="192" y="399"/>
                    <a:pt x="191" y="399"/>
                    <a:pt x="191" y="399"/>
                  </a:cubicBezTo>
                  <a:cubicBezTo>
                    <a:pt x="191" y="400"/>
                    <a:pt x="192" y="400"/>
                    <a:pt x="194" y="401"/>
                  </a:cubicBezTo>
                  <a:cubicBezTo>
                    <a:pt x="192" y="401"/>
                    <a:pt x="192" y="401"/>
                    <a:pt x="192" y="401"/>
                  </a:cubicBezTo>
                  <a:cubicBezTo>
                    <a:pt x="192" y="401"/>
                    <a:pt x="193" y="401"/>
                    <a:pt x="194" y="401"/>
                  </a:cubicBezTo>
                  <a:cubicBezTo>
                    <a:pt x="195" y="401"/>
                    <a:pt x="196" y="401"/>
                    <a:pt x="196" y="402"/>
                  </a:cubicBezTo>
                  <a:cubicBezTo>
                    <a:pt x="196" y="402"/>
                    <a:pt x="196" y="402"/>
                    <a:pt x="196" y="402"/>
                  </a:cubicBezTo>
                  <a:cubicBezTo>
                    <a:pt x="196" y="402"/>
                    <a:pt x="197" y="402"/>
                    <a:pt x="197" y="402"/>
                  </a:cubicBezTo>
                  <a:cubicBezTo>
                    <a:pt x="196" y="403"/>
                    <a:pt x="196" y="402"/>
                    <a:pt x="195" y="402"/>
                  </a:cubicBezTo>
                  <a:cubicBezTo>
                    <a:pt x="193" y="403"/>
                    <a:pt x="194" y="404"/>
                    <a:pt x="194" y="404"/>
                  </a:cubicBezTo>
                  <a:cubicBezTo>
                    <a:pt x="195" y="404"/>
                    <a:pt x="195" y="404"/>
                    <a:pt x="195" y="404"/>
                  </a:cubicBezTo>
                  <a:cubicBezTo>
                    <a:pt x="196" y="404"/>
                    <a:pt x="194" y="404"/>
                    <a:pt x="194" y="404"/>
                  </a:cubicBezTo>
                  <a:cubicBezTo>
                    <a:pt x="199" y="405"/>
                    <a:pt x="199" y="405"/>
                    <a:pt x="199" y="405"/>
                  </a:cubicBezTo>
                  <a:cubicBezTo>
                    <a:pt x="198" y="404"/>
                    <a:pt x="197" y="405"/>
                    <a:pt x="196" y="405"/>
                  </a:cubicBezTo>
                  <a:cubicBezTo>
                    <a:pt x="196" y="405"/>
                    <a:pt x="199" y="406"/>
                    <a:pt x="201" y="406"/>
                  </a:cubicBezTo>
                  <a:cubicBezTo>
                    <a:pt x="200" y="406"/>
                    <a:pt x="201" y="406"/>
                    <a:pt x="201" y="407"/>
                  </a:cubicBezTo>
                  <a:cubicBezTo>
                    <a:pt x="200" y="407"/>
                    <a:pt x="202" y="407"/>
                    <a:pt x="200" y="407"/>
                  </a:cubicBezTo>
                  <a:cubicBezTo>
                    <a:pt x="199" y="407"/>
                    <a:pt x="199" y="407"/>
                    <a:pt x="199" y="407"/>
                  </a:cubicBezTo>
                  <a:cubicBezTo>
                    <a:pt x="199" y="407"/>
                    <a:pt x="197" y="407"/>
                    <a:pt x="196" y="407"/>
                  </a:cubicBezTo>
                  <a:cubicBezTo>
                    <a:pt x="196" y="407"/>
                    <a:pt x="196" y="408"/>
                    <a:pt x="195" y="409"/>
                  </a:cubicBezTo>
                  <a:cubicBezTo>
                    <a:pt x="198" y="408"/>
                    <a:pt x="197" y="410"/>
                    <a:pt x="199" y="409"/>
                  </a:cubicBezTo>
                  <a:cubicBezTo>
                    <a:pt x="200" y="410"/>
                    <a:pt x="197" y="410"/>
                    <a:pt x="197" y="410"/>
                  </a:cubicBezTo>
                  <a:cubicBezTo>
                    <a:pt x="198" y="411"/>
                    <a:pt x="197" y="411"/>
                    <a:pt x="197" y="412"/>
                  </a:cubicBezTo>
                  <a:cubicBezTo>
                    <a:pt x="197" y="412"/>
                    <a:pt x="197" y="412"/>
                    <a:pt x="197" y="412"/>
                  </a:cubicBezTo>
                  <a:cubicBezTo>
                    <a:pt x="198" y="412"/>
                    <a:pt x="197" y="413"/>
                    <a:pt x="199" y="413"/>
                  </a:cubicBezTo>
                  <a:cubicBezTo>
                    <a:pt x="198" y="413"/>
                    <a:pt x="198" y="413"/>
                    <a:pt x="198" y="413"/>
                  </a:cubicBezTo>
                  <a:cubicBezTo>
                    <a:pt x="197" y="414"/>
                    <a:pt x="201" y="413"/>
                    <a:pt x="200" y="414"/>
                  </a:cubicBezTo>
                  <a:cubicBezTo>
                    <a:pt x="199" y="414"/>
                    <a:pt x="199" y="414"/>
                    <a:pt x="199" y="414"/>
                  </a:cubicBezTo>
                  <a:cubicBezTo>
                    <a:pt x="200" y="414"/>
                    <a:pt x="198" y="415"/>
                    <a:pt x="200" y="415"/>
                  </a:cubicBezTo>
                  <a:cubicBezTo>
                    <a:pt x="199" y="415"/>
                    <a:pt x="199" y="415"/>
                    <a:pt x="198" y="415"/>
                  </a:cubicBezTo>
                  <a:cubicBezTo>
                    <a:pt x="199" y="415"/>
                    <a:pt x="199" y="416"/>
                    <a:pt x="200" y="416"/>
                  </a:cubicBezTo>
                  <a:cubicBezTo>
                    <a:pt x="198" y="416"/>
                    <a:pt x="198" y="416"/>
                    <a:pt x="198" y="416"/>
                  </a:cubicBezTo>
                  <a:cubicBezTo>
                    <a:pt x="197" y="417"/>
                    <a:pt x="201" y="416"/>
                    <a:pt x="200" y="417"/>
                  </a:cubicBezTo>
                  <a:cubicBezTo>
                    <a:pt x="200" y="417"/>
                    <a:pt x="199" y="417"/>
                    <a:pt x="199" y="417"/>
                  </a:cubicBezTo>
                  <a:cubicBezTo>
                    <a:pt x="200" y="417"/>
                    <a:pt x="200" y="418"/>
                    <a:pt x="200" y="418"/>
                  </a:cubicBezTo>
                  <a:cubicBezTo>
                    <a:pt x="198" y="419"/>
                    <a:pt x="198" y="419"/>
                    <a:pt x="198" y="419"/>
                  </a:cubicBezTo>
                  <a:cubicBezTo>
                    <a:pt x="198" y="421"/>
                    <a:pt x="198" y="423"/>
                    <a:pt x="201" y="425"/>
                  </a:cubicBezTo>
                  <a:cubicBezTo>
                    <a:pt x="198" y="425"/>
                    <a:pt x="199" y="424"/>
                    <a:pt x="197" y="425"/>
                  </a:cubicBezTo>
                  <a:cubicBezTo>
                    <a:pt x="200" y="425"/>
                    <a:pt x="198" y="425"/>
                    <a:pt x="199" y="426"/>
                  </a:cubicBezTo>
                  <a:cubicBezTo>
                    <a:pt x="198" y="426"/>
                    <a:pt x="198" y="426"/>
                    <a:pt x="198" y="426"/>
                  </a:cubicBezTo>
                  <a:cubicBezTo>
                    <a:pt x="199" y="426"/>
                    <a:pt x="198" y="426"/>
                    <a:pt x="198" y="426"/>
                  </a:cubicBezTo>
                  <a:cubicBezTo>
                    <a:pt x="199" y="426"/>
                    <a:pt x="199" y="426"/>
                    <a:pt x="199" y="426"/>
                  </a:cubicBezTo>
                  <a:cubicBezTo>
                    <a:pt x="199" y="426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8" y="427"/>
                    <a:pt x="197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7" y="428"/>
                    <a:pt x="197" y="428"/>
                    <a:pt x="197" y="428"/>
                  </a:cubicBezTo>
                  <a:cubicBezTo>
                    <a:pt x="200" y="428"/>
                    <a:pt x="198" y="428"/>
                    <a:pt x="198" y="428"/>
                  </a:cubicBezTo>
                  <a:cubicBezTo>
                    <a:pt x="197" y="429"/>
                    <a:pt x="194" y="427"/>
                    <a:pt x="194" y="429"/>
                  </a:cubicBezTo>
                  <a:cubicBezTo>
                    <a:pt x="194" y="429"/>
                    <a:pt x="194" y="429"/>
                    <a:pt x="194" y="429"/>
                  </a:cubicBezTo>
                  <a:cubicBezTo>
                    <a:pt x="189" y="432"/>
                    <a:pt x="183" y="435"/>
                    <a:pt x="180" y="441"/>
                  </a:cubicBezTo>
                  <a:cubicBezTo>
                    <a:pt x="180" y="442"/>
                    <a:pt x="179" y="443"/>
                    <a:pt x="178" y="444"/>
                  </a:cubicBezTo>
                  <a:cubicBezTo>
                    <a:pt x="178" y="441"/>
                    <a:pt x="178" y="437"/>
                    <a:pt x="180" y="434"/>
                  </a:cubicBezTo>
                  <a:cubicBezTo>
                    <a:pt x="179" y="431"/>
                    <a:pt x="178" y="427"/>
                    <a:pt x="179" y="425"/>
                  </a:cubicBezTo>
                  <a:cubicBezTo>
                    <a:pt x="178" y="412"/>
                    <a:pt x="182" y="402"/>
                    <a:pt x="179" y="389"/>
                  </a:cubicBezTo>
                  <a:cubicBezTo>
                    <a:pt x="179" y="390"/>
                    <a:pt x="178" y="389"/>
                    <a:pt x="177" y="389"/>
                  </a:cubicBezTo>
                  <a:cubicBezTo>
                    <a:pt x="178" y="389"/>
                    <a:pt x="178" y="389"/>
                    <a:pt x="178" y="389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6" y="387"/>
                    <a:pt x="178" y="387"/>
                    <a:pt x="178" y="388"/>
                  </a:cubicBezTo>
                  <a:cubicBezTo>
                    <a:pt x="178" y="383"/>
                    <a:pt x="177" y="379"/>
                    <a:pt x="178" y="374"/>
                  </a:cubicBezTo>
                  <a:cubicBezTo>
                    <a:pt x="175" y="374"/>
                    <a:pt x="177" y="371"/>
                    <a:pt x="175" y="371"/>
                  </a:cubicBezTo>
                  <a:cubicBezTo>
                    <a:pt x="176" y="371"/>
                    <a:pt x="176" y="371"/>
                    <a:pt x="176" y="371"/>
                  </a:cubicBezTo>
                  <a:cubicBezTo>
                    <a:pt x="175" y="368"/>
                    <a:pt x="175" y="368"/>
                    <a:pt x="177" y="365"/>
                  </a:cubicBezTo>
                  <a:cubicBezTo>
                    <a:pt x="178" y="353"/>
                    <a:pt x="176" y="340"/>
                    <a:pt x="174" y="326"/>
                  </a:cubicBezTo>
                  <a:cubicBezTo>
                    <a:pt x="170" y="313"/>
                    <a:pt x="162" y="297"/>
                    <a:pt x="148" y="288"/>
                  </a:cubicBezTo>
                  <a:cubicBezTo>
                    <a:pt x="143" y="290"/>
                    <a:pt x="142" y="286"/>
                    <a:pt x="138" y="288"/>
                  </a:cubicBezTo>
                  <a:cubicBezTo>
                    <a:pt x="138" y="287"/>
                    <a:pt x="138" y="287"/>
                    <a:pt x="138" y="287"/>
                  </a:cubicBezTo>
                  <a:cubicBezTo>
                    <a:pt x="136" y="288"/>
                    <a:pt x="136" y="286"/>
                    <a:pt x="133" y="284"/>
                  </a:cubicBezTo>
                  <a:cubicBezTo>
                    <a:pt x="133" y="285"/>
                    <a:pt x="132" y="284"/>
                    <a:pt x="132" y="286"/>
                  </a:cubicBezTo>
                  <a:cubicBezTo>
                    <a:pt x="131" y="287"/>
                    <a:pt x="131" y="282"/>
                    <a:pt x="129" y="283"/>
                  </a:cubicBezTo>
                  <a:cubicBezTo>
                    <a:pt x="129" y="282"/>
                    <a:pt x="129" y="284"/>
                    <a:pt x="129" y="283"/>
                  </a:cubicBezTo>
                  <a:cubicBezTo>
                    <a:pt x="125" y="285"/>
                    <a:pt x="129" y="282"/>
                    <a:pt x="127" y="279"/>
                  </a:cubicBezTo>
                  <a:cubicBezTo>
                    <a:pt x="120" y="278"/>
                    <a:pt x="113" y="280"/>
                    <a:pt x="107" y="278"/>
                  </a:cubicBezTo>
                  <a:cubicBezTo>
                    <a:pt x="108" y="278"/>
                    <a:pt x="108" y="280"/>
                    <a:pt x="107" y="280"/>
                  </a:cubicBezTo>
                  <a:cubicBezTo>
                    <a:pt x="107" y="276"/>
                    <a:pt x="105" y="280"/>
                    <a:pt x="104" y="279"/>
                  </a:cubicBezTo>
                  <a:cubicBezTo>
                    <a:pt x="104" y="278"/>
                    <a:pt x="105" y="278"/>
                    <a:pt x="105" y="278"/>
                  </a:cubicBezTo>
                  <a:cubicBezTo>
                    <a:pt x="103" y="276"/>
                    <a:pt x="101" y="278"/>
                    <a:pt x="98" y="277"/>
                  </a:cubicBezTo>
                  <a:cubicBezTo>
                    <a:pt x="96" y="278"/>
                    <a:pt x="94" y="275"/>
                    <a:pt x="92" y="277"/>
                  </a:cubicBezTo>
                  <a:cubicBezTo>
                    <a:pt x="93" y="275"/>
                    <a:pt x="91" y="276"/>
                    <a:pt x="91" y="275"/>
                  </a:cubicBezTo>
                  <a:cubicBezTo>
                    <a:pt x="89" y="279"/>
                    <a:pt x="88" y="273"/>
                    <a:pt x="85" y="275"/>
                  </a:cubicBezTo>
                  <a:cubicBezTo>
                    <a:pt x="86" y="275"/>
                    <a:pt x="86" y="275"/>
                    <a:pt x="86" y="275"/>
                  </a:cubicBezTo>
                  <a:cubicBezTo>
                    <a:pt x="80" y="274"/>
                    <a:pt x="77" y="272"/>
                    <a:pt x="72" y="271"/>
                  </a:cubicBezTo>
                  <a:cubicBezTo>
                    <a:pt x="69" y="270"/>
                    <a:pt x="69" y="264"/>
                    <a:pt x="66" y="264"/>
                  </a:cubicBezTo>
                  <a:cubicBezTo>
                    <a:pt x="65" y="265"/>
                    <a:pt x="65" y="265"/>
                    <a:pt x="64" y="265"/>
                  </a:cubicBezTo>
                  <a:cubicBezTo>
                    <a:pt x="64" y="264"/>
                    <a:pt x="65" y="264"/>
                    <a:pt x="65" y="264"/>
                  </a:cubicBezTo>
                  <a:cubicBezTo>
                    <a:pt x="63" y="263"/>
                    <a:pt x="63" y="260"/>
                    <a:pt x="62" y="259"/>
                  </a:cubicBezTo>
                  <a:cubicBezTo>
                    <a:pt x="62" y="259"/>
                    <a:pt x="61" y="258"/>
                    <a:pt x="60" y="259"/>
                  </a:cubicBezTo>
                  <a:cubicBezTo>
                    <a:pt x="61" y="256"/>
                    <a:pt x="56" y="255"/>
                    <a:pt x="57" y="252"/>
                  </a:cubicBezTo>
                  <a:cubicBezTo>
                    <a:pt x="54" y="254"/>
                    <a:pt x="54" y="252"/>
                    <a:pt x="53" y="251"/>
                  </a:cubicBezTo>
                  <a:cubicBezTo>
                    <a:pt x="53" y="251"/>
                    <a:pt x="54" y="250"/>
                    <a:pt x="54" y="250"/>
                  </a:cubicBezTo>
                  <a:cubicBezTo>
                    <a:pt x="53" y="249"/>
                    <a:pt x="53" y="248"/>
                    <a:pt x="53" y="245"/>
                  </a:cubicBezTo>
                  <a:cubicBezTo>
                    <a:pt x="52" y="245"/>
                    <a:pt x="50" y="245"/>
                    <a:pt x="50" y="244"/>
                  </a:cubicBezTo>
                  <a:cubicBezTo>
                    <a:pt x="52" y="242"/>
                    <a:pt x="50" y="241"/>
                    <a:pt x="50" y="240"/>
                  </a:cubicBezTo>
                  <a:cubicBezTo>
                    <a:pt x="48" y="241"/>
                    <a:pt x="46" y="240"/>
                    <a:pt x="47" y="239"/>
                  </a:cubicBezTo>
                  <a:cubicBezTo>
                    <a:pt x="49" y="238"/>
                    <a:pt x="49" y="238"/>
                    <a:pt x="49" y="238"/>
                  </a:cubicBezTo>
                  <a:cubicBezTo>
                    <a:pt x="46" y="235"/>
                    <a:pt x="48" y="230"/>
                    <a:pt x="44" y="225"/>
                  </a:cubicBezTo>
                  <a:cubicBezTo>
                    <a:pt x="45" y="224"/>
                    <a:pt x="45" y="224"/>
                    <a:pt x="45" y="224"/>
                  </a:cubicBezTo>
                  <a:cubicBezTo>
                    <a:pt x="42" y="219"/>
                    <a:pt x="42" y="213"/>
                    <a:pt x="37" y="209"/>
                  </a:cubicBezTo>
                  <a:cubicBezTo>
                    <a:pt x="37" y="208"/>
                    <a:pt x="37" y="207"/>
                    <a:pt x="36" y="205"/>
                  </a:cubicBezTo>
                  <a:cubicBezTo>
                    <a:pt x="37" y="205"/>
                    <a:pt x="39" y="204"/>
                    <a:pt x="40" y="203"/>
                  </a:cubicBezTo>
                  <a:cubicBezTo>
                    <a:pt x="36" y="203"/>
                    <a:pt x="36" y="203"/>
                    <a:pt x="36" y="203"/>
                  </a:cubicBezTo>
                  <a:cubicBezTo>
                    <a:pt x="41" y="201"/>
                    <a:pt x="44" y="197"/>
                    <a:pt x="48" y="196"/>
                  </a:cubicBezTo>
                  <a:cubicBezTo>
                    <a:pt x="47" y="198"/>
                    <a:pt x="49" y="198"/>
                    <a:pt x="49" y="199"/>
                  </a:cubicBezTo>
                  <a:cubicBezTo>
                    <a:pt x="50" y="198"/>
                    <a:pt x="50" y="196"/>
                    <a:pt x="52" y="196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2" y="197"/>
                    <a:pt x="56" y="193"/>
                    <a:pt x="59" y="190"/>
                  </a:cubicBezTo>
                  <a:cubicBezTo>
                    <a:pt x="59" y="197"/>
                    <a:pt x="61" y="192"/>
                    <a:pt x="62" y="201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61" y="202"/>
                    <a:pt x="61" y="203"/>
                    <a:pt x="62" y="206"/>
                  </a:cubicBezTo>
                  <a:cubicBezTo>
                    <a:pt x="64" y="206"/>
                    <a:pt x="65" y="204"/>
                    <a:pt x="64" y="199"/>
                  </a:cubicBezTo>
                  <a:cubicBezTo>
                    <a:pt x="68" y="202"/>
                    <a:pt x="65" y="203"/>
                    <a:pt x="68" y="212"/>
                  </a:cubicBezTo>
                  <a:cubicBezTo>
                    <a:pt x="71" y="214"/>
                    <a:pt x="66" y="208"/>
                    <a:pt x="69" y="207"/>
                  </a:cubicBezTo>
                  <a:cubicBezTo>
                    <a:pt x="70" y="206"/>
                    <a:pt x="71" y="211"/>
                    <a:pt x="75" y="215"/>
                  </a:cubicBezTo>
                  <a:cubicBezTo>
                    <a:pt x="82" y="221"/>
                    <a:pt x="78" y="220"/>
                    <a:pt x="81" y="223"/>
                  </a:cubicBezTo>
                  <a:cubicBezTo>
                    <a:pt x="79" y="223"/>
                    <a:pt x="71" y="217"/>
                    <a:pt x="73" y="217"/>
                  </a:cubicBezTo>
                  <a:cubicBezTo>
                    <a:pt x="65" y="209"/>
                    <a:pt x="73" y="224"/>
                    <a:pt x="68" y="218"/>
                  </a:cubicBezTo>
                  <a:cubicBezTo>
                    <a:pt x="75" y="226"/>
                    <a:pt x="76" y="226"/>
                    <a:pt x="82" y="226"/>
                  </a:cubicBezTo>
                  <a:cubicBezTo>
                    <a:pt x="79" y="225"/>
                    <a:pt x="85" y="224"/>
                    <a:pt x="82" y="223"/>
                  </a:cubicBezTo>
                  <a:cubicBezTo>
                    <a:pt x="98" y="219"/>
                    <a:pt x="96" y="225"/>
                    <a:pt x="106" y="216"/>
                  </a:cubicBezTo>
                  <a:cubicBezTo>
                    <a:pt x="103" y="216"/>
                    <a:pt x="111" y="202"/>
                    <a:pt x="104" y="206"/>
                  </a:cubicBezTo>
                  <a:cubicBezTo>
                    <a:pt x="104" y="204"/>
                    <a:pt x="105" y="201"/>
                    <a:pt x="107" y="200"/>
                  </a:cubicBezTo>
                  <a:cubicBezTo>
                    <a:pt x="107" y="203"/>
                    <a:pt x="110" y="197"/>
                    <a:pt x="110" y="201"/>
                  </a:cubicBezTo>
                  <a:cubicBezTo>
                    <a:pt x="111" y="198"/>
                    <a:pt x="111" y="198"/>
                    <a:pt x="111" y="198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114" y="201"/>
                    <a:pt x="118" y="196"/>
                    <a:pt x="120" y="194"/>
                  </a:cubicBezTo>
                  <a:cubicBezTo>
                    <a:pt x="121" y="189"/>
                    <a:pt x="117" y="195"/>
                    <a:pt x="119" y="190"/>
                  </a:cubicBezTo>
                  <a:cubicBezTo>
                    <a:pt x="119" y="192"/>
                    <a:pt x="121" y="189"/>
                    <a:pt x="122" y="186"/>
                  </a:cubicBezTo>
                  <a:cubicBezTo>
                    <a:pt x="120" y="191"/>
                    <a:pt x="119" y="186"/>
                    <a:pt x="120" y="182"/>
                  </a:cubicBezTo>
                  <a:cubicBezTo>
                    <a:pt x="120" y="181"/>
                    <a:pt x="121" y="180"/>
                    <a:pt x="121" y="179"/>
                  </a:cubicBezTo>
                  <a:cubicBezTo>
                    <a:pt x="122" y="180"/>
                    <a:pt x="122" y="180"/>
                    <a:pt x="122" y="181"/>
                  </a:cubicBezTo>
                  <a:cubicBezTo>
                    <a:pt x="122" y="182"/>
                    <a:pt x="122" y="182"/>
                    <a:pt x="122" y="183"/>
                  </a:cubicBezTo>
                  <a:cubicBezTo>
                    <a:pt x="123" y="183"/>
                    <a:pt x="123" y="183"/>
                    <a:pt x="123" y="183"/>
                  </a:cubicBezTo>
                  <a:cubicBezTo>
                    <a:pt x="123" y="183"/>
                    <a:pt x="122" y="183"/>
                    <a:pt x="122" y="183"/>
                  </a:cubicBezTo>
                  <a:cubicBezTo>
                    <a:pt x="122" y="188"/>
                    <a:pt x="125" y="188"/>
                    <a:pt x="126" y="189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27" y="193"/>
                    <a:pt x="127" y="193"/>
                    <a:pt x="127" y="193"/>
                  </a:cubicBezTo>
                  <a:cubicBezTo>
                    <a:pt x="130" y="197"/>
                    <a:pt x="134" y="202"/>
                    <a:pt x="132" y="203"/>
                  </a:cubicBezTo>
                  <a:cubicBezTo>
                    <a:pt x="134" y="205"/>
                    <a:pt x="136" y="206"/>
                    <a:pt x="135" y="203"/>
                  </a:cubicBezTo>
                  <a:cubicBezTo>
                    <a:pt x="136" y="205"/>
                    <a:pt x="140" y="212"/>
                    <a:pt x="151" y="211"/>
                  </a:cubicBezTo>
                  <a:cubicBezTo>
                    <a:pt x="161" y="208"/>
                    <a:pt x="165" y="201"/>
                    <a:pt x="167" y="197"/>
                  </a:cubicBezTo>
                  <a:cubicBezTo>
                    <a:pt x="164" y="201"/>
                    <a:pt x="163" y="200"/>
                    <a:pt x="162" y="200"/>
                  </a:cubicBezTo>
                  <a:cubicBezTo>
                    <a:pt x="161" y="197"/>
                    <a:pt x="164" y="198"/>
                    <a:pt x="164" y="194"/>
                  </a:cubicBezTo>
                  <a:cubicBezTo>
                    <a:pt x="165" y="195"/>
                    <a:pt x="167" y="192"/>
                    <a:pt x="166" y="196"/>
                  </a:cubicBezTo>
                  <a:cubicBezTo>
                    <a:pt x="170" y="191"/>
                    <a:pt x="171" y="185"/>
                    <a:pt x="173" y="179"/>
                  </a:cubicBezTo>
                  <a:cubicBezTo>
                    <a:pt x="173" y="180"/>
                    <a:pt x="173" y="180"/>
                    <a:pt x="174" y="181"/>
                  </a:cubicBezTo>
                  <a:cubicBezTo>
                    <a:pt x="174" y="181"/>
                    <a:pt x="174" y="181"/>
                    <a:pt x="174" y="182"/>
                  </a:cubicBezTo>
                  <a:cubicBezTo>
                    <a:pt x="174" y="182"/>
                    <a:pt x="174" y="182"/>
                    <a:pt x="174" y="183"/>
                  </a:cubicBezTo>
                  <a:cubicBezTo>
                    <a:pt x="175" y="184"/>
                    <a:pt x="175" y="185"/>
                    <a:pt x="176" y="186"/>
                  </a:cubicBezTo>
                  <a:cubicBezTo>
                    <a:pt x="175" y="185"/>
                    <a:pt x="175" y="185"/>
                    <a:pt x="175" y="184"/>
                  </a:cubicBezTo>
                  <a:cubicBezTo>
                    <a:pt x="175" y="185"/>
                    <a:pt x="175" y="186"/>
                    <a:pt x="176" y="187"/>
                  </a:cubicBezTo>
                  <a:cubicBezTo>
                    <a:pt x="176" y="187"/>
                    <a:pt x="176" y="187"/>
                    <a:pt x="176" y="187"/>
                  </a:cubicBezTo>
                  <a:cubicBezTo>
                    <a:pt x="177" y="189"/>
                    <a:pt x="177" y="190"/>
                    <a:pt x="178" y="191"/>
                  </a:cubicBezTo>
                  <a:cubicBezTo>
                    <a:pt x="176" y="191"/>
                    <a:pt x="176" y="191"/>
                    <a:pt x="176" y="191"/>
                  </a:cubicBezTo>
                  <a:cubicBezTo>
                    <a:pt x="176" y="194"/>
                    <a:pt x="188" y="201"/>
                    <a:pt x="189" y="198"/>
                  </a:cubicBezTo>
                  <a:cubicBezTo>
                    <a:pt x="205" y="196"/>
                    <a:pt x="210" y="186"/>
                    <a:pt x="213" y="179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7"/>
                    <a:pt x="214" y="177"/>
                  </a:cubicBezTo>
                  <a:cubicBezTo>
                    <a:pt x="214" y="177"/>
                    <a:pt x="215" y="177"/>
                    <a:pt x="215" y="177"/>
                  </a:cubicBezTo>
                  <a:cubicBezTo>
                    <a:pt x="219" y="183"/>
                    <a:pt x="215" y="181"/>
                    <a:pt x="216" y="184"/>
                  </a:cubicBezTo>
                  <a:cubicBezTo>
                    <a:pt x="224" y="191"/>
                    <a:pt x="234" y="187"/>
                    <a:pt x="239" y="182"/>
                  </a:cubicBezTo>
                  <a:cubicBezTo>
                    <a:pt x="239" y="182"/>
                    <a:pt x="240" y="183"/>
                    <a:pt x="239" y="183"/>
                  </a:cubicBezTo>
                  <a:cubicBezTo>
                    <a:pt x="244" y="179"/>
                    <a:pt x="250" y="173"/>
                    <a:pt x="253" y="167"/>
                  </a:cubicBezTo>
                  <a:cubicBezTo>
                    <a:pt x="255" y="173"/>
                    <a:pt x="258" y="178"/>
                    <a:pt x="262" y="183"/>
                  </a:cubicBezTo>
                  <a:cubicBezTo>
                    <a:pt x="272" y="194"/>
                    <a:pt x="282" y="179"/>
                    <a:pt x="282" y="172"/>
                  </a:cubicBezTo>
                  <a:cubicBezTo>
                    <a:pt x="282" y="171"/>
                    <a:pt x="283" y="172"/>
                    <a:pt x="283" y="173"/>
                  </a:cubicBezTo>
                  <a:cubicBezTo>
                    <a:pt x="283" y="162"/>
                    <a:pt x="288" y="150"/>
                    <a:pt x="283" y="141"/>
                  </a:cubicBezTo>
                  <a:cubicBezTo>
                    <a:pt x="281" y="138"/>
                    <a:pt x="281" y="138"/>
                    <a:pt x="281" y="138"/>
                  </a:cubicBezTo>
                  <a:cubicBezTo>
                    <a:pt x="282" y="136"/>
                    <a:pt x="283" y="136"/>
                    <a:pt x="284" y="134"/>
                  </a:cubicBezTo>
                  <a:cubicBezTo>
                    <a:pt x="283" y="132"/>
                    <a:pt x="283" y="124"/>
                    <a:pt x="282" y="122"/>
                  </a:cubicBezTo>
                  <a:cubicBezTo>
                    <a:pt x="283" y="121"/>
                    <a:pt x="283" y="123"/>
                    <a:pt x="283" y="123"/>
                  </a:cubicBezTo>
                  <a:cubicBezTo>
                    <a:pt x="284" y="122"/>
                    <a:pt x="284" y="121"/>
                    <a:pt x="284" y="120"/>
                  </a:cubicBezTo>
                  <a:cubicBezTo>
                    <a:pt x="285" y="120"/>
                    <a:pt x="286" y="120"/>
                    <a:pt x="287" y="120"/>
                  </a:cubicBezTo>
                  <a:cubicBezTo>
                    <a:pt x="293" y="141"/>
                    <a:pt x="294" y="171"/>
                    <a:pt x="312" y="180"/>
                  </a:cubicBezTo>
                  <a:cubicBezTo>
                    <a:pt x="316" y="182"/>
                    <a:pt x="313" y="183"/>
                    <a:pt x="315" y="184"/>
                  </a:cubicBezTo>
                  <a:cubicBezTo>
                    <a:pt x="325" y="187"/>
                    <a:pt x="336" y="188"/>
                    <a:pt x="347" y="188"/>
                  </a:cubicBezTo>
                  <a:cubicBezTo>
                    <a:pt x="346" y="189"/>
                    <a:pt x="345" y="190"/>
                    <a:pt x="344" y="191"/>
                  </a:cubicBezTo>
                  <a:cubicBezTo>
                    <a:pt x="346" y="193"/>
                    <a:pt x="342" y="195"/>
                    <a:pt x="343" y="196"/>
                  </a:cubicBezTo>
                  <a:cubicBezTo>
                    <a:pt x="343" y="196"/>
                    <a:pt x="343" y="196"/>
                    <a:pt x="343" y="195"/>
                  </a:cubicBezTo>
                  <a:cubicBezTo>
                    <a:pt x="340" y="201"/>
                    <a:pt x="343" y="196"/>
                    <a:pt x="338" y="200"/>
                  </a:cubicBezTo>
                  <a:cubicBezTo>
                    <a:pt x="327" y="213"/>
                    <a:pt x="329" y="230"/>
                    <a:pt x="329" y="240"/>
                  </a:cubicBezTo>
                  <a:cubicBezTo>
                    <a:pt x="330" y="251"/>
                    <a:pt x="331" y="257"/>
                    <a:pt x="326" y="263"/>
                  </a:cubicBezTo>
                  <a:cubicBezTo>
                    <a:pt x="327" y="267"/>
                    <a:pt x="324" y="267"/>
                    <a:pt x="325" y="270"/>
                  </a:cubicBezTo>
                  <a:cubicBezTo>
                    <a:pt x="324" y="269"/>
                    <a:pt x="324" y="269"/>
                    <a:pt x="324" y="269"/>
                  </a:cubicBezTo>
                  <a:cubicBezTo>
                    <a:pt x="324" y="271"/>
                    <a:pt x="323" y="270"/>
                    <a:pt x="321" y="270"/>
                  </a:cubicBezTo>
                  <a:cubicBezTo>
                    <a:pt x="321" y="271"/>
                    <a:pt x="320" y="271"/>
                    <a:pt x="321" y="272"/>
                  </a:cubicBezTo>
                  <a:cubicBezTo>
                    <a:pt x="322" y="274"/>
                    <a:pt x="319" y="270"/>
                    <a:pt x="318" y="271"/>
                  </a:cubicBezTo>
                  <a:cubicBezTo>
                    <a:pt x="318" y="271"/>
                    <a:pt x="319" y="272"/>
                    <a:pt x="318" y="272"/>
                  </a:cubicBezTo>
                  <a:cubicBezTo>
                    <a:pt x="317" y="275"/>
                    <a:pt x="318" y="271"/>
                    <a:pt x="315" y="270"/>
                  </a:cubicBezTo>
                  <a:cubicBezTo>
                    <a:pt x="311" y="273"/>
                    <a:pt x="306" y="276"/>
                    <a:pt x="302" y="277"/>
                  </a:cubicBezTo>
                  <a:cubicBezTo>
                    <a:pt x="302" y="277"/>
                    <a:pt x="303" y="278"/>
                    <a:pt x="302" y="278"/>
                  </a:cubicBezTo>
                  <a:cubicBezTo>
                    <a:pt x="301" y="275"/>
                    <a:pt x="301" y="280"/>
                    <a:pt x="299" y="279"/>
                  </a:cubicBezTo>
                  <a:cubicBezTo>
                    <a:pt x="300" y="277"/>
                    <a:pt x="300" y="277"/>
                    <a:pt x="300" y="277"/>
                  </a:cubicBezTo>
                  <a:cubicBezTo>
                    <a:pt x="297" y="277"/>
                    <a:pt x="296" y="279"/>
                    <a:pt x="293" y="279"/>
                  </a:cubicBezTo>
                  <a:cubicBezTo>
                    <a:pt x="292" y="280"/>
                    <a:pt x="288" y="279"/>
                    <a:pt x="287" y="281"/>
                  </a:cubicBezTo>
                  <a:cubicBezTo>
                    <a:pt x="287" y="280"/>
                    <a:pt x="286" y="280"/>
                    <a:pt x="285" y="280"/>
                  </a:cubicBezTo>
                  <a:cubicBezTo>
                    <a:pt x="285" y="284"/>
                    <a:pt x="281" y="280"/>
                    <a:pt x="280" y="284"/>
                  </a:cubicBezTo>
                  <a:cubicBezTo>
                    <a:pt x="280" y="283"/>
                    <a:pt x="280" y="283"/>
                    <a:pt x="280" y="283"/>
                  </a:cubicBezTo>
                  <a:cubicBezTo>
                    <a:pt x="274" y="287"/>
                    <a:pt x="267" y="290"/>
                    <a:pt x="263" y="297"/>
                  </a:cubicBezTo>
                  <a:cubicBezTo>
                    <a:pt x="260" y="300"/>
                    <a:pt x="256" y="300"/>
                    <a:pt x="254" y="305"/>
                  </a:cubicBezTo>
                  <a:cubicBezTo>
                    <a:pt x="254" y="306"/>
                    <a:pt x="255" y="306"/>
                    <a:pt x="255" y="307"/>
                  </a:cubicBezTo>
                  <a:cubicBezTo>
                    <a:pt x="255" y="308"/>
                    <a:pt x="254" y="306"/>
                    <a:pt x="254" y="306"/>
                  </a:cubicBezTo>
                  <a:cubicBezTo>
                    <a:pt x="254" y="309"/>
                    <a:pt x="251" y="310"/>
                    <a:pt x="250" y="312"/>
                  </a:cubicBezTo>
                  <a:cubicBezTo>
                    <a:pt x="250" y="313"/>
                    <a:pt x="250" y="314"/>
                    <a:pt x="251" y="314"/>
                  </a:cubicBezTo>
                  <a:cubicBezTo>
                    <a:pt x="247" y="315"/>
                    <a:pt x="248" y="320"/>
                    <a:pt x="245" y="322"/>
                  </a:cubicBezTo>
                  <a:cubicBezTo>
                    <a:pt x="248" y="322"/>
                    <a:pt x="246" y="324"/>
                    <a:pt x="247" y="325"/>
                  </a:cubicBezTo>
                  <a:cubicBezTo>
                    <a:pt x="246" y="326"/>
                    <a:pt x="245" y="326"/>
                    <a:pt x="245" y="325"/>
                  </a:cubicBezTo>
                  <a:cubicBezTo>
                    <a:pt x="245" y="327"/>
                    <a:pt x="244" y="328"/>
                    <a:pt x="243" y="330"/>
                  </a:cubicBezTo>
                  <a:cubicBezTo>
                    <a:pt x="243" y="332"/>
                    <a:pt x="244" y="333"/>
                    <a:pt x="243" y="334"/>
                  </a:cubicBezTo>
                  <a:cubicBezTo>
                    <a:pt x="241" y="334"/>
                    <a:pt x="242" y="336"/>
                    <a:pt x="241" y="338"/>
                  </a:cubicBezTo>
                  <a:cubicBezTo>
                    <a:pt x="243" y="338"/>
                    <a:pt x="244" y="340"/>
                    <a:pt x="243" y="341"/>
                  </a:cubicBezTo>
                  <a:cubicBezTo>
                    <a:pt x="240" y="340"/>
                    <a:pt x="240" y="340"/>
                    <a:pt x="240" y="340"/>
                  </a:cubicBezTo>
                  <a:cubicBezTo>
                    <a:pt x="241" y="344"/>
                    <a:pt x="237" y="350"/>
                    <a:pt x="240" y="355"/>
                  </a:cubicBezTo>
                  <a:cubicBezTo>
                    <a:pt x="238" y="355"/>
                    <a:pt x="238" y="355"/>
                    <a:pt x="238" y="355"/>
                  </a:cubicBezTo>
                  <a:cubicBezTo>
                    <a:pt x="239" y="360"/>
                    <a:pt x="236" y="365"/>
                    <a:pt x="239" y="370"/>
                  </a:cubicBezTo>
                  <a:cubicBezTo>
                    <a:pt x="238" y="371"/>
                    <a:pt x="237" y="373"/>
                    <a:pt x="237" y="374"/>
                  </a:cubicBezTo>
                  <a:cubicBezTo>
                    <a:pt x="239" y="376"/>
                    <a:pt x="238" y="376"/>
                    <a:pt x="241" y="378"/>
                  </a:cubicBezTo>
                  <a:cubicBezTo>
                    <a:pt x="241" y="378"/>
                    <a:pt x="239" y="379"/>
                    <a:pt x="239" y="379"/>
                  </a:cubicBezTo>
                  <a:cubicBezTo>
                    <a:pt x="238" y="381"/>
                    <a:pt x="236" y="383"/>
                    <a:pt x="238" y="385"/>
                  </a:cubicBezTo>
                  <a:cubicBezTo>
                    <a:pt x="237" y="385"/>
                    <a:pt x="237" y="385"/>
                    <a:pt x="237" y="385"/>
                  </a:cubicBezTo>
                  <a:cubicBezTo>
                    <a:pt x="238" y="387"/>
                    <a:pt x="240" y="389"/>
                    <a:pt x="238" y="391"/>
                  </a:cubicBezTo>
                  <a:cubicBezTo>
                    <a:pt x="239" y="391"/>
                    <a:pt x="239" y="393"/>
                    <a:pt x="241" y="393"/>
                  </a:cubicBezTo>
                  <a:cubicBezTo>
                    <a:pt x="241" y="393"/>
                    <a:pt x="239" y="393"/>
                    <a:pt x="240" y="394"/>
                  </a:cubicBezTo>
                  <a:cubicBezTo>
                    <a:pt x="238" y="393"/>
                    <a:pt x="238" y="393"/>
                    <a:pt x="238" y="393"/>
                  </a:cubicBezTo>
                  <a:cubicBezTo>
                    <a:pt x="237" y="397"/>
                    <a:pt x="238" y="401"/>
                    <a:pt x="239" y="405"/>
                  </a:cubicBezTo>
                  <a:cubicBezTo>
                    <a:pt x="236" y="406"/>
                    <a:pt x="239" y="409"/>
                    <a:pt x="237" y="411"/>
                  </a:cubicBezTo>
                  <a:cubicBezTo>
                    <a:pt x="239" y="412"/>
                    <a:pt x="237" y="415"/>
                    <a:pt x="240" y="416"/>
                  </a:cubicBezTo>
                  <a:cubicBezTo>
                    <a:pt x="238" y="416"/>
                    <a:pt x="238" y="416"/>
                    <a:pt x="238" y="416"/>
                  </a:cubicBezTo>
                  <a:cubicBezTo>
                    <a:pt x="238" y="418"/>
                    <a:pt x="238" y="420"/>
                    <a:pt x="237" y="423"/>
                  </a:cubicBezTo>
                  <a:cubicBezTo>
                    <a:pt x="237" y="424"/>
                    <a:pt x="239" y="424"/>
                    <a:pt x="240" y="425"/>
                  </a:cubicBezTo>
                  <a:cubicBezTo>
                    <a:pt x="238" y="425"/>
                    <a:pt x="238" y="425"/>
                    <a:pt x="238" y="425"/>
                  </a:cubicBezTo>
                  <a:cubicBezTo>
                    <a:pt x="239" y="426"/>
                    <a:pt x="241" y="427"/>
                    <a:pt x="243" y="427"/>
                  </a:cubicBezTo>
                  <a:cubicBezTo>
                    <a:pt x="242" y="428"/>
                    <a:pt x="243" y="428"/>
                    <a:pt x="242" y="429"/>
                  </a:cubicBezTo>
                  <a:cubicBezTo>
                    <a:pt x="241" y="428"/>
                    <a:pt x="239" y="428"/>
                    <a:pt x="237" y="427"/>
                  </a:cubicBezTo>
                  <a:cubicBezTo>
                    <a:pt x="237" y="428"/>
                    <a:pt x="240" y="430"/>
                    <a:pt x="238" y="431"/>
                  </a:cubicBezTo>
                  <a:cubicBezTo>
                    <a:pt x="238" y="432"/>
                    <a:pt x="239" y="433"/>
                    <a:pt x="241" y="433"/>
                  </a:cubicBezTo>
                  <a:cubicBezTo>
                    <a:pt x="240" y="433"/>
                    <a:pt x="239" y="434"/>
                    <a:pt x="239" y="433"/>
                  </a:cubicBezTo>
                  <a:cubicBezTo>
                    <a:pt x="239" y="434"/>
                    <a:pt x="239" y="435"/>
                    <a:pt x="240" y="435"/>
                  </a:cubicBezTo>
                  <a:cubicBezTo>
                    <a:pt x="240" y="435"/>
                    <a:pt x="240" y="435"/>
                    <a:pt x="240" y="435"/>
                  </a:cubicBezTo>
                  <a:cubicBezTo>
                    <a:pt x="241" y="435"/>
                    <a:pt x="241" y="436"/>
                    <a:pt x="243" y="436"/>
                  </a:cubicBezTo>
                  <a:cubicBezTo>
                    <a:pt x="243" y="435"/>
                    <a:pt x="243" y="435"/>
                    <a:pt x="243" y="435"/>
                  </a:cubicBezTo>
                  <a:cubicBezTo>
                    <a:pt x="244" y="435"/>
                    <a:pt x="245" y="436"/>
                    <a:pt x="243" y="437"/>
                  </a:cubicBezTo>
                  <a:cubicBezTo>
                    <a:pt x="242" y="437"/>
                    <a:pt x="241" y="436"/>
                    <a:pt x="240" y="437"/>
                  </a:cubicBezTo>
                  <a:cubicBezTo>
                    <a:pt x="244" y="439"/>
                    <a:pt x="244" y="439"/>
                    <a:pt x="244" y="439"/>
                  </a:cubicBezTo>
                  <a:cubicBezTo>
                    <a:pt x="243" y="439"/>
                    <a:pt x="244" y="438"/>
                    <a:pt x="245" y="438"/>
                  </a:cubicBezTo>
                  <a:cubicBezTo>
                    <a:pt x="244" y="437"/>
                    <a:pt x="244" y="437"/>
                    <a:pt x="244" y="437"/>
                  </a:cubicBezTo>
                  <a:cubicBezTo>
                    <a:pt x="246" y="437"/>
                    <a:pt x="246" y="437"/>
                    <a:pt x="246" y="437"/>
                  </a:cubicBezTo>
                  <a:cubicBezTo>
                    <a:pt x="245" y="435"/>
                    <a:pt x="246" y="434"/>
                    <a:pt x="245" y="432"/>
                  </a:cubicBezTo>
                  <a:cubicBezTo>
                    <a:pt x="244" y="433"/>
                    <a:pt x="244" y="433"/>
                    <a:pt x="244" y="433"/>
                  </a:cubicBezTo>
                  <a:cubicBezTo>
                    <a:pt x="243" y="432"/>
                    <a:pt x="241" y="431"/>
                    <a:pt x="243" y="430"/>
                  </a:cubicBezTo>
                  <a:cubicBezTo>
                    <a:pt x="244" y="430"/>
                    <a:pt x="244" y="430"/>
                    <a:pt x="245" y="430"/>
                  </a:cubicBezTo>
                  <a:cubicBezTo>
                    <a:pt x="245" y="430"/>
                    <a:pt x="244" y="430"/>
                    <a:pt x="244" y="429"/>
                  </a:cubicBezTo>
                  <a:cubicBezTo>
                    <a:pt x="247" y="430"/>
                    <a:pt x="247" y="430"/>
                    <a:pt x="247" y="430"/>
                  </a:cubicBezTo>
                  <a:cubicBezTo>
                    <a:pt x="243" y="429"/>
                    <a:pt x="246" y="427"/>
                    <a:pt x="245" y="427"/>
                  </a:cubicBezTo>
                  <a:cubicBezTo>
                    <a:pt x="246" y="427"/>
                    <a:pt x="246" y="427"/>
                    <a:pt x="246" y="427"/>
                  </a:cubicBezTo>
                  <a:cubicBezTo>
                    <a:pt x="247" y="425"/>
                    <a:pt x="244" y="427"/>
                    <a:pt x="244" y="426"/>
                  </a:cubicBezTo>
                  <a:cubicBezTo>
                    <a:pt x="245" y="425"/>
                    <a:pt x="247" y="426"/>
                    <a:pt x="248" y="425"/>
                  </a:cubicBezTo>
                  <a:cubicBezTo>
                    <a:pt x="248" y="423"/>
                    <a:pt x="246" y="421"/>
                    <a:pt x="248" y="419"/>
                  </a:cubicBezTo>
                  <a:cubicBezTo>
                    <a:pt x="248" y="418"/>
                    <a:pt x="247" y="416"/>
                    <a:pt x="246" y="415"/>
                  </a:cubicBezTo>
                  <a:cubicBezTo>
                    <a:pt x="246" y="414"/>
                    <a:pt x="248" y="415"/>
                    <a:pt x="247" y="414"/>
                  </a:cubicBezTo>
                  <a:cubicBezTo>
                    <a:pt x="248" y="414"/>
                    <a:pt x="249" y="414"/>
                    <a:pt x="250" y="414"/>
                  </a:cubicBezTo>
                  <a:cubicBezTo>
                    <a:pt x="249" y="414"/>
                    <a:pt x="250" y="412"/>
                    <a:pt x="248" y="413"/>
                  </a:cubicBezTo>
                  <a:cubicBezTo>
                    <a:pt x="249" y="411"/>
                    <a:pt x="249" y="409"/>
                    <a:pt x="249" y="407"/>
                  </a:cubicBezTo>
                  <a:cubicBezTo>
                    <a:pt x="249" y="408"/>
                    <a:pt x="250" y="408"/>
                    <a:pt x="251" y="407"/>
                  </a:cubicBezTo>
                  <a:cubicBezTo>
                    <a:pt x="250" y="406"/>
                    <a:pt x="249" y="405"/>
                    <a:pt x="249" y="403"/>
                  </a:cubicBezTo>
                  <a:cubicBezTo>
                    <a:pt x="248" y="403"/>
                    <a:pt x="248" y="404"/>
                    <a:pt x="246" y="403"/>
                  </a:cubicBezTo>
                  <a:cubicBezTo>
                    <a:pt x="246" y="403"/>
                    <a:pt x="245" y="403"/>
                    <a:pt x="245" y="402"/>
                  </a:cubicBezTo>
                  <a:cubicBezTo>
                    <a:pt x="247" y="402"/>
                    <a:pt x="250" y="403"/>
                    <a:pt x="250" y="401"/>
                  </a:cubicBezTo>
                  <a:cubicBezTo>
                    <a:pt x="253" y="402"/>
                    <a:pt x="249" y="404"/>
                    <a:pt x="252" y="403"/>
                  </a:cubicBezTo>
                  <a:cubicBezTo>
                    <a:pt x="254" y="404"/>
                    <a:pt x="254" y="406"/>
                    <a:pt x="253" y="407"/>
                  </a:cubicBezTo>
                  <a:cubicBezTo>
                    <a:pt x="255" y="408"/>
                    <a:pt x="253" y="406"/>
                    <a:pt x="256" y="406"/>
                  </a:cubicBezTo>
                  <a:cubicBezTo>
                    <a:pt x="256" y="405"/>
                    <a:pt x="254" y="405"/>
                    <a:pt x="254" y="403"/>
                  </a:cubicBezTo>
                  <a:cubicBezTo>
                    <a:pt x="253" y="403"/>
                    <a:pt x="253" y="403"/>
                    <a:pt x="252" y="402"/>
                  </a:cubicBezTo>
                  <a:cubicBezTo>
                    <a:pt x="249" y="401"/>
                    <a:pt x="254" y="401"/>
                    <a:pt x="254" y="400"/>
                  </a:cubicBezTo>
                  <a:cubicBezTo>
                    <a:pt x="254" y="401"/>
                    <a:pt x="254" y="401"/>
                    <a:pt x="254" y="401"/>
                  </a:cubicBezTo>
                  <a:cubicBezTo>
                    <a:pt x="255" y="400"/>
                    <a:pt x="254" y="400"/>
                    <a:pt x="254" y="399"/>
                  </a:cubicBezTo>
                  <a:cubicBezTo>
                    <a:pt x="257" y="398"/>
                    <a:pt x="254" y="400"/>
                    <a:pt x="256" y="401"/>
                  </a:cubicBezTo>
                  <a:cubicBezTo>
                    <a:pt x="258" y="400"/>
                    <a:pt x="258" y="400"/>
                    <a:pt x="258" y="400"/>
                  </a:cubicBezTo>
                  <a:cubicBezTo>
                    <a:pt x="259" y="399"/>
                    <a:pt x="256" y="400"/>
                    <a:pt x="257" y="398"/>
                  </a:cubicBezTo>
                  <a:cubicBezTo>
                    <a:pt x="258" y="398"/>
                    <a:pt x="258" y="398"/>
                    <a:pt x="258" y="398"/>
                  </a:cubicBezTo>
                  <a:cubicBezTo>
                    <a:pt x="257" y="397"/>
                    <a:pt x="257" y="397"/>
                    <a:pt x="257" y="397"/>
                  </a:cubicBezTo>
                  <a:cubicBezTo>
                    <a:pt x="256" y="397"/>
                    <a:pt x="254" y="397"/>
                    <a:pt x="254" y="398"/>
                  </a:cubicBezTo>
                  <a:cubicBezTo>
                    <a:pt x="251" y="397"/>
                    <a:pt x="254" y="397"/>
                    <a:pt x="254" y="396"/>
                  </a:cubicBezTo>
                  <a:cubicBezTo>
                    <a:pt x="252" y="395"/>
                    <a:pt x="254" y="396"/>
                    <a:pt x="252" y="396"/>
                  </a:cubicBezTo>
                  <a:cubicBezTo>
                    <a:pt x="250" y="396"/>
                    <a:pt x="250" y="395"/>
                    <a:pt x="250" y="394"/>
                  </a:cubicBezTo>
                  <a:cubicBezTo>
                    <a:pt x="250" y="393"/>
                    <a:pt x="252" y="394"/>
                    <a:pt x="253" y="393"/>
                  </a:cubicBezTo>
                  <a:cubicBezTo>
                    <a:pt x="254" y="394"/>
                    <a:pt x="254" y="395"/>
                    <a:pt x="253" y="394"/>
                  </a:cubicBezTo>
                  <a:cubicBezTo>
                    <a:pt x="254" y="396"/>
                    <a:pt x="256" y="394"/>
                    <a:pt x="258" y="395"/>
                  </a:cubicBezTo>
                  <a:cubicBezTo>
                    <a:pt x="259" y="394"/>
                    <a:pt x="257" y="394"/>
                    <a:pt x="256" y="393"/>
                  </a:cubicBezTo>
                  <a:cubicBezTo>
                    <a:pt x="256" y="394"/>
                    <a:pt x="254" y="393"/>
                    <a:pt x="254" y="393"/>
                  </a:cubicBezTo>
                  <a:cubicBezTo>
                    <a:pt x="249" y="391"/>
                    <a:pt x="257" y="392"/>
                    <a:pt x="257" y="390"/>
                  </a:cubicBezTo>
                  <a:cubicBezTo>
                    <a:pt x="253" y="390"/>
                    <a:pt x="252" y="387"/>
                    <a:pt x="249" y="389"/>
                  </a:cubicBezTo>
                  <a:cubicBezTo>
                    <a:pt x="248" y="388"/>
                    <a:pt x="248" y="387"/>
                    <a:pt x="248" y="387"/>
                  </a:cubicBezTo>
                  <a:cubicBezTo>
                    <a:pt x="250" y="388"/>
                    <a:pt x="250" y="386"/>
                    <a:pt x="252" y="387"/>
                  </a:cubicBezTo>
                  <a:cubicBezTo>
                    <a:pt x="252" y="386"/>
                    <a:pt x="252" y="386"/>
                    <a:pt x="252" y="386"/>
                  </a:cubicBezTo>
                  <a:cubicBezTo>
                    <a:pt x="254" y="388"/>
                    <a:pt x="254" y="388"/>
                    <a:pt x="254" y="388"/>
                  </a:cubicBezTo>
                  <a:cubicBezTo>
                    <a:pt x="256" y="387"/>
                    <a:pt x="257" y="385"/>
                    <a:pt x="258" y="386"/>
                  </a:cubicBezTo>
                  <a:cubicBezTo>
                    <a:pt x="257" y="385"/>
                    <a:pt x="256" y="386"/>
                    <a:pt x="256" y="385"/>
                  </a:cubicBezTo>
                  <a:cubicBezTo>
                    <a:pt x="257" y="385"/>
                    <a:pt x="258" y="385"/>
                    <a:pt x="258" y="384"/>
                  </a:cubicBezTo>
                  <a:cubicBezTo>
                    <a:pt x="257" y="385"/>
                    <a:pt x="255" y="384"/>
                    <a:pt x="254" y="383"/>
                  </a:cubicBezTo>
                  <a:cubicBezTo>
                    <a:pt x="255" y="382"/>
                    <a:pt x="257" y="382"/>
                    <a:pt x="257" y="382"/>
                  </a:cubicBezTo>
                  <a:cubicBezTo>
                    <a:pt x="259" y="383"/>
                    <a:pt x="259" y="383"/>
                    <a:pt x="259" y="383"/>
                  </a:cubicBezTo>
                  <a:cubicBezTo>
                    <a:pt x="257" y="382"/>
                    <a:pt x="260" y="383"/>
                    <a:pt x="259" y="382"/>
                  </a:cubicBezTo>
                  <a:cubicBezTo>
                    <a:pt x="258" y="381"/>
                    <a:pt x="256" y="381"/>
                    <a:pt x="255" y="380"/>
                  </a:cubicBezTo>
                  <a:cubicBezTo>
                    <a:pt x="254" y="380"/>
                    <a:pt x="256" y="379"/>
                    <a:pt x="256" y="379"/>
                  </a:cubicBezTo>
                  <a:cubicBezTo>
                    <a:pt x="257" y="380"/>
                    <a:pt x="257" y="380"/>
                    <a:pt x="257" y="380"/>
                  </a:cubicBezTo>
                  <a:cubicBezTo>
                    <a:pt x="256" y="379"/>
                    <a:pt x="260" y="380"/>
                    <a:pt x="259" y="379"/>
                  </a:cubicBezTo>
                  <a:cubicBezTo>
                    <a:pt x="258" y="378"/>
                    <a:pt x="258" y="378"/>
                    <a:pt x="258" y="378"/>
                  </a:cubicBezTo>
                  <a:cubicBezTo>
                    <a:pt x="258" y="378"/>
                    <a:pt x="259" y="378"/>
                    <a:pt x="259" y="378"/>
                  </a:cubicBezTo>
                  <a:cubicBezTo>
                    <a:pt x="258" y="378"/>
                    <a:pt x="258" y="377"/>
                    <a:pt x="258" y="377"/>
                  </a:cubicBezTo>
                  <a:cubicBezTo>
                    <a:pt x="259" y="377"/>
                    <a:pt x="259" y="377"/>
                    <a:pt x="259" y="377"/>
                  </a:cubicBezTo>
                  <a:cubicBezTo>
                    <a:pt x="258" y="376"/>
                    <a:pt x="256" y="375"/>
                    <a:pt x="258" y="375"/>
                  </a:cubicBezTo>
                  <a:cubicBezTo>
                    <a:pt x="256" y="375"/>
                    <a:pt x="258" y="376"/>
                    <a:pt x="257" y="376"/>
                  </a:cubicBezTo>
                  <a:cubicBezTo>
                    <a:pt x="255" y="377"/>
                    <a:pt x="255" y="375"/>
                    <a:pt x="255" y="375"/>
                  </a:cubicBezTo>
                  <a:cubicBezTo>
                    <a:pt x="258" y="375"/>
                    <a:pt x="255" y="374"/>
                    <a:pt x="255" y="373"/>
                  </a:cubicBezTo>
                  <a:cubicBezTo>
                    <a:pt x="256" y="373"/>
                    <a:pt x="257" y="372"/>
                    <a:pt x="258" y="372"/>
                  </a:cubicBezTo>
                  <a:cubicBezTo>
                    <a:pt x="256" y="372"/>
                    <a:pt x="256" y="372"/>
                    <a:pt x="256" y="372"/>
                  </a:cubicBezTo>
                  <a:cubicBezTo>
                    <a:pt x="259" y="372"/>
                    <a:pt x="255" y="370"/>
                    <a:pt x="256" y="370"/>
                  </a:cubicBezTo>
                  <a:cubicBezTo>
                    <a:pt x="257" y="370"/>
                    <a:pt x="259" y="370"/>
                    <a:pt x="259" y="370"/>
                  </a:cubicBezTo>
                  <a:cubicBezTo>
                    <a:pt x="257" y="370"/>
                    <a:pt x="256" y="368"/>
                    <a:pt x="254" y="368"/>
                  </a:cubicBezTo>
                  <a:cubicBezTo>
                    <a:pt x="255" y="367"/>
                    <a:pt x="258" y="369"/>
                    <a:pt x="260" y="369"/>
                  </a:cubicBezTo>
                  <a:cubicBezTo>
                    <a:pt x="258" y="368"/>
                    <a:pt x="261" y="367"/>
                    <a:pt x="258" y="366"/>
                  </a:cubicBezTo>
                  <a:cubicBezTo>
                    <a:pt x="257" y="367"/>
                    <a:pt x="257" y="366"/>
                    <a:pt x="256" y="366"/>
                  </a:cubicBezTo>
                  <a:cubicBezTo>
                    <a:pt x="256" y="365"/>
                    <a:pt x="257" y="366"/>
                    <a:pt x="258" y="365"/>
                  </a:cubicBezTo>
                  <a:cubicBezTo>
                    <a:pt x="258" y="365"/>
                    <a:pt x="256" y="364"/>
                    <a:pt x="255" y="365"/>
                  </a:cubicBezTo>
                  <a:cubicBezTo>
                    <a:pt x="255" y="364"/>
                    <a:pt x="253" y="363"/>
                    <a:pt x="255" y="362"/>
                  </a:cubicBezTo>
                  <a:cubicBezTo>
                    <a:pt x="256" y="362"/>
                    <a:pt x="255" y="364"/>
                    <a:pt x="257" y="363"/>
                  </a:cubicBezTo>
                  <a:cubicBezTo>
                    <a:pt x="257" y="362"/>
                    <a:pt x="253" y="362"/>
                    <a:pt x="252" y="360"/>
                  </a:cubicBezTo>
                  <a:cubicBezTo>
                    <a:pt x="251" y="361"/>
                    <a:pt x="248" y="360"/>
                    <a:pt x="248" y="359"/>
                  </a:cubicBezTo>
                  <a:cubicBezTo>
                    <a:pt x="249" y="357"/>
                    <a:pt x="248" y="360"/>
                    <a:pt x="251" y="360"/>
                  </a:cubicBezTo>
                  <a:cubicBezTo>
                    <a:pt x="250" y="359"/>
                    <a:pt x="250" y="359"/>
                    <a:pt x="250" y="359"/>
                  </a:cubicBezTo>
                  <a:cubicBezTo>
                    <a:pt x="254" y="358"/>
                    <a:pt x="255" y="362"/>
                    <a:pt x="257" y="361"/>
                  </a:cubicBezTo>
                  <a:cubicBezTo>
                    <a:pt x="257" y="360"/>
                    <a:pt x="257" y="360"/>
                    <a:pt x="257" y="360"/>
                  </a:cubicBezTo>
                  <a:cubicBezTo>
                    <a:pt x="257" y="360"/>
                    <a:pt x="259" y="361"/>
                    <a:pt x="260" y="361"/>
                  </a:cubicBezTo>
                  <a:cubicBezTo>
                    <a:pt x="258" y="360"/>
                    <a:pt x="259" y="359"/>
                    <a:pt x="259" y="359"/>
                  </a:cubicBezTo>
                  <a:cubicBezTo>
                    <a:pt x="257" y="358"/>
                    <a:pt x="259" y="359"/>
                    <a:pt x="258" y="359"/>
                  </a:cubicBezTo>
                  <a:cubicBezTo>
                    <a:pt x="258" y="358"/>
                    <a:pt x="255" y="357"/>
                    <a:pt x="256" y="356"/>
                  </a:cubicBezTo>
                  <a:cubicBezTo>
                    <a:pt x="257" y="357"/>
                    <a:pt x="259" y="356"/>
                    <a:pt x="259" y="357"/>
                  </a:cubicBezTo>
                  <a:cubicBezTo>
                    <a:pt x="260" y="356"/>
                    <a:pt x="257" y="356"/>
                    <a:pt x="259" y="356"/>
                  </a:cubicBezTo>
                  <a:cubicBezTo>
                    <a:pt x="260" y="356"/>
                    <a:pt x="260" y="356"/>
                    <a:pt x="260" y="356"/>
                  </a:cubicBezTo>
                  <a:cubicBezTo>
                    <a:pt x="260" y="353"/>
                    <a:pt x="261" y="349"/>
                    <a:pt x="257" y="345"/>
                  </a:cubicBezTo>
                  <a:cubicBezTo>
                    <a:pt x="259" y="345"/>
                    <a:pt x="260" y="344"/>
                    <a:pt x="261" y="343"/>
                  </a:cubicBezTo>
                  <a:cubicBezTo>
                    <a:pt x="261" y="343"/>
                    <a:pt x="260" y="343"/>
                    <a:pt x="260" y="342"/>
                  </a:cubicBezTo>
                  <a:cubicBezTo>
                    <a:pt x="262" y="342"/>
                    <a:pt x="262" y="342"/>
                    <a:pt x="262" y="342"/>
                  </a:cubicBezTo>
                  <a:cubicBezTo>
                    <a:pt x="263" y="341"/>
                    <a:pt x="262" y="340"/>
                    <a:pt x="261" y="339"/>
                  </a:cubicBezTo>
                  <a:cubicBezTo>
                    <a:pt x="262" y="339"/>
                    <a:pt x="262" y="339"/>
                    <a:pt x="262" y="339"/>
                  </a:cubicBezTo>
                  <a:cubicBezTo>
                    <a:pt x="264" y="338"/>
                    <a:pt x="261" y="338"/>
                    <a:pt x="261" y="337"/>
                  </a:cubicBezTo>
                  <a:cubicBezTo>
                    <a:pt x="263" y="337"/>
                    <a:pt x="263" y="337"/>
                    <a:pt x="263" y="337"/>
                  </a:cubicBezTo>
                  <a:cubicBezTo>
                    <a:pt x="261" y="337"/>
                    <a:pt x="261" y="337"/>
                    <a:pt x="261" y="337"/>
                  </a:cubicBezTo>
                  <a:cubicBezTo>
                    <a:pt x="261" y="336"/>
                    <a:pt x="262" y="335"/>
                    <a:pt x="264" y="336"/>
                  </a:cubicBezTo>
                  <a:cubicBezTo>
                    <a:pt x="263" y="335"/>
                    <a:pt x="263" y="335"/>
                    <a:pt x="262" y="335"/>
                  </a:cubicBezTo>
                  <a:cubicBezTo>
                    <a:pt x="264" y="335"/>
                    <a:pt x="264" y="332"/>
                    <a:pt x="264" y="331"/>
                  </a:cubicBezTo>
                  <a:cubicBezTo>
                    <a:pt x="263" y="331"/>
                    <a:pt x="263" y="331"/>
                    <a:pt x="261" y="330"/>
                  </a:cubicBezTo>
                  <a:cubicBezTo>
                    <a:pt x="259" y="329"/>
                    <a:pt x="262" y="330"/>
                    <a:pt x="261" y="329"/>
                  </a:cubicBezTo>
                  <a:cubicBezTo>
                    <a:pt x="262" y="329"/>
                    <a:pt x="263" y="329"/>
                    <a:pt x="263" y="330"/>
                  </a:cubicBezTo>
                  <a:cubicBezTo>
                    <a:pt x="266" y="329"/>
                    <a:pt x="266" y="326"/>
                    <a:pt x="268" y="325"/>
                  </a:cubicBezTo>
                  <a:cubicBezTo>
                    <a:pt x="267" y="324"/>
                    <a:pt x="267" y="324"/>
                    <a:pt x="267" y="324"/>
                  </a:cubicBezTo>
                  <a:cubicBezTo>
                    <a:pt x="270" y="323"/>
                    <a:pt x="268" y="321"/>
                    <a:pt x="270" y="320"/>
                  </a:cubicBezTo>
                  <a:cubicBezTo>
                    <a:pt x="269" y="320"/>
                    <a:pt x="267" y="318"/>
                    <a:pt x="268" y="317"/>
                  </a:cubicBezTo>
                  <a:cubicBezTo>
                    <a:pt x="266" y="315"/>
                    <a:pt x="270" y="318"/>
                    <a:pt x="271" y="318"/>
                  </a:cubicBezTo>
                  <a:cubicBezTo>
                    <a:pt x="271" y="317"/>
                    <a:pt x="271" y="316"/>
                    <a:pt x="271" y="316"/>
                  </a:cubicBezTo>
                  <a:cubicBezTo>
                    <a:pt x="272" y="316"/>
                    <a:pt x="272" y="316"/>
                    <a:pt x="272" y="316"/>
                  </a:cubicBezTo>
                  <a:cubicBezTo>
                    <a:pt x="271" y="315"/>
                    <a:pt x="271" y="314"/>
                    <a:pt x="272" y="314"/>
                  </a:cubicBezTo>
                  <a:cubicBezTo>
                    <a:pt x="272" y="314"/>
                    <a:pt x="272" y="314"/>
                    <a:pt x="272" y="314"/>
                  </a:cubicBezTo>
                  <a:cubicBezTo>
                    <a:pt x="273" y="314"/>
                    <a:pt x="274" y="314"/>
                    <a:pt x="274" y="313"/>
                  </a:cubicBezTo>
                  <a:cubicBezTo>
                    <a:pt x="274" y="311"/>
                    <a:pt x="275" y="312"/>
                    <a:pt x="274" y="310"/>
                  </a:cubicBezTo>
                  <a:cubicBezTo>
                    <a:pt x="275" y="311"/>
                    <a:pt x="275" y="311"/>
                    <a:pt x="275" y="311"/>
                  </a:cubicBezTo>
                  <a:cubicBezTo>
                    <a:pt x="273" y="310"/>
                    <a:pt x="273" y="310"/>
                    <a:pt x="273" y="310"/>
                  </a:cubicBezTo>
                  <a:cubicBezTo>
                    <a:pt x="275" y="309"/>
                    <a:pt x="275" y="309"/>
                    <a:pt x="275" y="309"/>
                  </a:cubicBezTo>
                  <a:cubicBezTo>
                    <a:pt x="276" y="311"/>
                    <a:pt x="276" y="311"/>
                    <a:pt x="276" y="311"/>
                  </a:cubicBezTo>
                  <a:cubicBezTo>
                    <a:pt x="277" y="311"/>
                    <a:pt x="275" y="310"/>
                    <a:pt x="275" y="309"/>
                  </a:cubicBezTo>
                  <a:cubicBezTo>
                    <a:pt x="274" y="308"/>
                    <a:pt x="275" y="309"/>
                    <a:pt x="276" y="309"/>
                  </a:cubicBezTo>
                  <a:cubicBezTo>
                    <a:pt x="277" y="310"/>
                    <a:pt x="276" y="309"/>
                    <a:pt x="276" y="309"/>
                  </a:cubicBezTo>
                  <a:cubicBezTo>
                    <a:pt x="276" y="310"/>
                    <a:pt x="276" y="309"/>
                    <a:pt x="277" y="310"/>
                  </a:cubicBezTo>
                  <a:cubicBezTo>
                    <a:pt x="277" y="310"/>
                    <a:pt x="276" y="308"/>
                    <a:pt x="276" y="308"/>
                  </a:cubicBezTo>
                  <a:cubicBezTo>
                    <a:pt x="277" y="308"/>
                    <a:pt x="277" y="307"/>
                    <a:pt x="278" y="308"/>
                  </a:cubicBezTo>
                  <a:cubicBezTo>
                    <a:pt x="278" y="307"/>
                    <a:pt x="279" y="307"/>
                    <a:pt x="278" y="306"/>
                  </a:cubicBezTo>
                  <a:cubicBezTo>
                    <a:pt x="278" y="306"/>
                    <a:pt x="277" y="307"/>
                    <a:pt x="276" y="306"/>
                  </a:cubicBezTo>
                  <a:cubicBezTo>
                    <a:pt x="276" y="305"/>
                    <a:pt x="277" y="305"/>
                    <a:pt x="277" y="305"/>
                  </a:cubicBezTo>
                  <a:cubicBezTo>
                    <a:pt x="277" y="306"/>
                    <a:pt x="277" y="306"/>
                    <a:pt x="277" y="306"/>
                  </a:cubicBezTo>
                  <a:cubicBezTo>
                    <a:pt x="277" y="305"/>
                    <a:pt x="278" y="305"/>
                    <a:pt x="277" y="304"/>
                  </a:cubicBezTo>
                  <a:cubicBezTo>
                    <a:pt x="279" y="305"/>
                    <a:pt x="279" y="305"/>
                    <a:pt x="279" y="305"/>
                  </a:cubicBezTo>
                  <a:cubicBezTo>
                    <a:pt x="278" y="304"/>
                    <a:pt x="279" y="303"/>
                    <a:pt x="279" y="303"/>
                  </a:cubicBezTo>
                  <a:cubicBezTo>
                    <a:pt x="280" y="304"/>
                    <a:pt x="281" y="306"/>
                    <a:pt x="282" y="306"/>
                  </a:cubicBezTo>
                  <a:cubicBezTo>
                    <a:pt x="282" y="304"/>
                    <a:pt x="282" y="304"/>
                    <a:pt x="282" y="304"/>
                  </a:cubicBezTo>
                  <a:cubicBezTo>
                    <a:pt x="282" y="303"/>
                    <a:pt x="283" y="304"/>
                    <a:pt x="283" y="304"/>
                  </a:cubicBezTo>
                  <a:cubicBezTo>
                    <a:pt x="285" y="304"/>
                    <a:pt x="282" y="299"/>
                    <a:pt x="284" y="300"/>
                  </a:cubicBezTo>
                  <a:cubicBezTo>
                    <a:pt x="285" y="302"/>
                    <a:pt x="285" y="302"/>
                    <a:pt x="286" y="302"/>
                  </a:cubicBezTo>
                  <a:cubicBezTo>
                    <a:pt x="286" y="301"/>
                    <a:pt x="286" y="301"/>
                    <a:pt x="286" y="301"/>
                  </a:cubicBezTo>
                  <a:cubicBezTo>
                    <a:pt x="285" y="300"/>
                    <a:pt x="286" y="302"/>
                    <a:pt x="285" y="301"/>
                  </a:cubicBezTo>
                  <a:cubicBezTo>
                    <a:pt x="285" y="300"/>
                    <a:pt x="285" y="300"/>
                    <a:pt x="285" y="300"/>
                  </a:cubicBezTo>
                  <a:cubicBezTo>
                    <a:pt x="288" y="303"/>
                    <a:pt x="290" y="299"/>
                    <a:pt x="293" y="300"/>
                  </a:cubicBezTo>
                  <a:cubicBezTo>
                    <a:pt x="292" y="298"/>
                    <a:pt x="294" y="299"/>
                    <a:pt x="294" y="298"/>
                  </a:cubicBezTo>
                  <a:cubicBezTo>
                    <a:pt x="294" y="300"/>
                    <a:pt x="295" y="297"/>
                    <a:pt x="296" y="298"/>
                  </a:cubicBezTo>
                  <a:cubicBezTo>
                    <a:pt x="295" y="296"/>
                    <a:pt x="295" y="296"/>
                    <a:pt x="295" y="296"/>
                  </a:cubicBezTo>
                  <a:cubicBezTo>
                    <a:pt x="296" y="297"/>
                    <a:pt x="295" y="291"/>
                    <a:pt x="297" y="294"/>
                  </a:cubicBezTo>
                  <a:cubicBezTo>
                    <a:pt x="298" y="295"/>
                    <a:pt x="298" y="296"/>
                    <a:pt x="297" y="296"/>
                  </a:cubicBezTo>
                  <a:cubicBezTo>
                    <a:pt x="299" y="299"/>
                    <a:pt x="300" y="293"/>
                    <a:pt x="301" y="296"/>
                  </a:cubicBezTo>
                  <a:cubicBezTo>
                    <a:pt x="301" y="295"/>
                    <a:pt x="300" y="294"/>
                    <a:pt x="301" y="292"/>
                  </a:cubicBezTo>
                  <a:cubicBezTo>
                    <a:pt x="302" y="293"/>
                    <a:pt x="304" y="294"/>
                    <a:pt x="304" y="294"/>
                  </a:cubicBezTo>
                  <a:cubicBezTo>
                    <a:pt x="304" y="294"/>
                    <a:pt x="304" y="293"/>
                    <a:pt x="305" y="294"/>
                  </a:cubicBezTo>
                  <a:cubicBezTo>
                    <a:pt x="305" y="294"/>
                    <a:pt x="305" y="294"/>
                    <a:pt x="305" y="295"/>
                  </a:cubicBezTo>
                  <a:cubicBezTo>
                    <a:pt x="306" y="295"/>
                    <a:pt x="307" y="294"/>
                    <a:pt x="308" y="293"/>
                  </a:cubicBezTo>
                  <a:cubicBezTo>
                    <a:pt x="309" y="294"/>
                    <a:pt x="310" y="293"/>
                    <a:pt x="312" y="293"/>
                  </a:cubicBezTo>
                  <a:cubicBezTo>
                    <a:pt x="312" y="291"/>
                    <a:pt x="315" y="293"/>
                    <a:pt x="314" y="290"/>
                  </a:cubicBezTo>
                  <a:cubicBezTo>
                    <a:pt x="314" y="291"/>
                    <a:pt x="314" y="291"/>
                    <a:pt x="314" y="291"/>
                  </a:cubicBezTo>
                  <a:cubicBezTo>
                    <a:pt x="314" y="290"/>
                    <a:pt x="314" y="288"/>
                    <a:pt x="315" y="288"/>
                  </a:cubicBezTo>
                  <a:cubicBezTo>
                    <a:pt x="315" y="290"/>
                    <a:pt x="315" y="290"/>
                    <a:pt x="315" y="290"/>
                  </a:cubicBezTo>
                  <a:cubicBezTo>
                    <a:pt x="316" y="292"/>
                    <a:pt x="317" y="290"/>
                    <a:pt x="318" y="291"/>
                  </a:cubicBezTo>
                  <a:cubicBezTo>
                    <a:pt x="316" y="289"/>
                    <a:pt x="318" y="291"/>
                    <a:pt x="318" y="289"/>
                  </a:cubicBezTo>
                  <a:cubicBezTo>
                    <a:pt x="318" y="288"/>
                    <a:pt x="318" y="288"/>
                    <a:pt x="318" y="288"/>
                  </a:cubicBezTo>
                  <a:cubicBezTo>
                    <a:pt x="319" y="287"/>
                    <a:pt x="318" y="287"/>
                    <a:pt x="319" y="286"/>
                  </a:cubicBezTo>
                  <a:cubicBezTo>
                    <a:pt x="320" y="286"/>
                    <a:pt x="321" y="288"/>
                    <a:pt x="320" y="288"/>
                  </a:cubicBezTo>
                  <a:cubicBezTo>
                    <a:pt x="321" y="289"/>
                    <a:pt x="322" y="288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4" y="287"/>
                    <a:pt x="324" y="287"/>
                    <a:pt x="324" y="287"/>
                  </a:cubicBezTo>
                  <a:cubicBezTo>
                    <a:pt x="325" y="289"/>
                    <a:pt x="325" y="289"/>
                    <a:pt x="325" y="289"/>
                  </a:cubicBezTo>
                  <a:cubicBezTo>
                    <a:pt x="325" y="289"/>
                    <a:pt x="326" y="286"/>
                    <a:pt x="326" y="286"/>
                  </a:cubicBezTo>
                  <a:cubicBezTo>
                    <a:pt x="328" y="286"/>
                    <a:pt x="331" y="283"/>
                    <a:pt x="332" y="281"/>
                  </a:cubicBezTo>
                  <a:cubicBezTo>
                    <a:pt x="332" y="282"/>
                    <a:pt x="332" y="282"/>
                    <a:pt x="332" y="282"/>
                  </a:cubicBezTo>
                  <a:cubicBezTo>
                    <a:pt x="332" y="281"/>
                    <a:pt x="332" y="279"/>
                    <a:pt x="333" y="280"/>
                  </a:cubicBezTo>
                  <a:cubicBezTo>
                    <a:pt x="333" y="279"/>
                    <a:pt x="334" y="280"/>
                    <a:pt x="335" y="280"/>
                  </a:cubicBezTo>
                  <a:cubicBezTo>
                    <a:pt x="335" y="280"/>
                    <a:pt x="334" y="279"/>
                    <a:pt x="334" y="279"/>
                  </a:cubicBezTo>
                  <a:cubicBezTo>
                    <a:pt x="337" y="279"/>
                    <a:pt x="337" y="275"/>
                    <a:pt x="339" y="274"/>
                  </a:cubicBezTo>
                  <a:cubicBezTo>
                    <a:pt x="339" y="274"/>
                    <a:pt x="340" y="275"/>
                    <a:pt x="340" y="276"/>
                  </a:cubicBezTo>
                  <a:cubicBezTo>
                    <a:pt x="341" y="274"/>
                    <a:pt x="341" y="272"/>
                    <a:pt x="341" y="270"/>
                  </a:cubicBezTo>
                  <a:cubicBezTo>
                    <a:pt x="341" y="270"/>
                    <a:pt x="342" y="270"/>
                    <a:pt x="342" y="271"/>
                  </a:cubicBezTo>
                  <a:cubicBezTo>
                    <a:pt x="342" y="270"/>
                    <a:pt x="343" y="269"/>
                    <a:pt x="342" y="267"/>
                  </a:cubicBezTo>
                  <a:cubicBezTo>
                    <a:pt x="341" y="268"/>
                    <a:pt x="343" y="268"/>
                    <a:pt x="342" y="268"/>
                  </a:cubicBezTo>
                  <a:cubicBezTo>
                    <a:pt x="341" y="268"/>
                    <a:pt x="340" y="266"/>
                    <a:pt x="341" y="266"/>
                  </a:cubicBezTo>
                  <a:cubicBezTo>
                    <a:pt x="341" y="266"/>
                    <a:pt x="341" y="266"/>
                    <a:pt x="341" y="266"/>
                  </a:cubicBezTo>
                  <a:cubicBezTo>
                    <a:pt x="342" y="265"/>
                    <a:pt x="341" y="265"/>
                    <a:pt x="342" y="263"/>
                  </a:cubicBezTo>
                  <a:cubicBezTo>
                    <a:pt x="343" y="263"/>
                    <a:pt x="342" y="264"/>
                    <a:pt x="343" y="264"/>
                  </a:cubicBezTo>
                  <a:cubicBezTo>
                    <a:pt x="345" y="265"/>
                    <a:pt x="345" y="262"/>
                    <a:pt x="346" y="262"/>
                  </a:cubicBezTo>
                  <a:cubicBezTo>
                    <a:pt x="344" y="261"/>
                    <a:pt x="344" y="261"/>
                    <a:pt x="344" y="261"/>
                  </a:cubicBezTo>
                  <a:cubicBezTo>
                    <a:pt x="344" y="260"/>
                    <a:pt x="346" y="261"/>
                    <a:pt x="346" y="260"/>
                  </a:cubicBezTo>
                  <a:cubicBezTo>
                    <a:pt x="342" y="256"/>
                    <a:pt x="342" y="256"/>
                    <a:pt x="342" y="256"/>
                  </a:cubicBezTo>
                  <a:cubicBezTo>
                    <a:pt x="342" y="257"/>
                    <a:pt x="344" y="256"/>
                    <a:pt x="345" y="257"/>
                  </a:cubicBezTo>
                  <a:cubicBezTo>
                    <a:pt x="346" y="255"/>
                    <a:pt x="342" y="254"/>
                    <a:pt x="341" y="253"/>
                  </a:cubicBezTo>
                  <a:cubicBezTo>
                    <a:pt x="342" y="252"/>
                    <a:pt x="341" y="250"/>
                    <a:pt x="341" y="250"/>
                  </a:cubicBezTo>
                  <a:cubicBezTo>
                    <a:pt x="342" y="250"/>
                    <a:pt x="341" y="250"/>
                    <a:pt x="342" y="250"/>
                  </a:cubicBezTo>
                  <a:cubicBezTo>
                    <a:pt x="343" y="250"/>
                    <a:pt x="343" y="250"/>
                    <a:pt x="343" y="250"/>
                  </a:cubicBezTo>
                  <a:cubicBezTo>
                    <a:pt x="343" y="251"/>
                    <a:pt x="346" y="250"/>
                    <a:pt x="347" y="251"/>
                  </a:cubicBezTo>
                  <a:cubicBezTo>
                    <a:pt x="346" y="249"/>
                    <a:pt x="347" y="247"/>
                    <a:pt x="347" y="246"/>
                  </a:cubicBezTo>
                  <a:cubicBezTo>
                    <a:pt x="345" y="247"/>
                    <a:pt x="346" y="244"/>
                    <a:pt x="343" y="244"/>
                  </a:cubicBezTo>
                  <a:cubicBezTo>
                    <a:pt x="343" y="242"/>
                    <a:pt x="346" y="243"/>
                    <a:pt x="346" y="242"/>
                  </a:cubicBezTo>
                  <a:cubicBezTo>
                    <a:pt x="345" y="240"/>
                    <a:pt x="346" y="239"/>
                    <a:pt x="345" y="237"/>
                  </a:cubicBezTo>
                  <a:cubicBezTo>
                    <a:pt x="346" y="237"/>
                    <a:pt x="346" y="237"/>
                    <a:pt x="346" y="237"/>
                  </a:cubicBezTo>
                  <a:cubicBezTo>
                    <a:pt x="345" y="236"/>
                    <a:pt x="346" y="233"/>
                    <a:pt x="344" y="232"/>
                  </a:cubicBezTo>
                  <a:cubicBezTo>
                    <a:pt x="345" y="232"/>
                    <a:pt x="345" y="232"/>
                    <a:pt x="345" y="232"/>
                  </a:cubicBezTo>
                  <a:cubicBezTo>
                    <a:pt x="346" y="231"/>
                    <a:pt x="342" y="232"/>
                    <a:pt x="343" y="230"/>
                  </a:cubicBezTo>
                  <a:cubicBezTo>
                    <a:pt x="345" y="231"/>
                    <a:pt x="345" y="231"/>
                    <a:pt x="345" y="231"/>
                  </a:cubicBezTo>
                  <a:cubicBezTo>
                    <a:pt x="343" y="230"/>
                    <a:pt x="346" y="229"/>
                    <a:pt x="344" y="227"/>
                  </a:cubicBezTo>
                  <a:cubicBezTo>
                    <a:pt x="344" y="227"/>
                    <a:pt x="345" y="227"/>
                    <a:pt x="345" y="228"/>
                  </a:cubicBezTo>
                  <a:cubicBezTo>
                    <a:pt x="344" y="226"/>
                    <a:pt x="345" y="225"/>
                    <a:pt x="343" y="224"/>
                  </a:cubicBezTo>
                  <a:cubicBezTo>
                    <a:pt x="344" y="224"/>
                    <a:pt x="345" y="224"/>
                    <a:pt x="345" y="225"/>
                  </a:cubicBezTo>
                  <a:cubicBezTo>
                    <a:pt x="346" y="224"/>
                    <a:pt x="343" y="223"/>
                    <a:pt x="344" y="222"/>
                  </a:cubicBezTo>
                  <a:cubicBezTo>
                    <a:pt x="344" y="222"/>
                    <a:pt x="345" y="222"/>
                    <a:pt x="346" y="222"/>
                  </a:cubicBezTo>
                  <a:cubicBezTo>
                    <a:pt x="344" y="221"/>
                    <a:pt x="345" y="219"/>
                    <a:pt x="344" y="219"/>
                  </a:cubicBezTo>
                  <a:cubicBezTo>
                    <a:pt x="345" y="219"/>
                    <a:pt x="346" y="218"/>
                    <a:pt x="347" y="218"/>
                  </a:cubicBezTo>
                  <a:cubicBezTo>
                    <a:pt x="348" y="213"/>
                    <a:pt x="351" y="208"/>
                    <a:pt x="353" y="202"/>
                  </a:cubicBezTo>
                  <a:cubicBezTo>
                    <a:pt x="355" y="203"/>
                    <a:pt x="353" y="204"/>
                    <a:pt x="355" y="204"/>
                  </a:cubicBezTo>
                  <a:cubicBezTo>
                    <a:pt x="353" y="203"/>
                    <a:pt x="355" y="203"/>
                    <a:pt x="355" y="202"/>
                  </a:cubicBezTo>
                  <a:cubicBezTo>
                    <a:pt x="356" y="202"/>
                    <a:pt x="356" y="202"/>
                    <a:pt x="356" y="202"/>
                  </a:cubicBezTo>
                  <a:cubicBezTo>
                    <a:pt x="356" y="201"/>
                    <a:pt x="357" y="202"/>
                    <a:pt x="357" y="201"/>
                  </a:cubicBezTo>
                  <a:cubicBezTo>
                    <a:pt x="357" y="200"/>
                    <a:pt x="357" y="200"/>
                    <a:pt x="357" y="200"/>
                  </a:cubicBezTo>
                  <a:cubicBezTo>
                    <a:pt x="356" y="199"/>
                    <a:pt x="360" y="201"/>
                    <a:pt x="358" y="199"/>
                  </a:cubicBezTo>
                  <a:cubicBezTo>
                    <a:pt x="360" y="200"/>
                    <a:pt x="360" y="200"/>
                    <a:pt x="360" y="200"/>
                  </a:cubicBezTo>
                  <a:cubicBezTo>
                    <a:pt x="359" y="197"/>
                    <a:pt x="361" y="199"/>
                    <a:pt x="361" y="197"/>
                  </a:cubicBezTo>
                  <a:cubicBezTo>
                    <a:pt x="361" y="197"/>
                    <a:pt x="361" y="197"/>
                    <a:pt x="361" y="197"/>
                  </a:cubicBezTo>
                  <a:cubicBezTo>
                    <a:pt x="363" y="198"/>
                    <a:pt x="362" y="194"/>
                    <a:pt x="363" y="195"/>
                  </a:cubicBezTo>
                  <a:cubicBezTo>
                    <a:pt x="364" y="194"/>
                    <a:pt x="365" y="193"/>
                    <a:pt x="364" y="191"/>
                  </a:cubicBezTo>
                  <a:cubicBezTo>
                    <a:pt x="365" y="193"/>
                    <a:pt x="365" y="193"/>
                    <a:pt x="365" y="193"/>
                  </a:cubicBezTo>
                  <a:cubicBezTo>
                    <a:pt x="366" y="192"/>
                    <a:pt x="368" y="191"/>
                    <a:pt x="369" y="190"/>
                  </a:cubicBezTo>
                  <a:cubicBezTo>
                    <a:pt x="374" y="190"/>
                    <a:pt x="379" y="190"/>
                    <a:pt x="383" y="191"/>
                  </a:cubicBezTo>
                  <a:cubicBezTo>
                    <a:pt x="386" y="192"/>
                    <a:pt x="388" y="193"/>
                    <a:pt x="390" y="194"/>
                  </a:cubicBezTo>
                  <a:cubicBezTo>
                    <a:pt x="389" y="196"/>
                    <a:pt x="388" y="198"/>
                    <a:pt x="388" y="200"/>
                  </a:cubicBezTo>
                  <a:cubicBezTo>
                    <a:pt x="387" y="201"/>
                    <a:pt x="386" y="199"/>
                    <a:pt x="386" y="199"/>
                  </a:cubicBezTo>
                  <a:cubicBezTo>
                    <a:pt x="384" y="205"/>
                    <a:pt x="377" y="203"/>
                    <a:pt x="373" y="209"/>
                  </a:cubicBezTo>
                  <a:cubicBezTo>
                    <a:pt x="369" y="210"/>
                    <a:pt x="365" y="215"/>
                    <a:pt x="365" y="215"/>
                  </a:cubicBezTo>
                  <a:cubicBezTo>
                    <a:pt x="382" y="216"/>
                    <a:pt x="389" y="211"/>
                    <a:pt x="399" y="205"/>
                  </a:cubicBezTo>
                  <a:cubicBezTo>
                    <a:pt x="401" y="203"/>
                    <a:pt x="402" y="201"/>
                    <a:pt x="403" y="198"/>
                  </a:cubicBezTo>
                  <a:cubicBezTo>
                    <a:pt x="405" y="199"/>
                    <a:pt x="406" y="199"/>
                    <a:pt x="406" y="198"/>
                  </a:cubicBezTo>
                  <a:cubicBezTo>
                    <a:pt x="405" y="197"/>
                    <a:pt x="404" y="197"/>
                    <a:pt x="404" y="196"/>
                  </a:cubicBezTo>
                  <a:cubicBezTo>
                    <a:pt x="404" y="194"/>
                    <a:pt x="405" y="191"/>
                    <a:pt x="406" y="188"/>
                  </a:cubicBezTo>
                  <a:cubicBezTo>
                    <a:pt x="398" y="164"/>
                    <a:pt x="382" y="170"/>
                    <a:pt x="375" y="170"/>
                  </a:cubicBezTo>
                  <a:cubicBezTo>
                    <a:pt x="367" y="172"/>
                    <a:pt x="361" y="175"/>
                    <a:pt x="356" y="179"/>
                  </a:cubicBezTo>
                  <a:cubicBezTo>
                    <a:pt x="356" y="179"/>
                    <a:pt x="356" y="179"/>
                    <a:pt x="357" y="180"/>
                  </a:cubicBezTo>
                  <a:cubicBezTo>
                    <a:pt x="354" y="179"/>
                    <a:pt x="351" y="179"/>
                    <a:pt x="349" y="179"/>
                  </a:cubicBezTo>
                  <a:cubicBezTo>
                    <a:pt x="332" y="177"/>
                    <a:pt x="315" y="175"/>
                    <a:pt x="313" y="163"/>
                  </a:cubicBezTo>
                  <a:cubicBezTo>
                    <a:pt x="308" y="154"/>
                    <a:pt x="303" y="139"/>
                    <a:pt x="301" y="128"/>
                  </a:cubicBezTo>
                  <a:cubicBezTo>
                    <a:pt x="300" y="124"/>
                    <a:pt x="300" y="121"/>
                    <a:pt x="299" y="117"/>
                  </a:cubicBezTo>
                  <a:cubicBezTo>
                    <a:pt x="323" y="112"/>
                    <a:pt x="296" y="118"/>
                    <a:pt x="307" y="115"/>
                  </a:cubicBezTo>
                  <a:cubicBezTo>
                    <a:pt x="307" y="115"/>
                    <a:pt x="307" y="115"/>
                    <a:pt x="307" y="115"/>
                  </a:cubicBezTo>
                  <a:cubicBezTo>
                    <a:pt x="307" y="114"/>
                    <a:pt x="307" y="114"/>
                    <a:pt x="307" y="114"/>
                  </a:cubicBezTo>
                  <a:cubicBezTo>
                    <a:pt x="306" y="113"/>
                    <a:pt x="306" y="113"/>
                    <a:pt x="306" y="113"/>
                  </a:cubicBezTo>
                  <a:cubicBezTo>
                    <a:pt x="306" y="110"/>
                    <a:pt x="306" y="110"/>
                    <a:pt x="306" y="110"/>
                  </a:cubicBezTo>
                  <a:cubicBezTo>
                    <a:pt x="303" y="103"/>
                    <a:pt x="304" y="96"/>
                    <a:pt x="292" y="85"/>
                  </a:cubicBezTo>
                  <a:cubicBezTo>
                    <a:pt x="277" y="75"/>
                    <a:pt x="266" y="83"/>
                    <a:pt x="261" y="92"/>
                  </a:cubicBezTo>
                  <a:cubicBezTo>
                    <a:pt x="260" y="93"/>
                    <a:pt x="259" y="94"/>
                    <a:pt x="258" y="95"/>
                  </a:cubicBezTo>
                  <a:cubicBezTo>
                    <a:pt x="257" y="95"/>
                    <a:pt x="257" y="95"/>
                    <a:pt x="257" y="95"/>
                  </a:cubicBezTo>
                  <a:cubicBezTo>
                    <a:pt x="255" y="97"/>
                    <a:pt x="253" y="98"/>
                    <a:pt x="251" y="102"/>
                  </a:cubicBezTo>
                  <a:cubicBezTo>
                    <a:pt x="251" y="102"/>
                    <a:pt x="251" y="102"/>
                    <a:pt x="251" y="102"/>
                  </a:cubicBezTo>
                  <a:cubicBezTo>
                    <a:pt x="251" y="106"/>
                    <a:pt x="245" y="110"/>
                    <a:pt x="247" y="113"/>
                  </a:cubicBezTo>
                  <a:cubicBezTo>
                    <a:pt x="245" y="115"/>
                    <a:pt x="245" y="115"/>
                    <a:pt x="245" y="115"/>
                  </a:cubicBezTo>
                  <a:cubicBezTo>
                    <a:pt x="246" y="120"/>
                    <a:pt x="243" y="122"/>
                    <a:pt x="245" y="127"/>
                  </a:cubicBezTo>
                  <a:cubicBezTo>
                    <a:pt x="244" y="126"/>
                    <a:pt x="244" y="126"/>
                    <a:pt x="244" y="126"/>
                  </a:cubicBezTo>
                  <a:cubicBezTo>
                    <a:pt x="243" y="133"/>
                    <a:pt x="248" y="140"/>
                    <a:pt x="246" y="142"/>
                  </a:cubicBezTo>
                  <a:cubicBezTo>
                    <a:pt x="246" y="144"/>
                    <a:pt x="246" y="145"/>
                    <a:pt x="247" y="147"/>
                  </a:cubicBezTo>
                  <a:cubicBezTo>
                    <a:pt x="241" y="158"/>
                    <a:pt x="234" y="167"/>
                    <a:pt x="228" y="171"/>
                  </a:cubicBezTo>
                  <a:cubicBezTo>
                    <a:pt x="228" y="169"/>
                    <a:pt x="226" y="166"/>
                    <a:pt x="223" y="162"/>
                  </a:cubicBezTo>
                  <a:cubicBezTo>
                    <a:pt x="223" y="162"/>
                    <a:pt x="223" y="162"/>
                    <a:pt x="224" y="162"/>
                  </a:cubicBezTo>
                  <a:cubicBezTo>
                    <a:pt x="224" y="162"/>
                    <a:pt x="223" y="161"/>
                    <a:pt x="223" y="161"/>
                  </a:cubicBezTo>
                  <a:cubicBezTo>
                    <a:pt x="223" y="161"/>
                    <a:pt x="223" y="161"/>
                    <a:pt x="223" y="160"/>
                  </a:cubicBezTo>
                  <a:cubicBezTo>
                    <a:pt x="228" y="153"/>
                    <a:pt x="228" y="143"/>
                    <a:pt x="231" y="134"/>
                  </a:cubicBezTo>
                  <a:cubicBezTo>
                    <a:pt x="231" y="134"/>
                    <a:pt x="232" y="136"/>
                    <a:pt x="232" y="137"/>
                  </a:cubicBezTo>
                  <a:cubicBezTo>
                    <a:pt x="233" y="129"/>
                    <a:pt x="233" y="121"/>
                    <a:pt x="230" y="115"/>
                  </a:cubicBezTo>
                  <a:cubicBezTo>
                    <a:pt x="231" y="115"/>
                    <a:pt x="231" y="115"/>
                    <a:pt x="232" y="117"/>
                  </a:cubicBezTo>
                  <a:cubicBezTo>
                    <a:pt x="231" y="111"/>
                    <a:pt x="229" y="105"/>
                    <a:pt x="227" y="103"/>
                  </a:cubicBezTo>
                  <a:cubicBezTo>
                    <a:pt x="227" y="107"/>
                    <a:pt x="228" y="103"/>
                    <a:pt x="228" y="106"/>
                  </a:cubicBezTo>
                  <a:cubicBezTo>
                    <a:pt x="228" y="110"/>
                    <a:pt x="225" y="104"/>
                    <a:pt x="223" y="100"/>
                  </a:cubicBezTo>
                  <a:cubicBezTo>
                    <a:pt x="223" y="100"/>
                    <a:pt x="223" y="100"/>
                    <a:pt x="223" y="100"/>
                  </a:cubicBezTo>
                  <a:cubicBezTo>
                    <a:pt x="220" y="96"/>
                    <a:pt x="218" y="95"/>
                    <a:pt x="213" y="96"/>
                  </a:cubicBezTo>
                  <a:cubicBezTo>
                    <a:pt x="209" y="95"/>
                    <a:pt x="216" y="95"/>
                    <a:pt x="214" y="94"/>
                  </a:cubicBezTo>
                  <a:cubicBezTo>
                    <a:pt x="211" y="90"/>
                    <a:pt x="201" y="99"/>
                    <a:pt x="201" y="100"/>
                  </a:cubicBezTo>
                  <a:cubicBezTo>
                    <a:pt x="200" y="102"/>
                    <a:pt x="199" y="104"/>
                    <a:pt x="200" y="104"/>
                  </a:cubicBezTo>
                  <a:cubicBezTo>
                    <a:pt x="198" y="108"/>
                    <a:pt x="198" y="105"/>
                    <a:pt x="197" y="108"/>
                  </a:cubicBezTo>
                  <a:cubicBezTo>
                    <a:pt x="196" y="112"/>
                    <a:pt x="197" y="116"/>
                    <a:pt x="199" y="120"/>
                  </a:cubicBezTo>
                  <a:cubicBezTo>
                    <a:pt x="198" y="119"/>
                    <a:pt x="196" y="123"/>
                    <a:pt x="195" y="120"/>
                  </a:cubicBezTo>
                  <a:cubicBezTo>
                    <a:pt x="196" y="129"/>
                    <a:pt x="200" y="133"/>
                    <a:pt x="202" y="137"/>
                  </a:cubicBezTo>
                  <a:cubicBezTo>
                    <a:pt x="202" y="140"/>
                    <a:pt x="205" y="147"/>
                    <a:pt x="207" y="149"/>
                  </a:cubicBezTo>
                  <a:cubicBezTo>
                    <a:pt x="206" y="151"/>
                    <a:pt x="206" y="147"/>
                    <a:pt x="205" y="147"/>
                  </a:cubicBezTo>
                  <a:cubicBezTo>
                    <a:pt x="205" y="151"/>
                    <a:pt x="205" y="151"/>
                    <a:pt x="205" y="151"/>
                  </a:cubicBezTo>
                  <a:cubicBezTo>
                    <a:pt x="202" y="146"/>
                    <a:pt x="203" y="153"/>
                    <a:pt x="201" y="150"/>
                  </a:cubicBezTo>
                  <a:cubicBezTo>
                    <a:pt x="202" y="153"/>
                    <a:pt x="204" y="158"/>
                    <a:pt x="206" y="163"/>
                  </a:cubicBezTo>
                  <a:cubicBezTo>
                    <a:pt x="203" y="170"/>
                    <a:pt x="201" y="172"/>
                    <a:pt x="194" y="178"/>
                  </a:cubicBezTo>
                  <a:cubicBezTo>
                    <a:pt x="195" y="178"/>
                    <a:pt x="192" y="180"/>
                    <a:pt x="194" y="181"/>
                  </a:cubicBezTo>
                  <a:cubicBezTo>
                    <a:pt x="194" y="183"/>
                    <a:pt x="192" y="183"/>
                    <a:pt x="191" y="183"/>
                  </a:cubicBezTo>
                  <a:cubicBezTo>
                    <a:pt x="192" y="182"/>
                    <a:pt x="193" y="182"/>
                    <a:pt x="192" y="176"/>
                  </a:cubicBezTo>
                  <a:cubicBezTo>
                    <a:pt x="186" y="156"/>
                    <a:pt x="180" y="130"/>
                    <a:pt x="179" y="108"/>
                  </a:cubicBezTo>
                  <a:cubicBezTo>
                    <a:pt x="179" y="110"/>
                    <a:pt x="178" y="110"/>
                    <a:pt x="178" y="108"/>
                  </a:cubicBezTo>
                  <a:cubicBezTo>
                    <a:pt x="181" y="106"/>
                    <a:pt x="176" y="101"/>
                    <a:pt x="177" y="97"/>
                  </a:cubicBezTo>
                  <a:cubicBezTo>
                    <a:pt x="178" y="97"/>
                    <a:pt x="178" y="99"/>
                    <a:pt x="178" y="100"/>
                  </a:cubicBezTo>
                  <a:cubicBezTo>
                    <a:pt x="179" y="89"/>
                    <a:pt x="176" y="81"/>
                    <a:pt x="177" y="71"/>
                  </a:cubicBezTo>
                  <a:cubicBezTo>
                    <a:pt x="175" y="62"/>
                    <a:pt x="178" y="51"/>
                    <a:pt x="176" y="45"/>
                  </a:cubicBezTo>
                  <a:cubicBezTo>
                    <a:pt x="177" y="46"/>
                    <a:pt x="176" y="41"/>
                    <a:pt x="177" y="39"/>
                  </a:cubicBezTo>
                  <a:cubicBezTo>
                    <a:pt x="176" y="36"/>
                    <a:pt x="176" y="34"/>
                    <a:pt x="176" y="31"/>
                  </a:cubicBezTo>
                  <a:cubicBezTo>
                    <a:pt x="176" y="30"/>
                    <a:pt x="176" y="29"/>
                    <a:pt x="176" y="28"/>
                  </a:cubicBezTo>
                  <a:cubicBezTo>
                    <a:pt x="176" y="27"/>
                    <a:pt x="176" y="27"/>
                    <a:pt x="176" y="27"/>
                  </a:cubicBezTo>
                  <a:cubicBezTo>
                    <a:pt x="176" y="23"/>
                    <a:pt x="177" y="18"/>
                    <a:pt x="176" y="14"/>
                  </a:cubicBezTo>
                  <a:cubicBezTo>
                    <a:pt x="176" y="13"/>
                    <a:pt x="175" y="2"/>
                    <a:pt x="174" y="1"/>
                  </a:cubicBezTo>
                  <a:cubicBezTo>
                    <a:pt x="173" y="0"/>
                    <a:pt x="172" y="6"/>
                    <a:pt x="170" y="6"/>
                  </a:cubicBezTo>
                  <a:cubicBezTo>
                    <a:pt x="162" y="5"/>
                    <a:pt x="168" y="10"/>
                    <a:pt x="161" y="11"/>
                  </a:cubicBezTo>
                  <a:cubicBezTo>
                    <a:pt x="157" y="12"/>
                    <a:pt x="156" y="13"/>
                    <a:pt x="154" y="16"/>
                  </a:cubicBezTo>
                  <a:cubicBezTo>
                    <a:pt x="155" y="20"/>
                    <a:pt x="155" y="24"/>
                    <a:pt x="155" y="28"/>
                  </a:cubicBezTo>
                  <a:cubicBezTo>
                    <a:pt x="156" y="67"/>
                    <a:pt x="156" y="67"/>
                    <a:pt x="156" y="67"/>
                  </a:cubicBezTo>
                  <a:cubicBezTo>
                    <a:pt x="156" y="75"/>
                    <a:pt x="154" y="84"/>
                    <a:pt x="153" y="92"/>
                  </a:cubicBezTo>
                  <a:cubicBezTo>
                    <a:pt x="148" y="91"/>
                    <a:pt x="142" y="91"/>
                    <a:pt x="139" y="94"/>
                  </a:cubicBezTo>
                  <a:cubicBezTo>
                    <a:pt x="137" y="95"/>
                    <a:pt x="135" y="96"/>
                    <a:pt x="134" y="98"/>
                  </a:cubicBezTo>
                  <a:cubicBezTo>
                    <a:pt x="125" y="103"/>
                    <a:pt x="119" y="113"/>
                    <a:pt x="119" y="118"/>
                  </a:cubicBezTo>
                  <a:cubicBezTo>
                    <a:pt x="118" y="121"/>
                    <a:pt x="118" y="124"/>
                    <a:pt x="118" y="127"/>
                  </a:cubicBezTo>
                  <a:cubicBezTo>
                    <a:pt x="115" y="132"/>
                    <a:pt x="113" y="140"/>
                    <a:pt x="112" y="144"/>
                  </a:cubicBezTo>
                  <a:cubicBezTo>
                    <a:pt x="111" y="152"/>
                    <a:pt x="111" y="155"/>
                    <a:pt x="111" y="160"/>
                  </a:cubicBezTo>
                  <a:cubicBezTo>
                    <a:pt x="111" y="163"/>
                    <a:pt x="109" y="164"/>
                    <a:pt x="108" y="165"/>
                  </a:cubicBezTo>
                  <a:cubicBezTo>
                    <a:pt x="105" y="174"/>
                    <a:pt x="100" y="181"/>
                    <a:pt x="100" y="189"/>
                  </a:cubicBezTo>
                  <a:cubicBezTo>
                    <a:pt x="99" y="189"/>
                    <a:pt x="99" y="189"/>
                    <a:pt x="99" y="189"/>
                  </a:cubicBezTo>
                  <a:cubicBezTo>
                    <a:pt x="98" y="195"/>
                    <a:pt x="93" y="208"/>
                    <a:pt x="88" y="208"/>
                  </a:cubicBezTo>
                  <a:cubicBezTo>
                    <a:pt x="88" y="210"/>
                    <a:pt x="83" y="208"/>
                    <a:pt x="85" y="211"/>
                  </a:cubicBezTo>
                  <a:cubicBezTo>
                    <a:pt x="82" y="210"/>
                    <a:pt x="85" y="209"/>
                    <a:pt x="82" y="208"/>
                  </a:cubicBezTo>
                  <a:cubicBezTo>
                    <a:pt x="83" y="209"/>
                    <a:pt x="84" y="208"/>
                    <a:pt x="85" y="208"/>
                  </a:cubicBezTo>
                  <a:cubicBezTo>
                    <a:pt x="78" y="200"/>
                    <a:pt x="79" y="178"/>
                    <a:pt x="79" y="161"/>
                  </a:cubicBezTo>
                  <a:cubicBezTo>
                    <a:pt x="81" y="156"/>
                    <a:pt x="80" y="144"/>
                    <a:pt x="81" y="133"/>
                  </a:cubicBezTo>
                  <a:cubicBezTo>
                    <a:pt x="81" y="131"/>
                    <a:pt x="81" y="131"/>
                    <a:pt x="81" y="131"/>
                  </a:cubicBezTo>
                  <a:cubicBezTo>
                    <a:pt x="82" y="131"/>
                    <a:pt x="82" y="131"/>
                    <a:pt x="83" y="131"/>
                  </a:cubicBezTo>
                  <a:cubicBezTo>
                    <a:pt x="83" y="131"/>
                    <a:pt x="83" y="130"/>
                    <a:pt x="83" y="130"/>
                  </a:cubicBezTo>
                  <a:cubicBezTo>
                    <a:pt x="83" y="129"/>
                    <a:pt x="83" y="129"/>
                    <a:pt x="83" y="129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2" y="128"/>
                    <a:pt x="82" y="128"/>
                    <a:pt x="81" y="128"/>
                  </a:cubicBezTo>
                  <a:cubicBezTo>
                    <a:pt x="81" y="127"/>
                    <a:pt x="81" y="127"/>
                    <a:pt x="81" y="127"/>
                  </a:cubicBezTo>
                  <a:cubicBezTo>
                    <a:pt x="82" y="128"/>
                    <a:pt x="82" y="128"/>
                    <a:pt x="83" y="128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2" y="127"/>
                    <a:pt x="81" y="127"/>
                  </a:cubicBezTo>
                  <a:cubicBezTo>
                    <a:pt x="81" y="126"/>
                    <a:pt x="81" y="126"/>
                    <a:pt x="81" y="126"/>
                  </a:cubicBezTo>
                  <a:cubicBezTo>
                    <a:pt x="62" y="125"/>
                    <a:pt x="75" y="126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66" y="126"/>
                    <a:pt x="63" y="126"/>
                    <a:pt x="69" y="126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0" y="127"/>
                    <a:pt x="70" y="127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7"/>
                    <a:pt x="70" y="127"/>
                    <a:pt x="69" y="127"/>
                  </a:cubicBezTo>
                  <a:cubicBezTo>
                    <a:pt x="69" y="129"/>
                    <a:pt x="69" y="131"/>
                    <a:pt x="71" y="129"/>
                  </a:cubicBezTo>
                  <a:cubicBezTo>
                    <a:pt x="71" y="129"/>
                    <a:pt x="71" y="129"/>
                    <a:pt x="71" y="130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70" y="132"/>
                    <a:pt x="70" y="134"/>
                    <a:pt x="70" y="136"/>
                  </a:cubicBezTo>
                  <a:cubicBezTo>
                    <a:pt x="70" y="138"/>
                    <a:pt x="70" y="139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69" y="144"/>
                    <a:pt x="69" y="147"/>
                    <a:pt x="68" y="151"/>
                  </a:cubicBezTo>
                  <a:cubicBezTo>
                    <a:pt x="68" y="151"/>
                    <a:pt x="67" y="151"/>
                    <a:pt x="67" y="152"/>
                  </a:cubicBezTo>
                  <a:cubicBezTo>
                    <a:pt x="67" y="153"/>
                    <a:pt x="67" y="155"/>
                    <a:pt x="67" y="156"/>
                  </a:cubicBezTo>
                  <a:cubicBezTo>
                    <a:pt x="67" y="160"/>
                    <a:pt x="66" y="164"/>
                    <a:pt x="64" y="168"/>
                  </a:cubicBezTo>
                  <a:cubicBezTo>
                    <a:pt x="64" y="168"/>
                    <a:pt x="64" y="169"/>
                    <a:pt x="64" y="169"/>
                  </a:cubicBezTo>
                  <a:cubicBezTo>
                    <a:pt x="63" y="164"/>
                    <a:pt x="64" y="157"/>
                    <a:pt x="65" y="155"/>
                  </a:cubicBezTo>
                  <a:cubicBezTo>
                    <a:pt x="63" y="149"/>
                    <a:pt x="64" y="160"/>
                    <a:pt x="62" y="159"/>
                  </a:cubicBezTo>
                  <a:cubicBezTo>
                    <a:pt x="62" y="163"/>
                    <a:pt x="62" y="166"/>
                    <a:pt x="63" y="171"/>
                  </a:cubicBezTo>
                  <a:cubicBezTo>
                    <a:pt x="62" y="174"/>
                    <a:pt x="63" y="175"/>
                    <a:pt x="61" y="179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58" y="183"/>
                    <a:pt x="58" y="185"/>
                    <a:pt x="58" y="188"/>
                  </a:cubicBezTo>
                  <a:cubicBezTo>
                    <a:pt x="54" y="190"/>
                    <a:pt x="55" y="191"/>
                    <a:pt x="51" y="193"/>
                  </a:cubicBezTo>
                  <a:cubicBezTo>
                    <a:pt x="54" y="190"/>
                    <a:pt x="55" y="186"/>
                    <a:pt x="55" y="183"/>
                  </a:cubicBezTo>
                  <a:cubicBezTo>
                    <a:pt x="51" y="187"/>
                    <a:pt x="48" y="194"/>
                    <a:pt x="43" y="194"/>
                  </a:cubicBezTo>
                  <a:cubicBezTo>
                    <a:pt x="38" y="196"/>
                    <a:pt x="35" y="199"/>
                    <a:pt x="35" y="201"/>
                  </a:cubicBezTo>
                  <a:cubicBezTo>
                    <a:pt x="36" y="200"/>
                    <a:pt x="31" y="201"/>
                    <a:pt x="34" y="199"/>
                  </a:cubicBezTo>
                  <a:cubicBezTo>
                    <a:pt x="32" y="200"/>
                    <a:pt x="30" y="201"/>
                    <a:pt x="29" y="201"/>
                  </a:cubicBezTo>
                  <a:cubicBezTo>
                    <a:pt x="29" y="201"/>
                    <a:pt x="29" y="201"/>
                    <a:pt x="29" y="201"/>
                  </a:cubicBezTo>
                  <a:cubicBezTo>
                    <a:pt x="28" y="201"/>
                    <a:pt x="28" y="200"/>
                    <a:pt x="28" y="199"/>
                  </a:cubicBezTo>
                  <a:cubicBezTo>
                    <a:pt x="26" y="197"/>
                    <a:pt x="23" y="193"/>
                    <a:pt x="19" y="196"/>
                  </a:cubicBezTo>
                  <a:cubicBezTo>
                    <a:pt x="19" y="194"/>
                    <a:pt x="19" y="194"/>
                    <a:pt x="19" y="194"/>
                  </a:cubicBezTo>
                  <a:cubicBezTo>
                    <a:pt x="16" y="196"/>
                    <a:pt x="12" y="198"/>
                    <a:pt x="9" y="198"/>
                  </a:cubicBezTo>
                  <a:cubicBezTo>
                    <a:pt x="9" y="200"/>
                    <a:pt x="8" y="202"/>
                    <a:pt x="10" y="203"/>
                  </a:cubicBezTo>
                  <a:cubicBezTo>
                    <a:pt x="9" y="204"/>
                    <a:pt x="7" y="201"/>
                    <a:pt x="8" y="203"/>
                  </a:cubicBezTo>
                  <a:cubicBezTo>
                    <a:pt x="7" y="201"/>
                    <a:pt x="7" y="201"/>
                    <a:pt x="7" y="201"/>
                  </a:cubicBezTo>
                  <a:cubicBezTo>
                    <a:pt x="1" y="206"/>
                    <a:pt x="3" y="212"/>
                    <a:pt x="3" y="217"/>
                  </a:cubicBezTo>
                  <a:cubicBezTo>
                    <a:pt x="0" y="218"/>
                    <a:pt x="3" y="221"/>
                    <a:pt x="2" y="224"/>
                  </a:cubicBezTo>
                  <a:cubicBezTo>
                    <a:pt x="3" y="226"/>
                    <a:pt x="2" y="229"/>
                    <a:pt x="5" y="229"/>
                  </a:cubicBezTo>
                  <a:cubicBezTo>
                    <a:pt x="4" y="230"/>
                    <a:pt x="4" y="230"/>
                    <a:pt x="4" y="230"/>
                  </a:cubicBezTo>
                  <a:cubicBezTo>
                    <a:pt x="4" y="232"/>
                    <a:pt x="4" y="235"/>
                    <a:pt x="5" y="237"/>
                  </a:cubicBezTo>
                  <a:cubicBezTo>
                    <a:pt x="5" y="239"/>
                    <a:pt x="7" y="238"/>
                    <a:pt x="8" y="239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8" y="241"/>
                    <a:pt x="10" y="240"/>
                    <a:pt x="12" y="240"/>
                  </a:cubicBezTo>
                  <a:cubicBezTo>
                    <a:pt x="12" y="241"/>
                    <a:pt x="12" y="241"/>
                    <a:pt x="12" y="242"/>
                  </a:cubicBezTo>
                  <a:cubicBezTo>
                    <a:pt x="11" y="242"/>
                    <a:pt x="9" y="242"/>
                    <a:pt x="7" y="242"/>
                  </a:cubicBezTo>
                  <a:cubicBezTo>
                    <a:pt x="8" y="244"/>
                    <a:pt x="11" y="244"/>
                    <a:pt x="10" y="246"/>
                  </a:cubicBezTo>
                  <a:cubicBezTo>
                    <a:pt x="11" y="247"/>
                    <a:pt x="12" y="248"/>
                    <a:pt x="14" y="247"/>
                  </a:cubicBezTo>
                  <a:cubicBezTo>
                    <a:pt x="13" y="247"/>
                    <a:pt x="14" y="248"/>
                    <a:pt x="13" y="248"/>
                  </a:cubicBezTo>
                  <a:cubicBezTo>
                    <a:pt x="13" y="249"/>
                    <a:pt x="14" y="249"/>
                    <a:pt x="15" y="249"/>
                  </a:cubicBezTo>
                  <a:cubicBezTo>
                    <a:pt x="15" y="249"/>
                    <a:pt x="15" y="249"/>
                    <a:pt x="15" y="249"/>
                  </a:cubicBezTo>
                  <a:cubicBezTo>
                    <a:pt x="16" y="248"/>
                    <a:pt x="17" y="249"/>
                    <a:pt x="18" y="247"/>
                  </a:cubicBezTo>
                  <a:cubicBezTo>
                    <a:pt x="17" y="247"/>
                    <a:pt x="17" y="247"/>
                    <a:pt x="17" y="246"/>
                  </a:cubicBezTo>
                  <a:cubicBezTo>
                    <a:pt x="18" y="246"/>
                    <a:pt x="19" y="246"/>
                    <a:pt x="19" y="248"/>
                  </a:cubicBezTo>
                  <a:cubicBezTo>
                    <a:pt x="18" y="249"/>
                    <a:pt x="16" y="249"/>
                    <a:pt x="17" y="250"/>
                  </a:cubicBezTo>
                  <a:cubicBezTo>
                    <a:pt x="18" y="250"/>
                    <a:pt x="20" y="249"/>
                    <a:pt x="21" y="248"/>
                  </a:cubicBezTo>
                  <a:cubicBezTo>
                    <a:pt x="20" y="249"/>
                    <a:pt x="19" y="248"/>
                    <a:pt x="20" y="246"/>
                  </a:cubicBezTo>
                  <a:cubicBezTo>
                    <a:pt x="19" y="247"/>
                    <a:pt x="19" y="247"/>
                    <a:pt x="19" y="247"/>
                  </a:cubicBezTo>
                  <a:cubicBezTo>
                    <a:pt x="20" y="246"/>
                    <a:pt x="20" y="246"/>
                    <a:pt x="20" y="246"/>
                  </a:cubicBezTo>
                  <a:cubicBezTo>
                    <a:pt x="18" y="245"/>
                    <a:pt x="19" y="243"/>
                    <a:pt x="17" y="243"/>
                  </a:cubicBezTo>
                  <a:cubicBezTo>
                    <a:pt x="16" y="245"/>
                    <a:pt x="16" y="245"/>
                    <a:pt x="16" y="245"/>
                  </a:cubicBezTo>
                  <a:cubicBezTo>
                    <a:pt x="15" y="244"/>
                    <a:pt x="13" y="244"/>
                    <a:pt x="13" y="243"/>
                  </a:cubicBezTo>
                  <a:cubicBezTo>
                    <a:pt x="14" y="243"/>
                    <a:pt x="15" y="242"/>
                    <a:pt x="15" y="241"/>
                  </a:cubicBezTo>
                  <a:cubicBezTo>
                    <a:pt x="15" y="241"/>
                    <a:pt x="14" y="241"/>
                    <a:pt x="15" y="241"/>
                  </a:cubicBezTo>
                  <a:cubicBezTo>
                    <a:pt x="17" y="240"/>
                    <a:pt x="17" y="240"/>
                    <a:pt x="17" y="240"/>
                  </a:cubicBezTo>
                  <a:cubicBezTo>
                    <a:pt x="14" y="242"/>
                    <a:pt x="15" y="238"/>
                    <a:pt x="14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15" y="236"/>
                    <a:pt x="13" y="239"/>
                    <a:pt x="13" y="238"/>
                  </a:cubicBezTo>
                  <a:cubicBezTo>
                    <a:pt x="13" y="237"/>
                    <a:pt x="15" y="237"/>
                    <a:pt x="16" y="235"/>
                  </a:cubicBezTo>
                  <a:cubicBezTo>
                    <a:pt x="15" y="234"/>
                    <a:pt x="12" y="233"/>
                    <a:pt x="14" y="230"/>
                  </a:cubicBezTo>
                  <a:cubicBezTo>
                    <a:pt x="13" y="229"/>
                    <a:pt x="12" y="228"/>
                    <a:pt x="11" y="227"/>
                  </a:cubicBezTo>
                  <a:cubicBezTo>
                    <a:pt x="10" y="226"/>
                    <a:pt x="13" y="227"/>
                    <a:pt x="12" y="226"/>
                  </a:cubicBezTo>
                  <a:cubicBezTo>
                    <a:pt x="13" y="226"/>
                    <a:pt x="14" y="225"/>
                    <a:pt x="15" y="225"/>
                  </a:cubicBezTo>
                  <a:cubicBezTo>
                    <a:pt x="14" y="225"/>
                    <a:pt x="15" y="223"/>
                    <a:pt x="12" y="224"/>
                  </a:cubicBezTo>
                  <a:cubicBezTo>
                    <a:pt x="13" y="222"/>
                    <a:pt x="13" y="221"/>
                    <a:pt x="13" y="219"/>
                  </a:cubicBezTo>
                  <a:cubicBezTo>
                    <a:pt x="13" y="219"/>
                    <a:pt x="14" y="219"/>
                    <a:pt x="15" y="219"/>
                  </a:cubicBezTo>
                  <a:cubicBezTo>
                    <a:pt x="14" y="218"/>
                    <a:pt x="12" y="217"/>
                    <a:pt x="13" y="216"/>
                  </a:cubicBezTo>
                  <a:cubicBezTo>
                    <a:pt x="12" y="215"/>
                    <a:pt x="12" y="216"/>
                    <a:pt x="10" y="215"/>
                  </a:cubicBezTo>
                  <a:cubicBezTo>
                    <a:pt x="10" y="215"/>
                    <a:pt x="9" y="215"/>
                    <a:pt x="9" y="214"/>
                  </a:cubicBezTo>
                  <a:cubicBezTo>
                    <a:pt x="11" y="214"/>
                    <a:pt x="14" y="215"/>
                    <a:pt x="14" y="214"/>
                  </a:cubicBezTo>
                  <a:cubicBezTo>
                    <a:pt x="17" y="215"/>
                    <a:pt x="13" y="216"/>
                    <a:pt x="16" y="216"/>
                  </a:cubicBezTo>
                  <a:cubicBezTo>
                    <a:pt x="18" y="216"/>
                    <a:pt x="18" y="218"/>
                    <a:pt x="17" y="219"/>
                  </a:cubicBezTo>
                  <a:cubicBezTo>
                    <a:pt x="19" y="220"/>
                    <a:pt x="17" y="218"/>
                    <a:pt x="19" y="218"/>
                  </a:cubicBezTo>
                  <a:cubicBezTo>
                    <a:pt x="19" y="217"/>
                    <a:pt x="18" y="217"/>
                    <a:pt x="18" y="216"/>
                  </a:cubicBezTo>
                  <a:cubicBezTo>
                    <a:pt x="18" y="216"/>
                    <a:pt x="17" y="216"/>
                    <a:pt x="17" y="216"/>
                  </a:cubicBezTo>
                  <a:cubicBezTo>
                    <a:pt x="17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5"/>
                    <a:pt x="17" y="215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6" y="216"/>
                    <a:pt x="16" y="215"/>
                    <a:pt x="16" y="215"/>
                  </a:cubicBezTo>
                  <a:cubicBezTo>
                    <a:pt x="14" y="214"/>
                    <a:pt x="17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4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8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20" y="212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8" y="213"/>
                  </a:cubicBezTo>
                  <a:cubicBezTo>
                    <a:pt x="19" y="213"/>
                    <a:pt x="19" y="213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9" y="213"/>
                    <a:pt x="19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3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9" y="216"/>
                    <a:pt x="18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6"/>
                    <a:pt x="19" y="216"/>
                  </a:cubicBezTo>
                  <a:cubicBezTo>
                    <a:pt x="19" y="216"/>
                    <a:pt x="19" y="216"/>
                    <a:pt x="19" y="215"/>
                  </a:cubicBezTo>
                  <a:cubicBezTo>
                    <a:pt x="19" y="216"/>
                    <a:pt x="19" y="216"/>
                    <a:pt x="19" y="216"/>
                  </a:cubicBezTo>
                  <a:cubicBezTo>
                    <a:pt x="19" y="215"/>
                    <a:pt x="20" y="217"/>
                    <a:pt x="20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20" y="215"/>
                    <a:pt x="18" y="215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3"/>
                  </a:cubicBezTo>
                  <a:cubicBezTo>
                    <a:pt x="19" y="213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20" y="214"/>
                    <a:pt x="20" y="214"/>
                  </a:cubicBezTo>
                  <a:cubicBezTo>
                    <a:pt x="20" y="214"/>
                    <a:pt x="19" y="214"/>
                    <a:pt x="20" y="215"/>
                  </a:cubicBezTo>
                  <a:cubicBezTo>
                    <a:pt x="22" y="215"/>
                    <a:pt x="22" y="215"/>
                    <a:pt x="22" y="215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6"/>
                    <a:pt x="20" y="216"/>
                    <a:pt x="20" y="216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7"/>
                    <a:pt x="20" y="217"/>
                    <a:pt x="20" y="217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1" y="217"/>
                    <a:pt x="21" y="217"/>
                    <a:pt x="21" y="217"/>
                  </a:cubicBezTo>
                  <a:cubicBezTo>
                    <a:pt x="20" y="218"/>
                    <a:pt x="23" y="217"/>
                    <a:pt x="22" y="218"/>
                  </a:cubicBezTo>
                  <a:cubicBezTo>
                    <a:pt x="21" y="218"/>
                    <a:pt x="20" y="219"/>
                    <a:pt x="20" y="219"/>
                  </a:cubicBezTo>
                  <a:cubicBezTo>
                    <a:pt x="22" y="218"/>
                    <a:pt x="23" y="219"/>
                    <a:pt x="25" y="218"/>
                  </a:cubicBezTo>
                  <a:cubicBezTo>
                    <a:pt x="24" y="219"/>
                    <a:pt x="21" y="219"/>
                    <a:pt x="20" y="220"/>
                  </a:cubicBezTo>
                  <a:cubicBezTo>
                    <a:pt x="22" y="220"/>
                    <a:pt x="19" y="222"/>
                    <a:pt x="22" y="221"/>
                  </a:cubicBezTo>
                  <a:cubicBezTo>
                    <a:pt x="22" y="220"/>
                    <a:pt x="23" y="221"/>
                    <a:pt x="25" y="220"/>
                  </a:cubicBezTo>
                  <a:cubicBezTo>
                    <a:pt x="25" y="222"/>
                    <a:pt x="23" y="221"/>
                    <a:pt x="23" y="222"/>
                  </a:cubicBezTo>
                  <a:cubicBezTo>
                    <a:pt x="23" y="222"/>
                    <a:pt x="25" y="222"/>
                    <a:pt x="26" y="221"/>
                  </a:cubicBezTo>
                  <a:cubicBezTo>
                    <a:pt x="26" y="222"/>
                    <a:pt x="28" y="222"/>
                    <a:pt x="27" y="223"/>
                  </a:cubicBezTo>
                  <a:cubicBezTo>
                    <a:pt x="25" y="224"/>
                    <a:pt x="26" y="222"/>
                    <a:pt x="25" y="223"/>
                  </a:cubicBezTo>
                  <a:cubicBezTo>
                    <a:pt x="25" y="224"/>
                    <a:pt x="29" y="222"/>
                    <a:pt x="30" y="224"/>
                  </a:cubicBezTo>
                  <a:cubicBezTo>
                    <a:pt x="31" y="223"/>
                    <a:pt x="34" y="223"/>
                    <a:pt x="35" y="224"/>
                  </a:cubicBezTo>
                  <a:cubicBezTo>
                    <a:pt x="35" y="226"/>
                    <a:pt x="34" y="223"/>
                    <a:pt x="32" y="224"/>
                  </a:cubicBezTo>
                  <a:cubicBezTo>
                    <a:pt x="32" y="225"/>
                    <a:pt x="32" y="225"/>
                    <a:pt x="32" y="225"/>
                  </a:cubicBezTo>
                  <a:cubicBezTo>
                    <a:pt x="30" y="227"/>
                    <a:pt x="27" y="224"/>
                    <a:pt x="25" y="225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6"/>
                    <a:pt x="24" y="226"/>
                    <a:pt x="23" y="227"/>
                  </a:cubicBezTo>
                  <a:cubicBezTo>
                    <a:pt x="25" y="226"/>
                    <a:pt x="24" y="228"/>
                    <a:pt x="25" y="228"/>
                  </a:cubicBezTo>
                  <a:cubicBezTo>
                    <a:pt x="26" y="228"/>
                    <a:pt x="24" y="228"/>
                    <a:pt x="25" y="228"/>
                  </a:cubicBezTo>
                  <a:cubicBezTo>
                    <a:pt x="26" y="228"/>
                    <a:pt x="29" y="228"/>
                    <a:pt x="28" y="230"/>
                  </a:cubicBezTo>
                  <a:cubicBezTo>
                    <a:pt x="27" y="229"/>
                    <a:pt x="26" y="230"/>
                    <a:pt x="25" y="230"/>
                  </a:cubicBezTo>
                  <a:cubicBezTo>
                    <a:pt x="24" y="231"/>
                    <a:pt x="27" y="230"/>
                    <a:pt x="26" y="231"/>
                  </a:cubicBezTo>
                  <a:cubicBezTo>
                    <a:pt x="25" y="231"/>
                    <a:pt x="25" y="231"/>
                    <a:pt x="25" y="231"/>
                  </a:cubicBezTo>
                  <a:cubicBezTo>
                    <a:pt x="25" y="233"/>
                    <a:pt x="26" y="241"/>
                    <a:pt x="32" y="242"/>
                  </a:cubicBezTo>
                  <a:cubicBezTo>
                    <a:pt x="31" y="243"/>
                    <a:pt x="31" y="245"/>
                    <a:pt x="30" y="247"/>
                  </a:cubicBezTo>
                  <a:cubicBezTo>
                    <a:pt x="31" y="246"/>
                    <a:pt x="32" y="246"/>
                    <a:pt x="33" y="247"/>
                  </a:cubicBezTo>
                  <a:cubicBezTo>
                    <a:pt x="31" y="248"/>
                    <a:pt x="31" y="248"/>
                    <a:pt x="31" y="248"/>
                  </a:cubicBezTo>
                  <a:cubicBezTo>
                    <a:pt x="30" y="250"/>
                    <a:pt x="33" y="251"/>
                    <a:pt x="34" y="251"/>
                  </a:cubicBezTo>
                  <a:cubicBezTo>
                    <a:pt x="33" y="252"/>
                    <a:pt x="33" y="252"/>
                    <a:pt x="33" y="252"/>
                  </a:cubicBezTo>
                  <a:cubicBezTo>
                    <a:pt x="32" y="254"/>
                    <a:pt x="34" y="253"/>
                    <a:pt x="35" y="253"/>
                  </a:cubicBezTo>
                  <a:cubicBezTo>
                    <a:pt x="34" y="254"/>
                    <a:pt x="34" y="254"/>
                    <a:pt x="34" y="254"/>
                  </a:cubicBezTo>
                  <a:cubicBezTo>
                    <a:pt x="35" y="254"/>
                    <a:pt x="35" y="254"/>
                    <a:pt x="35" y="254"/>
                  </a:cubicBezTo>
                  <a:cubicBezTo>
                    <a:pt x="36" y="255"/>
                    <a:pt x="36" y="256"/>
                    <a:pt x="34" y="257"/>
                  </a:cubicBezTo>
                  <a:cubicBezTo>
                    <a:pt x="35" y="257"/>
                    <a:pt x="35" y="257"/>
                    <a:pt x="36" y="256"/>
                  </a:cubicBezTo>
                  <a:cubicBezTo>
                    <a:pt x="35" y="258"/>
                    <a:pt x="36" y="261"/>
                    <a:pt x="38" y="262"/>
                  </a:cubicBezTo>
                  <a:cubicBezTo>
                    <a:pt x="38" y="261"/>
                    <a:pt x="39" y="261"/>
                    <a:pt x="40" y="260"/>
                  </a:cubicBezTo>
                  <a:cubicBezTo>
                    <a:pt x="42" y="259"/>
                    <a:pt x="40" y="260"/>
                    <a:pt x="41" y="260"/>
                  </a:cubicBezTo>
                  <a:cubicBezTo>
                    <a:pt x="41" y="261"/>
                    <a:pt x="40" y="262"/>
                    <a:pt x="39" y="262"/>
                  </a:cubicBezTo>
                  <a:cubicBezTo>
                    <a:pt x="38" y="265"/>
                    <a:pt x="42" y="267"/>
                    <a:pt x="44" y="270"/>
                  </a:cubicBezTo>
                  <a:cubicBezTo>
                    <a:pt x="44" y="270"/>
                    <a:pt x="44" y="270"/>
                    <a:pt x="45" y="270"/>
                  </a:cubicBezTo>
                  <a:cubicBezTo>
                    <a:pt x="44" y="273"/>
                    <a:pt x="48" y="273"/>
                    <a:pt x="48" y="276"/>
                  </a:cubicBezTo>
                  <a:cubicBezTo>
                    <a:pt x="49" y="275"/>
                    <a:pt x="51" y="273"/>
                    <a:pt x="52" y="274"/>
                  </a:cubicBezTo>
                  <a:cubicBezTo>
                    <a:pt x="54" y="274"/>
                    <a:pt x="50" y="276"/>
                    <a:pt x="50" y="279"/>
                  </a:cubicBezTo>
                  <a:cubicBezTo>
                    <a:pt x="51" y="278"/>
                    <a:pt x="52" y="279"/>
                    <a:pt x="53" y="279"/>
                  </a:cubicBezTo>
                  <a:cubicBezTo>
                    <a:pt x="52" y="280"/>
                    <a:pt x="52" y="280"/>
                    <a:pt x="52" y="280"/>
                  </a:cubicBezTo>
                  <a:cubicBezTo>
                    <a:pt x="54" y="279"/>
                    <a:pt x="55" y="280"/>
                    <a:pt x="55" y="281"/>
                  </a:cubicBezTo>
                  <a:cubicBezTo>
                    <a:pt x="55" y="281"/>
                    <a:pt x="55" y="281"/>
                    <a:pt x="55" y="281"/>
                  </a:cubicBezTo>
                  <a:cubicBezTo>
                    <a:pt x="55" y="282"/>
                    <a:pt x="55" y="283"/>
                    <a:pt x="56" y="284"/>
                  </a:cubicBezTo>
                  <a:cubicBezTo>
                    <a:pt x="57" y="282"/>
                    <a:pt x="58" y="284"/>
                    <a:pt x="59" y="283"/>
                  </a:cubicBezTo>
                  <a:cubicBezTo>
                    <a:pt x="59" y="284"/>
                    <a:pt x="59" y="284"/>
                    <a:pt x="59" y="284"/>
                  </a:cubicBezTo>
                  <a:cubicBezTo>
                    <a:pt x="60" y="283"/>
                    <a:pt x="60" y="283"/>
                    <a:pt x="60" y="283"/>
                  </a:cubicBezTo>
                  <a:cubicBezTo>
                    <a:pt x="61" y="285"/>
                    <a:pt x="61" y="285"/>
                    <a:pt x="61" y="285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60" y="287"/>
                    <a:pt x="60" y="285"/>
                    <a:pt x="62" y="284"/>
                  </a:cubicBezTo>
                  <a:cubicBezTo>
                    <a:pt x="63" y="284"/>
                    <a:pt x="62" y="285"/>
                    <a:pt x="62" y="286"/>
                  </a:cubicBezTo>
                  <a:cubicBezTo>
                    <a:pt x="62" y="287"/>
                    <a:pt x="62" y="285"/>
                    <a:pt x="61" y="285"/>
                  </a:cubicBezTo>
                  <a:cubicBezTo>
                    <a:pt x="60" y="286"/>
                    <a:pt x="62" y="286"/>
                    <a:pt x="61" y="287"/>
                  </a:cubicBezTo>
                  <a:cubicBezTo>
                    <a:pt x="62" y="287"/>
                    <a:pt x="63" y="286"/>
                    <a:pt x="63" y="286"/>
                  </a:cubicBezTo>
                  <a:cubicBezTo>
                    <a:pt x="64" y="287"/>
                    <a:pt x="65" y="287"/>
                    <a:pt x="65" y="289"/>
                  </a:cubicBezTo>
                  <a:cubicBezTo>
                    <a:pt x="65" y="288"/>
                    <a:pt x="66" y="289"/>
                    <a:pt x="67" y="288"/>
                  </a:cubicBezTo>
                  <a:cubicBezTo>
                    <a:pt x="66" y="288"/>
                    <a:pt x="66" y="287"/>
                    <a:pt x="66" y="286"/>
                  </a:cubicBezTo>
                  <a:cubicBezTo>
                    <a:pt x="67" y="286"/>
                    <a:pt x="68" y="286"/>
                    <a:pt x="68" y="287"/>
                  </a:cubicBezTo>
                  <a:cubicBezTo>
                    <a:pt x="67" y="287"/>
                    <a:pt x="67" y="287"/>
                    <a:pt x="67" y="287"/>
                  </a:cubicBezTo>
                  <a:cubicBezTo>
                    <a:pt x="68" y="287"/>
                    <a:pt x="69" y="288"/>
                    <a:pt x="69" y="286"/>
                  </a:cubicBezTo>
                  <a:cubicBezTo>
                    <a:pt x="69" y="289"/>
                    <a:pt x="69" y="289"/>
                    <a:pt x="69" y="289"/>
                  </a:cubicBezTo>
                  <a:cubicBezTo>
                    <a:pt x="70" y="288"/>
                    <a:pt x="71" y="288"/>
                    <a:pt x="72" y="288"/>
                  </a:cubicBezTo>
                  <a:cubicBezTo>
                    <a:pt x="71" y="290"/>
                    <a:pt x="69" y="291"/>
                    <a:pt x="71" y="292"/>
                  </a:cubicBezTo>
                  <a:cubicBezTo>
                    <a:pt x="73" y="291"/>
                    <a:pt x="73" y="291"/>
                    <a:pt x="73" y="291"/>
                  </a:cubicBezTo>
                  <a:cubicBezTo>
                    <a:pt x="74" y="291"/>
                    <a:pt x="74" y="292"/>
                    <a:pt x="74" y="293"/>
                  </a:cubicBezTo>
                  <a:cubicBezTo>
                    <a:pt x="76" y="294"/>
                    <a:pt x="77" y="289"/>
                    <a:pt x="79" y="291"/>
                  </a:cubicBezTo>
                  <a:cubicBezTo>
                    <a:pt x="78" y="293"/>
                    <a:pt x="78" y="293"/>
                    <a:pt x="79" y="294"/>
                  </a:cubicBezTo>
                  <a:cubicBezTo>
                    <a:pt x="79" y="293"/>
                    <a:pt x="79" y="293"/>
                    <a:pt x="80" y="293"/>
                  </a:cubicBezTo>
                  <a:cubicBezTo>
                    <a:pt x="80" y="292"/>
                    <a:pt x="79" y="294"/>
                    <a:pt x="79" y="293"/>
                  </a:cubicBezTo>
                  <a:cubicBezTo>
                    <a:pt x="79" y="291"/>
                    <a:pt x="80" y="292"/>
                    <a:pt x="80" y="292"/>
                  </a:cubicBezTo>
                  <a:cubicBezTo>
                    <a:pt x="81" y="296"/>
                    <a:pt x="86" y="294"/>
                    <a:pt x="88" y="296"/>
                  </a:cubicBezTo>
                  <a:cubicBezTo>
                    <a:pt x="88" y="294"/>
                    <a:pt x="90" y="295"/>
                    <a:pt x="90" y="295"/>
                  </a:cubicBezTo>
                  <a:cubicBezTo>
                    <a:pt x="90" y="297"/>
                    <a:pt x="92" y="294"/>
                    <a:pt x="93" y="296"/>
                  </a:cubicBezTo>
                  <a:cubicBezTo>
                    <a:pt x="92" y="293"/>
                    <a:pt x="92" y="293"/>
                    <a:pt x="92" y="293"/>
                  </a:cubicBezTo>
                  <a:cubicBezTo>
                    <a:pt x="94" y="295"/>
                    <a:pt x="95" y="290"/>
                    <a:pt x="96" y="293"/>
                  </a:cubicBezTo>
                  <a:cubicBezTo>
                    <a:pt x="97" y="293"/>
                    <a:pt x="96" y="294"/>
                    <a:pt x="95" y="295"/>
                  </a:cubicBezTo>
                  <a:cubicBezTo>
                    <a:pt x="96" y="298"/>
                    <a:pt x="99" y="293"/>
                    <a:pt x="100" y="296"/>
                  </a:cubicBezTo>
                  <a:cubicBezTo>
                    <a:pt x="100" y="295"/>
                    <a:pt x="99" y="293"/>
                    <a:pt x="101" y="292"/>
                  </a:cubicBezTo>
                  <a:cubicBezTo>
                    <a:pt x="101" y="294"/>
                    <a:pt x="103" y="295"/>
                    <a:pt x="103" y="295"/>
                  </a:cubicBezTo>
                  <a:cubicBezTo>
                    <a:pt x="104" y="295"/>
                    <a:pt x="104" y="294"/>
                    <a:pt x="105" y="295"/>
                  </a:cubicBezTo>
                  <a:cubicBezTo>
                    <a:pt x="104" y="296"/>
                    <a:pt x="104" y="296"/>
                    <a:pt x="104" y="296"/>
                  </a:cubicBezTo>
                  <a:cubicBezTo>
                    <a:pt x="105" y="297"/>
                    <a:pt x="106" y="296"/>
                    <a:pt x="107" y="295"/>
                  </a:cubicBezTo>
                  <a:cubicBezTo>
                    <a:pt x="108" y="297"/>
                    <a:pt x="110" y="296"/>
                    <a:pt x="111" y="297"/>
                  </a:cubicBezTo>
                  <a:cubicBezTo>
                    <a:pt x="112" y="295"/>
                    <a:pt x="113" y="299"/>
                    <a:pt x="113" y="295"/>
                  </a:cubicBezTo>
                  <a:cubicBezTo>
                    <a:pt x="114" y="296"/>
                    <a:pt x="114" y="296"/>
                    <a:pt x="114" y="296"/>
                  </a:cubicBezTo>
                  <a:cubicBezTo>
                    <a:pt x="114" y="296"/>
                    <a:pt x="115" y="294"/>
                    <a:pt x="115" y="294"/>
                  </a:cubicBezTo>
                  <a:cubicBezTo>
                    <a:pt x="115" y="296"/>
                    <a:pt x="115" y="296"/>
                    <a:pt x="115" y="296"/>
                  </a:cubicBezTo>
                  <a:cubicBezTo>
                    <a:pt x="114" y="298"/>
                    <a:pt x="117" y="296"/>
                    <a:pt x="117" y="298"/>
                  </a:cubicBezTo>
                  <a:cubicBezTo>
                    <a:pt x="116" y="296"/>
                    <a:pt x="117" y="298"/>
                    <a:pt x="118" y="296"/>
                  </a:cubicBezTo>
                  <a:cubicBezTo>
                    <a:pt x="118" y="296"/>
                    <a:pt x="118" y="296"/>
                    <a:pt x="118" y="296"/>
                  </a:cubicBezTo>
                  <a:cubicBezTo>
                    <a:pt x="120" y="296"/>
                    <a:pt x="119" y="295"/>
                    <a:pt x="120" y="295"/>
                  </a:cubicBezTo>
                  <a:cubicBezTo>
                    <a:pt x="121" y="295"/>
                    <a:pt x="120" y="297"/>
                    <a:pt x="120" y="297"/>
                  </a:cubicBezTo>
                  <a:cubicBezTo>
                    <a:pt x="120" y="298"/>
                    <a:pt x="121" y="298"/>
                    <a:pt x="122" y="297"/>
                  </a:cubicBezTo>
                  <a:cubicBezTo>
                    <a:pt x="122" y="298"/>
                    <a:pt x="122" y="298"/>
                    <a:pt x="123" y="298"/>
                  </a:cubicBezTo>
                  <a:cubicBezTo>
                    <a:pt x="123" y="298"/>
                    <a:pt x="123" y="298"/>
                    <a:pt x="123" y="298"/>
                  </a:cubicBezTo>
                  <a:cubicBezTo>
                    <a:pt x="123" y="298"/>
                    <a:pt x="124" y="298"/>
                    <a:pt x="124" y="299"/>
                  </a:cubicBezTo>
                  <a:cubicBezTo>
                    <a:pt x="123" y="300"/>
                    <a:pt x="123" y="300"/>
                    <a:pt x="123" y="300"/>
                  </a:cubicBezTo>
                  <a:cubicBezTo>
                    <a:pt x="124" y="300"/>
                    <a:pt x="125" y="299"/>
                    <a:pt x="125" y="298"/>
                  </a:cubicBezTo>
                  <a:cubicBezTo>
                    <a:pt x="127" y="300"/>
                    <a:pt x="131" y="300"/>
                    <a:pt x="132" y="300"/>
                  </a:cubicBezTo>
                  <a:cubicBezTo>
                    <a:pt x="131" y="299"/>
                    <a:pt x="131" y="301"/>
                    <a:pt x="131" y="300"/>
                  </a:cubicBezTo>
                  <a:cubicBezTo>
                    <a:pt x="132" y="300"/>
                    <a:pt x="133" y="299"/>
                    <a:pt x="133" y="300"/>
                  </a:cubicBezTo>
                  <a:cubicBezTo>
                    <a:pt x="134" y="300"/>
                    <a:pt x="133" y="301"/>
                    <a:pt x="134" y="302"/>
                  </a:cubicBezTo>
                  <a:cubicBezTo>
                    <a:pt x="133" y="302"/>
                    <a:pt x="135" y="300"/>
                    <a:pt x="134" y="300"/>
                  </a:cubicBezTo>
                  <a:cubicBezTo>
                    <a:pt x="134" y="303"/>
                    <a:pt x="138" y="301"/>
                    <a:pt x="139" y="304"/>
                  </a:cubicBezTo>
                  <a:cubicBezTo>
                    <a:pt x="139" y="303"/>
                    <a:pt x="138" y="304"/>
                    <a:pt x="137" y="305"/>
                  </a:cubicBezTo>
                  <a:cubicBezTo>
                    <a:pt x="139" y="305"/>
                    <a:pt x="141" y="305"/>
                    <a:pt x="143" y="304"/>
                  </a:cubicBezTo>
                  <a:cubicBezTo>
                    <a:pt x="142" y="305"/>
                    <a:pt x="142" y="305"/>
                    <a:pt x="141" y="305"/>
                  </a:cubicBezTo>
                  <a:cubicBezTo>
                    <a:pt x="142" y="306"/>
                    <a:pt x="143" y="307"/>
                    <a:pt x="144" y="306"/>
                  </a:cubicBezTo>
                  <a:cubicBezTo>
                    <a:pt x="145" y="305"/>
                    <a:pt x="144" y="307"/>
                    <a:pt x="144" y="306"/>
                  </a:cubicBezTo>
                  <a:cubicBezTo>
                    <a:pt x="144" y="305"/>
                    <a:pt x="146" y="305"/>
                    <a:pt x="146" y="306"/>
                  </a:cubicBezTo>
                  <a:cubicBezTo>
                    <a:pt x="146" y="306"/>
                    <a:pt x="146" y="306"/>
                    <a:pt x="146" y="306"/>
                  </a:cubicBezTo>
                  <a:cubicBezTo>
                    <a:pt x="147" y="307"/>
                    <a:pt x="147" y="306"/>
                    <a:pt x="148" y="307"/>
                  </a:cubicBezTo>
                  <a:cubicBezTo>
                    <a:pt x="148" y="308"/>
                    <a:pt x="147" y="307"/>
                    <a:pt x="147" y="308"/>
                  </a:cubicBezTo>
                  <a:cubicBezTo>
                    <a:pt x="145" y="310"/>
                    <a:pt x="147" y="311"/>
                    <a:pt x="147" y="311"/>
                  </a:cubicBezTo>
                  <a:cubicBezTo>
                    <a:pt x="149" y="311"/>
                    <a:pt x="149" y="311"/>
                    <a:pt x="149" y="311"/>
                  </a:cubicBezTo>
                  <a:cubicBezTo>
                    <a:pt x="150" y="311"/>
                    <a:pt x="148" y="312"/>
                    <a:pt x="148" y="312"/>
                  </a:cubicBezTo>
                  <a:cubicBezTo>
                    <a:pt x="154" y="312"/>
                    <a:pt x="154" y="312"/>
                    <a:pt x="154" y="312"/>
                  </a:cubicBezTo>
                  <a:cubicBezTo>
                    <a:pt x="153" y="312"/>
                    <a:pt x="152" y="314"/>
                    <a:pt x="151" y="314"/>
                  </a:cubicBezTo>
                  <a:cubicBezTo>
                    <a:pt x="152" y="315"/>
                    <a:pt x="155" y="315"/>
                    <a:pt x="157" y="315"/>
                  </a:cubicBezTo>
                  <a:cubicBezTo>
                    <a:pt x="157" y="316"/>
                    <a:pt x="158" y="317"/>
                    <a:pt x="159" y="318"/>
                  </a:cubicBezTo>
                  <a:cubicBezTo>
                    <a:pt x="158" y="319"/>
                    <a:pt x="159" y="317"/>
                    <a:pt x="158" y="318"/>
                  </a:cubicBezTo>
                  <a:cubicBezTo>
                    <a:pt x="157" y="319"/>
                    <a:pt x="157" y="319"/>
                    <a:pt x="157" y="319"/>
                  </a:cubicBezTo>
                  <a:cubicBezTo>
                    <a:pt x="156" y="318"/>
                    <a:pt x="154" y="320"/>
                    <a:pt x="153" y="320"/>
                  </a:cubicBezTo>
                  <a:cubicBezTo>
                    <a:pt x="155" y="320"/>
                    <a:pt x="154" y="323"/>
                    <a:pt x="154" y="325"/>
                  </a:cubicBezTo>
                  <a:cubicBezTo>
                    <a:pt x="157" y="323"/>
                    <a:pt x="156" y="326"/>
                    <a:pt x="159" y="325"/>
                  </a:cubicBezTo>
                  <a:cubicBezTo>
                    <a:pt x="160" y="327"/>
                    <a:pt x="157" y="327"/>
                    <a:pt x="156" y="328"/>
                  </a:cubicBezTo>
                  <a:cubicBezTo>
                    <a:pt x="158" y="329"/>
                    <a:pt x="158" y="331"/>
                    <a:pt x="158" y="333"/>
                  </a:cubicBezTo>
                  <a:cubicBezTo>
                    <a:pt x="158" y="333"/>
                    <a:pt x="158" y="333"/>
                    <a:pt x="158" y="333"/>
                  </a:cubicBezTo>
                  <a:cubicBezTo>
                    <a:pt x="159" y="334"/>
                    <a:pt x="158" y="337"/>
                    <a:pt x="161" y="338"/>
                  </a:cubicBezTo>
                  <a:cubicBezTo>
                    <a:pt x="160" y="338"/>
                    <a:pt x="160" y="338"/>
                    <a:pt x="159" y="338"/>
                  </a:cubicBezTo>
                  <a:cubicBezTo>
                    <a:pt x="159" y="340"/>
                    <a:pt x="163" y="338"/>
                    <a:pt x="162" y="340"/>
                  </a:cubicBezTo>
                  <a:cubicBezTo>
                    <a:pt x="160" y="339"/>
                    <a:pt x="160" y="339"/>
                    <a:pt x="160" y="339"/>
                  </a:cubicBezTo>
                  <a:cubicBezTo>
                    <a:pt x="162" y="340"/>
                    <a:pt x="160" y="342"/>
                    <a:pt x="162" y="343"/>
                  </a:cubicBezTo>
                  <a:cubicBezTo>
                    <a:pt x="161" y="343"/>
                    <a:pt x="161" y="343"/>
                    <a:pt x="160" y="343"/>
                  </a:cubicBezTo>
                  <a:cubicBezTo>
                    <a:pt x="161" y="344"/>
                    <a:pt x="161" y="345"/>
                    <a:pt x="163" y="346"/>
                  </a:cubicBezTo>
                  <a:cubicBezTo>
                    <a:pt x="162" y="347"/>
                    <a:pt x="161" y="346"/>
                    <a:pt x="160" y="346"/>
                  </a:cubicBezTo>
                  <a:cubicBezTo>
                    <a:pt x="160" y="347"/>
                    <a:pt x="163" y="347"/>
                    <a:pt x="162" y="348"/>
                  </a:cubicBezTo>
                  <a:cubicBezTo>
                    <a:pt x="162" y="349"/>
                    <a:pt x="161" y="349"/>
                    <a:pt x="161" y="349"/>
                  </a:cubicBezTo>
                  <a:cubicBezTo>
                    <a:pt x="162" y="350"/>
                    <a:pt x="162" y="351"/>
                    <a:pt x="163" y="352"/>
                  </a:cubicBezTo>
                  <a:cubicBezTo>
                    <a:pt x="162" y="352"/>
                    <a:pt x="162" y="353"/>
                    <a:pt x="161" y="353"/>
                  </a:cubicBezTo>
                  <a:cubicBezTo>
                    <a:pt x="161" y="360"/>
                    <a:pt x="162" y="366"/>
                    <a:pt x="164" y="372"/>
                  </a:cubicBezTo>
                  <a:cubicBezTo>
                    <a:pt x="161" y="374"/>
                    <a:pt x="162" y="371"/>
                    <a:pt x="161" y="372"/>
                  </a:cubicBezTo>
                  <a:cubicBezTo>
                    <a:pt x="163" y="372"/>
                    <a:pt x="161" y="373"/>
                    <a:pt x="162" y="375"/>
                  </a:cubicBezTo>
                  <a:cubicBezTo>
                    <a:pt x="162" y="375"/>
                    <a:pt x="162" y="375"/>
                    <a:pt x="162" y="375"/>
                  </a:cubicBezTo>
                  <a:cubicBezTo>
                    <a:pt x="162" y="376"/>
                    <a:pt x="161" y="376"/>
                    <a:pt x="162" y="377"/>
                  </a:cubicBezTo>
                  <a:cubicBezTo>
                    <a:pt x="162" y="377"/>
                    <a:pt x="162" y="377"/>
                    <a:pt x="162" y="377"/>
                  </a:cubicBezTo>
                  <a:cubicBezTo>
                    <a:pt x="164" y="378"/>
                    <a:pt x="159" y="379"/>
                    <a:pt x="162" y="379"/>
                  </a:cubicBezTo>
                  <a:cubicBezTo>
                    <a:pt x="161" y="380"/>
                    <a:pt x="161" y="380"/>
                    <a:pt x="161" y="380"/>
                  </a:cubicBezTo>
                  <a:cubicBezTo>
                    <a:pt x="163" y="381"/>
                    <a:pt x="160" y="382"/>
                    <a:pt x="162" y="383"/>
                  </a:cubicBezTo>
                  <a:cubicBezTo>
                    <a:pt x="162" y="383"/>
                    <a:pt x="162" y="383"/>
                    <a:pt x="162" y="383"/>
                  </a:cubicBezTo>
                  <a:cubicBezTo>
                    <a:pt x="161" y="384"/>
                    <a:pt x="165" y="386"/>
                    <a:pt x="163" y="386"/>
                  </a:cubicBezTo>
                  <a:cubicBezTo>
                    <a:pt x="163" y="388"/>
                    <a:pt x="164" y="389"/>
                    <a:pt x="166" y="389"/>
                  </a:cubicBezTo>
                  <a:cubicBezTo>
                    <a:pt x="165" y="390"/>
                    <a:pt x="164" y="389"/>
                    <a:pt x="163" y="389"/>
                  </a:cubicBezTo>
                  <a:cubicBezTo>
                    <a:pt x="164" y="394"/>
                    <a:pt x="164" y="400"/>
                    <a:pt x="167" y="404"/>
                  </a:cubicBezTo>
                  <a:cubicBezTo>
                    <a:pt x="166" y="404"/>
                    <a:pt x="166" y="404"/>
                    <a:pt x="165" y="404"/>
                  </a:cubicBezTo>
                  <a:cubicBezTo>
                    <a:pt x="168" y="406"/>
                    <a:pt x="163" y="409"/>
                    <a:pt x="168" y="411"/>
                  </a:cubicBezTo>
                  <a:cubicBezTo>
                    <a:pt x="170" y="412"/>
                    <a:pt x="170" y="412"/>
                    <a:pt x="170" y="412"/>
                  </a:cubicBezTo>
                  <a:cubicBezTo>
                    <a:pt x="169" y="412"/>
                    <a:pt x="168" y="412"/>
                    <a:pt x="167" y="413"/>
                  </a:cubicBezTo>
                  <a:cubicBezTo>
                    <a:pt x="168" y="413"/>
                    <a:pt x="167" y="415"/>
                    <a:pt x="169" y="416"/>
                  </a:cubicBezTo>
                  <a:cubicBezTo>
                    <a:pt x="168" y="416"/>
                    <a:pt x="168" y="416"/>
                    <a:pt x="168" y="416"/>
                  </a:cubicBezTo>
                  <a:cubicBezTo>
                    <a:pt x="167" y="417"/>
                    <a:pt x="170" y="418"/>
                    <a:pt x="169" y="419"/>
                  </a:cubicBezTo>
                  <a:cubicBezTo>
                    <a:pt x="169" y="419"/>
                    <a:pt x="169" y="419"/>
                    <a:pt x="169" y="419"/>
                  </a:cubicBezTo>
                  <a:cubicBezTo>
                    <a:pt x="166" y="425"/>
                    <a:pt x="163" y="434"/>
                    <a:pt x="168" y="438"/>
                  </a:cubicBezTo>
                  <a:cubicBezTo>
                    <a:pt x="169" y="440"/>
                    <a:pt x="166" y="439"/>
                    <a:pt x="166" y="440"/>
                  </a:cubicBezTo>
                  <a:cubicBezTo>
                    <a:pt x="170" y="444"/>
                    <a:pt x="167" y="452"/>
                    <a:pt x="173" y="453"/>
                  </a:cubicBezTo>
                  <a:cubicBezTo>
                    <a:pt x="173" y="454"/>
                    <a:pt x="173" y="454"/>
                    <a:pt x="173" y="455"/>
                  </a:cubicBezTo>
                  <a:cubicBezTo>
                    <a:pt x="173" y="455"/>
                    <a:pt x="173" y="456"/>
                    <a:pt x="174" y="456"/>
                  </a:cubicBezTo>
                  <a:cubicBezTo>
                    <a:pt x="171" y="457"/>
                    <a:pt x="174" y="460"/>
                    <a:pt x="172" y="462"/>
                  </a:cubicBezTo>
                  <a:cubicBezTo>
                    <a:pt x="175" y="462"/>
                    <a:pt x="174" y="463"/>
                    <a:pt x="174" y="464"/>
                  </a:cubicBezTo>
                  <a:cubicBezTo>
                    <a:pt x="174" y="464"/>
                    <a:pt x="173" y="464"/>
                    <a:pt x="173" y="464"/>
                  </a:cubicBezTo>
                  <a:cubicBezTo>
                    <a:pt x="173" y="466"/>
                    <a:pt x="173" y="466"/>
                    <a:pt x="172" y="468"/>
                  </a:cubicBezTo>
                  <a:cubicBezTo>
                    <a:pt x="172" y="469"/>
                    <a:pt x="174" y="469"/>
                    <a:pt x="173" y="470"/>
                  </a:cubicBezTo>
                  <a:cubicBezTo>
                    <a:pt x="171" y="471"/>
                    <a:pt x="173" y="472"/>
                    <a:pt x="172" y="473"/>
                  </a:cubicBezTo>
                  <a:cubicBezTo>
                    <a:pt x="174" y="473"/>
                    <a:pt x="175" y="474"/>
                    <a:pt x="175" y="475"/>
                  </a:cubicBezTo>
                  <a:cubicBezTo>
                    <a:pt x="172" y="475"/>
                    <a:pt x="172" y="475"/>
                    <a:pt x="172" y="475"/>
                  </a:cubicBezTo>
                  <a:cubicBezTo>
                    <a:pt x="174" y="477"/>
                    <a:pt x="170" y="481"/>
                    <a:pt x="174" y="485"/>
                  </a:cubicBezTo>
                  <a:cubicBezTo>
                    <a:pt x="172" y="485"/>
                    <a:pt x="172" y="485"/>
                    <a:pt x="172" y="485"/>
                  </a:cubicBezTo>
                  <a:cubicBezTo>
                    <a:pt x="174" y="488"/>
                    <a:pt x="173" y="491"/>
                    <a:pt x="176" y="494"/>
                  </a:cubicBezTo>
                  <a:cubicBezTo>
                    <a:pt x="175" y="495"/>
                    <a:pt x="175" y="496"/>
                    <a:pt x="175" y="497"/>
                  </a:cubicBezTo>
                  <a:cubicBezTo>
                    <a:pt x="176" y="498"/>
                    <a:pt x="176" y="499"/>
                    <a:pt x="178" y="499"/>
                  </a:cubicBezTo>
                  <a:cubicBezTo>
                    <a:pt x="178" y="500"/>
                    <a:pt x="177" y="500"/>
                    <a:pt x="177" y="500"/>
                  </a:cubicBezTo>
                  <a:cubicBezTo>
                    <a:pt x="176" y="501"/>
                    <a:pt x="174" y="504"/>
                    <a:pt x="177" y="504"/>
                  </a:cubicBezTo>
                  <a:cubicBezTo>
                    <a:pt x="175" y="505"/>
                    <a:pt x="175" y="505"/>
                    <a:pt x="175" y="505"/>
                  </a:cubicBezTo>
                  <a:cubicBezTo>
                    <a:pt x="177" y="506"/>
                    <a:pt x="179" y="507"/>
                    <a:pt x="177" y="508"/>
                  </a:cubicBezTo>
                  <a:cubicBezTo>
                    <a:pt x="178" y="509"/>
                    <a:pt x="179" y="510"/>
                    <a:pt x="181" y="509"/>
                  </a:cubicBezTo>
                  <a:cubicBezTo>
                    <a:pt x="181" y="510"/>
                    <a:pt x="178" y="510"/>
                    <a:pt x="180" y="510"/>
                  </a:cubicBezTo>
                  <a:cubicBezTo>
                    <a:pt x="178" y="510"/>
                    <a:pt x="178" y="510"/>
                    <a:pt x="178" y="510"/>
                  </a:cubicBezTo>
                  <a:cubicBezTo>
                    <a:pt x="177" y="513"/>
                    <a:pt x="179" y="515"/>
                    <a:pt x="180" y="518"/>
                  </a:cubicBezTo>
                  <a:cubicBezTo>
                    <a:pt x="178" y="519"/>
                    <a:pt x="181" y="520"/>
                    <a:pt x="179" y="522"/>
                  </a:cubicBezTo>
                  <a:cubicBezTo>
                    <a:pt x="181" y="523"/>
                    <a:pt x="179" y="525"/>
                    <a:pt x="182" y="525"/>
                  </a:cubicBezTo>
                  <a:cubicBezTo>
                    <a:pt x="181" y="525"/>
                    <a:pt x="181" y="525"/>
                    <a:pt x="181" y="525"/>
                  </a:cubicBezTo>
                  <a:cubicBezTo>
                    <a:pt x="181" y="526"/>
                    <a:pt x="181" y="528"/>
                    <a:pt x="180" y="530"/>
                  </a:cubicBezTo>
                  <a:cubicBezTo>
                    <a:pt x="180" y="531"/>
                    <a:pt x="182" y="530"/>
                    <a:pt x="183" y="531"/>
                  </a:cubicBezTo>
                  <a:cubicBezTo>
                    <a:pt x="182" y="531"/>
                    <a:pt x="182" y="531"/>
                    <a:pt x="182" y="531"/>
                  </a:cubicBezTo>
                  <a:cubicBezTo>
                    <a:pt x="183" y="532"/>
                    <a:pt x="185" y="532"/>
                    <a:pt x="186" y="532"/>
                  </a:cubicBezTo>
                  <a:cubicBezTo>
                    <a:pt x="185" y="533"/>
                    <a:pt x="186" y="533"/>
                    <a:pt x="185" y="533"/>
                  </a:cubicBezTo>
                  <a:cubicBezTo>
                    <a:pt x="185" y="533"/>
                    <a:pt x="183" y="533"/>
                    <a:pt x="181" y="532"/>
                  </a:cubicBezTo>
                  <a:cubicBezTo>
                    <a:pt x="181" y="534"/>
                    <a:pt x="184" y="534"/>
                    <a:pt x="182" y="535"/>
                  </a:cubicBezTo>
                  <a:cubicBezTo>
                    <a:pt x="182" y="536"/>
                    <a:pt x="182" y="536"/>
                    <a:pt x="184" y="536"/>
                  </a:cubicBezTo>
                  <a:cubicBezTo>
                    <a:pt x="184" y="536"/>
                    <a:pt x="183" y="537"/>
                    <a:pt x="182" y="537"/>
                  </a:cubicBezTo>
                  <a:cubicBezTo>
                    <a:pt x="183" y="537"/>
                    <a:pt x="183" y="538"/>
                    <a:pt x="184" y="538"/>
                  </a:cubicBezTo>
                  <a:cubicBezTo>
                    <a:pt x="184" y="538"/>
                    <a:pt x="184" y="537"/>
                    <a:pt x="184" y="537"/>
                  </a:cubicBezTo>
                  <a:cubicBezTo>
                    <a:pt x="185" y="537"/>
                    <a:pt x="185" y="538"/>
                    <a:pt x="187" y="538"/>
                  </a:cubicBezTo>
                  <a:cubicBezTo>
                    <a:pt x="187" y="537"/>
                    <a:pt x="186" y="537"/>
                    <a:pt x="186" y="537"/>
                  </a:cubicBezTo>
                  <a:cubicBezTo>
                    <a:pt x="188" y="537"/>
                    <a:pt x="188" y="538"/>
                    <a:pt x="187" y="538"/>
                  </a:cubicBezTo>
                  <a:cubicBezTo>
                    <a:pt x="186" y="539"/>
                    <a:pt x="185" y="538"/>
                    <a:pt x="184" y="539"/>
                  </a:cubicBezTo>
                  <a:cubicBezTo>
                    <a:pt x="188" y="540"/>
                    <a:pt x="188" y="540"/>
                    <a:pt x="188" y="540"/>
                  </a:cubicBezTo>
                  <a:cubicBezTo>
                    <a:pt x="186" y="540"/>
                    <a:pt x="187" y="539"/>
                    <a:pt x="189" y="539"/>
                  </a:cubicBezTo>
                  <a:cubicBezTo>
                    <a:pt x="188" y="538"/>
                    <a:pt x="188" y="538"/>
                    <a:pt x="188" y="538"/>
                  </a:cubicBezTo>
                  <a:cubicBezTo>
                    <a:pt x="189" y="538"/>
                    <a:pt x="189" y="538"/>
                    <a:pt x="189" y="538"/>
                  </a:cubicBezTo>
                  <a:cubicBezTo>
                    <a:pt x="189" y="537"/>
                    <a:pt x="190" y="536"/>
                    <a:pt x="189" y="535"/>
                  </a:cubicBezTo>
                  <a:cubicBezTo>
                    <a:pt x="187" y="536"/>
                    <a:pt x="187" y="536"/>
                    <a:pt x="187" y="536"/>
                  </a:cubicBezTo>
                  <a:cubicBezTo>
                    <a:pt x="187" y="535"/>
                    <a:pt x="185" y="535"/>
                    <a:pt x="187" y="534"/>
                  </a:cubicBezTo>
                  <a:cubicBezTo>
                    <a:pt x="187" y="534"/>
                    <a:pt x="188" y="534"/>
                    <a:pt x="189" y="534"/>
                  </a:cubicBezTo>
                  <a:cubicBezTo>
                    <a:pt x="189" y="534"/>
                    <a:pt x="188" y="533"/>
                    <a:pt x="188" y="533"/>
                  </a:cubicBezTo>
                  <a:cubicBezTo>
                    <a:pt x="191" y="533"/>
                    <a:pt x="191" y="533"/>
                    <a:pt x="191" y="533"/>
                  </a:cubicBezTo>
                  <a:cubicBezTo>
                    <a:pt x="187" y="533"/>
                    <a:pt x="189" y="532"/>
                    <a:pt x="189" y="531"/>
                  </a:cubicBezTo>
                  <a:cubicBezTo>
                    <a:pt x="189" y="531"/>
                    <a:pt x="189" y="531"/>
                    <a:pt x="189" y="531"/>
                  </a:cubicBezTo>
                  <a:cubicBezTo>
                    <a:pt x="190" y="530"/>
                    <a:pt x="188" y="532"/>
                    <a:pt x="188" y="531"/>
                  </a:cubicBezTo>
                  <a:cubicBezTo>
                    <a:pt x="188" y="530"/>
                    <a:pt x="191" y="530"/>
                    <a:pt x="192" y="530"/>
                  </a:cubicBezTo>
                  <a:cubicBezTo>
                    <a:pt x="191" y="529"/>
                    <a:pt x="189" y="527"/>
                    <a:pt x="191" y="526"/>
                  </a:cubicBezTo>
                  <a:cubicBezTo>
                    <a:pt x="190" y="525"/>
                    <a:pt x="189" y="524"/>
                    <a:pt x="188" y="524"/>
                  </a:cubicBezTo>
                  <a:cubicBezTo>
                    <a:pt x="188" y="523"/>
                    <a:pt x="191" y="523"/>
                    <a:pt x="190" y="523"/>
                  </a:cubicBezTo>
                  <a:cubicBezTo>
                    <a:pt x="190" y="523"/>
                    <a:pt x="191" y="522"/>
                    <a:pt x="192" y="522"/>
                  </a:cubicBezTo>
                  <a:cubicBezTo>
                    <a:pt x="191" y="522"/>
                    <a:pt x="192" y="521"/>
                    <a:pt x="190" y="522"/>
                  </a:cubicBezTo>
                  <a:cubicBezTo>
                    <a:pt x="190" y="520"/>
                    <a:pt x="191" y="519"/>
                    <a:pt x="190" y="518"/>
                  </a:cubicBezTo>
                  <a:cubicBezTo>
                    <a:pt x="190" y="518"/>
                    <a:pt x="192" y="518"/>
                    <a:pt x="193" y="518"/>
                  </a:cubicBezTo>
                  <a:cubicBezTo>
                    <a:pt x="191" y="517"/>
                    <a:pt x="190" y="516"/>
                    <a:pt x="190" y="515"/>
                  </a:cubicBezTo>
                  <a:cubicBezTo>
                    <a:pt x="189" y="515"/>
                    <a:pt x="189" y="516"/>
                    <a:pt x="187" y="516"/>
                  </a:cubicBezTo>
                  <a:cubicBezTo>
                    <a:pt x="187" y="516"/>
                    <a:pt x="186" y="516"/>
                    <a:pt x="186" y="515"/>
                  </a:cubicBezTo>
                  <a:cubicBezTo>
                    <a:pt x="188" y="515"/>
                    <a:pt x="191" y="515"/>
                    <a:pt x="191" y="514"/>
                  </a:cubicBezTo>
                  <a:cubicBezTo>
                    <a:pt x="193" y="514"/>
                    <a:pt x="190" y="515"/>
                    <a:pt x="193" y="515"/>
                  </a:cubicBezTo>
                  <a:cubicBezTo>
                    <a:pt x="195" y="515"/>
                    <a:pt x="196" y="517"/>
                    <a:pt x="194" y="517"/>
                  </a:cubicBezTo>
                  <a:cubicBezTo>
                    <a:pt x="197" y="518"/>
                    <a:pt x="195" y="516"/>
                    <a:pt x="197" y="516"/>
                  </a:cubicBezTo>
                  <a:cubicBezTo>
                    <a:pt x="197" y="516"/>
                    <a:pt x="195" y="515"/>
                    <a:pt x="195" y="514"/>
                  </a:cubicBezTo>
                  <a:cubicBezTo>
                    <a:pt x="194" y="514"/>
                    <a:pt x="194" y="515"/>
                    <a:pt x="193" y="514"/>
                  </a:cubicBezTo>
                  <a:cubicBezTo>
                    <a:pt x="190" y="514"/>
                    <a:pt x="194" y="513"/>
                    <a:pt x="194" y="513"/>
                  </a:cubicBezTo>
                  <a:cubicBezTo>
                    <a:pt x="195" y="513"/>
                    <a:pt x="195" y="513"/>
                    <a:pt x="195" y="513"/>
                  </a:cubicBezTo>
                  <a:cubicBezTo>
                    <a:pt x="196" y="512"/>
                    <a:pt x="194" y="512"/>
                    <a:pt x="194" y="511"/>
                  </a:cubicBezTo>
                  <a:cubicBezTo>
                    <a:pt x="197" y="511"/>
                    <a:pt x="195" y="513"/>
                    <a:pt x="197" y="513"/>
                  </a:cubicBezTo>
                  <a:cubicBezTo>
                    <a:pt x="199" y="512"/>
                    <a:pt x="199" y="512"/>
                    <a:pt x="199" y="512"/>
                  </a:cubicBezTo>
                  <a:cubicBezTo>
                    <a:pt x="199" y="511"/>
                    <a:pt x="196" y="512"/>
                    <a:pt x="197" y="511"/>
                  </a:cubicBezTo>
                  <a:cubicBezTo>
                    <a:pt x="198" y="511"/>
                    <a:pt x="198" y="511"/>
                    <a:pt x="198" y="511"/>
                  </a:cubicBezTo>
                  <a:cubicBezTo>
                    <a:pt x="197" y="510"/>
                    <a:pt x="197" y="510"/>
                    <a:pt x="197" y="510"/>
                  </a:cubicBezTo>
                  <a:cubicBezTo>
                    <a:pt x="196" y="510"/>
                    <a:pt x="194" y="510"/>
                    <a:pt x="195" y="511"/>
                  </a:cubicBezTo>
                  <a:cubicBezTo>
                    <a:pt x="191" y="511"/>
                    <a:pt x="194" y="511"/>
                    <a:pt x="193" y="510"/>
                  </a:cubicBezTo>
                  <a:cubicBezTo>
                    <a:pt x="192" y="509"/>
                    <a:pt x="194" y="510"/>
                    <a:pt x="192" y="510"/>
                  </a:cubicBezTo>
                  <a:cubicBezTo>
                    <a:pt x="190" y="510"/>
                    <a:pt x="190" y="510"/>
                    <a:pt x="190" y="509"/>
                  </a:cubicBezTo>
                  <a:cubicBezTo>
                    <a:pt x="190" y="508"/>
                    <a:pt x="192" y="509"/>
                    <a:pt x="193" y="508"/>
                  </a:cubicBezTo>
                  <a:cubicBezTo>
                    <a:pt x="193" y="508"/>
                    <a:pt x="193" y="509"/>
                    <a:pt x="192" y="509"/>
                  </a:cubicBezTo>
                  <a:cubicBezTo>
                    <a:pt x="194" y="510"/>
                    <a:pt x="196" y="508"/>
                    <a:pt x="197" y="509"/>
                  </a:cubicBezTo>
                  <a:cubicBezTo>
                    <a:pt x="198" y="508"/>
                    <a:pt x="196" y="508"/>
                    <a:pt x="196" y="508"/>
                  </a:cubicBezTo>
                  <a:cubicBezTo>
                    <a:pt x="195" y="508"/>
                    <a:pt x="194" y="508"/>
                    <a:pt x="193" y="508"/>
                  </a:cubicBezTo>
                  <a:cubicBezTo>
                    <a:pt x="188" y="507"/>
                    <a:pt x="197" y="507"/>
                    <a:pt x="196" y="506"/>
                  </a:cubicBezTo>
                  <a:cubicBezTo>
                    <a:pt x="193" y="506"/>
                    <a:pt x="191" y="504"/>
                    <a:pt x="188" y="506"/>
                  </a:cubicBezTo>
                  <a:cubicBezTo>
                    <a:pt x="187" y="505"/>
                    <a:pt x="187" y="505"/>
                    <a:pt x="187" y="505"/>
                  </a:cubicBezTo>
                  <a:cubicBezTo>
                    <a:pt x="189" y="505"/>
                    <a:pt x="189" y="504"/>
                    <a:pt x="191" y="504"/>
                  </a:cubicBezTo>
                  <a:cubicBezTo>
                    <a:pt x="191" y="504"/>
                    <a:pt x="191" y="504"/>
                    <a:pt x="191" y="504"/>
                  </a:cubicBezTo>
                  <a:cubicBezTo>
                    <a:pt x="193" y="504"/>
                    <a:pt x="193" y="504"/>
                    <a:pt x="193" y="504"/>
                  </a:cubicBezTo>
                  <a:cubicBezTo>
                    <a:pt x="195" y="504"/>
                    <a:pt x="196" y="503"/>
                    <a:pt x="197" y="503"/>
                  </a:cubicBezTo>
                  <a:cubicBezTo>
                    <a:pt x="196" y="502"/>
                    <a:pt x="195" y="503"/>
                    <a:pt x="194" y="502"/>
                  </a:cubicBezTo>
                  <a:cubicBezTo>
                    <a:pt x="195" y="502"/>
                    <a:pt x="195" y="502"/>
                    <a:pt x="196" y="502"/>
                  </a:cubicBezTo>
                  <a:cubicBezTo>
                    <a:pt x="195" y="502"/>
                    <a:pt x="193" y="503"/>
                    <a:pt x="193" y="502"/>
                  </a:cubicBezTo>
                  <a:cubicBezTo>
                    <a:pt x="193" y="501"/>
                    <a:pt x="195" y="500"/>
                    <a:pt x="195" y="501"/>
                  </a:cubicBezTo>
                  <a:cubicBezTo>
                    <a:pt x="197" y="501"/>
                    <a:pt x="197" y="501"/>
                    <a:pt x="197" y="501"/>
                  </a:cubicBezTo>
                  <a:cubicBezTo>
                    <a:pt x="195" y="501"/>
                    <a:pt x="198" y="501"/>
                    <a:pt x="197" y="500"/>
                  </a:cubicBezTo>
                  <a:cubicBezTo>
                    <a:pt x="196" y="500"/>
                    <a:pt x="194" y="500"/>
                    <a:pt x="193" y="500"/>
                  </a:cubicBezTo>
                  <a:cubicBezTo>
                    <a:pt x="192" y="499"/>
                    <a:pt x="194" y="499"/>
                    <a:pt x="193" y="499"/>
                  </a:cubicBezTo>
                  <a:cubicBezTo>
                    <a:pt x="195" y="500"/>
                    <a:pt x="195" y="500"/>
                    <a:pt x="195" y="500"/>
                  </a:cubicBezTo>
                  <a:cubicBezTo>
                    <a:pt x="194" y="499"/>
                    <a:pt x="198" y="499"/>
                    <a:pt x="197" y="498"/>
                  </a:cubicBezTo>
                  <a:cubicBezTo>
                    <a:pt x="195" y="498"/>
                    <a:pt x="195" y="498"/>
                    <a:pt x="195" y="498"/>
                  </a:cubicBezTo>
                  <a:cubicBezTo>
                    <a:pt x="196" y="498"/>
                    <a:pt x="196" y="498"/>
                    <a:pt x="197" y="498"/>
                  </a:cubicBezTo>
                  <a:cubicBezTo>
                    <a:pt x="196" y="498"/>
                    <a:pt x="196" y="497"/>
                    <a:pt x="196" y="497"/>
                  </a:cubicBezTo>
                  <a:cubicBezTo>
                    <a:pt x="197" y="497"/>
                    <a:pt x="197" y="497"/>
                    <a:pt x="197" y="497"/>
                  </a:cubicBezTo>
                  <a:cubicBezTo>
                    <a:pt x="196" y="497"/>
                    <a:pt x="193" y="496"/>
                    <a:pt x="196" y="496"/>
                  </a:cubicBezTo>
                  <a:cubicBezTo>
                    <a:pt x="193" y="496"/>
                    <a:pt x="196" y="496"/>
                    <a:pt x="194" y="497"/>
                  </a:cubicBezTo>
                  <a:cubicBezTo>
                    <a:pt x="192" y="497"/>
                    <a:pt x="193" y="496"/>
                    <a:pt x="192" y="496"/>
                  </a:cubicBezTo>
                  <a:cubicBezTo>
                    <a:pt x="195" y="496"/>
                    <a:pt x="192" y="495"/>
                    <a:pt x="192" y="495"/>
                  </a:cubicBezTo>
                  <a:cubicBezTo>
                    <a:pt x="193" y="494"/>
                    <a:pt x="194" y="494"/>
                    <a:pt x="194" y="494"/>
                  </a:cubicBezTo>
                  <a:cubicBezTo>
                    <a:pt x="193" y="494"/>
                    <a:pt x="193" y="494"/>
                    <a:pt x="193" y="494"/>
                  </a:cubicBezTo>
                  <a:cubicBezTo>
                    <a:pt x="196" y="493"/>
                    <a:pt x="192" y="493"/>
                    <a:pt x="193" y="492"/>
                  </a:cubicBezTo>
                  <a:cubicBezTo>
                    <a:pt x="194" y="492"/>
                    <a:pt x="195" y="492"/>
                    <a:pt x="196" y="492"/>
                  </a:cubicBezTo>
                  <a:cubicBezTo>
                    <a:pt x="193" y="493"/>
                    <a:pt x="193" y="491"/>
                    <a:pt x="191" y="491"/>
                  </a:cubicBezTo>
                  <a:cubicBezTo>
                    <a:pt x="192" y="490"/>
                    <a:pt x="194" y="492"/>
                    <a:pt x="196" y="491"/>
                  </a:cubicBezTo>
                  <a:cubicBezTo>
                    <a:pt x="194" y="491"/>
                    <a:pt x="197" y="490"/>
                    <a:pt x="195" y="490"/>
                  </a:cubicBezTo>
                  <a:cubicBezTo>
                    <a:pt x="194" y="491"/>
                    <a:pt x="193" y="490"/>
                    <a:pt x="192" y="490"/>
                  </a:cubicBezTo>
                  <a:cubicBezTo>
                    <a:pt x="192" y="489"/>
                    <a:pt x="193" y="490"/>
                    <a:pt x="194" y="489"/>
                  </a:cubicBezTo>
                  <a:cubicBezTo>
                    <a:pt x="193" y="489"/>
                    <a:pt x="191" y="488"/>
                    <a:pt x="191" y="489"/>
                  </a:cubicBezTo>
                  <a:cubicBezTo>
                    <a:pt x="191" y="488"/>
                    <a:pt x="189" y="488"/>
                    <a:pt x="190" y="487"/>
                  </a:cubicBezTo>
                  <a:cubicBezTo>
                    <a:pt x="192" y="487"/>
                    <a:pt x="191" y="488"/>
                    <a:pt x="192" y="488"/>
                  </a:cubicBezTo>
                  <a:cubicBezTo>
                    <a:pt x="192" y="487"/>
                    <a:pt x="188" y="488"/>
                    <a:pt x="187" y="487"/>
                  </a:cubicBezTo>
                  <a:cubicBezTo>
                    <a:pt x="187" y="487"/>
                    <a:pt x="184" y="487"/>
                    <a:pt x="183" y="486"/>
                  </a:cubicBezTo>
                  <a:cubicBezTo>
                    <a:pt x="183" y="485"/>
                    <a:pt x="184" y="487"/>
                    <a:pt x="186" y="486"/>
                  </a:cubicBezTo>
                  <a:cubicBezTo>
                    <a:pt x="185" y="486"/>
                    <a:pt x="185" y="486"/>
                    <a:pt x="185" y="486"/>
                  </a:cubicBezTo>
                  <a:cubicBezTo>
                    <a:pt x="188" y="485"/>
                    <a:pt x="190" y="487"/>
                    <a:pt x="193" y="486"/>
                  </a:cubicBezTo>
                  <a:cubicBezTo>
                    <a:pt x="192" y="486"/>
                    <a:pt x="192" y="486"/>
                    <a:pt x="192" y="486"/>
                  </a:cubicBezTo>
                  <a:cubicBezTo>
                    <a:pt x="195" y="486"/>
                    <a:pt x="195" y="486"/>
                    <a:pt x="195" y="486"/>
                  </a:cubicBezTo>
                  <a:cubicBezTo>
                    <a:pt x="193" y="486"/>
                    <a:pt x="194" y="485"/>
                    <a:pt x="194" y="484"/>
                  </a:cubicBezTo>
                  <a:cubicBezTo>
                    <a:pt x="192" y="484"/>
                    <a:pt x="194" y="485"/>
                    <a:pt x="193" y="485"/>
                  </a:cubicBezTo>
                  <a:cubicBezTo>
                    <a:pt x="192" y="484"/>
                    <a:pt x="190" y="484"/>
                    <a:pt x="191" y="483"/>
                  </a:cubicBezTo>
                  <a:cubicBezTo>
                    <a:pt x="192" y="484"/>
                    <a:pt x="193" y="483"/>
                    <a:pt x="194" y="483"/>
                  </a:cubicBezTo>
                  <a:cubicBezTo>
                    <a:pt x="195" y="483"/>
                    <a:pt x="192" y="483"/>
                    <a:pt x="193" y="482"/>
                  </a:cubicBezTo>
                  <a:cubicBezTo>
                    <a:pt x="194" y="483"/>
                    <a:pt x="194" y="483"/>
                    <a:pt x="194" y="483"/>
                  </a:cubicBezTo>
                  <a:cubicBezTo>
                    <a:pt x="194" y="480"/>
                    <a:pt x="194" y="478"/>
                    <a:pt x="190" y="476"/>
                  </a:cubicBezTo>
                  <a:cubicBezTo>
                    <a:pt x="191" y="475"/>
                    <a:pt x="191" y="475"/>
                    <a:pt x="193" y="474"/>
                  </a:cubicBezTo>
                  <a:cubicBezTo>
                    <a:pt x="192" y="474"/>
                    <a:pt x="191" y="474"/>
                    <a:pt x="191" y="473"/>
                  </a:cubicBezTo>
                  <a:cubicBezTo>
                    <a:pt x="193" y="473"/>
                    <a:pt x="193" y="473"/>
                    <a:pt x="193" y="473"/>
                  </a:cubicBezTo>
                  <a:cubicBezTo>
                    <a:pt x="194" y="472"/>
                    <a:pt x="192" y="472"/>
                    <a:pt x="191" y="471"/>
                  </a:cubicBezTo>
                  <a:cubicBezTo>
                    <a:pt x="193" y="471"/>
                    <a:pt x="193" y="471"/>
                    <a:pt x="193" y="471"/>
                  </a:cubicBezTo>
                  <a:cubicBezTo>
                    <a:pt x="194" y="471"/>
                    <a:pt x="192" y="470"/>
                    <a:pt x="191" y="470"/>
                  </a:cubicBezTo>
                  <a:cubicBezTo>
                    <a:pt x="193" y="470"/>
                    <a:pt x="193" y="470"/>
                    <a:pt x="193" y="470"/>
                  </a:cubicBezTo>
                  <a:cubicBezTo>
                    <a:pt x="191" y="470"/>
                    <a:pt x="191" y="470"/>
                    <a:pt x="191" y="470"/>
                  </a:cubicBezTo>
                  <a:cubicBezTo>
                    <a:pt x="191" y="469"/>
                    <a:pt x="191" y="468"/>
                    <a:pt x="193" y="469"/>
                  </a:cubicBezTo>
                  <a:cubicBezTo>
                    <a:pt x="193" y="469"/>
                    <a:pt x="192" y="468"/>
                    <a:pt x="192" y="468"/>
                  </a:cubicBezTo>
                  <a:cubicBezTo>
                    <a:pt x="193" y="468"/>
                    <a:pt x="193" y="467"/>
                    <a:pt x="193" y="466"/>
                  </a:cubicBezTo>
                  <a:cubicBezTo>
                    <a:pt x="192" y="466"/>
                    <a:pt x="191" y="466"/>
                    <a:pt x="190" y="466"/>
                  </a:cubicBezTo>
                  <a:cubicBezTo>
                    <a:pt x="188" y="465"/>
                    <a:pt x="190" y="466"/>
                    <a:pt x="189" y="465"/>
                  </a:cubicBezTo>
                  <a:cubicBezTo>
                    <a:pt x="190" y="465"/>
                    <a:pt x="191" y="465"/>
                    <a:pt x="192" y="465"/>
                  </a:cubicBezTo>
                  <a:cubicBezTo>
                    <a:pt x="195" y="465"/>
                    <a:pt x="192" y="462"/>
                    <a:pt x="193" y="461"/>
                  </a:cubicBezTo>
                  <a:cubicBezTo>
                    <a:pt x="192" y="460"/>
                    <a:pt x="192" y="460"/>
                    <a:pt x="192" y="460"/>
                  </a:cubicBezTo>
                  <a:cubicBezTo>
                    <a:pt x="195" y="460"/>
                    <a:pt x="193" y="459"/>
                    <a:pt x="194" y="458"/>
                  </a:cubicBezTo>
                  <a:cubicBezTo>
                    <a:pt x="193" y="458"/>
                    <a:pt x="191" y="457"/>
                    <a:pt x="191" y="456"/>
                  </a:cubicBezTo>
                  <a:cubicBezTo>
                    <a:pt x="189" y="455"/>
                    <a:pt x="193" y="457"/>
                    <a:pt x="195" y="457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5"/>
                    <a:pt x="193" y="454"/>
                    <a:pt x="194" y="454"/>
                  </a:cubicBezTo>
                  <a:cubicBezTo>
                    <a:pt x="194" y="454"/>
                    <a:pt x="194" y="454"/>
                    <a:pt x="194" y="454"/>
                  </a:cubicBezTo>
                  <a:cubicBezTo>
                    <a:pt x="195" y="454"/>
                    <a:pt x="196" y="455"/>
                    <a:pt x="196" y="454"/>
                  </a:cubicBezTo>
                  <a:cubicBezTo>
                    <a:pt x="194" y="453"/>
                    <a:pt x="196" y="453"/>
                    <a:pt x="194" y="452"/>
                  </a:cubicBezTo>
                  <a:cubicBezTo>
                    <a:pt x="195" y="452"/>
                    <a:pt x="195" y="452"/>
                    <a:pt x="195" y="452"/>
                  </a:cubicBezTo>
                  <a:cubicBezTo>
                    <a:pt x="194" y="451"/>
                    <a:pt x="194" y="451"/>
                    <a:pt x="194" y="451"/>
                  </a:cubicBezTo>
                  <a:cubicBezTo>
                    <a:pt x="195" y="451"/>
                    <a:pt x="195" y="451"/>
                    <a:pt x="195" y="451"/>
                  </a:cubicBezTo>
                  <a:cubicBezTo>
                    <a:pt x="196" y="453"/>
                    <a:pt x="196" y="453"/>
                    <a:pt x="196" y="453"/>
                  </a:cubicBezTo>
                  <a:cubicBezTo>
                    <a:pt x="197" y="452"/>
                    <a:pt x="195" y="452"/>
                    <a:pt x="194" y="451"/>
                  </a:cubicBezTo>
                  <a:cubicBezTo>
                    <a:pt x="193" y="450"/>
                    <a:pt x="195" y="450"/>
                    <a:pt x="195" y="451"/>
                  </a:cubicBezTo>
                  <a:cubicBezTo>
                    <a:pt x="196" y="451"/>
                    <a:pt x="195" y="451"/>
                    <a:pt x="195" y="451"/>
                  </a:cubicBezTo>
                  <a:cubicBezTo>
                    <a:pt x="196" y="452"/>
                    <a:pt x="196" y="451"/>
                    <a:pt x="196" y="452"/>
                  </a:cubicBezTo>
                  <a:cubicBezTo>
                    <a:pt x="196" y="451"/>
                    <a:pt x="195" y="450"/>
                    <a:pt x="195" y="450"/>
                  </a:cubicBezTo>
                  <a:cubicBezTo>
                    <a:pt x="195" y="451"/>
                    <a:pt x="196" y="450"/>
                    <a:pt x="197" y="451"/>
                  </a:cubicBezTo>
                  <a:cubicBezTo>
                    <a:pt x="196" y="450"/>
                    <a:pt x="197" y="450"/>
                    <a:pt x="196" y="450"/>
                  </a:cubicBezTo>
                  <a:cubicBezTo>
                    <a:pt x="196" y="450"/>
                    <a:pt x="195" y="449"/>
                    <a:pt x="194" y="449"/>
                  </a:cubicBezTo>
                  <a:cubicBezTo>
                    <a:pt x="194" y="448"/>
                    <a:pt x="194" y="448"/>
                    <a:pt x="195" y="448"/>
                  </a:cubicBezTo>
                  <a:cubicBezTo>
                    <a:pt x="195" y="449"/>
                    <a:pt x="195" y="449"/>
                    <a:pt x="195" y="449"/>
                  </a:cubicBezTo>
                  <a:cubicBezTo>
                    <a:pt x="195" y="448"/>
                    <a:pt x="196" y="448"/>
                    <a:pt x="194" y="447"/>
                  </a:cubicBezTo>
                  <a:cubicBezTo>
                    <a:pt x="196" y="449"/>
                    <a:pt x="196" y="449"/>
                    <a:pt x="196" y="449"/>
                  </a:cubicBezTo>
                  <a:cubicBezTo>
                    <a:pt x="196" y="448"/>
                    <a:pt x="196" y="448"/>
                    <a:pt x="196" y="447"/>
                  </a:cubicBezTo>
                  <a:cubicBezTo>
                    <a:pt x="197" y="448"/>
                    <a:pt x="198" y="450"/>
                    <a:pt x="199" y="450"/>
                  </a:cubicBezTo>
                  <a:cubicBezTo>
                    <a:pt x="198" y="448"/>
                    <a:pt x="198" y="448"/>
                    <a:pt x="198" y="448"/>
                  </a:cubicBezTo>
                  <a:cubicBezTo>
                    <a:pt x="199" y="448"/>
                    <a:pt x="199" y="448"/>
                    <a:pt x="199" y="449"/>
                  </a:cubicBezTo>
                  <a:cubicBezTo>
                    <a:pt x="200" y="449"/>
                    <a:pt x="198" y="444"/>
                    <a:pt x="199" y="445"/>
                  </a:cubicBezTo>
                  <a:cubicBezTo>
                    <a:pt x="200" y="447"/>
                    <a:pt x="200" y="447"/>
                    <a:pt x="201" y="447"/>
                  </a:cubicBezTo>
                  <a:cubicBezTo>
                    <a:pt x="200" y="446"/>
                    <a:pt x="200" y="446"/>
                    <a:pt x="200" y="446"/>
                  </a:cubicBezTo>
                  <a:cubicBezTo>
                    <a:pt x="200" y="446"/>
                    <a:pt x="201" y="448"/>
                    <a:pt x="200" y="447"/>
                  </a:cubicBezTo>
                  <a:cubicBezTo>
                    <a:pt x="199" y="446"/>
                    <a:pt x="200" y="446"/>
                    <a:pt x="200" y="445"/>
                  </a:cubicBezTo>
                  <a:cubicBezTo>
                    <a:pt x="200" y="446"/>
                    <a:pt x="201" y="447"/>
                    <a:pt x="202" y="447"/>
                  </a:cubicBezTo>
                  <a:cubicBezTo>
                    <a:pt x="202" y="447"/>
                    <a:pt x="202" y="447"/>
                    <a:pt x="202" y="447"/>
                  </a:cubicBezTo>
                  <a:cubicBezTo>
                    <a:pt x="205" y="449"/>
                    <a:pt x="200" y="450"/>
                    <a:pt x="204" y="454"/>
                  </a:cubicBezTo>
                  <a:cubicBezTo>
                    <a:pt x="205" y="456"/>
                    <a:pt x="206" y="463"/>
                    <a:pt x="206" y="463"/>
                  </a:cubicBezTo>
                  <a:cubicBezTo>
                    <a:pt x="214" y="451"/>
                    <a:pt x="212" y="449"/>
                    <a:pt x="214" y="446"/>
                  </a:cubicBezTo>
                  <a:cubicBezTo>
                    <a:pt x="214" y="447"/>
                    <a:pt x="214" y="447"/>
                    <a:pt x="214" y="447"/>
                  </a:cubicBezTo>
                  <a:cubicBezTo>
                    <a:pt x="214" y="446"/>
                    <a:pt x="214" y="446"/>
                    <a:pt x="214" y="446"/>
                  </a:cubicBezTo>
                  <a:cubicBezTo>
                    <a:pt x="214" y="446"/>
                    <a:pt x="215" y="446"/>
                    <a:pt x="215" y="446"/>
                  </a:cubicBezTo>
                  <a:cubicBezTo>
                    <a:pt x="215" y="446"/>
                    <a:pt x="215" y="447"/>
                    <a:pt x="216" y="445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5"/>
                    <a:pt x="217" y="443"/>
                    <a:pt x="217" y="443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7"/>
                    <a:pt x="217" y="446"/>
                    <a:pt x="217" y="447"/>
                  </a:cubicBezTo>
                  <a:cubicBezTo>
                    <a:pt x="217" y="445"/>
                    <a:pt x="217" y="447"/>
                    <a:pt x="218" y="445"/>
                  </a:cubicBezTo>
                  <a:cubicBezTo>
                    <a:pt x="218" y="445"/>
                    <a:pt x="218" y="445"/>
                    <a:pt x="218" y="445"/>
                  </a:cubicBezTo>
                  <a:cubicBezTo>
                    <a:pt x="219" y="445"/>
                    <a:pt x="219" y="444"/>
                    <a:pt x="220" y="444"/>
                  </a:cubicBezTo>
                  <a:cubicBezTo>
                    <a:pt x="220" y="444"/>
                    <a:pt x="219" y="446"/>
                    <a:pt x="219" y="446"/>
                  </a:cubicBezTo>
                  <a:cubicBezTo>
                    <a:pt x="219" y="447"/>
                    <a:pt x="219" y="447"/>
                    <a:pt x="220" y="447"/>
                  </a:cubicBezTo>
                  <a:cubicBezTo>
                    <a:pt x="220" y="447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6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8"/>
                  </a:cubicBezTo>
                  <a:cubicBezTo>
                    <a:pt x="220" y="449"/>
                    <a:pt x="220" y="449"/>
                    <a:pt x="220" y="449"/>
                  </a:cubicBezTo>
                  <a:cubicBezTo>
                    <a:pt x="220" y="449"/>
                    <a:pt x="221" y="448"/>
                    <a:pt x="221" y="447"/>
                  </a:cubicBezTo>
                  <a:cubicBezTo>
                    <a:pt x="222" y="449"/>
                    <a:pt x="224" y="448"/>
                    <a:pt x="225" y="448"/>
                  </a:cubicBezTo>
                  <a:cubicBezTo>
                    <a:pt x="225" y="448"/>
                    <a:pt x="224" y="449"/>
                    <a:pt x="225" y="449"/>
                  </a:cubicBezTo>
                  <a:cubicBezTo>
                    <a:pt x="225" y="449"/>
                    <a:pt x="226" y="448"/>
                    <a:pt x="226" y="449"/>
                  </a:cubicBezTo>
                  <a:cubicBezTo>
                    <a:pt x="226" y="448"/>
                    <a:pt x="225" y="450"/>
                    <a:pt x="225" y="450"/>
                  </a:cubicBezTo>
                  <a:cubicBezTo>
                    <a:pt x="225" y="451"/>
                    <a:pt x="226" y="449"/>
                    <a:pt x="226" y="449"/>
                  </a:cubicBezTo>
                  <a:cubicBezTo>
                    <a:pt x="225" y="452"/>
                    <a:pt x="229" y="450"/>
                    <a:pt x="229" y="452"/>
                  </a:cubicBezTo>
                  <a:cubicBezTo>
                    <a:pt x="229" y="451"/>
                    <a:pt x="228" y="452"/>
                    <a:pt x="227" y="452"/>
                  </a:cubicBezTo>
                  <a:cubicBezTo>
                    <a:pt x="228" y="452"/>
                    <a:pt x="229" y="452"/>
                    <a:pt x="232" y="452"/>
                  </a:cubicBezTo>
                  <a:cubicBezTo>
                    <a:pt x="230" y="453"/>
                    <a:pt x="230" y="453"/>
                    <a:pt x="230" y="453"/>
                  </a:cubicBezTo>
                  <a:cubicBezTo>
                    <a:pt x="230" y="453"/>
                    <a:pt x="231" y="453"/>
                    <a:pt x="232" y="453"/>
                  </a:cubicBezTo>
                  <a:cubicBezTo>
                    <a:pt x="233" y="452"/>
                    <a:pt x="234" y="452"/>
                    <a:pt x="234" y="452"/>
                  </a:cubicBezTo>
                  <a:cubicBezTo>
                    <a:pt x="234" y="452"/>
                    <a:pt x="234" y="452"/>
                    <a:pt x="234" y="452"/>
                  </a:cubicBezTo>
                  <a:cubicBezTo>
                    <a:pt x="235" y="453"/>
                    <a:pt x="235" y="452"/>
                    <a:pt x="236" y="453"/>
                  </a:cubicBezTo>
                  <a:cubicBezTo>
                    <a:pt x="235" y="454"/>
                    <a:pt x="235" y="453"/>
                    <a:pt x="234" y="454"/>
                  </a:cubicBezTo>
                  <a:cubicBezTo>
                    <a:pt x="232" y="455"/>
                    <a:pt x="233" y="456"/>
                    <a:pt x="233" y="456"/>
                  </a:cubicBezTo>
                  <a:cubicBezTo>
                    <a:pt x="235" y="456"/>
                    <a:pt x="235" y="456"/>
                    <a:pt x="235" y="456"/>
                  </a:cubicBezTo>
                  <a:cubicBezTo>
                    <a:pt x="236" y="456"/>
                    <a:pt x="234" y="457"/>
                    <a:pt x="234" y="457"/>
                  </a:cubicBezTo>
                  <a:cubicBezTo>
                    <a:pt x="239" y="456"/>
                    <a:pt x="239" y="456"/>
                    <a:pt x="239" y="456"/>
                  </a:cubicBezTo>
                  <a:cubicBezTo>
                    <a:pt x="238" y="456"/>
                    <a:pt x="237" y="458"/>
                    <a:pt x="236" y="457"/>
                  </a:cubicBezTo>
                  <a:cubicBezTo>
                    <a:pt x="237" y="458"/>
                    <a:pt x="240" y="458"/>
                    <a:pt x="241" y="458"/>
                  </a:cubicBezTo>
                  <a:cubicBezTo>
                    <a:pt x="241" y="459"/>
                    <a:pt x="243" y="459"/>
                    <a:pt x="243" y="460"/>
                  </a:cubicBezTo>
                  <a:cubicBezTo>
                    <a:pt x="242" y="460"/>
                    <a:pt x="243" y="459"/>
                    <a:pt x="242" y="460"/>
                  </a:cubicBezTo>
                  <a:cubicBezTo>
                    <a:pt x="240" y="461"/>
                    <a:pt x="240" y="461"/>
                    <a:pt x="240" y="461"/>
                  </a:cubicBezTo>
                  <a:cubicBezTo>
                    <a:pt x="240" y="460"/>
                    <a:pt x="238" y="461"/>
                    <a:pt x="237" y="461"/>
                  </a:cubicBezTo>
                  <a:cubicBezTo>
                    <a:pt x="238" y="462"/>
                    <a:pt x="238" y="463"/>
                    <a:pt x="237" y="464"/>
                  </a:cubicBezTo>
                  <a:cubicBezTo>
                    <a:pt x="240" y="463"/>
                    <a:pt x="239" y="465"/>
                    <a:pt x="242" y="465"/>
                  </a:cubicBezTo>
                  <a:cubicBezTo>
                    <a:pt x="242" y="466"/>
                    <a:pt x="240" y="466"/>
                    <a:pt x="239" y="466"/>
                  </a:cubicBezTo>
                  <a:cubicBezTo>
                    <a:pt x="240" y="467"/>
                    <a:pt x="240" y="468"/>
                    <a:pt x="240" y="469"/>
                  </a:cubicBezTo>
                  <a:cubicBezTo>
                    <a:pt x="240" y="469"/>
                    <a:pt x="240" y="469"/>
                    <a:pt x="240" y="469"/>
                  </a:cubicBezTo>
                  <a:cubicBezTo>
                    <a:pt x="240" y="470"/>
                    <a:pt x="240" y="472"/>
                    <a:pt x="242" y="472"/>
                  </a:cubicBezTo>
                  <a:cubicBezTo>
                    <a:pt x="241" y="472"/>
                    <a:pt x="241" y="472"/>
                    <a:pt x="241" y="472"/>
                  </a:cubicBezTo>
                  <a:cubicBezTo>
                    <a:pt x="240" y="473"/>
                    <a:pt x="244" y="472"/>
                    <a:pt x="243" y="474"/>
                  </a:cubicBezTo>
                  <a:cubicBezTo>
                    <a:pt x="242" y="473"/>
                    <a:pt x="242" y="473"/>
                    <a:pt x="242" y="473"/>
                  </a:cubicBezTo>
                  <a:cubicBezTo>
                    <a:pt x="243" y="474"/>
                    <a:pt x="241" y="475"/>
                    <a:pt x="243" y="476"/>
                  </a:cubicBezTo>
                  <a:cubicBezTo>
                    <a:pt x="242" y="476"/>
                    <a:pt x="242" y="476"/>
                    <a:pt x="241" y="475"/>
                  </a:cubicBezTo>
                  <a:cubicBezTo>
                    <a:pt x="242" y="476"/>
                    <a:pt x="242" y="477"/>
                    <a:pt x="243" y="478"/>
                  </a:cubicBezTo>
                  <a:cubicBezTo>
                    <a:pt x="241" y="478"/>
                    <a:pt x="241" y="478"/>
                    <a:pt x="241" y="478"/>
                  </a:cubicBezTo>
                  <a:cubicBezTo>
                    <a:pt x="240" y="478"/>
                    <a:pt x="244" y="478"/>
                    <a:pt x="243" y="479"/>
                  </a:cubicBezTo>
                  <a:cubicBezTo>
                    <a:pt x="243" y="479"/>
                    <a:pt x="242" y="480"/>
                    <a:pt x="242" y="480"/>
                  </a:cubicBezTo>
                  <a:cubicBezTo>
                    <a:pt x="243" y="480"/>
                    <a:pt x="243" y="481"/>
                    <a:pt x="243" y="481"/>
                  </a:cubicBezTo>
                  <a:cubicBezTo>
                    <a:pt x="241" y="482"/>
                    <a:pt x="241" y="482"/>
                    <a:pt x="241" y="482"/>
                  </a:cubicBezTo>
                  <a:cubicBezTo>
                    <a:pt x="241" y="486"/>
                    <a:pt x="241" y="490"/>
                    <a:pt x="243" y="494"/>
                  </a:cubicBezTo>
                  <a:cubicBezTo>
                    <a:pt x="240" y="494"/>
                    <a:pt x="241" y="493"/>
                    <a:pt x="240" y="493"/>
                  </a:cubicBezTo>
                  <a:cubicBezTo>
                    <a:pt x="242" y="493"/>
                    <a:pt x="240" y="494"/>
                    <a:pt x="241" y="495"/>
                  </a:cubicBezTo>
                  <a:cubicBezTo>
                    <a:pt x="241" y="495"/>
                    <a:pt x="241" y="495"/>
                    <a:pt x="241" y="495"/>
                  </a:cubicBezTo>
                  <a:cubicBezTo>
                    <a:pt x="241" y="496"/>
                    <a:pt x="240" y="496"/>
                    <a:pt x="240" y="497"/>
                  </a:cubicBezTo>
                  <a:cubicBezTo>
                    <a:pt x="241" y="497"/>
                    <a:pt x="241" y="497"/>
                    <a:pt x="241" y="497"/>
                  </a:cubicBezTo>
                  <a:cubicBezTo>
                    <a:pt x="242" y="497"/>
                    <a:pt x="238" y="498"/>
                    <a:pt x="241" y="498"/>
                  </a:cubicBezTo>
                  <a:cubicBezTo>
                    <a:pt x="239" y="499"/>
                    <a:pt x="239" y="499"/>
                    <a:pt x="239" y="499"/>
                  </a:cubicBezTo>
                  <a:cubicBezTo>
                    <a:pt x="242" y="499"/>
                    <a:pt x="238" y="499"/>
                    <a:pt x="240" y="500"/>
                  </a:cubicBezTo>
                  <a:cubicBezTo>
                    <a:pt x="240" y="500"/>
                    <a:pt x="240" y="500"/>
                    <a:pt x="240" y="500"/>
                  </a:cubicBezTo>
                  <a:cubicBezTo>
                    <a:pt x="239" y="501"/>
                    <a:pt x="243" y="502"/>
                    <a:pt x="241" y="502"/>
                  </a:cubicBezTo>
                  <a:cubicBezTo>
                    <a:pt x="241" y="503"/>
                    <a:pt x="242" y="504"/>
                    <a:pt x="244" y="504"/>
                  </a:cubicBezTo>
                  <a:cubicBezTo>
                    <a:pt x="241" y="504"/>
                    <a:pt x="241" y="504"/>
                    <a:pt x="241" y="504"/>
                  </a:cubicBezTo>
                  <a:cubicBezTo>
                    <a:pt x="242" y="507"/>
                    <a:pt x="241" y="511"/>
                    <a:pt x="244" y="513"/>
                  </a:cubicBezTo>
                  <a:cubicBezTo>
                    <a:pt x="243" y="513"/>
                    <a:pt x="243" y="513"/>
                    <a:pt x="243" y="513"/>
                  </a:cubicBezTo>
                  <a:cubicBezTo>
                    <a:pt x="245" y="515"/>
                    <a:pt x="241" y="517"/>
                    <a:pt x="245" y="518"/>
                  </a:cubicBezTo>
                  <a:cubicBezTo>
                    <a:pt x="247" y="518"/>
                    <a:pt x="247" y="518"/>
                    <a:pt x="247" y="518"/>
                  </a:cubicBezTo>
                  <a:cubicBezTo>
                    <a:pt x="244" y="519"/>
                    <a:pt x="244" y="519"/>
                    <a:pt x="244" y="519"/>
                  </a:cubicBezTo>
                  <a:cubicBezTo>
                    <a:pt x="246" y="519"/>
                    <a:pt x="245" y="520"/>
                    <a:pt x="247" y="521"/>
                  </a:cubicBezTo>
                  <a:cubicBezTo>
                    <a:pt x="245" y="521"/>
                    <a:pt x="245" y="521"/>
                    <a:pt x="245" y="521"/>
                  </a:cubicBezTo>
                  <a:cubicBezTo>
                    <a:pt x="245" y="521"/>
                    <a:pt x="247" y="522"/>
                    <a:pt x="247" y="523"/>
                  </a:cubicBezTo>
                  <a:cubicBezTo>
                    <a:pt x="246" y="523"/>
                    <a:pt x="246" y="523"/>
                    <a:pt x="246" y="523"/>
                  </a:cubicBezTo>
                  <a:cubicBezTo>
                    <a:pt x="243" y="527"/>
                    <a:pt x="241" y="532"/>
                    <a:pt x="246" y="534"/>
                  </a:cubicBezTo>
                  <a:cubicBezTo>
                    <a:pt x="247" y="535"/>
                    <a:pt x="243" y="535"/>
                    <a:pt x="244" y="536"/>
                  </a:cubicBezTo>
                  <a:cubicBezTo>
                    <a:pt x="247" y="538"/>
                    <a:pt x="245" y="541"/>
                    <a:pt x="247" y="543"/>
                  </a:cubicBezTo>
                  <a:cubicBezTo>
                    <a:pt x="246" y="546"/>
                    <a:pt x="244" y="545"/>
                    <a:pt x="243" y="548"/>
                  </a:cubicBezTo>
                  <a:cubicBezTo>
                    <a:pt x="243" y="547"/>
                    <a:pt x="243" y="547"/>
                    <a:pt x="243" y="547"/>
                  </a:cubicBezTo>
                  <a:cubicBezTo>
                    <a:pt x="242" y="549"/>
                    <a:pt x="241" y="547"/>
                    <a:pt x="240" y="546"/>
                  </a:cubicBezTo>
                  <a:cubicBezTo>
                    <a:pt x="240" y="547"/>
                    <a:pt x="239" y="547"/>
                    <a:pt x="240" y="549"/>
                  </a:cubicBezTo>
                  <a:cubicBezTo>
                    <a:pt x="239" y="550"/>
                    <a:pt x="238" y="546"/>
                    <a:pt x="238" y="547"/>
                  </a:cubicBezTo>
                  <a:cubicBezTo>
                    <a:pt x="238" y="546"/>
                    <a:pt x="238" y="548"/>
                    <a:pt x="238" y="548"/>
                  </a:cubicBezTo>
                  <a:cubicBezTo>
                    <a:pt x="236" y="550"/>
                    <a:pt x="238" y="546"/>
                    <a:pt x="235" y="545"/>
                  </a:cubicBezTo>
                  <a:cubicBezTo>
                    <a:pt x="232" y="546"/>
                    <a:pt x="228" y="548"/>
                    <a:pt x="225" y="547"/>
                  </a:cubicBezTo>
                  <a:cubicBezTo>
                    <a:pt x="225" y="547"/>
                    <a:pt x="225" y="549"/>
                    <a:pt x="225" y="549"/>
                  </a:cubicBezTo>
                  <a:cubicBezTo>
                    <a:pt x="224" y="546"/>
                    <a:pt x="224" y="550"/>
                    <a:pt x="223" y="549"/>
                  </a:cubicBezTo>
                  <a:cubicBezTo>
                    <a:pt x="223" y="548"/>
                    <a:pt x="223" y="548"/>
                    <a:pt x="223" y="547"/>
                  </a:cubicBezTo>
                  <a:cubicBezTo>
                    <a:pt x="222" y="546"/>
                    <a:pt x="220" y="548"/>
                    <a:pt x="219" y="547"/>
                  </a:cubicBezTo>
                  <a:cubicBezTo>
                    <a:pt x="218" y="549"/>
                    <a:pt x="216" y="546"/>
                    <a:pt x="215" y="548"/>
                  </a:cubicBezTo>
                  <a:cubicBezTo>
                    <a:pt x="215" y="546"/>
                    <a:pt x="214" y="547"/>
                    <a:pt x="214" y="546"/>
                  </a:cubicBezTo>
                  <a:cubicBezTo>
                    <a:pt x="213" y="550"/>
                    <a:pt x="211" y="545"/>
                    <a:pt x="210" y="547"/>
                  </a:cubicBezTo>
                  <a:cubicBezTo>
                    <a:pt x="210" y="547"/>
                    <a:pt x="210" y="547"/>
                    <a:pt x="210" y="547"/>
                  </a:cubicBezTo>
                  <a:cubicBezTo>
                    <a:pt x="206" y="547"/>
                    <a:pt x="202" y="547"/>
                    <a:pt x="198" y="549"/>
                  </a:cubicBezTo>
                  <a:cubicBezTo>
                    <a:pt x="195" y="549"/>
                    <a:pt x="193" y="546"/>
                    <a:pt x="190" y="547"/>
                  </a:cubicBezTo>
                  <a:cubicBezTo>
                    <a:pt x="190" y="548"/>
                    <a:pt x="190" y="549"/>
                    <a:pt x="190" y="549"/>
                  </a:cubicBezTo>
                  <a:cubicBezTo>
                    <a:pt x="189" y="549"/>
                    <a:pt x="190" y="548"/>
                    <a:pt x="190" y="547"/>
                  </a:cubicBezTo>
                  <a:cubicBezTo>
                    <a:pt x="188" y="549"/>
                    <a:pt x="187" y="547"/>
                    <a:pt x="185" y="547"/>
                  </a:cubicBezTo>
                  <a:cubicBezTo>
                    <a:pt x="185" y="548"/>
                    <a:pt x="184" y="548"/>
                    <a:pt x="185" y="549"/>
                  </a:cubicBezTo>
                  <a:cubicBezTo>
                    <a:pt x="183" y="546"/>
                    <a:pt x="181" y="550"/>
                    <a:pt x="179" y="548"/>
                  </a:cubicBezTo>
                  <a:cubicBezTo>
                    <a:pt x="179" y="552"/>
                    <a:pt x="178" y="550"/>
                    <a:pt x="177" y="551"/>
                  </a:cubicBezTo>
                  <a:cubicBezTo>
                    <a:pt x="177" y="551"/>
                    <a:pt x="177" y="550"/>
                    <a:pt x="177" y="549"/>
                  </a:cubicBezTo>
                  <a:cubicBezTo>
                    <a:pt x="175" y="550"/>
                    <a:pt x="175" y="550"/>
                    <a:pt x="173" y="549"/>
                  </a:cubicBezTo>
                  <a:cubicBezTo>
                    <a:pt x="172" y="549"/>
                    <a:pt x="172" y="551"/>
                    <a:pt x="171" y="551"/>
                  </a:cubicBezTo>
                  <a:cubicBezTo>
                    <a:pt x="171" y="548"/>
                    <a:pt x="170" y="550"/>
                    <a:pt x="169" y="550"/>
                  </a:cubicBezTo>
                  <a:cubicBezTo>
                    <a:pt x="169" y="552"/>
                    <a:pt x="168" y="553"/>
                    <a:pt x="167" y="552"/>
                  </a:cubicBezTo>
                  <a:cubicBezTo>
                    <a:pt x="168" y="549"/>
                    <a:pt x="168" y="549"/>
                    <a:pt x="168" y="549"/>
                  </a:cubicBezTo>
                  <a:cubicBezTo>
                    <a:pt x="165" y="551"/>
                    <a:pt x="162" y="548"/>
                    <a:pt x="159" y="551"/>
                  </a:cubicBezTo>
                  <a:cubicBezTo>
                    <a:pt x="159" y="549"/>
                    <a:pt x="159" y="549"/>
                    <a:pt x="159" y="549"/>
                  </a:cubicBezTo>
                  <a:cubicBezTo>
                    <a:pt x="156" y="550"/>
                    <a:pt x="154" y="548"/>
                    <a:pt x="151" y="549"/>
                  </a:cubicBezTo>
                  <a:cubicBezTo>
                    <a:pt x="150" y="548"/>
                    <a:pt x="150" y="547"/>
                    <a:pt x="149" y="547"/>
                  </a:cubicBezTo>
                  <a:cubicBezTo>
                    <a:pt x="148" y="548"/>
                    <a:pt x="148" y="548"/>
                    <a:pt x="146" y="549"/>
                  </a:cubicBezTo>
                  <a:cubicBezTo>
                    <a:pt x="146" y="549"/>
                    <a:pt x="146" y="548"/>
                    <a:pt x="147" y="547"/>
                  </a:cubicBezTo>
                  <a:cubicBezTo>
                    <a:pt x="146" y="546"/>
                    <a:pt x="147" y="544"/>
                    <a:pt x="145" y="545"/>
                  </a:cubicBezTo>
                  <a:cubicBezTo>
                    <a:pt x="146" y="545"/>
                    <a:pt x="146" y="545"/>
                    <a:pt x="146" y="545"/>
                  </a:cubicBezTo>
                  <a:cubicBezTo>
                    <a:pt x="145" y="545"/>
                    <a:pt x="143" y="545"/>
                    <a:pt x="144" y="544"/>
                  </a:cubicBezTo>
                  <a:cubicBezTo>
                    <a:pt x="143" y="544"/>
                    <a:pt x="142" y="543"/>
                    <a:pt x="140" y="544"/>
                  </a:cubicBezTo>
                  <a:cubicBezTo>
                    <a:pt x="140" y="543"/>
                    <a:pt x="143" y="543"/>
                    <a:pt x="141" y="543"/>
                  </a:cubicBezTo>
                  <a:cubicBezTo>
                    <a:pt x="143" y="543"/>
                    <a:pt x="143" y="543"/>
                    <a:pt x="143" y="543"/>
                  </a:cubicBezTo>
                  <a:cubicBezTo>
                    <a:pt x="143" y="541"/>
                    <a:pt x="142" y="539"/>
                    <a:pt x="142" y="537"/>
                  </a:cubicBezTo>
                  <a:cubicBezTo>
                    <a:pt x="145" y="537"/>
                    <a:pt x="142" y="534"/>
                    <a:pt x="144" y="534"/>
                  </a:cubicBezTo>
                  <a:cubicBezTo>
                    <a:pt x="143" y="533"/>
                    <a:pt x="146" y="532"/>
                    <a:pt x="143" y="530"/>
                  </a:cubicBezTo>
                  <a:cubicBezTo>
                    <a:pt x="144" y="531"/>
                    <a:pt x="144" y="531"/>
                    <a:pt x="144" y="531"/>
                  </a:cubicBezTo>
                  <a:cubicBezTo>
                    <a:pt x="145" y="530"/>
                    <a:pt x="146" y="528"/>
                    <a:pt x="147" y="527"/>
                  </a:cubicBezTo>
                  <a:cubicBezTo>
                    <a:pt x="148" y="527"/>
                    <a:pt x="146" y="526"/>
                    <a:pt x="146" y="525"/>
                  </a:cubicBezTo>
                  <a:cubicBezTo>
                    <a:pt x="147" y="525"/>
                    <a:pt x="147" y="525"/>
                    <a:pt x="147" y="525"/>
                  </a:cubicBezTo>
                  <a:cubicBezTo>
                    <a:pt x="147" y="524"/>
                    <a:pt x="145" y="523"/>
                    <a:pt x="145" y="522"/>
                  </a:cubicBezTo>
                  <a:cubicBezTo>
                    <a:pt x="146" y="522"/>
                    <a:pt x="145" y="521"/>
                    <a:pt x="146" y="521"/>
                  </a:cubicBezTo>
                  <a:cubicBezTo>
                    <a:pt x="146" y="522"/>
                    <a:pt x="147" y="523"/>
                    <a:pt x="149" y="525"/>
                  </a:cubicBezTo>
                  <a:cubicBezTo>
                    <a:pt x="150" y="525"/>
                    <a:pt x="147" y="522"/>
                    <a:pt x="149" y="523"/>
                  </a:cubicBezTo>
                  <a:cubicBezTo>
                    <a:pt x="150" y="522"/>
                    <a:pt x="150" y="521"/>
                    <a:pt x="149" y="520"/>
                  </a:cubicBezTo>
                  <a:cubicBezTo>
                    <a:pt x="149" y="521"/>
                    <a:pt x="150" y="520"/>
                    <a:pt x="150" y="521"/>
                  </a:cubicBezTo>
                  <a:cubicBezTo>
                    <a:pt x="151" y="521"/>
                    <a:pt x="151" y="520"/>
                    <a:pt x="151" y="520"/>
                  </a:cubicBezTo>
                  <a:cubicBezTo>
                    <a:pt x="150" y="520"/>
                    <a:pt x="150" y="520"/>
                    <a:pt x="150" y="520"/>
                  </a:cubicBezTo>
                  <a:cubicBezTo>
                    <a:pt x="149" y="519"/>
                    <a:pt x="150" y="518"/>
                    <a:pt x="148" y="517"/>
                  </a:cubicBezTo>
                  <a:cubicBezTo>
                    <a:pt x="148" y="517"/>
                    <a:pt x="149" y="518"/>
                    <a:pt x="148" y="518"/>
                  </a:cubicBezTo>
                  <a:cubicBezTo>
                    <a:pt x="147" y="517"/>
                    <a:pt x="148" y="516"/>
                    <a:pt x="149" y="516"/>
                  </a:cubicBezTo>
                  <a:cubicBezTo>
                    <a:pt x="150" y="517"/>
                    <a:pt x="150" y="519"/>
                    <a:pt x="151" y="519"/>
                  </a:cubicBezTo>
                  <a:cubicBezTo>
                    <a:pt x="150" y="515"/>
                    <a:pt x="150" y="515"/>
                    <a:pt x="150" y="515"/>
                  </a:cubicBezTo>
                  <a:cubicBezTo>
                    <a:pt x="150" y="516"/>
                    <a:pt x="149" y="516"/>
                    <a:pt x="148" y="515"/>
                  </a:cubicBezTo>
                  <a:cubicBezTo>
                    <a:pt x="148" y="516"/>
                    <a:pt x="148" y="516"/>
                    <a:pt x="148" y="516"/>
                  </a:cubicBezTo>
                  <a:cubicBezTo>
                    <a:pt x="147" y="515"/>
                    <a:pt x="147" y="515"/>
                    <a:pt x="147" y="515"/>
                  </a:cubicBezTo>
                  <a:cubicBezTo>
                    <a:pt x="147" y="516"/>
                    <a:pt x="145" y="516"/>
                    <a:pt x="145" y="517"/>
                  </a:cubicBezTo>
                  <a:cubicBezTo>
                    <a:pt x="147" y="518"/>
                    <a:pt x="147" y="518"/>
                    <a:pt x="147" y="518"/>
                  </a:cubicBezTo>
                  <a:cubicBezTo>
                    <a:pt x="146" y="519"/>
                    <a:pt x="147" y="521"/>
                    <a:pt x="146" y="520"/>
                  </a:cubicBezTo>
                  <a:cubicBezTo>
                    <a:pt x="145" y="519"/>
                    <a:pt x="145" y="519"/>
                    <a:pt x="144" y="519"/>
                  </a:cubicBezTo>
                  <a:cubicBezTo>
                    <a:pt x="144" y="519"/>
                    <a:pt x="144" y="519"/>
                    <a:pt x="144" y="519"/>
                  </a:cubicBezTo>
                  <a:cubicBezTo>
                    <a:pt x="142" y="518"/>
                    <a:pt x="142" y="518"/>
                    <a:pt x="142" y="518"/>
                  </a:cubicBezTo>
                  <a:cubicBezTo>
                    <a:pt x="145" y="520"/>
                    <a:pt x="142" y="520"/>
                    <a:pt x="142" y="521"/>
                  </a:cubicBezTo>
                  <a:cubicBezTo>
                    <a:pt x="142" y="520"/>
                    <a:pt x="142" y="520"/>
                    <a:pt x="142" y="520"/>
                  </a:cubicBezTo>
                  <a:cubicBezTo>
                    <a:pt x="140" y="521"/>
                    <a:pt x="143" y="521"/>
                    <a:pt x="143" y="522"/>
                  </a:cubicBezTo>
                  <a:cubicBezTo>
                    <a:pt x="142" y="522"/>
                    <a:pt x="140" y="520"/>
                    <a:pt x="139" y="520"/>
                  </a:cubicBezTo>
                  <a:cubicBezTo>
                    <a:pt x="138" y="521"/>
                    <a:pt x="139" y="524"/>
                    <a:pt x="137" y="524"/>
                  </a:cubicBezTo>
                  <a:cubicBezTo>
                    <a:pt x="136" y="525"/>
                    <a:pt x="137" y="526"/>
                    <a:pt x="137" y="528"/>
                  </a:cubicBezTo>
                  <a:cubicBezTo>
                    <a:pt x="137" y="529"/>
                    <a:pt x="135" y="527"/>
                    <a:pt x="136" y="528"/>
                  </a:cubicBezTo>
                  <a:cubicBezTo>
                    <a:pt x="135" y="527"/>
                    <a:pt x="134" y="527"/>
                    <a:pt x="133" y="527"/>
                  </a:cubicBezTo>
                  <a:cubicBezTo>
                    <a:pt x="134" y="527"/>
                    <a:pt x="132" y="528"/>
                    <a:pt x="135" y="529"/>
                  </a:cubicBezTo>
                  <a:cubicBezTo>
                    <a:pt x="133" y="529"/>
                    <a:pt x="132" y="532"/>
                    <a:pt x="133" y="533"/>
                  </a:cubicBezTo>
                  <a:cubicBezTo>
                    <a:pt x="133" y="533"/>
                    <a:pt x="131" y="532"/>
                    <a:pt x="130" y="532"/>
                  </a:cubicBezTo>
                  <a:cubicBezTo>
                    <a:pt x="131" y="534"/>
                    <a:pt x="132" y="535"/>
                    <a:pt x="131" y="536"/>
                  </a:cubicBezTo>
                  <a:cubicBezTo>
                    <a:pt x="133" y="537"/>
                    <a:pt x="133" y="536"/>
                    <a:pt x="135" y="537"/>
                  </a:cubicBezTo>
                  <a:cubicBezTo>
                    <a:pt x="135" y="537"/>
                    <a:pt x="136" y="537"/>
                    <a:pt x="136" y="537"/>
                  </a:cubicBezTo>
                  <a:cubicBezTo>
                    <a:pt x="134" y="537"/>
                    <a:pt x="131" y="537"/>
                    <a:pt x="131" y="538"/>
                  </a:cubicBezTo>
                  <a:cubicBezTo>
                    <a:pt x="128" y="538"/>
                    <a:pt x="132" y="536"/>
                    <a:pt x="129" y="536"/>
                  </a:cubicBezTo>
                  <a:cubicBezTo>
                    <a:pt x="126" y="535"/>
                    <a:pt x="127" y="533"/>
                    <a:pt x="128" y="533"/>
                  </a:cubicBezTo>
                  <a:cubicBezTo>
                    <a:pt x="126" y="531"/>
                    <a:pt x="128" y="533"/>
                    <a:pt x="126" y="533"/>
                  </a:cubicBezTo>
                  <a:cubicBezTo>
                    <a:pt x="126" y="534"/>
                    <a:pt x="127" y="535"/>
                    <a:pt x="127" y="536"/>
                  </a:cubicBezTo>
                  <a:cubicBezTo>
                    <a:pt x="128" y="537"/>
                    <a:pt x="128" y="536"/>
                    <a:pt x="129" y="537"/>
                  </a:cubicBezTo>
                  <a:cubicBezTo>
                    <a:pt x="131" y="539"/>
                    <a:pt x="127" y="539"/>
                    <a:pt x="127" y="539"/>
                  </a:cubicBezTo>
                  <a:cubicBezTo>
                    <a:pt x="126" y="538"/>
                    <a:pt x="126" y="538"/>
                    <a:pt x="126" y="538"/>
                  </a:cubicBezTo>
                  <a:cubicBezTo>
                    <a:pt x="125" y="539"/>
                    <a:pt x="127" y="540"/>
                    <a:pt x="127" y="541"/>
                  </a:cubicBezTo>
                  <a:cubicBezTo>
                    <a:pt x="124" y="541"/>
                    <a:pt x="126" y="539"/>
                    <a:pt x="124" y="538"/>
                  </a:cubicBezTo>
                  <a:cubicBezTo>
                    <a:pt x="122" y="539"/>
                    <a:pt x="122" y="539"/>
                    <a:pt x="122" y="539"/>
                  </a:cubicBezTo>
                  <a:cubicBezTo>
                    <a:pt x="122" y="542"/>
                    <a:pt x="125" y="540"/>
                    <a:pt x="124" y="542"/>
                  </a:cubicBezTo>
                  <a:cubicBezTo>
                    <a:pt x="123" y="542"/>
                    <a:pt x="123" y="542"/>
                    <a:pt x="123" y="542"/>
                  </a:cubicBezTo>
                  <a:cubicBezTo>
                    <a:pt x="124" y="543"/>
                    <a:pt x="124" y="543"/>
                    <a:pt x="124" y="543"/>
                  </a:cubicBezTo>
                  <a:cubicBezTo>
                    <a:pt x="125" y="543"/>
                    <a:pt x="127" y="543"/>
                    <a:pt x="126" y="542"/>
                  </a:cubicBezTo>
                  <a:cubicBezTo>
                    <a:pt x="130" y="542"/>
                    <a:pt x="127" y="543"/>
                    <a:pt x="128" y="544"/>
                  </a:cubicBezTo>
                  <a:cubicBezTo>
                    <a:pt x="130" y="545"/>
                    <a:pt x="127" y="544"/>
                    <a:pt x="129" y="543"/>
                  </a:cubicBezTo>
                  <a:cubicBezTo>
                    <a:pt x="131" y="543"/>
                    <a:pt x="131" y="544"/>
                    <a:pt x="131" y="545"/>
                  </a:cubicBezTo>
                  <a:cubicBezTo>
                    <a:pt x="132" y="546"/>
                    <a:pt x="130" y="546"/>
                    <a:pt x="129" y="547"/>
                  </a:cubicBezTo>
                  <a:cubicBezTo>
                    <a:pt x="128" y="546"/>
                    <a:pt x="128" y="545"/>
                    <a:pt x="129" y="545"/>
                  </a:cubicBezTo>
                  <a:cubicBezTo>
                    <a:pt x="127" y="544"/>
                    <a:pt x="125" y="547"/>
                    <a:pt x="124" y="546"/>
                  </a:cubicBezTo>
                  <a:cubicBezTo>
                    <a:pt x="123" y="548"/>
                    <a:pt x="125" y="547"/>
                    <a:pt x="126" y="548"/>
                  </a:cubicBezTo>
                  <a:cubicBezTo>
                    <a:pt x="126" y="547"/>
                    <a:pt x="128" y="547"/>
                    <a:pt x="128" y="547"/>
                  </a:cubicBezTo>
                  <a:cubicBezTo>
                    <a:pt x="133" y="548"/>
                    <a:pt x="125" y="549"/>
                    <a:pt x="127" y="551"/>
                  </a:cubicBezTo>
                  <a:cubicBezTo>
                    <a:pt x="130" y="550"/>
                    <a:pt x="132" y="552"/>
                    <a:pt x="134" y="549"/>
                  </a:cubicBezTo>
                  <a:cubicBezTo>
                    <a:pt x="135" y="549"/>
                    <a:pt x="136" y="550"/>
                    <a:pt x="136" y="550"/>
                  </a:cubicBezTo>
                  <a:cubicBezTo>
                    <a:pt x="134" y="551"/>
                    <a:pt x="135" y="552"/>
                    <a:pt x="133" y="552"/>
                  </a:cubicBezTo>
                  <a:cubicBezTo>
                    <a:pt x="133" y="553"/>
                    <a:pt x="133" y="553"/>
                    <a:pt x="133" y="553"/>
                  </a:cubicBezTo>
                  <a:cubicBezTo>
                    <a:pt x="130" y="553"/>
                    <a:pt x="130" y="553"/>
                    <a:pt x="130" y="553"/>
                  </a:cubicBezTo>
                  <a:cubicBezTo>
                    <a:pt x="130" y="554"/>
                    <a:pt x="129" y="557"/>
                    <a:pt x="129" y="558"/>
                  </a:cubicBezTo>
                  <a:cubicBezTo>
                    <a:pt x="130" y="558"/>
                    <a:pt x="130" y="556"/>
                    <a:pt x="131" y="557"/>
                  </a:cubicBezTo>
                  <a:cubicBezTo>
                    <a:pt x="130" y="557"/>
                    <a:pt x="130" y="559"/>
                    <a:pt x="131" y="559"/>
                  </a:cubicBezTo>
                  <a:cubicBezTo>
                    <a:pt x="130" y="558"/>
                    <a:pt x="133" y="557"/>
                    <a:pt x="134" y="557"/>
                  </a:cubicBezTo>
                  <a:cubicBezTo>
                    <a:pt x="134" y="558"/>
                    <a:pt x="134" y="560"/>
                    <a:pt x="133" y="560"/>
                  </a:cubicBezTo>
                  <a:cubicBezTo>
                    <a:pt x="131" y="561"/>
                    <a:pt x="131" y="561"/>
                    <a:pt x="131" y="561"/>
                  </a:cubicBezTo>
                  <a:cubicBezTo>
                    <a:pt x="133" y="560"/>
                    <a:pt x="131" y="562"/>
                    <a:pt x="132" y="562"/>
                  </a:cubicBezTo>
                  <a:cubicBezTo>
                    <a:pt x="133" y="561"/>
                    <a:pt x="135" y="560"/>
                    <a:pt x="136" y="559"/>
                  </a:cubicBezTo>
                  <a:cubicBezTo>
                    <a:pt x="137" y="559"/>
                    <a:pt x="136" y="561"/>
                    <a:pt x="137" y="561"/>
                  </a:cubicBezTo>
                  <a:cubicBezTo>
                    <a:pt x="135" y="561"/>
                    <a:pt x="135" y="561"/>
                    <a:pt x="135" y="561"/>
                  </a:cubicBezTo>
                  <a:cubicBezTo>
                    <a:pt x="136" y="562"/>
                    <a:pt x="133" y="564"/>
                    <a:pt x="135" y="564"/>
                  </a:cubicBezTo>
                  <a:cubicBezTo>
                    <a:pt x="136" y="563"/>
                    <a:pt x="136" y="563"/>
                    <a:pt x="136" y="563"/>
                  </a:cubicBezTo>
                  <a:cubicBezTo>
                    <a:pt x="136" y="564"/>
                    <a:pt x="136" y="564"/>
                    <a:pt x="135" y="564"/>
                  </a:cubicBezTo>
                  <a:close/>
                  <a:moveTo>
                    <a:pt x="181" y="303"/>
                  </a:move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lose/>
                  <a:moveTo>
                    <a:pt x="191" y="308"/>
                  </a:moveTo>
                  <a:cubicBezTo>
                    <a:pt x="190" y="307"/>
                    <a:pt x="190" y="306"/>
                    <a:pt x="190" y="306"/>
                  </a:cubicBezTo>
                  <a:cubicBezTo>
                    <a:pt x="191" y="308"/>
                    <a:pt x="191" y="308"/>
                    <a:pt x="191" y="308"/>
                  </a:cubicBezTo>
                  <a:cubicBezTo>
                    <a:pt x="191" y="308"/>
                    <a:pt x="191" y="308"/>
                    <a:pt x="191" y="308"/>
                  </a:cubicBezTo>
                  <a:close/>
                  <a:moveTo>
                    <a:pt x="199" y="323"/>
                  </a:moveTo>
                  <a:cubicBezTo>
                    <a:pt x="199" y="323"/>
                    <a:pt x="199" y="323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200" y="324"/>
                    <a:pt x="200" y="324"/>
                  </a:cubicBezTo>
                  <a:cubicBezTo>
                    <a:pt x="200" y="324"/>
                    <a:pt x="200" y="324"/>
                    <a:pt x="200" y="324"/>
                  </a:cubicBezTo>
                  <a:cubicBezTo>
                    <a:pt x="198" y="324"/>
                    <a:pt x="198" y="324"/>
                    <a:pt x="199" y="323"/>
                  </a:cubicBezTo>
                  <a:close/>
                  <a:moveTo>
                    <a:pt x="198" y="307"/>
                  </a:moveTo>
                  <a:cubicBezTo>
                    <a:pt x="198" y="307"/>
                    <a:pt x="198" y="307"/>
                    <a:pt x="198" y="307"/>
                  </a:cubicBezTo>
                  <a:cubicBezTo>
                    <a:pt x="198" y="307"/>
                    <a:pt x="198" y="306"/>
                    <a:pt x="198" y="306"/>
                  </a:cubicBezTo>
                  <a:cubicBezTo>
                    <a:pt x="198" y="307"/>
                    <a:pt x="198" y="307"/>
                    <a:pt x="198" y="307"/>
                  </a:cubicBezTo>
                  <a:cubicBezTo>
                    <a:pt x="197" y="308"/>
                    <a:pt x="197" y="304"/>
                    <a:pt x="197" y="307"/>
                  </a:cubicBezTo>
                  <a:cubicBezTo>
                    <a:pt x="197" y="305"/>
                    <a:pt x="197" y="305"/>
                    <a:pt x="197" y="305"/>
                  </a:cubicBezTo>
                  <a:cubicBezTo>
                    <a:pt x="196" y="308"/>
                    <a:pt x="196" y="304"/>
                    <a:pt x="196" y="306"/>
                  </a:cubicBezTo>
                  <a:cubicBezTo>
                    <a:pt x="196" y="306"/>
                    <a:pt x="196" y="306"/>
                    <a:pt x="196" y="306"/>
                  </a:cubicBezTo>
                  <a:cubicBezTo>
                    <a:pt x="195" y="305"/>
                    <a:pt x="194" y="309"/>
                    <a:pt x="194" y="307"/>
                  </a:cubicBezTo>
                  <a:cubicBezTo>
                    <a:pt x="194" y="307"/>
                    <a:pt x="193" y="307"/>
                    <a:pt x="193" y="309"/>
                  </a:cubicBezTo>
                  <a:cubicBezTo>
                    <a:pt x="193" y="307"/>
                    <a:pt x="193" y="307"/>
                    <a:pt x="193" y="307"/>
                  </a:cubicBezTo>
                  <a:cubicBezTo>
                    <a:pt x="192" y="307"/>
                    <a:pt x="192" y="307"/>
                    <a:pt x="191" y="308"/>
                  </a:cubicBezTo>
                  <a:cubicBezTo>
                    <a:pt x="191" y="307"/>
                    <a:pt x="191" y="307"/>
                    <a:pt x="191" y="307"/>
                  </a:cubicBezTo>
                  <a:cubicBezTo>
                    <a:pt x="190" y="306"/>
                    <a:pt x="189" y="304"/>
                    <a:pt x="189" y="304"/>
                  </a:cubicBezTo>
                  <a:cubicBezTo>
                    <a:pt x="188" y="302"/>
                    <a:pt x="189" y="304"/>
                    <a:pt x="189" y="303"/>
                  </a:cubicBezTo>
                  <a:cubicBezTo>
                    <a:pt x="189" y="302"/>
                    <a:pt x="189" y="303"/>
                    <a:pt x="188" y="302"/>
                  </a:cubicBezTo>
                  <a:cubicBezTo>
                    <a:pt x="188" y="300"/>
                    <a:pt x="188" y="300"/>
                    <a:pt x="188" y="300"/>
                  </a:cubicBezTo>
                  <a:cubicBezTo>
                    <a:pt x="188" y="300"/>
                    <a:pt x="189" y="302"/>
                    <a:pt x="190" y="303"/>
                  </a:cubicBezTo>
                  <a:cubicBezTo>
                    <a:pt x="190" y="303"/>
                    <a:pt x="190" y="303"/>
                    <a:pt x="189" y="302"/>
                  </a:cubicBezTo>
                  <a:cubicBezTo>
                    <a:pt x="190" y="304"/>
                    <a:pt x="191" y="305"/>
                    <a:pt x="191" y="307"/>
                  </a:cubicBezTo>
                  <a:cubicBezTo>
                    <a:pt x="192" y="308"/>
                    <a:pt x="190" y="305"/>
                    <a:pt x="191" y="305"/>
                  </a:cubicBezTo>
                  <a:cubicBezTo>
                    <a:pt x="191" y="306"/>
                    <a:pt x="190" y="304"/>
                    <a:pt x="190" y="303"/>
                  </a:cubicBezTo>
                  <a:cubicBezTo>
                    <a:pt x="188" y="298"/>
                    <a:pt x="192" y="306"/>
                    <a:pt x="192" y="305"/>
                  </a:cubicBezTo>
                  <a:cubicBezTo>
                    <a:pt x="190" y="302"/>
                    <a:pt x="191" y="301"/>
                    <a:pt x="189" y="298"/>
                  </a:cubicBezTo>
                  <a:cubicBezTo>
                    <a:pt x="189" y="297"/>
                    <a:pt x="189" y="296"/>
                    <a:pt x="189" y="297"/>
                  </a:cubicBezTo>
                  <a:cubicBezTo>
                    <a:pt x="190" y="299"/>
                    <a:pt x="190" y="298"/>
                    <a:pt x="190" y="300"/>
                  </a:cubicBezTo>
                  <a:cubicBezTo>
                    <a:pt x="191" y="300"/>
                    <a:pt x="191" y="300"/>
                    <a:pt x="191" y="300"/>
                  </a:cubicBezTo>
                  <a:cubicBezTo>
                    <a:pt x="191" y="302"/>
                    <a:pt x="191" y="302"/>
                    <a:pt x="191" y="302"/>
                  </a:cubicBezTo>
                  <a:cubicBezTo>
                    <a:pt x="193" y="306"/>
                    <a:pt x="193" y="306"/>
                    <a:pt x="193" y="306"/>
                  </a:cubicBezTo>
                  <a:cubicBezTo>
                    <a:pt x="193" y="305"/>
                    <a:pt x="192" y="304"/>
                    <a:pt x="193" y="303"/>
                  </a:cubicBezTo>
                  <a:cubicBezTo>
                    <a:pt x="193" y="304"/>
                    <a:pt x="193" y="305"/>
                    <a:pt x="193" y="305"/>
                  </a:cubicBezTo>
                  <a:cubicBezTo>
                    <a:pt x="193" y="304"/>
                    <a:pt x="192" y="302"/>
                    <a:pt x="192" y="302"/>
                  </a:cubicBezTo>
                  <a:cubicBezTo>
                    <a:pt x="193" y="301"/>
                    <a:pt x="194" y="303"/>
                    <a:pt x="194" y="304"/>
                  </a:cubicBezTo>
                  <a:cubicBezTo>
                    <a:pt x="194" y="306"/>
                    <a:pt x="194" y="306"/>
                    <a:pt x="194" y="306"/>
                  </a:cubicBezTo>
                  <a:cubicBezTo>
                    <a:pt x="194" y="304"/>
                    <a:pt x="194" y="306"/>
                    <a:pt x="194" y="306"/>
                  </a:cubicBezTo>
                  <a:cubicBezTo>
                    <a:pt x="194" y="304"/>
                    <a:pt x="194" y="303"/>
                    <a:pt x="193" y="301"/>
                  </a:cubicBezTo>
                  <a:cubicBezTo>
                    <a:pt x="193" y="301"/>
                    <a:pt x="194" y="302"/>
                    <a:pt x="194" y="302"/>
                  </a:cubicBezTo>
                  <a:cubicBezTo>
                    <a:pt x="194" y="303"/>
                    <a:pt x="194" y="303"/>
                    <a:pt x="194" y="303"/>
                  </a:cubicBezTo>
                  <a:cubicBezTo>
                    <a:pt x="194" y="303"/>
                    <a:pt x="195" y="306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5" y="304"/>
                    <a:pt x="195" y="305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6" y="305"/>
                    <a:pt x="196" y="305"/>
                    <a:pt x="196" y="305"/>
                  </a:cubicBezTo>
                  <a:cubicBezTo>
                    <a:pt x="196" y="304"/>
                    <a:pt x="195" y="302"/>
                    <a:pt x="196" y="304"/>
                  </a:cubicBezTo>
                  <a:cubicBezTo>
                    <a:pt x="195" y="301"/>
                    <a:pt x="196" y="304"/>
                    <a:pt x="195" y="303"/>
                  </a:cubicBezTo>
                  <a:cubicBezTo>
                    <a:pt x="194" y="301"/>
                    <a:pt x="195" y="301"/>
                    <a:pt x="195" y="301"/>
                  </a:cubicBezTo>
                  <a:cubicBezTo>
                    <a:pt x="196" y="303"/>
                    <a:pt x="195" y="301"/>
                    <a:pt x="196" y="301"/>
                  </a:cubicBezTo>
                  <a:cubicBezTo>
                    <a:pt x="196" y="302"/>
                    <a:pt x="196" y="302"/>
                    <a:pt x="196" y="303"/>
                  </a:cubicBezTo>
                  <a:cubicBezTo>
                    <a:pt x="196" y="301"/>
                    <a:pt x="196" y="301"/>
                    <a:pt x="196" y="301"/>
                  </a:cubicBezTo>
                  <a:cubicBezTo>
                    <a:pt x="197" y="304"/>
                    <a:pt x="196" y="300"/>
                    <a:pt x="197" y="301"/>
                  </a:cubicBezTo>
                  <a:cubicBezTo>
                    <a:pt x="197" y="302"/>
                    <a:pt x="197" y="303"/>
                    <a:pt x="198" y="304"/>
                  </a:cubicBezTo>
                  <a:cubicBezTo>
                    <a:pt x="197" y="301"/>
                    <a:pt x="197" y="301"/>
                    <a:pt x="196" y="299"/>
                  </a:cubicBezTo>
                  <a:cubicBezTo>
                    <a:pt x="197" y="300"/>
                    <a:pt x="197" y="302"/>
                    <a:pt x="198" y="304"/>
                  </a:cubicBezTo>
                  <a:cubicBezTo>
                    <a:pt x="198" y="302"/>
                    <a:pt x="199" y="305"/>
                    <a:pt x="198" y="302"/>
                  </a:cubicBezTo>
                  <a:cubicBezTo>
                    <a:pt x="198" y="302"/>
                    <a:pt x="198" y="301"/>
                    <a:pt x="197" y="300"/>
                  </a:cubicBezTo>
                  <a:cubicBezTo>
                    <a:pt x="198" y="300"/>
                    <a:pt x="198" y="301"/>
                    <a:pt x="198" y="302"/>
                  </a:cubicBezTo>
                  <a:cubicBezTo>
                    <a:pt x="198" y="301"/>
                    <a:pt x="198" y="299"/>
                    <a:pt x="198" y="299"/>
                  </a:cubicBezTo>
                  <a:cubicBezTo>
                    <a:pt x="198" y="299"/>
                    <a:pt x="198" y="296"/>
                    <a:pt x="198" y="298"/>
                  </a:cubicBezTo>
                  <a:cubicBezTo>
                    <a:pt x="199" y="300"/>
                    <a:pt x="198" y="299"/>
                    <a:pt x="198" y="300"/>
                  </a:cubicBezTo>
                  <a:cubicBezTo>
                    <a:pt x="199" y="300"/>
                    <a:pt x="198" y="296"/>
                    <a:pt x="198" y="295"/>
                  </a:cubicBezTo>
                  <a:cubicBezTo>
                    <a:pt x="198" y="294"/>
                    <a:pt x="197" y="291"/>
                    <a:pt x="197" y="290"/>
                  </a:cubicBezTo>
                  <a:cubicBezTo>
                    <a:pt x="198" y="291"/>
                    <a:pt x="197" y="291"/>
                    <a:pt x="198" y="293"/>
                  </a:cubicBezTo>
                  <a:cubicBezTo>
                    <a:pt x="198" y="293"/>
                    <a:pt x="198" y="293"/>
                    <a:pt x="198" y="293"/>
                  </a:cubicBezTo>
                  <a:cubicBezTo>
                    <a:pt x="199" y="296"/>
                    <a:pt x="198" y="298"/>
                    <a:pt x="199" y="300"/>
                  </a:cubicBezTo>
                  <a:cubicBezTo>
                    <a:pt x="199" y="299"/>
                    <a:pt x="199" y="299"/>
                    <a:pt x="199" y="299"/>
                  </a:cubicBezTo>
                  <a:cubicBezTo>
                    <a:pt x="200" y="302"/>
                    <a:pt x="200" y="302"/>
                    <a:pt x="200" y="302"/>
                  </a:cubicBezTo>
                  <a:cubicBezTo>
                    <a:pt x="200" y="300"/>
                    <a:pt x="200" y="301"/>
                    <a:pt x="200" y="301"/>
                  </a:cubicBezTo>
                  <a:cubicBezTo>
                    <a:pt x="200" y="299"/>
                    <a:pt x="200" y="302"/>
                    <a:pt x="200" y="300"/>
                  </a:cubicBezTo>
                  <a:cubicBezTo>
                    <a:pt x="200" y="300"/>
                    <a:pt x="200" y="297"/>
                    <a:pt x="200" y="298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1" y="302"/>
                    <a:pt x="201" y="299"/>
                    <a:pt x="201" y="300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2" y="301"/>
                    <a:pt x="203" y="301"/>
                    <a:pt x="204" y="297"/>
                  </a:cubicBezTo>
                  <a:cubicBezTo>
                    <a:pt x="204" y="298"/>
                    <a:pt x="204" y="299"/>
                    <a:pt x="205" y="300"/>
                  </a:cubicBezTo>
                  <a:cubicBezTo>
                    <a:pt x="205" y="299"/>
                    <a:pt x="205" y="298"/>
                    <a:pt x="205" y="298"/>
                  </a:cubicBezTo>
                  <a:cubicBezTo>
                    <a:pt x="205" y="300"/>
                    <a:pt x="205" y="300"/>
                    <a:pt x="205" y="300"/>
                  </a:cubicBezTo>
                  <a:cubicBezTo>
                    <a:pt x="206" y="301"/>
                    <a:pt x="206" y="299"/>
                    <a:pt x="206" y="298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7" y="300"/>
                    <a:pt x="207" y="298"/>
                    <a:pt x="207" y="298"/>
                  </a:cubicBezTo>
                  <a:cubicBezTo>
                    <a:pt x="207" y="299"/>
                    <a:pt x="207" y="299"/>
                    <a:pt x="207" y="299"/>
                  </a:cubicBezTo>
                  <a:cubicBezTo>
                    <a:pt x="207" y="298"/>
                    <a:pt x="207" y="298"/>
                    <a:pt x="207" y="298"/>
                  </a:cubicBezTo>
                  <a:cubicBezTo>
                    <a:pt x="207" y="297"/>
                    <a:pt x="207" y="297"/>
                    <a:pt x="207" y="299"/>
                  </a:cubicBezTo>
                  <a:cubicBezTo>
                    <a:pt x="208" y="298"/>
                    <a:pt x="208" y="298"/>
                    <a:pt x="208" y="298"/>
                  </a:cubicBezTo>
                  <a:cubicBezTo>
                    <a:pt x="208" y="299"/>
                    <a:pt x="208" y="299"/>
                    <a:pt x="209" y="298"/>
                  </a:cubicBezTo>
                  <a:cubicBezTo>
                    <a:pt x="209" y="298"/>
                    <a:pt x="209" y="297"/>
                    <a:pt x="209" y="296"/>
                  </a:cubicBezTo>
                  <a:cubicBezTo>
                    <a:pt x="209" y="293"/>
                    <a:pt x="209" y="296"/>
                    <a:pt x="209" y="295"/>
                  </a:cubicBezTo>
                  <a:cubicBezTo>
                    <a:pt x="209" y="297"/>
                    <a:pt x="209" y="297"/>
                    <a:pt x="209" y="297"/>
                  </a:cubicBezTo>
                  <a:cubicBezTo>
                    <a:pt x="209" y="300"/>
                    <a:pt x="210" y="298"/>
                    <a:pt x="211" y="299"/>
                  </a:cubicBezTo>
                  <a:cubicBezTo>
                    <a:pt x="211" y="297"/>
                    <a:pt x="211" y="297"/>
                    <a:pt x="211" y="297"/>
                  </a:cubicBezTo>
                  <a:cubicBezTo>
                    <a:pt x="211" y="300"/>
                    <a:pt x="212" y="297"/>
                    <a:pt x="212" y="299"/>
                  </a:cubicBezTo>
                  <a:cubicBezTo>
                    <a:pt x="213" y="298"/>
                    <a:pt x="213" y="295"/>
                    <a:pt x="214" y="295"/>
                  </a:cubicBezTo>
                  <a:cubicBezTo>
                    <a:pt x="214" y="293"/>
                    <a:pt x="213" y="298"/>
                    <a:pt x="213" y="299"/>
                  </a:cubicBezTo>
                  <a:cubicBezTo>
                    <a:pt x="213" y="298"/>
                    <a:pt x="214" y="298"/>
                    <a:pt x="214" y="298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4" y="297"/>
                    <a:pt x="215" y="296"/>
                    <a:pt x="215" y="297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5" y="298"/>
                    <a:pt x="214" y="299"/>
                    <a:pt x="215" y="299"/>
                  </a:cubicBezTo>
                  <a:cubicBezTo>
                    <a:pt x="215" y="297"/>
                    <a:pt x="215" y="298"/>
                    <a:pt x="216" y="297"/>
                  </a:cubicBezTo>
                  <a:cubicBezTo>
                    <a:pt x="215" y="298"/>
                    <a:pt x="215" y="298"/>
                    <a:pt x="215" y="298"/>
                  </a:cubicBezTo>
                  <a:cubicBezTo>
                    <a:pt x="216" y="296"/>
                    <a:pt x="216" y="296"/>
                    <a:pt x="216" y="296"/>
                  </a:cubicBezTo>
                  <a:cubicBezTo>
                    <a:pt x="216" y="297"/>
                    <a:pt x="216" y="297"/>
                    <a:pt x="216" y="297"/>
                  </a:cubicBezTo>
                  <a:cubicBezTo>
                    <a:pt x="215" y="299"/>
                    <a:pt x="215" y="299"/>
                    <a:pt x="215" y="299"/>
                  </a:cubicBezTo>
                  <a:cubicBezTo>
                    <a:pt x="215" y="300"/>
                    <a:pt x="216" y="297"/>
                    <a:pt x="216" y="297"/>
                  </a:cubicBezTo>
                  <a:cubicBezTo>
                    <a:pt x="217" y="296"/>
                    <a:pt x="216" y="297"/>
                    <a:pt x="216" y="298"/>
                  </a:cubicBezTo>
                  <a:cubicBezTo>
                    <a:pt x="216" y="298"/>
                    <a:pt x="216" y="297"/>
                    <a:pt x="216" y="298"/>
                  </a:cubicBezTo>
                  <a:cubicBezTo>
                    <a:pt x="215" y="299"/>
                    <a:pt x="216" y="298"/>
                    <a:pt x="215" y="299"/>
                  </a:cubicBezTo>
                  <a:cubicBezTo>
                    <a:pt x="215" y="299"/>
                    <a:pt x="216" y="297"/>
                    <a:pt x="216" y="298"/>
                  </a:cubicBezTo>
                  <a:cubicBezTo>
                    <a:pt x="216" y="298"/>
                    <a:pt x="217" y="298"/>
                    <a:pt x="216" y="299"/>
                  </a:cubicBezTo>
                  <a:cubicBezTo>
                    <a:pt x="216" y="298"/>
                    <a:pt x="216" y="299"/>
                    <a:pt x="217" y="298"/>
                  </a:cubicBezTo>
                  <a:cubicBezTo>
                    <a:pt x="217" y="298"/>
                    <a:pt x="217" y="297"/>
                    <a:pt x="217" y="296"/>
                  </a:cubicBezTo>
                  <a:cubicBezTo>
                    <a:pt x="218" y="296"/>
                    <a:pt x="218" y="296"/>
                    <a:pt x="218" y="296"/>
                  </a:cubicBezTo>
                  <a:cubicBezTo>
                    <a:pt x="217" y="297"/>
                    <a:pt x="217" y="297"/>
                    <a:pt x="217" y="297"/>
                  </a:cubicBezTo>
                  <a:cubicBezTo>
                    <a:pt x="218" y="296"/>
                    <a:pt x="218" y="297"/>
                    <a:pt x="218" y="296"/>
                  </a:cubicBezTo>
                  <a:cubicBezTo>
                    <a:pt x="217" y="298"/>
                    <a:pt x="217" y="298"/>
                    <a:pt x="217" y="298"/>
                  </a:cubicBezTo>
                  <a:cubicBezTo>
                    <a:pt x="218" y="297"/>
                    <a:pt x="218" y="297"/>
                    <a:pt x="219" y="297"/>
                  </a:cubicBezTo>
                  <a:cubicBezTo>
                    <a:pt x="218" y="298"/>
                    <a:pt x="216" y="300"/>
                    <a:pt x="216" y="300"/>
                  </a:cubicBezTo>
                  <a:cubicBezTo>
                    <a:pt x="218" y="299"/>
                    <a:pt x="218" y="299"/>
                    <a:pt x="218" y="299"/>
                  </a:cubicBezTo>
                  <a:cubicBezTo>
                    <a:pt x="218" y="299"/>
                    <a:pt x="218" y="299"/>
                    <a:pt x="217" y="300"/>
                  </a:cubicBezTo>
                  <a:cubicBezTo>
                    <a:pt x="217" y="301"/>
                    <a:pt x="220" y="296"/>
                    <a:pt x="220" y="298"/>
                  </a:cubicBezTo>
                  <a:cubicBezTo>
                    <a:pt x="218" y="299"/>
                    <a:pt x="218" y="299"/>
                    <a:pt x="218" y="300"/>
                  </a:cubicBezTo>
                  <a:cubicBezTo>
                    <a:pt x="219" y="299"/>
                    <a:pt x="219" y="299"/>
                    <a:pt x="219" y="299"/>
                  </a:cubicBezTo>
                  <a:cubicBezTo>
                    <a:pt x="219" y="298"/>
                    <a:pt x="218" y="300"/>
                    <a:pt x="219" y="299"/>
                  </a:cubicBezTo>
                  <a:cubicBezTo>
                    <a:pt x="219" y="298"/>
                    <a:pt x="219" y="298"/>
                    <a:pt x="220" y="298"/>
                  </a:cubicBezTo>
                  <a:cubicBezTo>
                    <a:pt x="217" y="301"/>
                    <a:pt x="219" y="300"/>
                    <a:pt x="218" y="301"/>
                  </a:cubicBezTo>
                  <a:cubicBezTo>
                    <a:pt x="220" y="300"/>
                    <a:pt x="219" y="301"/>
                    <a:pt x="219" y="301"/>
                  </a:cubicBezTo>
                  <a:cubicBezTo>
                    <a:pt x="217" y="302"/>
                    <a:pt x="220" y="301"/>
                    <a:pt x="218" y="302"/>
                  </a:cubicBezTo>
                  <a:cubicBezTo>
                    <a:pt x="221" y="300"/>
                    <a:pt x="221" y="300"/>
                    <a:pt x="221" y="300"/>
                  </a:cubicBezTo>
                  <a:cubicBezTo>
                    <a:pt x="219" y="301"/>
                    <a:pt x="224" y="299"/>
                    <a:pt x="222" y="300"/>
                  </a:cubicBezTo>
                  <a:cubicBezTo>
                    <a:pt x="221" y="301"/>
                    <a:pt x="220" y="301"/>
                    <a:pt x="220" y="301"/>
                  </a:cubicBezTo>
                  <a:cubicBezTo>
                    <a:pt x="217" y="303"/>
                    <a:pt x="222" y="301"/>
                    <a:pt x="219" y="302"/>
                  </a:cubicBezTo>
                  <a:cubicBezTo>
                    <a:pt x="223" y="301"/>
                    <a:pt x="223" y="301"/>
                    <a:pt x="223" y="301"/>
                  </a:cubicBezTo>
                  <a:cubicBezTo>
                    <a:pt x="222" y="302"/>
                    <a:pt x="221" y="302"/>
                    <a:pt x="220" y="303"/>
                  </a:cubicBezTo>
                  <a:cubicBezTo>
                    <a:pt x="221" y="302"/>
                    <a:pt x="221" y="302"/>
                    <a:pt x="221" y="303"/>
                  </a:cubicBezTo>
                  <a:cubicBezTo>
                    <a:pt x="220" y="303"/>
                    <a:pt x="220" y="303"/>
                    <a:pt x="220" y="303"/>
                  </a:cubicBezTo>
                  <a:cubicBezTo>
                    <a:pt x="219" y="303"/>
                    <a:pt x="220" y="303"/>
                    <a:pt x="221" y="303"/>
                  </a:cubicBezTo>
                  <a:cubicBezTo>
                    <a:pt x="219" y="303"/>
                    <a:pt x="221" y="304"/>
                    <a:pt x="219" y="304"/>
                  </a:cubicBezTo>
                  <a:cubicBezTo>
                    <a:pt x="222" y="304"/>
                    <a:pt x="218" y="304"/>
                    <a:pt x="222" y="304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22" y="304"/>
                    <a:pt x="223" y="304"/>
                    <a:pt x="224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5"/>
                    <a:pt x="221" y="304"/>
                    <a:pt x="221" y="304"/>
                  </a:cubicBezTo>
                  <a:cubicBezTo>
                    <a:pt x="221" y="304"/>
                    <a:pt x="221" y="305"/>
                    <a:pt x="221" y="305"/>
                  </a:cubicBezTo>
                  <a:cubicBezTo>
                    <a:pt x="219" y="305"/>
                    <a:pt x="221" y="305"/>
                    <a:pt x="220" y="305"/>
                  </a:cubicBezTo>
                  <a:cubicBezTo>
                    <a:pt x="222" y="305"/>
                    <a:pt x="220" y="305"/>
                    <a:pt x="221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1" y="305"/>
                    <a:pt x="221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3" y="306"/>
                    <a:pt x="223" y="306"/>
                    <a:pt x="223" y="306"/>
                  </a:cubicBezTo>
                  <a:cubicBezTo>
                    <a:pt x="223" y="306"/>
                    <a:pt x="222" y="306"/>
                    <a:pt x="222" y="306"/>
                  </a:cubicBezTo>
                  <a:cubicBezTo>
                    <a:pt x="222" y="306"/>
                    <a:pt x="221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0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7"/>
                    <a:pt x="221" y="307"/>
                    <a:pt x="222" y="307"/>
                  </a:cubicBezTo>
                  <a:cubicBezTo>
                    <a:pt x="222" y="307"/>
                    <a:pt x="221" y="307"/>
                    <a:pt x="221" y="307"/>
                  </a:cubicBezTo>
                  <a:cubicBezTo>
                    <a:pt x="221" y="307"/>
                    <a:pt x="221" y="307"/>
                    <a:pt x="221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10"/>
                    <a:pt x="222" y="309"/>
                    <a:pt x="222" y="309"/>
                  </a:cubicBezTo>
                  <a:cubicBezTo>
                    <a:pt x="222" y="310"/>
                    <a:pt x="222" y="312"/>
                    <a:pt x="222" y="311"/>
                  </a:cubicBezTo>
                  <a:cubicBezTo>
                    <a:pt x="222" y="311"/>
                    <a:pt x="222" y="311"/>
                    <a:pt x="222" y="311"/>
                  </a:cubicBezTo>
                  <a:cubicBezTo>
                    <a:pt x="222" y="311"/>
                    <a:pt x="222" y="312"/>
                    <a:pt x="221" y="312"/>
                  </a:cubicBezTo>
                  <a:cubicBezTo>
                    <a:pt x="221" y="311"/>
                    <a:pt x="221" y="311"/>
                    <a:pt x="221" y="310"/>
                  </a:cubicBezTo>
                  <a:cubicBezTo>
                    <a:pt x="221" y="308"/>
                    <a:pt x="221" y="309"/>
                    <a:pt x="220" y="309"/>
                  </a:cubicBezTo>
                  <a:cubicBezTo>
                    <a:pt x="220" y="310"/>
                    <a:pt x="220" y="310"/>
                    <a:pt x="220" y="310"/>
                  </a:cubicBezTo>
                  <a:cubicBezTo>
                    <a:pt x="220" y="311"/>
                    <a:pt x="220" y="309"/>
                    <a:pt x="220" y="309"/>
                  </a:cubicBezTo>
                  <a:cubicBezTo>
                    <a:pt x="219" y="314"/>
                    <a:pt x="219" y="314"/>
                    <a:pt x="219" y="314"/>
                  </a:cubicBezTo>
                  <a:cubicBezTo>
                    <a:pt x="219" y="313"/>
                    <a:pt x="219" y="311"/>
                    <a:pt x="219" y="310"/>
                  </a:cubicBezTo>
                  <a:cubicBezTo>
                    <a:pt x="219" y="311"/>
                    <a:pt x="218" y="314"/>
                    <a:pt x="217" y="315"/>
                  </a:cubicBezTo>
                  <a:cubicBezTo>
                    <a:pt x="217" y="315"/>
                    <a:pt x="216" y="316"/>
                    <a:pt x="216" y="316"/>
                  </a:cubicBezTo>
                  <a:cubicBezTo>
                    <a:pt x="216" y="314"/>
                    <a:pt x="216" y="316"/>
                    <a:pt x="216" y="315"/>
                  </a:cubicBezTo>
                  <a:cubicBezTo>
                    <a:pt x="216" y="313"/>
                    <a:pt x="216" y="313"/>
                    <a:pt x="216" y="313"/>
                  </a:cubicBezTo>
                  <a:cubicBezTo>
                    <a:pt x="217" y="313"/>
                    <a:pt x="217" y="311"/>
                    <a:pt x="217" y="310"/>
                  </a:cubicBezTo>
                  <a:cubicBezTo>
                    <a:pt x="217" y="311"/>
                    <a:pt x="216" y="309"/>
                    <a:pt x="216" y="309"/>
                  </a:cubicBezTo>
                  <a:cubicBezTo>
                    <a:pt x="215" y="312"/>
                    <a:pt x="215" y="310"/>
                    <a:pt x="214" y="313"/>
                  </a:cubicBezTo>
                  <a:cubicBezTo>
                    <a:pt x="214" y="313"/>
                    <a:pt x="214" y="311"/>
                    <a:pt x="214" y="310"/>
                  </a:cubicBezTo>
                  <a:cubicBezTo>
                    <a:pt x="213" y="311"/>
                    <a:pt x="213" y="310"/>
                    <a:pt x="212" y="310"/>
                  </a:cubicBezTo>
                  <a:cubicBezTo>
                    <a:pt x="213" y="310"/>
                    <a:pt x="213" y="310"/>
                    <a:pt x="213" y="310"/>
                  </a:cubicBezTo>
                  <a:cubicBezTo>
                    <a:pt x="212" y="310"/>
                    <a:pt x="211" y="309"/>
                    <a:pt x="210" y="312"/>
                  </a:cubicBezTo>
                  <a:cubicBezTo>
                    <a:pt x="211" y="310"/>
                    <a:pt x="211" y="310"/>
                    <a:pt x="211" y="310"/>
                  </a:cubicBezTo>
                  <a:cubicBezTo>
                    <a:pt x="210" y="309"/>
                    <a:pt x="210" y="313"/>
                    <a:pt x="209" y="312"/>
                  </a:cubicBezTo>
                  <a:cubicBezTo>
                    <a:pt x="210" y="310"/>
                    <a:pt x="210" y="310"/>
                    <a:pt x="210" y="310"/>
                  </a:cubicBezTo>
                  <a:cubicBezTo>
                    <a:pt x="209" y="312"/>
                    <a:pt x="209" y="309"/>
                    <a:pt x="208" y="311"/>
                  </a:cubicBezTo>
                  <a:cubicBezTo>
                    <a:pt x="209" y="310"/>
                    <a:pt x="209" y="310"/>
                    <a:pt x="209" y="310"/>
                  </a:cubicBezTo>
                  <a:cubicBezTo>
                    <a:pt x="208" y="310"/>
                    <a:pt x="208" y="310"/>
                    <a:pt x="207" y="311"/>
                  </a:cubicBezTo>
                  <a:cubicBezTo>
                    <a:pt x="208" y="309"/>
                    <a:pt x="208" y="309"/>
                    <a:pt x="208" y="309"/>
                  </a:cubicBezTo>
                  <a:cubicBezTo>
                    <a:pt x="208" y="308"/>
                    <a:pt x="207" y="311"/>
                    <a:pt x="207" y="311"/>
                  </a:cubicBezTo>
                  <a:cubicBezTo>
                    <a:pt x="207" y="310"/>
                    <a:pt x="207" y="309"/>
                    <a:pt x="207" y="309"/>
                  </a:cubicBezTo>
                  <a:cubicBezTo>
                    <a:pt x="206" y="310"/>
                    <a:pt x="206" y="310"/>
                    <a:pt x="205" y="311"/>
                  </a:cubicBezTo>
                  <a:cubicBezTo>
                    <a:pt x="206" y="309"/>
                    <a:pt x="206" y="309"/>
                    <a:pt x="206" y="309"/>
                  </a:cubicBezTo>
                  <a:cubicBezTo>
                    <a:pt x="203" y="308"/>
                    <a:pt x="201" y="307"/>
                    <a:pt x="199" y="309"/>
                  </a:cubicBezTo>
                  <a:cubicBezTo>
                    <a:pt x="199" y="306"/>
                    <a:pt x="199" y="308"/>
                    <a:pt x="199" y="306"/>
                  </a:cubicBezTo>
                  <a:cubicBezTo>
                    <a:pt x="199" y="308"/>
                    <a:pt x="199" y="306"/>
                    <a:pt x="198" y="307"/>
                  </a:cubicBezTo>
                  <a:close/>
                  <a:moveTo>
                    <a:pt x="221" y="306"/>
                  </a:move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6"/>
                    <a:pt x="222" y="306"/>
                  </a:cubicBezTo>
                  <a:cubicBezTo>
                    <a:pt x="222" y="306"/>
                    <a:pt x="221" y="306"/>
                    <a:pt x="221" y="306"/>
                  </a:cubicBezTo>
                  <a:close/>
                  <a:moveTo>
                    <a:pt x="222" y="306"/>
                  </a:moveTo>
                  <a:cubicBezTo>
                    <a:pt x="222" y="306"/>
                    <a:pt x="222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2" y="306"/>
                    <a:pt x="222" y="306"/>
                    <a:pt x="222" y="306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6"/>
                    <a:pt x="222" y="307"/>
                    <a:pt x="222" y="307"/>
                  </a:cubicBezTo>
                  <a:close/>
                  <a:moveTo>
                    <a:pt x="382" y="181"/>
                  </a:moveTo>
                  <a:cubicBezTo>
                    <a:pt x="383" y="179"/>
                    <a:pt x="383" y="179"/>
                    <a:pt x="383" y="179"/>
                  </a:cubicBezTo>
                  <a:cubicBezTo>
                    <a:pt x="384" y="180"/>
                    <a:pt x="384" y="181"/>
                    <a:pt x="384" y="182"/>
                  </a:cubicBezTo>
                  <a:cubicBezTo>
                    <a:pt x="385" y="180"/>
                    <a:pt x="387" y="181"/>
                    <a:pt x="387" y="180"/>
                  </a:cubicBezTo>
                  <a:cubicBezTo>
                    <a:pt x="388" y="180"/>
                    <a:pt x="387" y="181"/>
                    <a:pt x="387" y="181"/>
                  </a:cubicBezTo>
                  <a:cubicBezTo>
                    <a:pt x="388" y="181"/>
                    <a:pt x="391" y="180"/>
                    <a:pt x="392" y="181"/>
                  </a:cubicBezTo>
                  <a:cubicBezTo>
                    <a:pt x="391" y="182"/>
                    <a:pt x="391" y="182"/>
                    <a:pt x="391" y="182"/>
                  </a:cubicBezTo>
                  <a:cubicBezTo>
                    <a:pt x="393" y="184"/>
                    <a:pt x="393" y="186"/>
                    <a:pt x="393" y="188"/>
                  </a:cubicBezTo>
                  <a:cubicBezTo>
                    <a:pt x="389" y="186"/>
                    <a:pt x="384" y="185"/>
                    <a:pt x="380" y="183"/>
                  </a:cubicBezTo>
                  <a:cubicBezTo>
                    <a:pt x="381" y="183"/>
                    <a:pt x="382" y="183"/>
                    <a:pt x="382" y="181"/>
                  </a:cubicBezTo>
                  <a:close/>
                  <a:moveTo>
                    <a:pt x="262" y="151"/>
                  </a:moveTo>
                  <a:cubicBezTo>
                    <a:pt x="262" y="150"/>
                    <a:pt x="262" y="150"/>
                    <a:pt x="262" y="150"/>
                  </a:cubicBezTo>
                  <a:cubicBezTo>
                    <a:pt x="262" y="150"/>
                    <a:pt x="262" y="150"/>
                    <a:pt x="262" y="150"/>
                  </a:cubicBezTo>
                  <a:cubicBezTo>
                    <a:pt x="263" y="148"/>
                    <a:pt x="264" y="146"/>
                    <a:pt x="264" y="144"/>
                  </a:cubicBezTo>
                  <a:cubicBezTo>
                    <a:pt x="265" y="144"/>
                    <a:pt x="265" y="145"/>
                    <a:pt x="265" y="146"/>
                  </a:cubicBezTo>
                  <a:cubicBezTo>
                    <a:pt x="267" y="141"/>
                    <a:pt x="267" y="135"/>
                    <a:pt x="267" y="130"/>
                  </a:cubicBezTo>
                  <a:cubicBezTo>
                    <a:pt x="268" y="130"/>
                    <a:pt x="268" y="131"/>
                    <a:pt x="269" y="133"/>
                  </a:cubicBezTo>
                  <a:cubicBezTo>
                    <a:pt x="271" y="128"/>
                    <a:pt x="267" y="127"/>
                    <a:pt x="269" y="122"/>
                  </a:cubicBezTo>
                  <a:cubicBezTo>
                    <a:pt x="270" y="121"/>
                    <a:pt x="271" y="118"/>
                    <a:pt x="271" y="119"/>
                  </a:cubicBezTo>
                  <a:cubicBezTo>
                    <a:pt x="271" y="117"/>
                    <a:pt x="272" y="109"/>
                    <a:pt x="271" y="107"/>
                  </a:cubicBezTo>
                  <a:cubicBezTo>
                    <a:pt x="272" y="106"/>
                    <a:pt x="272" y="105"/>
                    <a:pt x="273" y="103"/>
                  </a:cubicBezTo>
                  <a:cubicBezTo>
                    <a:pt x="274" y="104"/>
                    <a:pt x="274" y="105"/>
                    <a:pt x="275" y="107"/>
                  </a:cubicBezTo>
                  <a:cubicBezTo>
                    <a:pt x="274" y="107"/>
                    <a:pt x="273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8"/>
                    <a:pt x="272" y="108"/>
                    <a:pt x="272" y="108"/>
                  </a:cubicBezTo>
                  <a:cubicBezTo>
                    <a:pt x="272" y="111"/>
                    <a:pt x="272" y="111"/>
                    <a:pt x="272" y="111"/>
                  </a:cubicBezTo>
                  <a:cubicBezTo>
                    <a:pt x="272" y="120"/>
                    <a:pt x="272" y="120"/>
                    <a:pt x="272" y="120"/>
                  </a:cubicBezTo>
                  <a:cubicBezTo>
                    <a:pt x="272" y="133"/>
                    <a:pt x="272" y="145"/>
                    <a:pt x="271" y="156"/>
                  </a:cubicBezTo>
                  <a:cubicBezTo>
                    <a:pt x="271" y="160"/>
                    <a:pt x="271" y="162"/>
                    <a:pt x="270" y="164"/>
                  </a:cubicBezTo>
                  <a:cubicBezTo>
                    <a:pt x="268" y="161"/>
                    <a:pt x="265" y="157"/>
                    <a:pt x="265" y="152"/>
                  </a:cubicBezTo>
                  <a:cubicBezTo>
                    <a:pt x="265" y="155"/>
                    <a:pt x="263" y="153"/>
                    <a:pt x="262" y="151"/>
                  </a:cubicBezTo>
                  <a:cubicBezTo>
                    <a:pt x="262" y="151"/>
                    <a:pt x="262" y="151"/>
                    <a:pt x="262" y="151"/>
                  </a:cubicBezTo>
                  <a:close/>
                  <a:moveTo>
                    <a:pt x="212" y="121"/>
                  </a:moveTo>
                  <a:cubicBezTo>
                    <a:pt x="212" y="118"/>
                    <a:pt x="212" y="116"/>
                    <a:pt x="213" y="114"/>
                  </a:cubicBezTo>
                  <a:cubicBezTo>
                    <a:pt x="215" y="119"/>
                    <a:pt x="215" y="127"/>
                    <a:pt x="213" y="134"/>
                  </a:cubicBezTo>
                  <a:cubicBezTo>
                    <a:pt x="212" y="129"/>
                    <a:pt x="211" y="125"/>
                    <a:pt x="212" y="121"/>
                  </a:cubicBezTo>
                  <a:close/>
                  <a:moveTo>
                    <a:pt x="191" y="185"/>
                  </a:moveTo>
                  <a:cubicBezTo>
                    <a:pt x="191" y="185"/>
                    <a:pt x="191" y="184"/>
                    <a:pt x="191" y="185"/>
                  </a:cubicBezTo>
                  <a:cubicBezTo>
                    <a:pt x="190" y="185"/>
                    <a:pt x="190" y="184"/>
                    <a:pt x="190" y="184"/>
                  </a:cubicBezTo>
                  <a:cubicBezTo>
                    <a:pt x="190" y="184"/>
                    <a:pt x="191" y="184"/>
                    <a:pt x="191" y="185"/>
                  </a:cubicBezTo>
                  <a:close/>
                  <a:moveTo>
                    <a:pt x="148" y="192"/>
                  </a:moveTo>
                  <a:cubicBezTo>
                    <a:pt x="148" y="191"/>
                    <a:pt x="148" y="192"/>
                    <a:pt x="148" y="192"/>
                  </a:cubicBezTo>
                  <a:cubicBezTo>
                    <a:pt x="148" y="192"/>
                    <a:pt x="148" y="192"/>
                    <a:pt x="148" y="191"/>
                  </a:cubicBezTo>
                  <a:cubicBezTo>
                    <a:pt x="148" y="191"/>
                    <a:pt x="148" y="192"/>
                    <a:pt x="148" y="192"/>
                  </a:cubicBezTo>
                  <a:close/>
                  <a:moveTo>
                    <a:pt x="134" y="148"/>
                  </a:moveTo>
                  <a:cubicBezTo>
                    <a:pt x="136" y="149"/>
                    <a:pt x="136" y="149"/>
                    <a:pt x="136" y="149"/>
                  </a:cubicBezTo>
                  <a:cubicBezTo>
                    <a:pt x="135" y="142"/>
                    <a:pt x="136" y="133"/>
                    <a:pt x="139" y="125"/>
                  </a:cubicBezTo>
                  <a:cubicBezTo>
                    <a:pt x="140" y="124"/>
                    <a:pt x="140" y="124"/>
                    <a:pt x="140" y="124"/>
                  </a:cubicBezTo>
                  <a:cubicBezTo>
                    <a:pt x="140" y="124"/>
                    <a:pt x="140" y="124"/>
                    <a:pt x="139" y="124"/>
                  </a:cubicBezTo>
                  <a:cubicBezTo>
                    <a:pt x="140" y="123"/>
                    <a:pt x="140" y="123"/>
                    <a:pt x="140" y="122"/>
                  </a:cubicBezTo>
                  <a:cubicBezTo>
                    <a:pt x="140" y="121"/>
                    <a:pt x="141" y="120"/>
                    <a:pt x="141" y="120"/>
                  </a:cubicBezTo>
                  <a:cubicBezTo>
                    <a:pt x="142" y="120"/>
                    <a:pt x="142" y="121"/>
                    <a:pt x="142" y="120"/>
                  </a:cubicBezTo>
                  <a:cubicBezTo>
                    <a:pt x="142" y="119"/>
                    <a:pt x="144" y="118"/>
                    <a:pt x="145" y="117"/>
                  </a:cubicBezTo>
                  <a:cubicBezTo>
                    <a:pt x="146" y="117"/>
                    <a:pt x="147" y="118"/>
                    <a:pt x="149" y="118"/>
                  </a:cubicBezTo>
                  <a:cubicBezTo>
                    <a:pt x="142" y="122"/>
                    <a:pt x="144" y="121"/>
                    <a:pt x="149" y="118"/>
                  </a:cubicBezTo>
                  <a:cubicBezTo>
                    <a:pt x="149" y="118"/>
                    <a:pt x="150" y="119"/>
                    <a:pt x="151" y="119"/>
                  </a:cubicBezTo>
                  <a:cubicBezTo>
                    <a:pt x="151" y="121"/>
                    <a:pt x="151" y="121"/>
                    <a:pt x="151" y="121"/>
                  </a:cubicBezTo>
                  <a:cubicBezTo>
                    <a:pt x="152" y="121"/>
                    <a:pt x="154" y="120"/>
                    <a:pt x="155" y="120"/>
                  </a:cubicBezTo>
                  <a:cubicBezTo>
                    <a:pt x="155" y="123"/>
                    <a:pt x="154" y="119"/>
                    <a:pt x="153" y="121"/>
                  </a:cubicBezTo>
                  <a:cubicBezTo>
                    <a:pt x="155" y="129"/>
                    <a:pt x="153" y="139"/>
                    <a:pt x="153" y="149"/>
                  </a:cubicBezTo>
                  <a:cubicBezTo>
                    <a:pt x="154" y="151"/>
                    <a:pt x="154" y="153"/>
                    <a:pt x="155" y="153"/>
                  </a:cubicBezTo>
                  <a:cubicBezTo>
                    <a:pt x="152" y="164"/>
                    <a:pt x="154" y="178"/>
                    <a:pt x="149" y="185"/>
                  </a:cubicBezTo>
                  <a:cubicBezTo>
                    <a:pt x="153" y="184"/>
                    <a:pt x="150" y="189"/>
                    <a:pt x="149" y="191"/>
                  </a:cubicBezTo>
                  <a:cubicBezTo>
                    <a:pt x="148" y="189"/>
                    <a:pt x="146" y="186"/>
                    <a:pt x="144" y="183"/>
                  </a:cubicBezTo>
                  <a:cubicBezTo>
                    <a:pt x="143" y="180"/>
                    <a:pt x="140" y="179"/>
                    <a:pt x="140" y="174"/>
                  </a:cubicBezTo>
                  <a:cubicBezTo>
                    <a:pt x="141" y="170"/>
                    <a:pt x="137" y="163"/>
                    <a:pt x="137" y="158"/>
                  </a:cubicBezTo>
                  <a:cubicBezTo>
                    <a:pt x="136" y="160"/>
                    <a:pt x="133" y="153"/>
                    <a:pt x="134" y="148"/>
                  </a:cubicBezTo>
                  <a:close/>
                  <a:moveTo>
                    <a:pt x="65" y="183"/>
                  </a:moveTo>
                  <a:cubicBezTo>
                    <a:pt x="65" y="185"/>
                    <a:pt x="63" y="186"/>
                    <a:pt x="63" y="187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64" y="186"/>
                    <a:pt x="64" y="186"/>
                    <a:pt x="63" y="186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4" y="183"/>
                    <a:pt x="65" y="183"/>
                    <a:pt x="65" y="183"/>
                  </a:cubicBezTo>
                  <a:close/>
                  <a:moveTo>
                    <a:pt x="63" y="185"/>
                  </a:moveTo>
                  <a:cubicBezTo>
                    <a:pt x="63" y="185"/>
                    <a:pt x="63" y="186"/>
                    <a:pt x="63" y="186"/>
                  </a:cubicBezTo>
                  <a:cubicBezTo>
                    <a:pt x="62" y="186"/>
                    <a:pt x="62" y="186"/>
                    <a:pt x="63" y="185"/>
                  </a:cubicBezTo>
                  <a:close/>
                  <a:moveTo>
                    <a:pt x="62" y="188"/>
                  </a:moveTo>
                  <a:cubicBezTo>
                    <a:pt x="62" y="188"/>
                    <a:pt x="62" y="188"/>
                    <a:pt x="63" y="187"/>
                  </a:cubicBezTo>
                  <a:cubicBezTo>
                    <a:pt x="63" y="190"/>
                    <a:pt x="64" y="192"/>
                    <a:pt x="64" y="196"/>
                  </a:cubicBezTo>
                  <a:cubicBezTo>
                    <a:pt x="62" y="197"/>
                    <a:pt x="62" y="192"/>
                    <a:pt x="62" y="188"/>
                  </a:cubicBezTo>
                  <a:close/>
                  <a:moveTo>
                    <a:pt x="16" y="210"/>
                  </a:move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lose/>
                  <a:moveTo>
                    <a:pt x="17" y="208"/>
                  </a:moveTo>
                  <a:cubicBezTo>
                    <a:pt x="17" y="208"/>
                    <a:pt x="17" y="208"/>
                    <a:pt x="17" y="207"/>
                  </a:cubicBezTo>
                  <a:cubicBezTo>
                    <a:pt x="17" y="207"/>
                    <a:pt x="17" y="206"/>
                    <a:pt x="18" y="206"/>
                  </a:cubicBezTo>
                  <a:cubicBezTo>
                    <a:pt x="18" y="207"/>
                    <a:pt x="18" y="207"/>
                    <a:pt x="18" y="208"/>
                  </a:cubicBezTo>
                  <a:cubicBezTo>
                    <a:pt x="18" y="208"/>
                    <a:pt x="18" y="208"/>
                    <a:pt x="17" y="208"/>
                  </a:cubicBezTo>
                  <a:close/>
                  <a:moveTo>
                    <a:pt x="18" y="212"/>
                  </a:move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lose/>
                  <a:moveTo>
                    <a:pt x="19" y="213"/>
                  </a:move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lose/>
                  <a:moveTo>
                    <a:pt x="20" y="214"/>
                  </a:move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lose/>
                  <a:moveTo>
                    <a:pt x="21" y="217"/>
                  </a:moveTo>
                  <a:cubicBezTo>
                    <a:pt x="21" y="216"/>
                    <a:pt x="21" y="216"/>
                    <a:pt x="21" y="216"/>
                  </a:cubicBezTo>
                  <a:cubicBezTo>
                    <a:pt x="22" y="216"/>
                    <a:pt x="22" y="216"/>
                    <a:pt x="22" y="216"/>
                  </a:cubicBezTo>
                  <a:cubicBezTo>
                    <a:pt x="22" y="216"/>
                    <a:pt x="21" y="216"/>
                    <a:pt x="21" y="217"/>
                  </a:cubicBezTo>
                  <a:close/>
                  <a:moveTo>
                    <a:pt x="21" y="214"/>
                  </a:move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2" y="214"/>
                    <a:pt x="22" y="214"/>
                    <a:pt x="22" y="214"/>
                  </a:cubicBezTo>
                  <a:lnTo>
                    <a:pt x="21" y="214"/>
                  </a:lnTo>
                  <a:close/>
                  <a:moveTo>
                    <a:pt x="122" y="297"/>
                  </a:moveTo>
                  <a:cubicBezTo>
                    <a:pt x="122" y="297"/>
                    <a:pt x="122" y="297"/>
                    <a:pt x="122" y="297"/>
                  </a:cubicBezTo>
                  <a:cubicBezTo>
                    <a:pt x="122" y="297"/>
                    <a:pt x="122" y="297"/>
                    <a:pt x="122" y="297"/>
                  </a:cubicBezTo>
                  <a:close/>
                  <a:moveTo>
                    <a:pt x="123" y="297"/>
                  </a:moveTo>
                  <a:cubicBezTo>
                    <a:pt x="122" y="298"/>
                    <a:pt x="122" y="297"/>
                    <a:pt x="122" y="297"/>
                  </a:cubicBezTo>
                  <a:cubicBezTo>
                    <a:pt x="122" y="297"/>
                    <a:pt x="122" y="297"/>
                    <a:pt x="123" y="297"/>
                  </a:cubicBezTo>
                  <a:cubicBezTo>
                    <a:pt x="123" y="297"/>
                    <a:pt x="123" y="297"/>
                    <a:pt x="123" y="297"/>
                  </a:cubicBezTo>
                  <a:close/>
                  <a:moveTo>
                    <a:pt x="213" y="429"/>
                  </a:move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1" name="Freeform 437"/>
            <p:cNvSpPr/>
            <p:nvPr/>
          </p:nvSpPr>
          <p:spPr bwMode="auto">
            <a:xfrm>
              <a:off x="3695" y="2760"/>
              <a:ext cx="4" cy="2"/>
            </a:xfrm>
            <a:custGeom>
              <a:avLst/>
              <a:gdLst>
                <a:gd name="T0" fmla="*/ 1 w 2"/>
                <a:gd name="T1" fmla="*/ 0 h 1"/>
                <a:gd name="T2" fmla="*/ 2 w 2"/>
                <a:gd name="T3" fmla="*/ 0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0"/>
                    <a:pt x="1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2" name="Freeform 438"/>
            <p:cNvSpPr/>
            <p:nvPr/>
          </p:nvSpPr>
          <p:spPr bwMode="auto">
            <a:xfrm>
              <a:off x="3699" y="2760"/>
              <a:ext cx="5" cy="4"/>
            </a:xfrm>
            <a:custGeom>
              <a:avLst/>
              <a:gdLst>
                <a:gd name="T0" fmla="*/ 1 w 2"/>
                <a:gd name="T1" fmla="*/ 2 h 2"/>
                <a:gd name="T2" fmla="*/ 2 w 2"/>
                <a:gd name="T3" fmla="*/ 1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1" y="2"/>
                    <a:pt x="2" y="1"/>
                    <a:pt x="2" y="1"/>
                  </a:cubicBezTo>
                  <a:cubicBezTo>
                    <a:pt x="0" y="0"/>
                    <a:pt x="2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3" name="Freeform 439"/>
            <p:cNvSpPr/>
            <p:nvPr/>
          </p:nvSpPr>
          <p:spPr bwMode="auto">
            <a:xfrm>
              <a:off x="3916" y="2586"/>
              <a:ext cx="4" cy="2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4" name="Freeform 440"/>
            <p:cNvSpPr/>
            <p:nvPr/>
          </p:nvSpPr>
          <p:spPr bwMode="auto">
            <a:xfrm>
              <a:off x="3941" y="2610"/>
              <a:ext cx="5" cy="0"/>
            </a:xfrm>
            <a:custGeom>
              <a:avLst/>
              <a:gdLst>
                <a:gd name="T0" fmla="*/ 0 w 5"/>
                <a:gd name="T1" fmla="*/ 0 w 5"/>
                <a:gd name="T2" fmla="*/ 5 w 5"/>
                <a:gd name="T3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5" name="Freeform 441"/>
            <p:cNvSpPr/>
            <p:nvPr/>
          </p:nvSpPr>
          <p:spPr bwMode="auto">
            <a:xfrm>
              <a:off x="3729" y="2272"/>
              <a:ext cx="2" cy="5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1 h 2"/>
                <a:gd name="T4" fmla="*/ 0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1"/>
                    <a:pt x="1" y="0"/>
                    <a:pt x="1" y="1"/>
                  </a:cubicBezTo>
                  <a:cubicBezTo>
                    <a:pt x="1" y="1"/>
                    <a:pt x="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6" name="Freeform 442"/>
            <p:cNvSpPr/>
            <p:nvPr/>
          </p:nvSpPr>
          <p:spPr bwMode="auto">
            <a:xfrm>
              <a:off x="3852" y="2714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7" name="Freeform 443"/>
            <p:cNvSpPr/>
            <p:nvPr/>
          </p:nvSpPr>
          <p:spPr bwMode="auto">
            <a:xfrm>
              <a:off x="3850" y="2692"/>
              <a:ext cx="4" cy="2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1"/>
                    <a:pt x="0" y="1"/>
                    <a:pt x="1" y="0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8" name="Freeform 444"/>
            <p:cNvSpPr/>
            <p:nvPr/>
          </p:nvSpPr>
          <p:spPr bwMode="auto">
            <a:xfrm>
              <a:off x="3848" y="2686"/>
              <a:ext cx="2" cy="2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9" name="Freeform 445"/>
            <p:cNvSpPr/>
            <p:nvPr/>
          </p:nvSpPr>
          <p:spPr bwMode="auto">
            <a:xfrm>
              <a:off x="3846" y="2711"/>
              <a:ext cx="4" cy="3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2" y="1"/>
                    <a:pt x="1" y="0"/>
                    <a:pt x="2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0" name="Freeform 446"/>
            <p:cNvSpPr/>
            <p:nvPr/>
          </p:nvSpPr>
          <p:spPr bwMode="auto">
            <a:xfrm>
              <a:off x="3822" y="2773"/>
              <a:ext cx="5" cy="2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0"/>
                    <a:pt x="1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1" name="Freeform 447"/>
            <p:cNvSpPr/>
            <p:nvPr/>
          </p:nvSpPr>
          <p:spPr bwMode="auto">
            <a:xfrm>
              <a:off x="3765" y="2315"/>
              <a:ext cx="4" cy="0"/>
            </a:xfrm>
            <a:custGeom>
              <a:avLst/>
              <a:gdLst>
                <a:gd name="T0" fmla="*/ 0 w 4"/>
                <a:gd name="T1" fmla="*/ 0 w 4"/>
                <a:gd name="T2" fmla="*/ 4 w 4"/>
                <a:gd name="T3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2" name="Freeform 448"/>
            <p:cNvSpPr/>
            <p:nvPr/>
          </p:nvSpPr>
          <p:spPr bwMode="auto">
            <a:xfrm>
              <a:off x="3842" y="2733"/>
              <a:ext cx="4" cy="0"/>
            </a:xfrm>
            <a:custGeom>
              <a:avLst/>
              <a:gdLst>
                <a:gd name="T0" fmla="*/ 1 w 2"/>
                <a:gd name="T1" fmla="*/ 2 w 2"/>
                <a:gd name="T2" fmla="*/ 1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3" name="Freeform 449"/>
            <p:cNvSpPr/>
            <p:nvPr/>
          </p:nvSpPr>
          <p:spPr bwMode="auto">
            <a:xfrm>
              <a:off x="3822" y="2769"/>
              <a:ext cx="7" cy="2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0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4" name="Freeform 450"/>
            <p:cNvSpPr/>
            <p:nvPr/>
          </p:nvSpPr>
          <p:spPr bwMode="auto">
            <a:xfrm>
              <a:off x="3846" y="2731"/>
              <a:ext cx="2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5" name="Freeform 451"/>
            <p:cNvSpPr/>
            <p:nvPr/>
          </p:nvSpPr>
          <p:spPr bwMode="auto">
            <a:xfrm>
              <a:off x="3844" y="2724"/>
              <a:ext cx="4" cy="2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6" name="Freeform 452"/>
            <p:cNvSpPr/>
            <p:nvPr/>
          </p:nvSpPr>
          <p:spPr bwMode="auto">
            <a:xfrm>
              <a:off x="3844" y="2728"/>
              <a:ext cx="8" cy="3"/>
            </a:xfrm>
            <a:custGeom>
              <a:avLst/>
              <a:gdLst>
                <a:gd name="T0" fmla="*/ 0 w 4"/>
                <a:gd name="T1" fmla="*/ 1 h 1"/>
                <a:gd name="T2" fmla="*/ 1 w 4"/>
                <a:gd name="T3" fmla="*/ 1 h 1"/>
                <a:gd name="T4" fmla="*/ 2 w 4"/>
                <a:gd name="T5" fmla="*/ 0 h 1"/>
                <a:gd name="T6" fmla="*/ 4 w 4"/>
                <a:gd name="T7" fmla="*/ 0 h 1"/>
                <a:gd name="T8" fmla="*/ 0 w 4"/>
                <a:gd name="T9" fmla="*/ 1 h 1"/>
                <a:gd name="T10" fmla="*/ 0 w 4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3" y="0"/>
                    <a:pt x="2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</p:grpSp>
      <p:sp>
        <p:nvSpPr>
          <p:cNvPr id="467" name="文本框 1"/>
          <p:cNvSpPr txBox="1"/>
          <p:nvPr/>
        </p:nvSpPr>
        <p:spPr>
          <a:xfrm>
            <a:off x="2555776" y="2860576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</a:defRPr>
            </a:lvl1pPr>
          </a:lstStyle>
          <a:p>
            <a:pPr algn="ctr"/>
            <a:r>
              <a:rPr lang="zh-CN" altLang="en-US" b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如何超脱</a:t>
            </a:r>
            <a:r>
              <a:rPr lang="zh-CN" altLang="en-US" b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历史周期律</a:t>
            </a:r>
          </a:p>
        </p:txBody>
      </p:sp>
      <p:sp>
        <p:nvSpPr>
          <p:cNvPr id="469" name="文本框 14"/>
          <p:cNvSpPr txBox="1"/>
          <p:nvPr/>
        </p:nvSpPr>
        <p:spPr>
          <a:xfrm>
            <a:off x="4613140" y="4048708"/>
            <a:ext cx="478339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小组成员</a:t>
            </a:r>
            <a:r>
              <a:rPr lang="en-US" altLang="zh-CN" sz="10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&amp;</a:t>
            </a:r>
            <a:r>
              <a:rPr lang="zh-CN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分工：</a:t>
            </a:r>
            <a:endParaRPr lang="en-US" altLang="zh-CN" sz="105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马越洲 数学系 </a:t>
            </a:r>
            <a:r>
              <a:rPr lang="en-US" altLang="zh-CN" sz="10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2020011470</a:t>
            </a:r>
            <a:r>
              <a:rPr lang="zh-CN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——</a:t>
            </a:r>
            <a:r>
              <a:rPr lang="zh-CN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完成“展望”部分资料整理和初稿，做</a:t>
            </a:r>
            <a:r>
              <a:rPr lang="en-US" altLang="zh-CN" sz="10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</a:t>
            </a:r>
            <a:r>
              <a:rPr lang="zh-CN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；</a:t>
            </a:r>
            <a:endParaRPr lang="en-US" altLang="zh-CN" sz="105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方静仪 集成电路学院 </a:t>
            </a:r>
            <a:r>
              <a:rPr lang="en-US" altLang="zh-CN" sz="10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2020010709 ——</a:t>
            </a:r>
            <a:r>
              <a:rPr lang="zh-CN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制作</a:t>
            </a:r>
            <a:r>
              <a:rPr lang="en-US" altLang="zh-CN" sz="10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PPT</a:t>
            </a:r>
            <a:r>
              <a:rPr lang="zh-CN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，做</a:t>
            </a:r>
            <a:r>
              <a:rPr lang="en-US" altLang="zh-CN" sz="10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</a:t>
            </a:r>
            <a:r>
              <a:rPr lang="zh-CN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；</a:t>
            </a:r>
            <a:endParaRPr lang="en-US" altLang="zh-CN" sz="105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徐浩博</a:t>
            </a:r>
            <a:r>
              <a:rPr lang="en-US" altLang="zh-CN" sz="10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软件学院 </a:t>
            </a:r>
            <a:r>
              <a:rPr lang="en-US" altLang="zh-CN" sz="10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2020010108——</a:t>
            </a:r>
            <a:r>
              <a:rPr lang="zh-CN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整合资料，完成讲稿；</a:t>
            </a:r>
            <a:endParaRPr lang="en-US" altLang="zh-CN" sz="105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朱雨璇 探微书院 </a:t>
            </a:r>
            <a:r>
              <a:rPr lang="en-US" altLang="zh-CN" sz="10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2020013224——</a:t>
            </a:r>
            <a:r>
              <a:rPr lang="zh-CN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完成“分析”部分资料整理。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971600" y="916360"/>
            <a:ext cx="1565672" cy="2155697"/>
            <a:chOff x="1558" y="1280"/>
            <a:chExt cx="1315" cy="1810"/>
          </a:xfrm>
          <a:solidFill>
            <a:srgbClr val="4A67AA"/>
          </a:solidFill>
        </p:grpSpPr>
        <p:sp>
          <p:nvSpPr>
            <p:cNvPr id="3" name="Freeform 5"/>
            <p:cNvSpPr>
              <a:spLocks/>
            </p:cNvSpPr>
            <p:nvPr/>
          </p:nvSpPr>
          <p:spPr bwMode="auto">
            <a:xfrm>
              <a:off x="1838" y="1280"/>
              <a:ext cx="1035" cy="922"/>
            </a:xfrm>
            <a:custGeom>
              <a:avLst/>
              <a:gdLst>
                <a:gd name="T0" fmla="*/ 9 w 244"/>
                <a:gd name="T1" fmla="*/ 127 h 218"/>
                <a:gd name="T2" fmla="*/ 53 w 244"/>
                <a:gd name="T3" fmla="*/ 203 h 218"/>
                <a:gd name="T4" fmla="*/ 141 w 244"/>
                <a:gd name="T5" fmla="*/ 212 h 218"/>
                <a:gd name="T6" fmla="*/ 209 w 244"/>
                <a:gd name="T7" fmla="*/ 84 h 218"/>
                <a:gd name="T8" fmla="*/ 45 w 244"/>
                <a:gd name="T9" fmla="*/ 42 h 218"/>
                <a:gd name="T10" fmla="*/ 2 w 244"/>
                <a:gd name="T11" fmla="*/ 115 h 218"/>
                <a:gd name="T12" fmla="*/ 44 w 244"/>
                <a:gd name="T13" fmla="*/ 188 h 218"/>
                <a:gd name="T14" fmla="*/ 48 w 244"/>
                <a:gd name="T15" fmla="*/ 181 h 218"/>
                <a:gd name="T16" fmla="*/ 9 w 244"/>
                <a:gd name="T17" fmla="*/ 129 h 218"/>
                <a:gd name="T18" fmla="*/ 53 w 244"/>
                <a:gd name="T19" fmla="*/ 44 h 218"/>
                <a:gd name="T20" fmla="*/ 196 w 244"/>
                <a:gd name="T21" fmla="*/ 80 h 218"/>
                <a:gd name="T22" fmla="*/ 210 w 244"/>
                <a:gd name="T23" fmla="*/ 155 h 218"/>
                <a:gd name="T24" fmla="*/ 141 w 244"/>
                <a:gd name="T25" fmla="*/ 205 h 218"/>
                <a:gd name="T26" fmla="*/ 63 w 244"/>
                <a:gd name="T27" fmla="*/ 199 h 218"/>
                <a:gd name="T28" fmla="*/ 16 w 244"/>
                <a:gd name="T29" fmla="*/ 125 h 218"/>
                <a:gd name="T30" fmla="*/ 9 w 244"/>
                <a:gd name="T31" fmla="*/ 12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218">
                  <a:moveTo>
                    <a:pt x="9" y="127"/>
                  </a:moveTo>
                  <a:cubicBezTo>
                    <a:pt x="6" y="163"/>
                    <a:pt x="21" y="188"/>
                    <a:pt x="53" y="203"/>
                  </a:cubicBezTo>
                  <a:cubicBezTo>
                    <a:pt x="80" y="216"/>
                    <a:pt x="112" y="218"/>
                    <a:pt x="141" y="212"/>
                  </a:cubicBezTo>
                  <a:cubicBezTo>
                    <a:pt x="201" y="200"/>
                    <a:pt x="244" y="141"/>
                    <a:pt x="209" y="84"/>
                  </a:cubicBezTo>
                  <a:cubicBezTo>
                    <a:pt x="177" y="33"/>
                    <a:pt x="97" y="0"/>
                    <a:pt x="45" y="42"/>
                  </a:cubicBezTo>
                  <a:cubicBezTo>
                    <a:pt x="24" y="59"/>
                    <a:pt x="2" y="86"/>
                    <a:pt x="2" y="115"/>
                  </a:cubicBezTo>
                  <a:cubicBezTo>
                    <a:pt x="1" y="147"/>
                    <a:pt x="21" y="168"/>
                    <a:pt x="44" y="188"/>
                  </a:cubicBezTo>
                  <a:cubicBezTo>
                    <a:pt x="47" y="190"/>
                    <a:pt x="51" y="184"/>
                    <a:pt x="48" y="181"/>
                  </a:cubicBezTo>
                  <a:cubicBezTo>
                    <a:pt x="32" y="166"/>
                    <a:pt x="16" y="151"/>
                    <a:pt x="9" y="129"/>
                  </a:cubicBezTo>
                  <a:cubicBezTo>
                    <a:pt x="0" y="96"/>
                    <a:pt x="28" y="62"/>
                    <a:pt x="53" y="44"/>
                  </a:cubicBezTo>
                  <a:cubicBezTo>
                    <a:pt x="100" y="10"/>
                    <a:pt x="163" y="41"/>
                    <a:pt x="196" y="80"/>
                  </a:cubicBezTo>
                  <a:cubicBezTo>
                    <a:pt x="215" y="101"/>
                    <a:pt x="221" y="129"/>
                    <a:pt x="210" y="155"/>
                  </a:cubicBezTo>
                  <a:cubicBezTo>
                    <a:pt x="199" y="183"/>
                    <a:pt x="168" y="198"/>
                    <a:pt x="141" y="205"/>
                  </a:cubicBezTo>
                  <a:cubicBezTo>
                    <a:pt x="115" y="211"/>
                    <a:pt x="88" y="207"/>
                    <a:pt x="63" y="199"/>
                  </a:cubicBezTo>
                  <a:cubicBezTo>
                    <a:pt x="30" y="187"/>
                    <a:pt x="13" y="160"/>
                    <a:pt x="16" y="125"/>
                  </a:cubicBezTo>
                  <a:cubicBezTo>
                    <a:pt x="16" y="120"/>
                    <a:pt x="9" y="124"/>
                    <a:pt x="9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1775" y="2126"/>
              <a:ext cx="670" cy="537"/>
            </a:xfrm>
            <a:custGeom>
              <a:avLst/>
              <a:gdLst>
                <a:gd name="T0" fmla="*/ 64 w 158"/>
                <a:gd name="T1" fmla="*/ 3 h 127"/>
                <a:gd name="T2" fmla="*/ 32 w 158"/>
                <a:gd name="T3" fmla="*/ 38 h 127"/>
                <a:gd name="T4" fmla="*/ 7 w 158"/>
                <a:gd name="T5" fmla="*/ 76 h 127"/>
                <a:gd name="T6" fmla="*/ 60 w 158"/>
                <a:gd name="T7" fmla="*/ 115 h 127"/>
                <a:gd name="T8" fmla="*/ 139 w 158"/>
                <a:gd name="T9" fmla="*/ 103 h 127"/>
                <a:gd name="T10" fmla="*/ 153 w 158"/>
                <a:gd name="T11" fmla="*/ 5 h 127"/>
                <a:gd name="T12" fmla="*/ 146 w 158"/>
                <a:gd name="T13" fmla="*/ 8 h 127"/>
                <a:gd name="T14" fmla="*/ 142 w 158"/>
                <a:gd name="T15" fmla="*/ 76 h 127"/>
                <a:gd name="T16" fmla="*/ 100 w 158"/>
                <a:gd name="T17" fmla="*/ 111 h 127"/>
                <a:gd name="T18" fmla="*/ 75 w 158"/>
                <a:gd name="T19" fmla="*/ 109 h 127"/>
                <a:gd name="T20" fmla="*/ 15 w 158"/>
                <a:gd name="T21" fmla="*/ 84 h 127"/>
                <a:gd name="T22" fmla="*/ 37 w 158"/>
                <a:gd name="T23" fmla="*/ 41 h 127"/>
                <a:gd name="T24" fmla="*/ 66 w 158"/>
                <a:gd name="T25" fmla="*/ 10 h 127"/>
                <a:gd name="T26" fmla="*/ 64 w 158"/>
                <a:gd name="T27" fmla="*/ 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8" h="127">
                  <a:moveTo>
                    <a:pt x="64" y="3"/>
                  </a:moveTo>
                  <a:cubicBezTo>
                    <a:pt x="51" y="12"/>
                    <a:pt x="42" y="26"/>
                    <a:pt x="32" y="38"/>
                  </a:cubicBezTo>
                  <a:cubicBezTo>
                    <a:pt x="22" y="50"/>
                    <a:pt x="12" y="61"/>
                    <a:pt x="7" y="76"/>
                  </a:cubicBezTo>
                  <a:cubicBezTo>
                    <a:pt x="0" y="104"/>
                    <a:pt x="42" y="113"/>
                    <a:pt x="60" y="115"/>
                  </a:cubicBezTo>
                  <a:cubicBezTo>
                    <a:pt x="86" y="118"/>
                    <a:pt x="121" y="127"/>
                    <a:pt x="139" y="103"/>
                  </a:cubicBezTo>
                  <a:cubicBezTo>
                    <a:pt x="158" y="77"/>
                    <a:pt x="151" y="35"/>
                    <a:pt x="153" y="5"/>
                  </a:cubicBezTo>
                  <a:cubicBezTo>
                    <a:pt x="153" y="0"/>
                    <a:pt x="146" y="4"/>
                    <a:pt x="146" y="8"/>
                  </a:cubicBezTo>
                  <a:cubicBezTo>
                    <a:pt x="145" y="30"/>
                    <a:pt x="147" y="54"/>
                    <a:pt x="142" y="76"/>
                  </a:cubicBezTo>
                  <a:cubicBezTo>
                    <a:pt x="138" y="97"/>
                    <a:pt x="125" y="113"/>
                    <a:pt x="100" y="111"/>
                  </a:cubicBezTo>
                  <a:cubicBezTo>
                    <a:pt x="92" y="110"/>
                    <a:pt x="83" y="110"/>
                    <a:pt x="75" y="109"/>
                  </a:cubicBezTo>
                  <a:cubicBezTo>
                    <a:pt x="54" y="108"/>
                    <a:pt x="24" y="106"/>
                    <a:pt x="15" y="84"/>
                  </a:cubicBezTo>
                  <a:cubicBezTo>
                    <a:pt x="9" y="70"/>
                    <a:pt x="29" y="51"/>
                    <a:pt x="37" y="41"/>
                  </a:cubicBezTo>
                  <a:cubicBezTo>
                    <a:pt x="46" y="30"/>
                    <a:pt x="54" y="18"/>
                    <a:pt x="66" y="10"/>
                  </a:cubicBezTo>
                  <a:cubicBezTo>
                    <a:pt x="70" y="7"/>
                    <a:pt x="69" y="0"/>
                    <a:pt x="6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1787" y="2562"/>
              <a:ext cx="365" cy="528"/>
            </a:xfrm>
            <a:custGeom>
              <a:avLst/>
              <a:gdLst>
                <a:gd name="T0" fmla="*/ 35 w 86"/>
                <a:gd name="T1" fmla="*/ 8 h 125"/>
                <a:gd name="T2" fmla="*/ 35 w 86"/>
                <a:gd name="T3" fmla="*/ 5 h 125"/>
                <a:gd name="T4" fmla="*/ 28 w 86"/>
                <a:gd name="T5" fmla="*/ 8 h 125"/>
                <a:gd name="T6" fmla="*/ 52 w 86"/>
                <a:gd name="T7" fmla="*/ 54 h 125"/>
                <a:gd name="T8" fmla="*/ 67 w 86"/>
                <a:gd name="T9" fmla="*/ 80 h 125"/>
                <a:gd name="T10" fmla="*/ 46 w 86"/>
                <a:gd name="T11" fmla="*/ 88 h 125"/>
                <a:gd name="T12" fmla="*/ 10 w 86"/>
                <a:gd name="T13" fmla="*/ 111 h 125"/>
                <a:gd name="T14" fmla="*/ 68 w 86"/>
                <a:gd name="T15" fmla="*/ 110 h 125"/>
                <a:gd name="T16" fmla="*/ 86 w 86"/>
                <a:gd name="T17" fmla="*/ 95 h 125"/>
                <a:gd name="T18" fmla="*/ 60 w 86"/>
                <a:gd name="T19" fmla="*/ 84 h 125"/>
                <a:gd name="T20" fmla="*/ 59 w 86"/>
                <a:gd name="T21" fmla="*/ 91 h 125"/>
                <a:gd name="T22" fmla="*/ 63 w 86"/>
                <a:gd name="T23" fmla="*/ 91 h 125"/>
                <a:gd name="T24" fmla="*/ 68 w 86"/>
                <a:gd name="T25" fmla="*/ 103 h 125"/>
                <a:gd name="T26" fmla="*/ 52 w 86"/>
                <a:gd name="T27" fmla="*/ 107 h 125"/>
                <a:gd name="T28" fmla="*/ 28 w 86"/>
                <a:gd name="T29" fmla="*/ 109 h 125"/>
                <a:gd name="T30" fmla="*/ 21 w 86"/>
                <a:gd name="T31" fmla="*/ 98 h 125"/>
                <a:gd name="T32" fmla="*/ 37 w 86"/>
                <a:gd name="T33" fmla="*/ 95 h 125"/>
                <a:gd name="T34" fmla="*/ 70 w 86"/>
                <a:gd name="T35" fmla="*/ 95 h 125"/>
                <a:gd name="T36" fmla="*/ 73 w 86"/>
                <a:gd name="T37" fmla="*/ 74 h 125"/>
                <a:gd name="T38" fmla="*/ 35 w 86"/>
                <a:gd name="T39" fmla="*/ 4 h 125"/>
                <a:gd name="T40" fmla="*/ 28 w 86"/>
                <a:gd name="T41" fmla="*/ 7 h 125"/>
                <a:gd name="T42" fmla="*/ 28 w 86"/>
                <a:gd name="T43" fmla="*/ 10 h 125"/>
                <a:gd name="T44" fmla="*/ 35 w 86"/>
                <a:gd name="T45" fmla="*/ 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125">
                  <a:moveTo>
                    <a:pt x="35" y="8"/>
                  </a:moveTo>
                  <a:cubicBezTo>
                    <a:pt x="35" y="7"/>
                    <a:pt x="35" y="6"/>
                    <a:pt x="35" y="5"/>
                  </a:cubicBezTo>
                  <a:cubicBezTo>
                    <a:pt x="33" y="6"/>
                    <a:pt x="31" y="7"/>
                    <a:pt x="28" y="8"/>
                  </a:cubicBezTo>
                  <a:cubicBezTo>
                    <a:pt x="32" y="23"/>
                    <a:pt x="44" y="40"/>
                    <a:pt x="52" y="54"/>
                  </a:cubicBezTo>
                  <a:cubicBezTo>
                    <a:pt x="57" y="62"/>
                    <a:pt x="61" y="72"/>
                    <a:pt x="67" y="80"/>
                  </a:cubicBezTo>
                  <a:cubicBezTo>
                    <a:pt x="77" y="92"/>
                    <a:pt x="51" y="88"/>
                    <a:pt x="46" y="88"/>
                  </a:cubicBezTo>
                  <a:cubicBezTo>
                    <a:pt x="34" y="88"/>
                    <a:pt x="0" y="91"/>
                    <a:pt x="10" y="111"/>
                  </a:cubicBezTo>
                  <a:cubicBezTo>
                    <a:pt x="17" y="125"/>
                    <a:pt x="57" y="113"/>
                    <a:pt x="68" y="110"/>
                  </a:cubicBezTo>
                  <a:cubicBezTo>
                    <a:pt x="74" y="109"/>
                    <a:pt x="86" y="102"/>
                    <a:pt x="86" y="95"/>
                  </a:cubicBezTo>
                  <a:cubicBezTo>
                    <a:pt x="85" y="83"/>
                    <a:pt x="69" y="84"/>
                    <a:pt x="60" y="84"/>
                  </a:cubicBezTo>
                  <a:cubicBezTo>
                    <a:pt x="57" y="84"/>
                    <a:pt x="54" y="91"/>
                    <a:pt x="59" y="91"/>
                  </a:cubicBezTo>
                  <a:cubicBezTo>
                    <a:pt x="60" y="91"/>
                    <a:pt x="62" y="91"/>
                    <a:pt x="63" y="91"/>
                  </a:cubicBezTo>
                  <a:cubicBezTo>
                    <a:pt x="74" y="89"/>
                    <a:pt x="75" y="93"/>
                    <a:pt x="68" y="103"/>
                  </a:cubicBezTo>
                  <a:cubicBezTo>
                    <a:pt x="63" y="105"/>
                    <a:pt x="57" y="106"/>
                    <a:pt x="52" y="107"/>
                  </a:cubicBezTo>
                  <a:cubicBezTo>
                    <a:pt x="44" y="108"/>
                    <a:pt x="36" y="109"/>
                    <a:pt x="28" y="109"/>
                  </a:cubicBezTo>
                  <a:cubicBezTo>
                    <a:pt x="26" y="109"/>
                    <a:pt x="4" y="105"/>
                    <a:pt x="21" y="98"/>
                  </a:cubicBezTo>
                  <a:cubicBezTo>
                    <a:pt x="26" y="96"/>
                    <a:pt x="32" y="96"/>
                    <a:pt x="37" y="95"/>
                  </a:cubicBezTo>
                  <a:cubicBezTo>
                    <a:pt x="48" y="94"/>
                    <a:pt x="59" y="96"/>
                    <a:pt x="70" y="95"/>
                  </a:cubicBezTo>
                  <a:cubicBezTo>
                    <a:pt x="82" y="94"/>
                    <a:pt x="76" y="80"/>
                    <a:pt x="73" y="74"/>
                  </a:cubicBezTo>
                  <a:cubicBezTo>
                    <a:pt x="60" y="54"/>
                    <a:pt x="40" y="28"/>
                    <a:pt x="35" y="4"/>
                  </a:cubicBezTo>
                  <a:cubicBezTo>
                    <a:pt x="34" y="0"/>
                    <a:pt x="28" y="4"/>
                    <a:pt x="28" y="7"/>
                  </a:cubicBezTo>
                  <a:cubicBezTo>
                    <a:pt x="28" y="8"/>
                    <a:pt x="28" y="9"/>
                    <a:pt x="28" y="10"/>
                  </a:cubicBezTo>
                  <a:cubicBezTo>
                    <a:pt x="28" y="15"/>
                    <a:pt x="35" y="11"/>
                    <a:pt x="3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2228" y="2591"/>
              <a:ext cx="276" cy="474"/>
            </a:xfrm>
            <a:custGeom>
              <a:avLst/>
              <a:gdLst>
                <a:gd name="T0" fmla="*/ 2 w 65"/>
                <a:gd name="T1" fmla="*/ 8 h 112"/>
                <a:gd name="T2" fmla="*/ 26 w 65"/>
                <a:gd name="T3" fmla="*/ 44 h 112"/>
                <a:gd name="T4" fmla="*/ 50 w 65"/>
                <a:gd name="T5" fmla="*/ 85 h 112"/>
                <a:gd name="T6" fmla="*/ 55 w 65"/>
                <a:gd name="T7" fmla="*/ 79 h 112"/>
                <a:gd name="T8" fmla="*/ 12 w 65"/>
                <a:gd name="T9" fmla="*/ 85 h 112"/>
                <a:gd name="T10" fmla="*/ 18 w 65"/>
                <a:gd name="T11" fmla="*/ 103 h 112"/>
                <a:gd name="T12" fmla="*/ 64 w 65"/>
                <a:gd name="T13" fmla="*/ 79 h 112"/>
                <a:gd name="T14" fmla="*/ 58 w 65"/>
                <a:gd name="T15" fmla="*/ 79 h 112"/>
                <a:gd name="T16" fmla="*/ 32 w 65"/>
                <a:gd name="T17" fmla="*/ 98 h 112"/>
                <a:gd name="T18" fmla="*/ 25 w 65"/>
                <a:gd name="T19" fmla="*/ 97 h 112"/>
                <a:gd name="T20" fmla="*/ 27 w 65"/>
                <a:gd name="T21" fmla="*/ 86 h 112"/>
                <a:gd name="T22" fmla="*/ 51 w 65"/>
                <a:gd name="T23" fmla="*/ 87 h 112"/>
                <a:gd name="T24" fmla="*/ 56 w 65"/>
                <a:gd name="T25" fmla="*/ 81 h 112"/>
                <a:gd name="T26" fmla="*/ 38 w 65"/>
                <a:gd name="T27" fmla="*/ 49 h 112"/>
                <a:gd name="T28" fmla="*/ 8 w 65"/>
                <a:gd name="T29" fmla="*/ 3 h 112"/>
                <a:gd name="T30" fmla="*/ 2 w 65"/>
                <a:gd name="T31" fmla="*/ 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" h="112">
                  <a:moveTo>
                    <a:pt x="2" y="8"/>
                  </a:moveTo>
                  <a:cubicBezTo>
                    <a:pt x="10" y="20"/>
                    <a:pt x="18" y="32"/>
                    <a:pt x="26" y="44"/>
                  </a:cubicBezTo>
                  <a:cubicBezTo>
                    <a:pt x="34" y="56"/>
                    <a:pt x="46" y="71"/>
                    <a:pt x="50" y="85"/>
                  </a:cubicBezTo>
                  <a:cubicBezTo>
                    <a:pt x="51" y="83"/>
                    <a:pt x="53" y="81"/>
                    <a:pt x="55" y="79"/>
                  </a:cubicBezTo>
                  <a:cubicBezTo>
                    <a:pt x="40" y="78"/>
                    <a:pt x="23" y="75"/>
                    <a:pt x="12" y="85"/>
                  </a:cubicBezTo>
                  <a:cubicBezTo>
                    <a:pt x="5" y="92"/>
                    <a:pt x="12" y="100"/>
                    <a:pt x="18" y="103"/>
                  </a:cubicBezTo>
                  <a:cubicBezTo>
                    <a:pt x="36" y="112"/>
                    <a:pt x="61" y="99"/>
                    <a:pt x="64" y="79"/>
                  </a:cubicBezTo>
                  <a:cubicBezTo>
                    <a:pt x="65" y="74"/>
                    <a:pt x="58" y="75"/>
                    <a:pt x="58" y="79"/>
                  </a:cubicBezTo>
                  <a:cubicBezTo>
                    <a:pt x="56" y="93"/>
                    <a:pt x="44" y="98"/>
                    <a:pt x="32" y="98"/>
                  </a:cubicBezTo>
                  <a:cubicBezTo>
                    <a:pt x="29" y="98"/>
                    <a:pt x="27" y="97"/>
                    <a:pt x="25" y="97"/>
                  </a:cubicBezTo>
                  <a:cubicBezTo>
                    <a:pt x="16" y="95"/>
                    <a:pt x="17" y="92"/>
                    <a:pt x="27" y="86"/>
                  </a:cubicBezTo>
                  <a:cubicBezTo>
                    <a:pt x="34" y="84"/>
                    <a:pt x="44" y="86"/>
                    <a:pt x="51" y="87"/>
                  </a:cubicBezTo>
                  <a:cubicBezTo>
                    <a:pt x="54" y="87"/>
                    <a:pt x="57" y="84"/>
                    <a:pt x="56" y="81"/>
                  </a:cubicBezTo>
                  <a:cubicBezTo>
                    <a:pt x="53" y="70"/>
                    <a:pt x="44" y="59"/>
                    <a:pt x="38" y="49"/>
                  </a:cubicBezTo>
                  <a:cubicBezTo>
                    <a:pt x="29" y="33"/>
                    <a:pt x="18" y="18"/>
                    <a:pt x="8" y="3"/>
                  </a:cubicBezTo>
                  <a:cubicBezTo>
                    <a:pt x="5" y="0"/>
                    <a:pt x="0" y="5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1783" y="2164"/>
              <a:ext cx="598" cy="355"/>
            </a:xfrm>
            <a:custGeom>
              <a:avLst/>
              <a:gdLst>
                <a:gd name="T0" fmla="*/ 50 w 141"/>
                <a:gd name="T1" fmla="*/ 10 h 84"/>
                <a:gd name="T2" fmla="*/ 52 w 141"/>
                <a:gd name="T3" fmla="*/ 6 h 84"/>
                <a:gd name="T4" fmla="*/ 48 w 141"/>
                <a:gd name="T5" fmla="*/ 2 h 84"/>
                <a:gd name="T6" fmla="*/ 13 w 141"/>
                <a:gd name="T7" fmla="*/ 25 h 84"/>
                <a:gd name="T8" fmla="*/ 1 w 141"/>
                <a:gd name="T9" fmla="*/ 35 h 84"/>
                <a:gd name="T10" fmla="*/ 2 w 141"/>
                <a:gd name="T11" fmla="*/ 39 h 84"/>
                <a:gd name="T12" fmla="*/ 82 w 141"/>
                <a:gd name="T13" fmla="*/ 65 h 84"/>
                <a:gd name="T14" fmla="*/ 120 w 141"/>
                <a:gd name="T15" fmla="*/ 66 h 84"/>
                <a:gd name="T16" fmla="*/ 85 w 141"/>
                <a:gd name="T17" fmla="*/ 61 h 84"/>
                <a:gd name="T18" fmla="*/ 92 w 141"/>
                <a:gd name="T19" fmla="*/ 57 h 84"/>
                <a:gd name="T20" fmla="*/ 106 w 141"/>
                <a:gd name="T21" fmla="*/ 54 h 84"/>
                <a:gd name="T22" fmla="*/ 89 w 141"/>
                <a:gd name="T23" fmla="*/ 60 h 84"/>
                <a:gd name="T24" fmla="*/ 87 w 141"/>
                <a:gd name="T25" fmla="*/ 56 h 84"/>
                <a:gd name="T26" fmla="*/ 25 w 141"/>
                <a:gd name="T27" fmla="*/ 41 h 84"/>
                <a:gd name="T28" fmla="*/ 11 w 141"/>
                <a:gd name="T29" fmla="*/ 35 h 84"/>
                <a:gd name="T30" fmla="*/ 15 w 141"/>
                <a:gd name="T31" fmla="*/ 31 h 84"/>
                <a:gd name="T32" fmla="*/ 50 w 141"/>
                <a:gd name="T33" fmla="*/ 9 h 84"/>
                <a:gd name="T34" fmla="*/ 46 w 141"/>
                <a:gd name="T35" fmla="*/ 5 h 84"/>
                <a:gd name="T36" fmla="*/ 44 w 141"/>
                <a:gd name="T37" fmla="*/ 9 h 84"/>
                <a:gd name="T38" fmla="*/ 50 w 141"/>
                <a:gd name="T39" fmla="*/ 1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1" h="84">
                  <a:moveTo>
                    <a:pt x="50" y="10"/>
                  </a:moveTo>
                  <a:cubicBezTo>
                    <a:pt x="51" y="9"/>
                    <a:pt x="51" y="8"/>
                    <a:pt x="52" y="6"/>
                  </a:cubicBezTo>
                  <a:cubicBezTo>
                    <a:pt x="52" y="4"/>
                    <a:pt x="51" y="0"/>
                    <a:pt x="48" y="2"/>
                  </a:cubicBezTo>
                  <a:cubicBezTo>
                    <a:pt x="36" y="10"/>
                    <a:pt x="25" y="18"/>
                    <a:pt x="13" y="25"/>
                  </a:cubicBezTo>
                  <a:cubicBezTo>
                    <a:pt x="8" y="28"/>
                    <a:pt x="3" y="29"/>
                    <a:pt x="1" y="35"/>
                  </a:cubicBezTo>
                  <a:cubicBezTo>
                    <a:pt x="0" y="36"/>
                    <a:pt x="0" y="38"/>
                    <a:pt x="2" y="39"/>
                  </a:cubicBezTo>
                  <a:cubicBezTo>
                    <a:pt x="10" y="46"/>
                    <a:pt x="82" y="64"/>
                    <a:pt x="82" y="65"/>
                  </a:cubicBezTo>
                  <a:cubicBezTo>
                    <a:pt x="77" y="84"/>
                    <a:pt x="115" y="73"/>
                    <a:pt x="120" y="66"/>
                  </a:cubicBezTo>
                  <a:cubicBezTo>
                    <a:pt x="141" y="41"/>
                    <a:pt x="80" y="41"/>
                    <a:pt x="85" y="61"/>
                  </a:cubicBezTo>
                  <a:cubicBezTo>
                    <a:pt x="87" y="65"/>
                    <a:pt x="93" y="60"/>
                    <a:pt x="92" y="57"/>
                  </a:cubicBezTo>
                  <a:cubicBezTo>
                    <a:pt x="91" y="55"/>
                    <a:pt x="104" y="54"/>
                    <a:pt x="106" y="54"/>
                  </a:cubicBezTo>
                  <a:cubicBezTo>
                    <a:pt x="138" y="53"/>
                    <a:pt x="84" y="81"/>
                    <a:pt x="89" y="60"/>
                  </a:cubicBezTo>
                  <a:cubicBezTo>
                    <a:pt x="90" y="58"/>
                    <a:pt x="89" y="56"/>
                    <a:pt x="87" y="56"/>
                  </a:cubicBezTo>
                  <a:cubicBezTo>
                    <a:pt x="66" y="56"/>
                    <a:pt x="46" y="45"/>
                    <a:pt x="25" y="41"/>
                  </a:cubicBezTo>
                  <a:cubicBezTo>
                    <a:pt x="20" y="40"/>
                    <a:pt x="15" y="38"/>
                    <a:pt x="11" y="35"/>
                  </a:cubicBezTo>
                  <a:cubicBezTo>
                    <a:pt x="7" y="33"/>
                    <a:pt x="10" y="34"/>
                    <a:pt x="15" y="31"/>
                  </a:cubicBezTo>
                  <a:cubicBezTo>
                    <a:pt x="27" y="24"/>
                    <a:pt x="38" y="16"/>
                    <a:pt x="50" y="9"/>
                  </a:cubicBezTo>
                  <a:cubicBezTo>
                    <a:pt x="48" y="7"/>
                    <a:pt x="47" y="6"/>
                    <a:pt x="46" y="5"/>
                  </a:cubicBezTo>
                  <a:cubicBezTo>
                    <a:pt x="45" y="6"/>
                    <a:pt x="45" y="7"/>
                    <a:pt x="44" y="9"/>
                  </a:cubicBezTo>
                  <a:cubicBezTo>
                    <a:pt x="43" y="14"/>
                    <a:pt x="49" y="15"/>
                    <a:pt x="5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2347" y="2227"/>
              <a:ext cx="496" cy="267"/>
            </a:xfrm>
            <a:custGeom>
              <a:avLst/>
              <a:gdLst>
                <a:gd name="T0" fmla="*/ 14 w 117"/>
                <a:gd name="T1" fmla="*/ 9 h 63"/>
                <a:gd name="T2" fmla="*/ 14 w 117"/>
                <a:gd name="T3" fmla="*/ 5 h 63"/>
                <a:gd name="T4" fmla="*/ 7 w 117"/>
                <a:gd name="T5" fmla="*/ 8 h 63"/>
                <a:gd name="T6" fmla="*/ 16 w 117"/>
                <a:gd name="T7" fmla="*/ 42 h 63"/>
                <a:gd name="T8" fmla="*/ 80 w 117"/>
                <a:gd name="T9" fmla="*/ 55 h 63"/>
                <a:gd name="T10" fmla="*/ 82 w 117"/>
                <a:gd name="T11" fmla="*/ 48 h 63"/>
                <a:gd name="T12" fmla="*/ 80 w 117"/>
                <a:gd name="T13" fmla="*/ 48 h 63"/>
                <a:gd name="T14" fmla="*/ 77 w 117"/>
                <a:gd name="T15" fmla="*/ 55 h 63"/>
                <a:gd name="T16" fmla="*/ 116 w 117"/>
                <a:gd name="T17" fmla="*/ 43 h 63"/>
                <a:gd name="T18" fmla="*/ 116 w 117"/>
                <a:gd name="T19" fmla="*/ 40 h 63"/>
                <a:gd name="T20" fmla="*/ 76 w 117"/>
                <a:gd name="T21" fmla="*/ 48 h 63"/>
                <a:gd name="T22" fmla="*/ 109 w 117"/>
                <a:gd name="T23" fmla="*/ 51 h 63"/>
                <a:gd name="T24" fmla="*/ 109 w 117"/>
                <a:gd name="T25" fmla="*/ 44 h 63"/>
                <a:gd name="T26" fmla="*/ 102 w 117"/>
                <a:gd name="T27" fmla="*/ 46 h 63"/>
                <a:gd name="T28" fmla="*/ 91 w 117"/>
                <a:gd name="T29" fmla="*/ 48 h 63"/>
                <a:gd name="T30" fmla="*/ 91 w 117"/>
                <a:gd name="T31" fmla="*/ 45 h 63"/>
                <a:gd name="T32" fmla="*/ 82 w 117"/>
                <a:gd name="T33" fmla="*/ 48 h 63"/>
                <a:gd name="T34" fmla="*/ 79 w 117"/>
                <a:gd name="T35" fmla="*/ 55 h 63"/>
                <a:gd name="T36" fmla="*/ 80 w 117"/>
                <a:gd name="T37" fmla="*/ 55 h 63"/>
                <a:gd name="T38" fmla="*/ 82 w 117"/>
                <a:gd name="T39" fmla="*/ 48 h 63"/>
                <a:gd name="T40" fmla="*/ 35 w 117"/>
                <a:gd name="T41" fmla="*/ 40 h 63"/>
                <a:gd name="T42" fmla="*/ 12 w 117"/>
                <a:gd name="T43" fmla="*/ 23 h 63"/>
                <a:gd name="T44" fmla="*/ 14 w 117"/>
                <a:gd name="T45" fmla="*/ 5 h 63"/>
                <a:gd name="T46" fmla="*/ 7 w 117"/>
                <a:gd name="T47" fmla="*/ 8 h 63"/>
                <a:gd name="T48" fmla="*/ 7 w 117"/>
                <a:gd name="T49" fmla="*/ 12 h 63"/>
                <a:gd name="T50" fmla="*/ 14 w 117"/>
                <a:gd name="T51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7" h="63">
                  <a:moveTo>
                    <a:pt x="14" y="9"/>
                  </a:moveTo>
                  <a:cubicBezTo>
                    <a:pt x="14" y="8"/>
                    <a:pt x="14" y="7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20"/>
                    <a:pt x="0" y="36"/>
                    <a:pt x="16" y="42"/>
                  </a:cubicBezTo>
                  <a:cubicBezTo>
                    <a:pt x="38" y="49"/>
                    <a:pt x="58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81" y="48"/>
                    <a:pt x="81" y="48"/>
                    <a:pt x="80" y="48"/>
                  </a:cubicBezTo>
                  <a:cubicBezTo>
                    <a:pt x="78" y="48"/>
                    <a:pt x="74" y="53"/>
                    <a:pt x="77" y="55"/>
                  </a:cubicBezTo>
                  <a:cubicBezTo>
                    <a:pt x="87" y="62"/>
                    <a:pt x="111" y="54"/>
                    <a:pt x="116" y="43"/>
                  </a:cubicBezTo>
                  <a:cubicBezTo>
                    <a:pt x="116" y="42"/>
                    <a:pt x="116" y="40"/>
                    <a:pt x="116" y="40"/>
                  </a:cubicBezTo>
                  <a:cubicBezTo>
                    <a:pt x="108" y="32"/>
                    <a:pt x="79" y="35"/>
                    <a:pt x="76" y="48"/>
                  </a:cubicBezTo>
                  <a:cubicBezTo>
                    <a:pt x="73" y="63"/>
                    <a:pt x="103" y="53"/>
                    <a:pt x="109" y="51"/>
                  </a:cubicBezTo>
                  <a:cubicBezTo>
                    <a:pt x="113" y="50"/>
                    <a:pt x="114" y="43"/>
                    <a:pt x="109" y="44"/>
                  </a:cubicBezTo>
                  <a:cubicBezTo>
                    <a:pt x="106" y="45"/>
                    <a:pt x="104" y="46"/>
                    <a:pt x="102" y="46"/>
                  </a:cubicBezTo>
                  <a:cubicBezTo>
                    <a:pt x="98" y="47"/>
                    <a:pt x="95" y="48"/>
                    <a:pt x="91" y="48"/>
                  </a:cubicBezTo>
                  <a:cubicBezTo>
                    <a:pt x="86" y="49"/>
                    <a:pt x="86" y="48"/>
                    <a:pt x="91" y="45"/>
                  </a:cubicBezTo>
                  <a:cubicBezTo>
                    <a:pt x="117" y="41"/>
                    <a:pt x="91" y="54"/>
                    <a:pt x="82" y="48"/>
                  </a:cubicBezTo>
                  <a:cubicBezTo>
                    <a:pt x="81" y="51"/>
                    <a:pt x="80" y="53"/>
                    <a:pt x="79" y="55"/>
                  </a:cubicBezTo>
                  <a:cubicBezTo>
                    <a:pt x="79" y="55"/>
                    <a:pt x="80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65" y="48"/>
                    <a:pt x="50" y="44"/>
                    <a:pt x="35" y="40"/>
                  </a:cubicBezTo>
                  <a:cubicBezTo>
                    <a:pt x="26" y="38"/>
                    <a:pt x="12" y="34"/>
                    <a:pt x="12" y="23"/>
                  </a:cubicBezTo>
                  <a:cubicBezTo>
                    <a:pt x="13" y="17"/>
                    <a:pt x="14" y="11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9"/>
                    <a:pt x="7" y="10"/>
                    <a:pt x="7" y="12"/>
                  </a:cubicBezTo>
                  <a:cubicBezTo>
                    <a:pt x="7" y="17"/>
                    <a:pt x="14" y="13"/>
                    <a:pt x="1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2665" y="1808"/>
              <a:ext cx="55" cy="60"/>
            </a:xfrm>
            <a:custGeom>
              <a:avLst/>
              <a:gdLst>
                <a:gd name="T0" fmla="*/ 8 w 13"/>
                <a:gd name="T1" fmla="*/ 3 h 14"/>
                <a:gd name="T2" fmla="*/ 1 w 13"/>
                <a:gd name="T3" fmla="*/ 8 h 14"/>
                <a:gd name="T4" fmla="*/ 4 w 13"/>
                <a:gd name="T5" fmla="*/ 12 h 14"/>
                <a:gd name="T6" fmla="*/ 9 w 13"/>
                <a:gd name="T7" fmla="*/ 4 h 14"/>
                <a:gd name="T8" fmla="*/ 7 w 13"/>
                <a:gd name="T9" fmla="*/ 2 h 14"/>
                <a:gd name="T10" fmla="*/ 0 w 13"/>
                <a:gd name="T11" fmla="*/ 11 h 14"/>
                <a:gd name="T12" fmla="*/ 5 w 13"/>
                <a:gd name="T13" fmla="*/ 12 h 14"/>
                <a:gd name="T14" fmla="*/ 9 w 13"/>
                <a:gd name="T15" fmla="*/ 5 h 14"/>
                <a:gd name="T16" fmla="*/ 3 w 13"/>
                <a:gd name="T17" fmla="*/ 6 h 14"/>
                <a:gd name="T18" fmla="*/ 2 w 13"/>
                <a:gd name="T19" fmla="*/ 7 h 14"/>
                <a:gd name="T20" fmla="*/ 7 w 13"/>
                <a:gd name="T21" fmla="*/ 8 h 14"/>
                <a:gd name="T22" fmla="*/ 7 w 13"/>
                <a:gd name="T23" fmla="*/ 9 h 14"/>
                <a:gd name="T24" fmla="*/ 5 w 13"/>
                <a:gd name="T25" fmla="*/ 9 h 14"/>
                <a:gd name="T26" fmla="*/ 3 w 13"/>
                <a:gd name="T27" fmla="*/ 7 h 14"/>
                <a:gd name="T28" fmla="*/ 3 w 13"/>
                <a:gd name="T29" fmla="*/ 7 h 14"/>
                <a:gd name="T30" fmla="*/ 4 w 13"/>
                <a:gd name="T31" fmla="*/ 5 h 14"/>
                <a:gd name="T32" fmla="*/ 4 w 13"/>
                <a:gd name="T33" fmla="*/ 5 h 14"/>
                <a:gd name="T34" fmla="*/ 6 w 13"/>
                <a:gd name="T35" fmla="*/ 4 h 14"/>
                <a:gd name="T36" fmla="*/ 5 w 13"/>
                <a:gd name="T37" fmla="*/ 4 h 14"/>
                <a:gd name="T38" fmla="*/ 8 w 13"/>
                <a:gd name="T39" fmla="*/ 8 h 14"/>
                <a:gd name="T40" fmla="*/ 8 w 13"/>
                <a:gd name="T41" fmla="*/ 8 h 14"/>
                <a:gd name="T42" fmla="*/ 7 w 13"/>
                <a:gd name="T43" fmla="*/ 10 h 14"/>
                <a:gd name="T44" fmla="*/ 7 w 13"/>
                <a:gd name="T45" fmla="*/ 10 h 14"/>
                <a:gd name="T46" fmla="*/ 5 w 13"/>
                <a:gd name="T47" fmla="*/ 11 h 14"/>
                <a:gd name="T48" fmla="*/ 7 w 13"/>
                <a:gd name="T49" fmla="*/ 10 h 14"/>
                <a:gd name="T50" fmla="*/ 8 w 13"/>
                <a:gd name="T51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" h="14">
                  <a:moveTo>
                    <a:pt x="8" y="3"/>
                  </a:moveTo>
                  <a:cubicBezTo>
                    <a:pt x="5" y="3"/>
                    <a:pt x="2" y="5"/>
                    <a:pt x="1" y="8"/>
                  </a:cubicBezTo>
                  <a:cubicBezTo>
                    <a:pt x="1" y="10"/>
                    <a:pt x="2" y="12"/>
                    <a:pt x="4" y="12"/>
                  </a:cubicBezTo>
                  <a:cubicBezTo>
                    <a:pt x="8" y="11"/>
                    <a:pt x="9" y="8"/>
                    <a:pt x="9" y="4"/>
                  </a:cubicBezTo>
                  <a:cubicBezTo>
                    <a:pt x="9" y="3"/>
                    <a:pt x="8" y="2"/>
                    <a:pt x="7" y="2"/>
                  </a:cubicBezTo>
                  <a:cubicBezTo>
                    <a:pt x="3" y="2"/>
                    <a:pt x="0" y="7"/>
                    <a:pt x="0" y="11"/>
                  </a:cubicBezTo>
                  <a:cubicBezTo>
                    <a:pt x="0" y="14"/>
                    <a:pt x="3" y="14"/>
                    <a:pt x="5" y="12"/>
                  </a:cubicBezTo>
                  <a:cubicBezTo>
                    <a:pt x="7" y="10"/>
                    <a:pt x="9" y="8"/>
                    <a:pt x="9" y="5"/>
                  </a:cubicBezTo>
                  <a:cubicBezTo>
                    <a:pt x="10" y="0"/>
                    <a:pt x="3" y="2"/>
                    <a:pt x="3" y="6"/>
                  </a:cubicBezTo>
                  <a:cubicBezTo>
                    <a:pt x="3" y="6"/>
                    <a:pt x="2" y="7"/>
                    <a:pt x="2" y="7"/>
                  </a:cubicBezTo>
                  <a:cubicBezTo>
                    <a:pt x="3" y="7"/>
                    <a:pt x="5" y="8"/>
                    <a:pt x="7" y="8"/>
                  </a:cubicBezTo>
                  <a:cubicBezTo>
                    <a:pt x="7" y="8"/>
                    <a:pt x="7" y="8"/>
                    <a:pt x="7" y="9"/>
                  </a:cubicBezTo>
                  <a:cubicBezTo>
                    <a:pt x="7" y="8"/>
                    <a:pt x="7" y="9"/>
                    <a:pt x="5" y="9"/>
                  </a:cubicBezTo>
                  <a:cubicBezTo>
                    <a:pt x="4" y="8"/>
                    <a:pt x="4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4" y="6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5"/>
                    <a:pt x="6" y="4"/>
                  </a:cubicBezTo>
                  <a:cubicBezTo>
                    <a:pt x="6" y="4"/>
                    <a:pt x="6" y="4"/>
                    <a:pt x="5" y="4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9"/>
                    <a:pt x="7" y="9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0"/>
                    <a:pt x="6" y="10"/>
                    <a:pt x="5" y="11"/>
                  </a:cubicBezTo>
                  <a:cubicBezTo>
                    <a:pt x="6" y="10"/>
                    <a:pt x="6" y="10"/>
                    <a:pt x="7" y="10"/>
                  </a:cubicBezTo>
                  <a:cubicBezTo>
                    <a:pt x="10" y="10"/>
                    <a:pt x="13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2648" y="1770"/>
              <a:ext cx="144" cy="195"/>
            </a:xfrm>
            <a:custGeom>
              <a:avLst/>
              <a:gdLst>
                <a:gd name="T0" fmla="*/ 7 w 34"/>
                <a:gd name="T1" fmla="*/ 39 h 46"/>
                <a:gd name="T2" fmla="*/ 7 w 34"/>
                <a:gd name="T3" fmla="*/ 37 h 46"/>
                <a:gd name="T4" fmla="*/ 3 w 34"/>
                <a:gd name="T5" fmla="*/ 42 h 46"/>
                <a:gd name="T6" fmla="*/ 12 w 34"/>
                <a:gd name="T7" fmla="*/ 38 h 46"/>
                <a:gd name="T8" fmla="*/ 18 w 34"/>
                <a:gd name="T9" fmla="*/ 32 h 46"/>
                <a:gd name="T10" fmla="*/ 25 w 34"/>
                <a:gd name="T11" fmla="*/ 26 h 46"/>
                <a:gd name="T12" fmla="*/ 33 w 34"/>
                <a:gd name="T13" fmla="*/ 13 h 46"/>
                <a:gd name="T14" fmla="*/ 30 w 34"/>
                <a:gd name="T15" fmla="*/ 4 h 46"/>
                <a:gd name="T16" fmla="*/ 24 w 34"/>
                <a:gd name="T17" fmla="*/ 9 h 46"/>
                <a:gd name="T18" fmla="*/ 25 w 34"/>
                <a:gd name="T19" fmla="*/ 15 h 46"/>
                <a:gd name="T20" fmla="*/ 20 w 34"/>
                <a:gd name="T21" fmla="*/ 22 h 46"/>
                <a:gd name="T22" fmla="*/ 4 w 34"/>
                <a:gd name="T23" fmla="*/ 35 h 46"/>
                <a:gd name="T24" fmla="*/ 0 w 34"/>
                <a:gd name="T25" fmla="*/ 40 h 46"/>
                <a:gd name="T26" fmla="*/ 0 w 34"/>
                <a:gd name="T27" fmla="*/ 41 h 46"/>
                <a:gd name="T28" fmla="*/ 7 w 34"/>
                <a:gd name="T29" fmla="*/ 3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46">
                  <a:moveTo>
                    <a:pt x="7" y="39"/>
                  </a:moveTo>
                  <a:cubicBezTo>
                    <a:pt x="7" y="38"/>
                    <a:pt x="7" y="38"/>
                    <a:pt x="7" y="37"/>
                  </a:cubicBezTo>
                  <a:cubicBezTo>
                    <a:pt x="5" y="39"/>
                    <a:pt x="4" y="41"/>
                    <a:pt x="3" y="42"/>
                  </a:cubicBezTo>
                  <a:cubicBezTo>
                    <a:pt x="6" y="41"/>
                    <a:pt x="9" y="39"/>
                    <a:pt x="12" y="38"/>
                  </a:cubicBezTo>
                  <a:cubicBezTo>
                    <a:pt x="14" y="36"/>
                    <a:pt x="16" y="34"/>
                    <a:pt x="18" y="32"/>
                  </a:cubicBezTo>
                  <a:cubicBezTo>
                    <a:pt x="20" y="30"/>
                    <a:pt x="23" y="28"/>
                    <a:pt x="25" y="26"/>
                  </a:cubicBezTo>
                  <a:cubicBezTo>
                    <a:pt x="29" y="23"/>
                    <a:pt x="31" y="17"/>
                    <a:pt x="33" y="13"/>
                  </a:cubicBezTo>
                  <a:cubicBezTo>
                    <a:pt x="34" y="9"/>
                    <a:pt x="32" y="6"/>
                    <a:pt x="30" y="4"/>
                  </a:cubicBezTo>
                  <a:cubicBezTo>
                    <a:pt x="28" y="0"/>
                    <a:pt x="22" y="6"/>
                    <a:pt x="24" y="9"/>
                  </a:cubicBezTo>
                  <a:cubicBezTo>
                    <a:pt x="26" y="12"/>
                    <a:pt x="27" y="12"/>
                    <a:pt x="25" y="15"/>
                  </a:cubicBezTo>
                  <a:cubicBezTo>
                    <a:pt x="24" y="18"/>
                    <a:pt x="22" y="21"/>
                    <a:pt x="20" y="22"/>
                  </a:cubicBezTo>
                  <a:cubicBezTo>
                    <a:pt x="15" y="26"/>
                    <a:pt x="10" y="34"/>
                    <a:pt x="4" y="35"/>
                  </a:cubicBezTo>
                  <a:cubicBezTo>
                    <a:pt x="2" y="35"/>
                    <a:pt x="0" y="37"/>
                    <a:pt x="0" y="40"/>
                  </a:cubicBezTo>
                  <a:cubicBezTo>
                    <a:pt x="0" y="40"/>
                    <a:pt x="0" y="40"/>
                    <a:pt x="0" y="41"/>
                  </a:cubicBezTo>
                  <a:cubicBezTo>
                    <a:pt x="0" y="46"/>
                    <a:pt x="7" y="42"/>
                    <a:pt x="7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2466" y="1635"/>
              <a:ext cx="182" cy="114"/>
            </a:xfrm>
            <a:custGeom>
              <a:avLst/>
              <a:gdLst>
                <a:gd name="T0" fmla="*/ 3 w 43"/>
                <a:gd name="T1" fmla="*/ 23 h 27"/>
                <a:gd name="T2" fmla="*/ 21 w 43"/>
                <a:gd name="T3" fmla="*/ 22 h 27"/>
                <a:gd name="T4" fmla="*/ 31 w 43"/>
                <a:gd name="T5" fmla="*/ 18 h 27"/>
                <a:gd name="T6" fmla="*/ 41 w 43"/>
                <a:gd name="T7" fmla="*/ 8 h 27"/>
                <a:gd name="T8" fmla="*/ 36 w 43"/>
                <a:gd name="T9" fmla="*/ 5 h 27"/>
                <a:gd name="T10" fmla="*/ 21 w 43"/>
                <a:gd name="T11" fmla="*/ 15 h 27"/>
                <a:gd name="T12" fmla="*/ 16 w 43"/>
                <a:gd name="T13" fmla="*/ 17 h 27"/>
                <a:gd name="T14" fmla="*/ 7 w 43"/>
                <a:gd name="T15" fmla="*/ 16 h 27"/>
                <a:gd name="T16" fmla="*/ 3 w 43"/>
                <a:gd name="T17" fmla="*/ 2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27">
                  <a:moveTo>
                    <a:pt x="3" y="23"/>
                  </a:moveTo>
                  <a:cubicBezTo>
                    <a:pt x="8" y="27"/>
                    <a:pt x="16" y="26"/>
                    <a:pt x="21" y="22"/>
                  </a:cubicBezTo>
                  <a:cubicBezTo>
                    <a:pt x="24" y="20"/>
                    <a:pt x="28" y="20"/>
                    <a:pt x="31" y="18"/>
                  </a:cubicBezTo>
                  <a:cubicBezTo>
                    <a:pt x="35" y="15"/>
                    <a:pt x="38" y="12"/>
                    <a:pt x="41" y="8"/>
                  </a:cubicBezTo>
                  <a:cubicBezTo>
                    <a:pt x="43" y="4"/>
                    <a:pt x="38" y="0"/>
                    <a:pt x="36" y="5"/>
                  </a:cubicBezTo>
                  <a:cubicBezTo>
                    <a:pt x="33" y="10"/>
                    <a:pt x="27" y="13"/>
                    <a:pt x="21" y="15"/>
                  </a:cubicBezTo>
                  <a:cubicBezTo>
                    <a:pt x="19" y="15"/>
                    <a:pt x="18" y="17"/>
                    <a:pt x="16" y="17"/>
                  </a:cubicBezTo>
                  <a:cubicBezTo>
                    <a:pt x="13" y="19"/>
                    <a:pt x="10" y="19"/>
                    <a:pt x="7" y="16"/>
                  </a:cubicBezTo>
                  <a:cubicBezTo>
                    <a:pt x="4" y="14"/>
                    <a:pt x="0" y="21"/>
                    <a:pt x="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2330" y="1580"/>
              <a:ext cx="127" cy="63"/>
            </a:xfrm>
            <a:custGeom>
              <a:avLst/>
              <a:gdLst>
                <a:gd name="T0" fmla="*/ 25 w 30"/>
                <a:gd name="T1" fmla="*/ 1 h 15"/>
                <a:gd name="T2" fmla="*/ 5 w 30"/>
                <a:gd name="T3" fmla="*/ 8 h 15"/>
                <a:gd name="T4" fmla="*/ 4 w 30"/>
                <a:gd name="T5" fmla="*/ 15 h 15"/>
                <a:gd name="T6" fmla="*/ 6 w 30"/>
                <a:gd name="T7" fmla="*/ 15 h 15"/>
                <a:gd name="T8" fmla="*/ 7 w 30"/>
                <a:gd name="T9" fmla="*/ 8 h 15"/>
                <a:gd name="T10" fmla="*/ 6 w 30"/>
                <a:gd name="T11" fmla="*/ 8 h 15"/>
                <a:gd name="T12" fmla="*/ 5 w 30"/>
                <a:gd name="T13" fmla="*/ 15 h 15"/>
                <a:gd name="T14" fmla="*/ 25 w 30"/>
                <a:gd name="T15" fmla="*/ 8 h 15"/>
                <a:gd name="T16" fmla="*/ 25 w 30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5">
                  <a:moveTo>
                    <a:pt x="25" y="1"/>
                  </a:moveTo>
                  <a:cubicBezTo>
                    <a:pt x="18" y="3"/>
                    <a:pt x="11" y="5"/>
                    <a:pt x="5" y="8"/>
                  </a:cubicBezTo>
                  <a:cubicBezTo>
                    <a:pt x="2" y="9"/>
                    <a:pt x="0" y="15"/>
                    <a:pt x="4" y="15"/>
                  </a:cubicBezTo>
                  <a:cubicBezTo>
                    <a:pt x="5" y="15"/>
                    <a:pt x="5" y="15"/>
                    <a:pt x="6" y="15"/>
                  </a:cubicBezTo>
                  <a:cubicBezTo>
                    <a:pt x="9" y="15"/>
                    <a:pt x="12" y="8"/>
                    <a:pt x="7" y="8"/>
                  </a:cubicBezTo>
                  <a:cubicBezTo>
                    <a:pt x="7" y="8"/>
                    <a:pt x="6" y="8"/>
                    <a:pt x="6" y="8"/>
                  </a:cubicBezTo>
                  <a:cubicBezTo>
                    <a:pt x="6" y="10"/>
                    <a:pt x="5" y="13"/>
                    <a:pt x="5" y="15"/>
                  </a:cubicBezTo>
                  <a:cubicBezTo>
                    <a:pt x="12" y="12"/>
                    <a:pt x="18" y="10"/>
                    <a:pt x="25" y="8"/>
                  </a:cubicBezTo>
                  <a:cubicBezTo>
                    <a:pt x="29" y="7"/>
                    <a:pt x="30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2500" y="1546"/>
              <a:ext cx="102" cy="47"/>
            </a:xfrm>
            <a:custGeom>
              <a:avLst/>
              <a:gdLst>
                <a:gd name="T0" fmla="*/ 7 w 24"/>
                <a:gd name="T1" fmla="*/ 7 h 11"/>
                <a:gd name="T2" fmla="*/ 7 w 24"/>
                <a:gd name="T3" fmla="*/ 7 h 11"/>
                <a:gd name="T4" fmla="*/ 6 w 24"/>
                <a:gd name="T5" fmla="*/ 9 h 11"/>
                <a:gd name="T6" fmla="*/ 6 w 24"/>
                <a:gd name="T7" fmla="*/ 10 h 11"/>
                <a:gd name="T8" fmla="*/ 11 w 24"/>
                <a:gd name="T9" fmla="*/ 10 h 11"/>
                <a:gd name="T10" fmla="*/ 20 w 24"/>
                <a:gd name="T11" fmla="*/ 8 h 11"/>
                <a:gd name="T12" fmla="*/ 20 w 24"/>
                <a:gd name="T13" fmla="*/ 1 h 11"/>
                <a:gd name="T14" fmla="*/ 7 w 24"/>
                <a:gd name="T15" fmla="*/ 2 h 11"/>
                <a:gd name="T16" fmla="*/ 0 w 24"/>
                <a:gd name="T17" fmla="*/ 8 h 11"/>
                <a:gd name="T18" fmla="*/ 3 w 24"/>
                <a:gd name="T19" fmla="*/ 11 h 11"/>
                <a:gd name="T20" fmla="*/ 7 w 24"/>
                <a:gd name="T21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11">
                  <a:moveTo>
                    <a:pt x="7" y="7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6" y="9"/>
                    <a:pt x="6" y="9"/>
                  </a:cubicBezTo>
                  <a:cubicBezTo>
                    <a:pt x="5" y="10"/>
                    <a:pt x="5" y="10"/>
                    <a:pt x="6" y="10"/>
                  </a:cubicBezTo>
                  <a:cubicBezTo>
                    <a:pt x="8" y="10"/>
                    <a:pt x="9" y="10"/>
                    <a:pt x="11" y="10"/>
                  </a:cubicBezTo>
                  <a:cubicBezTo>
                    <a:pt x="14" y="10"/>
                    <a:pt x="17" y="9"/>
                    <a:pt x="20" y="8"/>
                  </a:cubicBezTo>
                  <a:cubicBezTo>
                    <a:pt x="23" y="7"/>
                    <a:pt x="24" y="0"/>
                    <a:pt x="20" y="1"/>
                  </a:cubicBezTo>
                  <a:cubicBezTo>
                    <a:pt x="15" y="3"/>
                    <a:pt x="11" y="2"/>
                    <a:pt x="7" y="2"/>
                  </a:cubicBezTo>
                  <a:cubicBezTo>
                    <a:pt x="4" y="3"/>
                    <a:pt x="1" y="4"/>
                    <a:pt x="0" y="8"/>
                  </a:cubicBezTo>
                  <a:cubicBezTo>
                    <a:pt x="0" y="9"/>
                    <a:pt x="1" y="11"/>
                    <a:pt x="3" y="11"/>
                  </a:cubicBezTo>
                  <a:cubicBezTo>
                    <a:pt x="5" y="11"/>
                    <a:pt x="6" y="9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1613" y="2430"/>
              <a:ext cx="106" cy="165"/>
            </a:xfrm>
            <a:custGeom>
              <a:avLst/>
              <a:gdLst>
                <a:gd name="T0" fmla="*/ 20 w 25"/>
                <a:gd name="T1" fmla="*/ 0 h 39"/>
                <a:gd name="T2" fmla="*/ 8 w 25"/>
                <a:gd name="T3" fmla="*/ 36 h 39"/>
                <a:gd name="T4" fmla="*/ 14 w 25"/>
                <a:gd name="T5" fmla="*/ 30 h 39"/>
                <a:gd name="T6" fmla="*/ 19 w 25"/>
                <a:gd name="T7" fmla="*/ 7 h 39"/>
                <a:gd name="T8" fmla="*/ 20 w 2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9">
                  <a:moveTo>
                    <a:pt x="20" y="0"/>
                  </a:moveTo>
                  <a:cubicBezTo>
                    <a:pt x="6" y="2"/>
                    <a:pt x="0" y="26"/>
                    <a:pt x="8" y="36"/>
                  </a:cubicBezTo>
                  <a:cubicBezTo>
                    <a:pt x="11" y="39"/>
                    <a:pt x="17" y="33"/>
                    <a:pt x="14" y="30"/>
                  </a:cubicBezTo>
                  <a:cubicBezTo>
                    <a:pt x="10" y="26"/>
                    <a:pt x="10" y="8"/>
                    <a:pt x="19" y="7"/>
                  </a:cubicBezTo>
                  <a:cubicBezTo>
                    <a:pt x="22" y="7"/>
                    <a:pt x="25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1558" y="2418"/>
              <a:ext cx="60" cy="156"/>
            </a:xfrm>
            <a:custGeom>
              <a:avLst/>
              <a:gdLst>
                <a:gd name="T0" fmla="*/ 6 w 14"/>
                <a:gd name="T1" fmla="*/ 6 h 37"/>
                <a:gd name="T2" fmla="*/ 4 w 14"/>
                <a:gd name="T3" fmla="*/ 11 h 37"/>
                <a:gd name="T4" fmla="*/ 2 w 14"/>
                <a:gd name="T5" fmla="*/ 18 h 37"/>
                <a:gd name="T6" fmla="*/ 0 w 14"/>
                <a:gd name="T7" fmla="*/ 32 h 37"/>
                <a:gd name="T8" fmla="*/ 6 w 14"/>
                <a:gd name="T9" fmla="*/ 30 h 37"/>
                <a:gd name="T10" fmla="*/ 7 w 14"/>
                <a:gd name="T11" fmla="*/ 21 h 37"/>
                <a:gd name="T12" fmla="*/ 10 w 14"/>
                <a:gd name="T13" fmla="*/ 15 h 37"/>
                <a:gd name="T14" fmla="*/ 10 w 14"/>
                <a:gd name="T15" fmla="*/ 12 h 37"/>
                <a:gd name="T16" fmla="*/ 11 w 14"/>
                <a:gd name="T17" fmla="*/ 10 h 37"/>
                <a:gd name="T18" fmla="*/ 13 w 14"/>
                <a:gd name="T19" fmla="*/ 5 h 37"/>
                <a:gd name="T20" fmla="*/ 6 w 14"/>
                <a:gd name="T21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37">
                  <a:moveTo>
                    <a:pt x="6" y="6"/>
                  </a:moveTo>
                  <a:cubicBezTo>
                    <a:pt x="6" y="8"/>
                    <a:pt x="4" y="9"/>
                    <a:pt x="4" y="11"/>
                  </a:cubicBezTo>
                  <a:cubicBezTo>
                    <a:pt x="3" y="14"/>
                    <a:pt x="3" y="16"/>
                    <a:pt x="2" y="18"/>
                  </a:cubicBezTo>
                  <a:cubicBezTo>
                    <a:pt x="0" y="23"/>
                    <a:pt x="0" y="27"/>
                    <a:pt x="0" y="32"/>
                  </a:cubicBezTo>
                  <a:cubicBezTo>
                    <a:pt x="0" y="37"/>
                    <a:pt x="6" y="33"/>
                    <a:pt x="6" y="30"/>
                  </a:cubicBezTo>
                  <a:cubicBezTo>
                    <a:pt x="6" y="27"/>
                    <a:pt x="6" y="24"/>
                    <a:pt x="7" y="21"/>
                  </a:cubicBezTo>
                  <a:cubicBezTo>
                    <a:pt x="8" y="19"/>
                    <a:pt x="9" y="17"/>
                    <a:pt x="10" y="15"/>
                  </a:cubicBezTo>
                  <a:cubicBezTo>
                    <a:pt x="10" y="14"/>
                    <a:pt x="10" y="13"/>
                    <a:pt x="10" y="12"/>
                  </a:cubicBezTo>
                  <a:cubicBezTo>
                    <a:pt x="10" y="10"/>
                    <a:pt x="10" y="12"/>
                    <a:pt x="11" y="10"/>
                  </a:cubicBezTo>
                  <a:cubicBezTo>
                    <a:pt x="12" y="9"/>
                    <a:pt x="13" y="7"/>
                    <a:pt x="13" y="5"/>
                  </a:cubicBezTo>
                  <a:cubicBezTo>
                    <a:pt x="14" y="0"/>
                    <a:pt x="7" y="2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7" name="Freeform 21"/>
          <p:cNvSpPr>
            <a:spLocks/>
          </p:cNvSpPr>
          <p:nvPr/>
        </p:nvSpPr>
        <p:spPr bwMode="auto">
          <a:xfrm>
            <a:off x="2093987" y="3023311"/>
            <a:ext cx="5506640" cy="265928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4A67AA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8" name="Group 4"/>
          <p:cNvGrpSpPr>
            <a:grpSpLocks noChangeAspect="1"/>
          </p:cNvGrpSpPr>
          <p:nvPr/>
        </p:nvGrpSpPr>
        <p:grpSpPr bwMode="auto">
          <a:xfrm>
            <a:off x="2735871" y="521254"/>
            <a:ext cx="901870" cy="1053896"/>
            <a:chOff x="3082" y="1214"/>
            <a:chExt cx="1623" cy="1896"/>
          </a:xfrm>
          <a:solidFill>
            <a:schemeClr val="accent1"/>
          </a:solidFill>
        </p:grpSpPr>
        <p:grpSp>
          <p:nvGrpSpPr>
            <p:cNvPr id="19" name="Group 205"/>
            <p:cNvGrpSpPr/>
            <p:nvPr/>
          </p:nvGrpSpPr>
          <p:grpSpPr bwMode="auto">
            <a:xfrm>
              <a:off x="3082" y="1214"/>
              <a:ext cx="1623" cy="1603"/>
              <a:chOff x="3082" y="1214"/>
              <a:chExt cx="1623" cy="1603"/>
            </a:xfrm>
            <a:grpFill/>
          </p:grpSpPr>
          <p:sp>
            <p:nvSpPr>
              <p:cNvPr id="267" name="Freeform 5"/>
              <p:cNvSpPr/>
              <p:nvPr/>
            </p:nvSpPr>
            <p:spPr bwMode="auto">
              <a:xfrm>
                <a:off x="3608" y="2103"/>
                <a:ext cx="13" cy="0"/>
              </a:xfrm>
              <a:custGeom>
                <a:avLst/>
                <a:gdLst>
                  <a:gd name="T0" fmla="*/ 0 w 6"/>
                  <a:gd name="T1" fmla="*/ 6 w 6"/>
                  <a:gd name="T2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cubicBezTo>
                      <a:pt x="1" y="0"/>
                      <a:pt x="3" y="0"/>
                      <a:pt x="6" y="0"/>
                    </a:cubicBezTo>
                    <a:cubicBezTo>
                      <a:pt x="3" y="0"/>
                      <a:pt x="2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8" name="Freeform 6"/>
              <p:cNvSpPr/>
              <p:nvPr/>
            </p:nvSpPr>
            <p:spPr bwMode="auto">
              <a:xfrm>
                <a:off x="3576" y="1893"/>
                <a:ext cx="5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  <a:gd name="T3" fmla="*/ 0 w 2"/>
                  <a:gd name="T4" fmla="*/ 2 w 2"/>
                  <a:gd name="T5" fmla="*/ 2 w 2"/>
                  <a:gd name="T6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9" name="Freeform 7"/>
              <p:cNvSpPr/>
              <p:nvPr/>
            </p:nvSpPr>
            <p:spPr bwMode="auto">
              <a:xfrm>
                <a:off x="3615" y="1903"/>
                <a:ext cx="0" cy="5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0" name="Freeform 8"/>
              <p:cNvSpPr/>
              <p:nvPr/>
            </p:nvSpPr>
            <p:spPr bwMode="auto">
              <a:xfrm>
                <a:off x="3566" y="1893"/>
                <a:ext cx="6" cy="0"/>
              </a:xfrm>
              <a:custGeom>
                <a:avLst/>
                <a:gdLst>
                  <a:gd name="T0" fmla="*/ 3 w 3"/>
                  <a:gd name="T1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cubicBezTo>
                      <a:pt x="0" y="0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1" name="Freeform 9"/>
              <p:cNvSpPr/>
              <p:nvPr/>
            </p:nvSpPr>
            <p:spPr bwMode="auto">
              <a:xfrm>
                <a:off x="3820" y="230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2" name="Freeform 10"/>
              <p:cNvSpPr/>
              <p:nvPr/>
            </p:nvSpPr>
            <p:spPr bwMode="auto">
              <a:xfrm>
                <a:off x="3642" y="2209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3" name="Freeform 11"/>
              <p:cNvSpPr/>
              <p:nvPr/>
            </p:nvSpPr>
            <p:spPr bwMode="auto">
              <a:xfrm>
                <a:off x="3549" y="2154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4" name="Freeform 12"/>
              <p:cNvSpPr/>
              <p:nvPr/>
            </p:nvSpPr>
            <p:spPr bwMode="auto">
              <a:xfrm>
                <a:off x="3610" y="1895"/>
                <a:ext cx="9" cy="8"/>
              </a:xfrm>
              <a:custGeom>
                <a:avLst/>
                <a:gdLst>
                  <a:gd name="T0" fmla="*/ 1 w 4"/>
                  <a:gd name="T1" fmla="*/ 1 h 4"/>
                  <a:gd name="T2" fmla="*/ 1 w 4"/>
                  <a:gd name="T3" fmla="*/ 2 h 4"/>
                  <a:gd name="T4" fmla="*/ 0 w 4"/>
                  <a:gd name="T5" fmla="*/ 2 h 4"/>
                  <a:gd name="T6" fmla="*/ 2 w 4"/>
                  <a:gd name="T7" fmla="*/ 4 h 4"/>
                  <a:gd name="T8" fmla="*/ 2 w 4"/>
                  <a:gd name="T9" fmla="*/ 2 h 4"/>
                  <a:gd name="T10" fmla="*/ 3 w 4"/>
                  <a:gd name="T11" fmla="*/ 1 h 4"/>
                  <a:gd name="T12" fmla="*/ 4 w 4"/>
                  <a:gd name="T13" fmla="*/ 0 h 4"/>
                  <a:gd name="T14" fmla="*/ 4 w 4"/>
                  <a:gd name="T15" fmla="*/ 0 h 4"/>
                  <a:gd name="T16" fmla="*/ 4 w 4"/>
                  <a:gd name="T17" fmla="*/ 0 h 4"/>
                  <a:gd name="T18" fmla="*/ 2 w 4"/>
                  <a:gd name="T19" fmla="*/ 0 h 4"/>
                  <a:gd name="T20" fmla="*/ 2 w 4"/>
                  <a:gd name="T21" fmla="*/ 0 h 4"/>
                  <a:gd name="T22" fmla="*/ 1 w 4"/>
                  <a:gd name="T2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4">
                    <a:moveTo>
                      <a:pt x="1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5" name="Freeform 13"/>
              <p:cNvSpPr/>
              <p:nvPr/>
            </p:nvSpPr>
            <p:spPr bwMode="auto">
              <a:xfrm>
                <a:off x="3926" y="1914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6" name="Freeform 14"/>
              <p:cNvSpPr/>
              <p:nvPr/>
            </p:nvSpPr>
            <p:spPr bwMode="auto">
              <a:xfrm>
                <a:off x="3810" y="1774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1 w 1"/>
                  <a:gd name="T5" fmla="*/ 2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7" name="Freeform 15"/>
              <p:cNvSpPr/>
              <p:nvPr/>
            </p:nvSpPr>
            <p:spPr bwMode="auto">
              <a:xfrm>
                <a:off x="3846" y="2474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8" name="Freeform 16"/>
              <p:cNvSpPr/>
              <p:nvPr/>
            </p:nvSpPr>
            <p:spPr bwMode="auto">
              <a:xfrm>
                <a:off x="3943" y="2546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9" name="Freeform 17"/>
              <p:cNvSpPr/>
              <p:nvPr/>
            </p:nvSpPr>
            <p:spPr bwMode="auto">
              <a:xfrm>
                <a:off x="3846" y="2474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0" name="Freeform 18"/>
              <p:cNvSpPr/>
              <p:nvPr/>
            </p:nvSpPr>
            <p:spPr bwMode="auto">
              <a:xfrm>
                <a:off x="4156" y="220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1" name="Freeform 19"/>
              <p:cNvSpPr/>
              <p:nvPr/>
            </p:nvSpPr>
            <p:spPr bwMode="auto">
              <a:xfrm>
                <a:off x="4056" y="2213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2" name="Freeform 20"/>
              <p:cNvSpPr/>
              <p:nvPr/>
            </p:nvSpPr>
            <p:spPr bwMode="auto">
              <a:xfrm>
                <a:off x="3837" y="2470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3" name="Freeform 21"/>
              <p:cNvSpPr/>
              <p:nvPr/>
            </p:nvSpPr>
            <p:spPr bwMode="auto">
              <a:xfrm>
                <a:off x="3954" y="2311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4" name="Freeform 22"/>
              <p:cNvSpPr/>
              <p:nvPr/>
            </p:nvSpPr>
            <p:spPr bwMode="auto">
              <a:xfrm>
                <a:off x="3576" y="18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5" name="Freeform 23"/>
              <p:cNvSpPr/>
              <p:nvPr/>
            </p:nvSpPr>
            <p:spPr bwMode="auto">
              <a:xfrm>
                <a:off x="3281" y="254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6" name="Freeform 24"/>
              <p:cNvSpPr/>
              <p:nvPr/>
            </p:nvSpPr>
            <p:spPr bwMode="auto">
              <a:xfrm>
                <a:off x="3364" y="2470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1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7" name="Freeform 25"/>
              <p:cNvSpPr/>
              <p:nvPr/>
            </p:nvSpPr>
            <p:spPr bwMode="auto">
              <a:xfrm>
                <a:off x="3360" y="2470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8" name="Freeform 26"/>
              <p:cNvSpPr/>
              <p:nvPr/>
            </p:nvSpPr>
            <p:spPr bwMode="auto">
              <a:xfrm>
                <a:off x="3353" y="2470"/>
                <a:ext cx="3" cy="4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0" y="0"/>
                      <a:pt x="1" y="1"/>
                      <a:pt x="0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9" name="Freeform 27"/>
              <p:cNvSpPr/>
              <p:nvPr/>
            </p:nvSpPr>
            <p:spPr bwMode="auto">
              <a:xfrm>
                <a:off x="3392" y="2482"/>
                <a:ext cx="2" cy="5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0" name="Freeform 28"/>
              <p:cNvSpPr/>
              <p:nvPr/>
            </p:nvSpPr>
            <p:spPr bwMode="auto">
              <a:xfrm>
                <a:off x="3390" y="2480"/>
                <a:ext cx="2" cy="7"/>
              </a:xfrm>
              <a:custGeom>
                <a:avLst/>
                <a:gdLst>
                  <a:gd name="T0" fmla="*/ 1 w 1"/>
                  <a:gd name="T1" fmla="*/ 3 h 3"/>
                  <a:gd name="T2" fmla="*/ 0 w 1"/>
                  <a:gd name="T3" fmla="*/ 0 h 3"/>
                  <a:gd name="T4" fmla="*/ 1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1" y="2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1" name="Freeform 29"/>
              <p:cNvSpPr/>
              <p:nvPr/>
            </p:nvSpPr>
            <p:spPr bwMode="auto">
              <a:xfrm>
                <a:off x="3341" y="247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2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2" name="Freeform 30"/>
              <p:cNvSpPr/>
              <p:nvPr/>
            </p:nvSpPr>
            <p:spPr bwMode="auto">
              <a:xfrm>
                <a:off x="3822" y="2279"/>
                <a:ext cx="5" cy="4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0 w 2"/>
                  <a:gd name="T5" fmla="*/ 2 h 2"/>
                  <a:gd name="T6" fmla="*/ 1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3" name="Freeform 31"/>
              <p:cNvSpPr/>
              <p:nvPr/>
            </p:nvSpPr>
            <p:spPr bwMode="auto">
              <a:xfrm>
                <a:off x="3292" y="252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0 h 2"/>
                  <a:gd name="T4" fmla="*/ 0 w 2"/>
                  <a:gd name="T5" fmla="*/ 0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4" name="Freeform 32"/>
              <p:cNvSpPr/>
              <p:nvPr/>
            </p:nvSpPr>
            <p:spPr bwMode="auto">
              <a:xfrm>
                <a:off x="3699" y="2796"/>
                <a:ext cx="7" cy="5"/>
              </a:xfrm>
              <a:custGeom>
                <a:avLst/>
                <a:gdLst>
                  <a:gd name="T0" fmla="*/ 2 w 3"/>
                  <a:gd name="T1" fmla="*/ 2 h 2"/>
                  <a:gd name="T2" fmla="*/ 2 w 3"/>
                  <a:gd name="T3" fmla="*/ 0 h 2"/>
                  <a:gd name="T4" fmla="*/ 2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2"/>
                    </a:moveTo>
                    <a:cubicBezTo>
                      <a:pt x="3" y="1"/>
                      <a:pt x="2" y="0"/>
                      <a:pt x="2" y="0"/>
                    </a:cubicBezTo>
                    <a:cubicBezTo>
                      <a:pt x="0" y="0"/>
                      <a:pt x="3" y="1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5" name="Freeform 33"/>
              <p:cNvSpPr/>
              <p:nvPr/>
            </p:nvSpPr>
            <p:spPr bwMode="auto">
              <a:xfrm>
                <a:off x="4616" y="1870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6" name="Freeform 34"/>
              <p:cNvSpPr/>
              <p:nvPr/>
            </p:nvSpPr>
            <p:spPr bwMode="auto">
              <a:xfrm>
                <a:off x="3262" y="2567"/>
                <a:ext cx="4" cy="4"/>
              </a:xfrm>
              <a:custGeom>
                <a:avLst/>
                <a:gdLst>
                  <a:gd name="T0" fmla="*/ 0 w 4"/>
                  <a:gd name="T1" fmla="*/ 2 h 4"/>
                  <a:gd name="T2" fmla="*/ 4 w 4"/>
                  <a:gd name="T3" fmla="*/ 4 h 4"/>
                  <a:gd name="T4" fmla="*/ 0 w 4"/>
                  <a:gd name="T5" fmla="*/ 0 h 4"/>
                  <a:gd name="T6" fmla="*/ 0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4" y="4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7" name="Freeform 35"/>
              <p:cNvSpPr/>
              <p:nvPr/>
            </p:nvSpPr>
            <p:spPr bwMode="auto">
              <a:xfrm>
                <a:off x="3570" y="1893"/>
                <a:ext cx="6" cy="6"/>
              </a:xfrm>
              <a:custGeom>
                <a:avLst/>
                <a:gdLst>
                  <a:gd name="T0" fmla="*/ 1 w 3"/>
                  <a:gd name="T1" fmla="*/ 0 h 3"/>
                  <a:gd name="T2" fmla="*/ 1 w 3"/>
                  <a:gd name="T3" fmla="*/ 0 h 3"/>
                  <a:gd name="T4" fmla="*/ 1 w 3"/>
                  <a:gd name="T5" fmla="*/ 0 h 3"/>
                  <a:gd name="T6" fmla="*/ 1 w 3"/>
                  <a:gd name="T7" fmla="*/ 0 h 3"/>
                  <a:gd name="T8" fmla="*/ 1 w 3"/>
                  <a:gd name="T9" fmla="*/ 0 h 3"/>
                  <a:gd name="T10" fmla="*/ 2 w 3"/>
                  <a:gd name="T11" fmla="*/ 1 h 3"/>
                  <a:gd name="T12" fmla="*/ 0 w 3"/>
                  <a:gd name="T13" fmla="*/ 2 h 3"/>
                  <a:gd name="T14" fmla="*/ 2 w 3"/>
                  <a:gd name="T15" fmla="*/ 2 h 3"/>
                  <a:gd name="T16" fmla="*/ 3 w 3"/>
                  <a:gd name="T17" fmla="*/ 0 h 3"/>
                  <a:gd name="T18" fmla="*/ 1 w 3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0" y="0"/>
                      <a:pt x="0" y="2"/>
                    </a:cubicBezTo>
                    <a:cubicBezTo>
                      <a:pt x="0" y="3"/>
                      <a:pt x="1" y="3"/>
                      <a:pt x="2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8" name="Freeform 36"/>
              <p:cNvSpPr/>
              <p:nvPr/>
            </p:nvSpPr>
            <p:spPr bwMode="auto">
              <a:xfrm>
                <a:off x="3207" y="2465"/>
                <a:ext cx="183" cy="174"/>
              </a:xfrm>
              <a:custGeom>
                <a:avLst/>
                <a:gdLst>
                  <a:gd name="T0" fmla="*/ 83 w 86"/>
                  <a:gd name="T1" fmla="*/ 5 h 82"/>
                  <a:gd name="T2" fmla="*/ 80 w 86"/>
                  <a:gd name="T3" fmla="*/ 4 h 82"/>
                  <a:gd name="T4" fmla="*/ 77 w 86"/>
                  <a:gd name="T5" fmla="*/ 8 h 82"/>
                  <a:gd name="T6" fmla="*/ 76 w 86"/>
                  <a:gd name="T7" fmla="*/ 6 h 82"/>
                  <a:gd name="T8" fmla="*/ 72 w 86"/>
                  <a:gd name="T9" fmla="*/ 7 h 82"/>
                  <a:gd name="T10" fmla="*/ 70 w 86"/>
                  <a:gd name="T11" fmla="*/ 4 h 82"/>
                  <a:gd name="T12" fmla="*/ 67 w 86"/>
                  <a:gd name="T13" fmla="*/ 1 h 82"/>
                  <a:gd name="T14" fmla="*/ 68 w 86"/>
                  <a:gd name="T15" fmla="*/ 6 h 82"/>
                  <a:gd name="T16" fmla="*/ 70 w 86"/>
                  <a:gd name="T17" fmla="*/ 10 h 82"/>
                  <a:gd name="T18" fmla="*/ 65 w 86"/>
                  <a:gd name="T19" fmla="*/ 6 h 82"/>
                  <a:gd name="T20" fmla="*/ 65 w 86"/>
                  <a:gd name="T21" fmla="*/ 8 h 82"/>
                  <a:gd name="T22" fmla="*/ 62 w 86"/>
                  <a:gd name="T23" fmla="*/ 6 h 82"/>
                  <a:gd name="T24" fmla="*/ 61 w 86"/>
                  <a:gd name="T25" fmla="*/ 8 h 82"/>
                  <a:gd name="T26" fmla="*/ 59 w 86"/>
                  <a:gd name="T27" fmla="*/ 9 h 82"/>
                  <a:gd name="T28" fmla="*/ 62 w 86"/>
                  <a:gd name="T29" fmla="*/ 15 h 82"/>
                  <a:gd name="T30" fmla="*/ 58 w 86"/>
                  <a:gd name="T31" fmla="*/ 10 h 82"/>
                  <a:gd name="T32" fmla="*/ 57 w 86"/>
                  <a:gd name="T33" fmla="*/ 12 h 82"/>
                  <a:gd name="T34" fmla="*/ 53 w 86"/>
                  <a:gd name="T35" fmla="*/ 17 h 82"/>
                  <a:gd name="T36" fmla="*/ 51 w 86"/>
                  <a:gd name="T37" fmla="*/ 19 h 82"/>
                  <a:gd name="T38" fmla="*/ 48 w 86"/>
                  <a:gd name="T39" fmla="*/ 22 h 82"/>
                  <a:gd name="T40" fmla="*/ 48 w 86"/>
                  <a:gd name="T41" fmla="*/ 24 h 82"/>
                  <a:gd name="T42" fmla="*/ 46 w 86"/>
                  <a:gd name="T43" fmla="*/ 24 h 82"/>
                  <a:gd name="T44" fmla="*/ 45 w 86"/>
                  <a:gd name="T45" fmla="*/ 25 h 82"/>
                  <a:gd name="T46" fmla="*/ 46 w 86"/>
                  <a:gd name="T47" fmla="*/ 27 h 82"/>
                  <a:gd name="T48" fmla="*/ 43 w 86"/>
                  <a:gd name="T49" fmla="*/ 28 h 82"/>
                  <a:gd name="T50" fmla="*/ 40 w 86"/>
                  <a:gd name="T51" fmla="*/ 30 h 82"/>
                  <a:gd name="T52" fmla="*/ 38 w 86"/>
                  <a:gd name="T53" fmla="*/ 32 h 82"/>
                  <a:gd name="T54" fmla="*/ 36 w 86"/>
                  <a:gd name="T55" fmla="*/ 34 h 82"/>
                  <a:gd name="T56" fmla="*/ 36 w 86"/>
                  <a:gd name="T57" fmla="*/ 37 h 82"/>
                  <a:gd name="T58" fmla="*/ 34 w 86"/>
                  <a:gd name="T59" fmla="*/ 36 h 82"/>
                  <a:gd name="T60" fmla="*/ 34 w 86"/>
                  <a:gd name="T61" fmla="*/ 37 h 82"/>
                  <a:gd name="T62" fmla="*/ 31 w 86"/>
                  <a:gd name="T63" fmla="*/ 41 h 82"/>
                  <a:gd name="T64" fmla="*/ 32 w 86"/>
                  <a:gd name="T65" fmla="*/ 45 h 82"/>
                  <a:gd name="T66" fmla="*/ 31 w 86"/>
                  <a:gd name="T67" fmla="*/ 48 h 82"/>
                  <a:gd name="T68" fmla="*/ 28 w 86"/>
                  <a:gd name="T69" fmla="*/ 47 h 82"/>
                  <a:gd name="T70" fmla="*/ 25 w 86"/>
                  <a:gd name="T71" fmla="*/ 53 h 82"/>
                  <a:gd name="T72" fmla="*/ 24 w 86"/>
                  <a:gd name="T73" fmla="*/ 55 h 82"/>
                  <a:gd name="T74" fmla="*/ 18 w 86"/>
                  <a:gd name="T75" fmla="*/ 59 h 82"/>
                  <a:gd name="T76" fmla="*/ 15 w 86"/>
                  <a:gd name="T77" fmla="*/ 59 h 82"/>
                  <a:gd name="T78" fmla="*/ 14 w 86"/>
                  <a:gd name="T79" fmla="*/ 60 h 82"/>
                  <a:gd name="T80" fmla="*/ 11 w 86"/>
                  <a:gd name="T81" fmla="*/ 69 h 82"/>
                  <a:gd name="T82" fmla="*/ 2 w 86"/>
                  <a:gd name="T83" fmla="*/ 75 h 82"/>
                  <a:gd name="T84" fmla="*/ 23 w 86"/>
                  <a:gd name="T85" fmla="*/ 72 h 82"/>
                  <a:gd name="T86" fmla="*/ 28 w 86"/>
                  <a:gd name="T87" fmla="*/ 68 h 82"/>
                  <a:gd name="T88" fmla="*/ 42 w 86"/>
                  <a:gd name="T89" fmla="*/ 48 h 82"/>
                  <a:gd name="T90" fmla="*/ 49 w 86"/>
                  <a:gd name="T91" fmla="*/ 45 h 82"/>
                  <a:gd name="T92" fmla="*/ 55 w 86"/>
                  <a:gd name="T93" fmla="*/ 43 h 82"/>
                  <a:gd name="T94" fmla="*/ 63 w 86"/>
                  <a:gd name="T95" fmla="*/ 35 h 82"/>
                  <a:gd name="T96" fmla="*/ 68 w 86"/>
                  <a:gd name="T97" fmla="*/ 31 h 82"/>
                  <a:gd name="T98" fmla="*/ 74 w 86"/>
                  <a:gd name="T99" fmla="*/ 23 h 82"/>
                  <a:gd name="T100" fmla="*/ 75 w 86"/>
                  <a:gd name="T101" fmla="*/ 16 h 82"/>
                  <a:gd name="T102" fmla="*/ 82 w 86"/>
                  <a:gd name="T103" fmla="*/ 14 h 82"/>
                  <a:gd name="T104" fmla="*/ 84 w 86"/>
                  <a:gd name="T105" fmla="*/ 13 h 82"/>
                  <a:gd name="T106" fmla="*/ 84 w 86"/>
                  <a:gd name="T107" fmla="*/ 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6" h="82">
                    <a:moveTo>
                      <a:pt x="84" y="7"/>
                    </a:moveTo>
                    <a:cubicBezTo>
                      <a:pt x="85" y="8"/>
                      <a:pt x="85" y="9"/>
                      <a:pt x="86" y="10"/>
                    </a:cubicBezTo>
                    <a:cubicBezTo>
                      <a:pt x="85" y="6"/>
                      <a:pt x="85" y="6"/>
                      <a:pt x="85" y="6"/>
                    </a:cubicBezTo>
                    <a:cubicBezTo>
                      <a:pt x="85" y="7"/>
                      <a:pt x="85" y="6"/>
                      <a:pt x="84" y="5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83" y="5"/>
                      <a:pt x="82" y="4"/>
                      <a:pt x="82" y="6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83" y="7"/>
                      <a:pt x="84" y="9"/>
                      <a:pt x="83" y="8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2" y="7"/>
                      <a:pt x="80" y="5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79" y="5"/>
                      <a:pt x="81" y="7"/>
                      <a:pt x="81" y="7"/>
                    </a:cubicBezTo>
                    <a:cubicBezTo>
                      <a:pt x="80" y="7"/>
                      <a:pt x="79" y="5"/>
                      <a:pt x="79" y="4"/>
                    </a:cubicBezTo>
                    <a:cubicBezTo>
                      <a:pt x="78" y="4"/>
                      <a:pt x="79" y="6"/>
                      <a:pt x="77" y="5"/>
                    </a:cubicBezTo>
                    <a:cubicBezTo>
                      <a:pt x="77" y="5"/>
                      <a:pt x="77" y="6"/>
                      <a:pt x="77" y="8"/>
                    </a:cubicBezTo>
                    <a:cubicBezTo>
                      <a:pt x="77" y="8"/>
                      <a:pt x="76" y="5"/>
                      <a:pt x="76" y="6"/>
                    </a:cubicBezTo>
                    <a:cubicBezTo>
                      <a:pt x="75" y="5"/>
                      <a:pt x="74" y="3"/>
                      <a:pt x="74" y="2"/>
                    </a:cubicBezTo>
                    <a:cubicBezTo>
                      <a:pt x="74" y="2"/>
                      <a:pt x="73" y="1"/>
                      <a:pt x="73" y="2"/>
                    </a:cubicBezTo>
                    <a:cubicBezTo>
                      <a:pt x="73" y="1"/>
                      <a:pt x="72" y="0"/>
                      <a:pt x="72" y="0"/>
                    </a:cubicBezTo>
                    <a:cubicBezTo>
                      <a:pt x="73" y="1"/>
                      <a:pt x="74" y="3"/>
                      <a:pt x="74" y="3"/>
                    </a:cubicBezTo>
                    <a:cubicBezTo>
                      <a:pt x="76" y="5"/>
                      <a:pt x="74" y="4"/>
                      <a:pt x="76" y="6"/>
                    </a:cubicBezTo>
                    <a:cubicBezTo>
                      <a:pt x="75" y="6"/>
                      <a:pt x="74" y="6"/>
                      <a:pt x="74" y="7"/>
                    </a:cubicBezTo>
                    <a:cubicBezTo>
                      <a:pt x="74" y="7"/>
                      <a:pt x="73" y="5"/>
                      <a:pt x="73" y="4"/>
                    </a:cubicBezTo>
                    <a:cubicBezTo>
                      <a:pt x="73" y="6"/>
                      <a:pt x="73" y="7"/>
                      <a:pt x="73" y="7"/>
                    </a:cubicBezTo>
                    <a:cubicBezTo>
                      <a:pt x="74" y="8"/>
                      <a:pt x="74" y="8"/>
                      <a:pt x="75" y="10"/>
                    </a:cubicBezTo>
                    <a:cubicBezTo>
                      <a:pt x="75" y="10"/>
                      <a:pt x="75" y="11"/>
                      <a:pt x="75" y="11"/>
                    </a:cubicBezTo>
                    <a:cubicBezTo>
                      <a:pt x="74" y="9"/>
                      <a:pt x="72" y="7"/>
                      <a:pt x="72" y="7"/>
                    </a:cubicBezTo>
                    <a:cubicBezTo>
                      <a:pt x="71" y="5"/>
                      <a:pt x="73" y="7"/>
                      <a:pt x="71" y="5"/>
                    </a:cubicBezTo>
                    <a:cubicBezTo>
                      <a:pt x="70" y="3"/>
                      <a:pt x="71" y="2"/>
                      <a:pt x="72" y="3"/>
                    </a:cubicBezTo>
                    <a:cubicBezTo>
                      <a:pt x="71" y="1"/>
                      <a:pt x="71" y="3"/>
                      <a:pt x="70" y="1"/>
                    </a:cubicBezTo>
                    <a:cubicBezTo>
                      <a:pt x="70" y="1"/>
                      <a:pt x="70" y="3"/>
                      <a:pt x="70" y="3"/>
                    </a:cubicBezTo>
                    <a:cubicBezTo>
                      <a:pt x="71" y="4"/>
                      <a:pt x="71" y="4"/>
                      <a:pt x="71" y="5"/>
                    </a:cubicBezTo>
                    <a:cubicBezTo>
                      <a:pt x="72" y="8"/>
                      <a:pt x="70" y="4"/>
                      <a:pt x="70" y="4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9" y="3"/>
                      <a:pt x="69" y="4"/>
                      <a:pt x="69" y="4"/>
                    </a:cubicBezTo>
                    <a:cubicBezTo>
                      <a:pt x="67" y="2"/>
                      <a:pt x="69" y="4"/>
                      <a:pt x="68" y="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6" y="0"/>
                      <a:pt x="68" y="2"/>
                      <a:pt x="67" y="2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68" y="3"/>
                      <a:pt x="69" y="4"/>
                      <a:pt x="69" y="4"/>
                    </a:cubicBezTo>
                    <a:cubicBezTo>
                      <a:pt x="70" y="7"/>
                      <a:pt x="69" y="4"/>
                      <a:pt x="69" y="5"/>
                    </a:cubicBezTo>
                    <a:cubicBezTo>
                      <a:pt x="69" y="7"/>
                      <a:pt x="69" y="5"/>
                      <a:pt x="70" y="6"/>
                    </a:cubicBezTo>
                    <a:cubicBezTo>
                      <a:pt x="71" y="8"/>
                      <a:pt x="70" y="8"/>
                      <a:pt x="70" y="8"/>
                    </a:cubicBezTo>
                    <a:cubicBezTo>
                      <a:pt x="70" y="9"/>
                      <a:pt x="69" y="7"/>
                      <a:pt x="68" y="6"/>
                    </a:cubicBezTo>
                    <a:cubicBezTo>
                      <a:pt x="68" y="6"/>
                      <a:pt x="68" y="5"/>
                      <a:pt x="69" y="6"/>
                    </a:cubicBezTo>
                    <a:cubicBezTo>
                      <a:pt x="68" y="4"/>
                      <a:pt x="67" y="3"/>
                      <a:pt x="66" y="2"/>
                    </a:cubicBezTo>
                    <a:cubicBezTo>
                      <a:pt x="65" y="1"/>
                      <a:pt x="67" y="4"/>
                      <a:pt x="67" y="4"/>
                    </a:cubicBezTo>
                    <a:cubicBezTo>
                      <a:pt x="67" y="3"/>
                      <a:pt x="68" y="5"/>
                      <a:pt x="68" y="6"/>
                    </a:cubicBezTo>
                    <a:cubicBezTo>
                      <a:pt x="70" y="10"/>
                      <a:pt x="66" y="3"/>
                      <a:pt x="66" y="4"/>
                    </a:cubicBezTo>
                    <a:cubicBezTo>
                      <a:pt x="68" y="6"/>
                      <a:pt x="67" y="8"/>
                      <a:pt x="70" y="10"/>
                    </a:cubicBezTo>
                    <a:cubicBezTo>
                      <a:pt x="70" y="11"/>
                      <a:pt x="70" y="12"/>
                      <a:pt x="70" y="12"/>
                    </a:cubicBezTo>
                    <a:cubicBezTo>
                      <a:pt x="69" y="10"/>
                      <a:pt x="69" y="10"/>
                      <a:pt x="68" y="8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4"/>
                      <a:pt x="65" y="5"/>
                      <a:pt x="65" y="6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5"/>
                      <a:pt x="65" y="7"/>
                      <a:pt x="65" y="7"/>
                    </a:cubicBezTo>
                    <a:cubicBezTo>
                      <a:pt x="65" y="7"/>
                      <a:pt x="64" y="6"/>
                      <a:pt x="63" y="5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63" y="5"/>
                      <a:pt x="62" y="3"/>
                      <a:pt x="62" y="4"/>
                    </a:cubicBezTo>
                    <a:cubicBezTo>
                      <a:pt x="63" y="5"/>
                      <a:pt x="64" y="6"/>
                      <a:pt x="65" y="8"/>
                    </a:cubicBezTo>
                    <a:cubicBezTo>
                      <a:pt x="65" y="8"/>
                      <a:pt x="64" y="7"/>
                      <a:pt x="64" y="7"/>
                    </a:cubicBezTo>
                    <a:cubicBezTo>
                      <a:pt x="63" y="6"/>
                      <a:pt x="63" y="6"/>
                      <a:pt x="63" y="6"/>
                    </a:cubicBezTo>
                    <a:cubicBezTo>
                      <a:pt x="63" y="7"/>
                      <a:pt x="62" y="4"/>
                      <a:pt x="62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2" y="6"/>
                      <a:pt x="62" y="5"/>
                      <a:pt x="61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2" y="6"/>
                      <a:pt x="63" y="8"/>
                      <a:pt x="61" y="6"/>
                    </a:cubicBezTo>
                    <a:cubicBezTo>
                      <a:pt x="63" y="8"/>
                      <a:pt x="61" y="6"/>
                      <a:pt x="62" y="7"/>
                    </a:cubicBezTo>
                    <a:cubicBezTo>
                      <a:pt x="64" y="9"/>
                      <a:pt x="63" y="9"/>
                      <a:pt x="63" y="9"/>
                    </a:cubicBezTo>
                    <a:cubicBezTo>
                      <a:pt x="62" y="7"/>
                      <a:pt x="63" y="9"/>
                      <a:pt x="63" y="9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0" y="6"/>
                      <a:pt x="62" y="10"/>
                      <a:pt x="61" y="10"/>
                    </a:cubicBezTo>
                    <a:cubicBezTo>
                      <a:pt x="61" y="9"/>
                      <a:pt x="60" y="7"/>
                      <a:pt x="60" y="7"/>
                    </a:cubicBezTo>
                    <a:cubicBezTo>
                      <a:pt x="61" y="9"/>
                      <a:pt x="61" y="10"/>
                      <a:pt x="62" y="11"/>
                    </a:cubicBezTo>
                    <a:cubicBezTo>
                      <a:pt x="61" y="11"/>
                      <a:pt x="60" y="9"/>
                      <a:pt x="59" y="7"/>
                    </a:cubicBezTo>
                    <a:cubicBezTo>
                      <a:pt x="60" y="9"/>
                      <a:pt x="58" y="7"/>
                      <a:pt x="59" y="9"/>
                    </a:cubicBezTo>
                    <a:cubicBezTo>
                      <a:pt x="60" y="9"/>
                      <a:pt x="60" y="10"/>
                      <a:pt x="61" y="11"/>
                    </a:cubicBezTo>
                    <a:cubicBezTo>
                      <a:pt x="61" y="11"/>
                      <a:pt x="60" y="10"/>
                      <a:pt x="60" y="10"/>
                    </a:cubicBezTo>
                    <a:cubicBezTo>
                      <a:pt x="60" y="10"/>
                      <a:pt x="61" y="12"/>
                      <a:pt x="61" y="12"/>
                    </a:cubicBezTo>
                    <a:cubicBezTo>
                      <a:pt x="61" y="12"/>
                      <a:pt x="62" y="14"/>
                      <a:pt x="61" y="13"/>
                    </a:cubicBezTo>
                    <a:cubicBezTo>
                      <a:pt x="60" y="12"/>
                      <a:pt x="61" y="12"/>
                      <a:pt x="60" y="11"/>
                    </a:cubicBezTo>
                    <a:cubicBezTo>
                      <a:pt x="60" y="11"/>
                      <a:pt x="62" y="15"/>
                      <a:pt x="62" y="15"/>
                    </a:cubicBezTo>
                    <a:cubicBezTo>
                      <a:pt x="63" y="16"/>
                      <a:pt x="65" y="18"/>
                      <a:pt x="65" y="19"/>
                    </a:cubicBezTo>
                    <a:cubicBezTo>
                      <a:pt x="64" y="19"/>
                      <a:pt x="65" y="18"/>
                      <a:pt x="63" y="17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1" y="15"/>
                      <a:pt x="61" y="13"/>
                      <a:pt x="59" y="11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59" y="12"/>
                      <a:pt x="58" y="10"/>
                      <a:pt x="58" y="10"/>
                    </a:cubicBezTo>
                    <a:cubicBezTo>
                      <a:pt x="59" y="12"/>
                      <a:pt x="57" y="11"/>
                      <a:pt x="58" y="11"/>
                    </a:cubicBezTo>
                    <a:cubicBezTo>
                      <a:pt x="59" y="12"/>
                      <a:pt x="58" y="11"/>
                      <a:pt x="58" y="12"/>
                    </a:cubicBezTo>
                    <a:cubicBezTo>
                      <a:pt x="58" y="12"/>
                      <a:pt x="60" y="14"/>
                      <a:pt x="59" y="14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56" y="11"/>
                      <a:pt x="58" y="13"/>
                      <a:pt x="57" y="12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56" y="12"/>
                      <a:pt x="55" y="13"/>
                      <a:pt x="57" y="17"/>
                    </a:cubicBezTo>
                    <a:cubicBezTo>
                      <a:pt x="56" y="16"/>
                      <a:pt x="55" y="16"/>
                      <a:pt x="54" y="15"/>
                    </a:cubicBezTo>
                    <a:cubicBezTo>
                      <a:pt x="55" y="16"/>
                      <a:pt x="55" y="17"/>
                      <a:pt x="55" y="17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5"/>
                      <a:pt x="54" y="17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6"/>
                      <a:pt x="54" y="18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9"/>
                      <a:pt x="53" y="19"/>
                      <a:pt x="52" y="17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2" y="18"/>
                      <a:pt x="51" y="18"/>
                      <a:pt x="51" y="19"/>
                    </a:cubicBezTo>
                    <a:cubicBezTo>
                      <a:pt x="52" y="19"/>
                      <a:pt x="52" y="20"/>
                      <a:pt x="53" y="21"/>
                    </a:cubicBezTo>
                    <a:cubicBezTo>
                      <a:pt x="55" y="22"/>
                      <a:pt x="53" y="20"/>
                      <a:pt x="54" y="22"/>
                    </a:cubicBezTo>
                    <a:cubicBezTo>
                      <a:pt x="53" y="21"/>
                      <a:pt x="52" y="20"/>
                      <a:pt x="52" y="20"/>
                    </a:cubicBezTo>
                    <a:cubicBezTo>
                      <a:pt x="49" y="18"/>
                      <a:pt x="50" y="21"/>
                      <a:pt x="50" y="20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48" y="20"/>
                      <a:pt x="50" y="22"/>
                      <a:pt x="48" y="22"/>
                    </a:cubicBezTo>
                    <a:cubicBezTo>
                      <a:pt x="49" y="22"/>
                      <a:pt x="51" y="25"/>
                      <a:pt x="51" y="25"/>
                    </a:cubicBezTo>
                    <a:cubicBezTo>
                      <a:pt x="52" y="26"/>
                      <a:pt x="49" y="23"/>
                      <a:pt x="48" y="22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4"/>
                      <a:pt x="49" y="25"/>
                      <a:pt x="48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24"/>
                      <a:pt x="47" y="23"/>
                      <a:pt x="47" y="23"/>
                    </a:cubicBezTo>
                    <a:cubicBezTo>
                      <a:pt x="48" y="25"/>
                      <a:pt x="47" y="24"/>
                      <a:pt x="48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5" y="24"/>
                      <a:pt x="47" y="25"/>
                      <a:pt x="47" y="26"/>
                    </a:cubicBezTo>
                    <a:cubicBezTo>
                      <a:pt x="48" y="27"/>
                      <a:pt x="47" y="26"/>
                      <a:pt x="46" y="26"/>
                    </a:cubicBezTo>
                    <a:cubicBezTo>
                      <a:pt x="46" y="25"/>
                      <a:pt x="47" y="26"/>
                      <a:pt x="47" y="25"/>
                    </a:cubicBezTo>
                    <a:cubicBezTo>
                      <a:pt x="46" y="24"/>
                      <a:pt x="46" y="25"/>
                      <a:pt x="46" y="25"/>
                    </a:cubicBezTo>
                    <a:cubicBezTo>
                      <a:pt x="46" y="25"/>
                      <a:pt x="47" y="26"/>
                      <a:pt x="46" y="26"/>
                    </a:cubicBezTo>
                    <a:cubicBezTo>
                      <a:pt x="46" y="26"/>
                      <a:pt x="46" y="26"/>
                      <a:pt x="45" y="25"/>
                    </a:cubicBezTo>
                    <a:cubicBezTo>
                      <a:pt x="46" y="26"/>
                      <a:pt x="45" y="26"/>
                      <a:pt x="46" y="27"/>
                    </a:cubicBezTo>
                    <a:cubicBezTo>
                      <a:pt x="46" y="27"/>
                      <a:pt x="47" y="27"/>
                      <a:pt x="47" y="28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8"/>
                      <a:pt x="46" y="28"/>
                      <a:pt x="47" y="29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7" y="28"/>
                      <a:pt x="46" y="28"/>
                      <a:pt x="46" y="29"/>
                    </a:cubicBezTo>
                    <a:cubicBezTo>
                      <a:pt x="45" y="27"/>
                      <a:pt x="44" y="26"/>
                      <a:pt x="44" y="26"/>
                    </a:cubicBezTo>
                    <a:cubicBezTo>
                      <a:pt x="44" y="27"/>
                      <a:pt x="44" y="27"/>
                      <a:pt x="44" y="27"/>
                    </a:cubicBezTo>
                    <a:cubicBezTo>
                      <a:pt x="44" y="28"/>
                      <a:pt x="44" y="27"/>
                      <a:pt x="43" y="27"/>
                    </a:cubicBezTo>
                    <a:cubicBezTo>
                      <a:pt x="42" y="26"/>
                      <a:pt x="46" y="31"/>
                      <a:pt x="45" y="30"/>
                    </a:cubicBezTo>
                    <a:cubicBezTo>
                      <a:pt x="44" y="28"/>
                      <a:pt x="43" y="28"/>
                      <a:pt x="43" y="28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4" y="29"/>
                      <a:pt x="42" y="28"/>
                      <a:pt x="44" y="28"/>
                    </a:cubicBezTo>
                    <a:cubicBezTo>
                      <a:pt x="44" y="29"/>
                      <a:pt x="44" y="29"/>
                      <a:pt x="44" y="30"/>
                    </a:cubicBezTo>
                    <a:cubicBezTo>
                      <a:pt x="41" y="27"/>
                      <a:pt x="42" y="30"/>
                      <a:pt x="40" y="29"/>
                    </a:cubicBezTo>
                    <a:cubicBezTo>
                      <a:pt x="42" y="30"/>
                      <a:pt x="41" y="29"/>
                      <a:pt x="41" y="30"/>
                    </a:cubicBezTo>
                    <a:cubicBezTo>
                      <a:pt x="39" y="28"/>
                      <a:pt x="41" y="31"/>
                      <a:pt x="40" y="30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0" y="31"/>
                      <a:pt x="44" y="35"/>
                      <a:pt x="41" y="33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38" y="29"/>
                      <a:pt x="41" y="33"/>
                      <a:pt x="39" y="31"/>
                    </a:cubicBezTo>
                    <a:cubicBezTo>
                      <a:pt x="39" y="32"/>
                      <a:pt x="40" y="33"/>
                      <a:pt x="41" y="34"/>
                    </a:cubicBezTo>
                    <a:cubicBezTo>
                      <a:pt x="40" y="33"/>
                      <a:pt x="39" y="33"/>
                      <a:pt x="38" y="32"/>
                    </a:cubicBezTo>
                    <a:cubicBezTo>
                      <a:pt x="39" y="33"/>
                      <a:pt x="39" y="33"/>
                      <a:pt x="38" y="33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37" y="32"/>
                      <a:pt x="38" y="33"/>
                      <a:pt x="38" y="33"/>
                    </a:cubicBezTo>
                    <a:cubicBezTo>
                      <a:pt x="37" y="32"/>
                      <a:pt x="37" y="33"/>
                      <a:pt x="36" y="33"/>
                    </a:cubicBezTo>
                    <a:cubicBezTo>
                      <a:pt x="37" y="35"/>
                      <a:pt x="35" y="32"/>
                      <a:pt x="37" y="35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7" y="35"/>
                      <a:pt x="38" y="36"/>
                      <a:pt x="38" y="37"/>
                    </a:cubicBezTo>
                    <a:cubicBezTo>
                      <a:pt x="36" y="35"/>
                      <a:pt x="36" y="35"/>
                      <a:pt x="36" y="35"/>
                    </a:cubicBezTo>
                    <a:cubicBezTo>
                      <a:pt x="35" y="33"/>
                      <a:pt x="36" y="35"/>
                      <a:pt x="35" y="34"/>
                    </a:cubicBezTo>
                    <a:cubicBezTo>
                      <a:pt x="36" y="35"/>
                      <a:pt x="35" y="34"/>
                      <a:pt x="36" y="35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6" y="38"/>
                      <a:pt x="35" y="36"/>
                      <a:pt x="35" y="36"/>
                    </a:cubicBezTo>
                    <a:cubicBezTo>
                      <a:pt x="34" y="35"/>
                      <a:pt x="34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4" y="36"/>
                    </a:cubicBezTo>
                    <a:cubicBezTo>
                      <a:pt x="34" y="36"/>
                      <a:pt x="34" y="36"/>
                      <a:pt x="35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6"/>
                      <a:pt x="34" y="37"/>
                    </a:cubicBezTo>
                    <a:cubicBezTo>
                      <a:pt x="32" y="36"/>
                      <a:pt x="33" y="38"/>
                      <a:pt x="33" y="39"/>
                    </a:cubicBezTo>
                    <a:cubicBezTo>
                      <a:pt x="33" y="39"/>
                      <a:pt x="32" y="38"/>
                      <a:pt x="33" y="38"/>
                    </a:cubicBezTo>
                    <a:cubicBezTo>
                      <a:pt x="33" y="39"/>
                      <a:pt x="33" y="40"/>
                      <a:pt x="33" y="39"/>
                    </a:cubicBezTo>
                    <a:cubicBezTo>
                      <a:pt x="33" y="40"/>
                      <a:pt x="32" y="38"/>
                      <a:pt x="32" y="38"/>
                    </a:cubicBezTo>
                    <a:cubicBezTo>
                      <a:pt x="31" y="38"/>
                      <a:pt x="33" y="40"/>
                      <a:pt x="32" y="40"/>
                    </a:cubicBezTo>
                    <a:cubicBezTo>
                      <a:pt x="30" y="38"/>
                      <a:pt x="33" y="42"/>
                      <a:pt x="31" y="41"/>
                    </a:cubicBezTo>
                    <a:cubicBezTo>
                      <a:pt x="31" y="41"/>
                      <a:pt x="31" y="40"/>
                      <a:pt x="30" y="39"/>
                    </a:cubicBezTo>
                    <a:cubicBezTo>
                      <a:pt x="30" y="40"/>
                      <a:pt x="30" y="41"/>
                      <a:pt x="31" y="43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2"/>
                      <a:pt x="31" y="43"/>
                    </a:cubicBezTo>
                    <a:cubicBezTo>
                      <a:pt x="32" y="44"/>
                      <a:pt x="32" y="45"/>
                      <a:pt x="32" y="45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29" y="43"/>
                      <a:pt x="29" y="44"/>
                      <a:pt x="29" y="44"/>
                    </a:cubicBezTo>
                    <a:cubicBezTo>
                      <a:pt x="30" y="45"/>
                      <a:pt x="30" y="45"/>
                      <a:pt x="30" y="45"/>
                    </a:cubicBezTo>
                    <a:cubicBezTo>
                      <a:pt x="30" y="46"/>
                      <a:pt x="29" y="44"/>
                      <a:pt x="29" y="44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8"/>
                      <a:pt x="30" y="47"/>
                      <a:pt x="29" y="46"/>
                    </a:cubicBezTo>
                    <a:cubicBezTo>
                      <a:pt x="29" y="46"/>
                      <a:pt x="31" y="49"/>
                      <a:pt x="31" y="50"/>
                    </a:cubicBezTo>
                    <a:cubicBezTo>
                      <a:pt x="31" y="50"/>
                      <a:pt x="31" y="51"/>
                      <a:pt x="31" y="51"/>
                    </a:cubicBezTo>
                    <a:cubicBezTo>
                      <a:pt x="30" y="50"/>
                      <a:pt x="31" y="51"/>
                      <a:pt x="31" y="51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8" y="48"/>
                      <a:pt x="28" y="47"/>
                    </a:cubicBezTo>
                    <a:cubicBezTo>
                      <a:pt x="28" y="48"/>
                      <a:pt x="27" y="47"/>
                      <a:pt x="26" y="47"/>
                    </a:cubicBezTo>
                    <a:cubicBezTo>
                      <a:pt x="28" y="49"/>
                      <a:pt x="27" y="49"/>
                      <a:pt x="28" y="51"/>
                    </a:cubicBezTo>
                    <a:cubicBezTo>
                      <a:pt x="28" y="51"/>
                      <a:pt x="27" y="49"/>
                      <a:pt x="26" y="49"/>
                    </a:cubicBezTo>
                    <a:cubicBezTo>
                      <a:pt x="27" y="50"/>
                      <a:pt x="26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51"/>
                      <a:pt x="24" y="51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4" y="51"/>
                      <a:pt x="27" y="54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3" y="52"/>
                      <a:pt x="24" y="54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3" y="53"/>
                      <a:pt x="24" y="55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2" y="52"/>
                      <a:pt x="24" y="55"/>
                      <a:pt x="23" y="55"/>
                    </a:cubicBezTo>
                    <a:cubicBezTo>
                      <a:pt x="23" y="55"/>
                      <a:pt x="22" y="54"/>
                      <a:pt x="22" y="54"/>
                    </a:cubicBezTo>
                    <a:cubicBezTo>
                      <a:pt x="23" y="55"/>
                      <a:pt x="22" y="55"/>
                      <a:pt x="23" y="55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20" y="55"/>
                      <a:pt x="18" y="56"/>
                      <a:pt x="18" y="59"/>
                    </a:cubicBezTo>
                    <a:cubicBezTo>
                      <a:pt x="16" y="57"/>
                      <a:pt x="17" y="57"/>
                      <a:pt x="16" y="56"/>
                    </a:cubicBezTo>
                    <a:cubicBezTo>
                      <a:pt x="18" y="58"/>
                      <a:pt x="16" y="57"/>
                      <a:pt x="16" y="58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58"/>
                      <a:pt x="15" y="57"/>
                      <a:pt x="16" y="58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7" y="59"/>
                      <a:pt x="14" y="56"/>
                      <a:pt x="15" y="59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6" y="60"/>
                      <a:pt x="13" y="57"/>
                      <a:pt x="15" y="59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3" y="58"/>
                      <a:pt x="15" y="61"/>
                      <a:pt x="14" y="60"/>
                    </a:cubicBezTo>
                    <a:cubicBezTo>
                      <a:pt x="14" y="60"/>
                      <a:pt x="14" y="61"/>
                      <a:pt x="15" y="63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3" y="62"/>
                      <a:pt x="12" y="63"/>
                      <a:pt x="13" y="65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13" y="67"/>
                      <a:pt x="9" y="64"/>
                      <a:pt x="12" y="67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11" y="68"/>
                      <a:pt x="10" y="68"/>
                      <a:pt x="11" y="69"/>
                    </a:cubicBezTo>
                    <a:cubicBezTo>
                      <a:pt x="10" y="68"/>
                      <a:pt x="10" y="68"/>
                      <a:pt x="10" y="68"/>
                    </a:cubicBezTo>
                    <a:cubicBezTo>
                      <a:pt x="10" y="68"/>
                      <a:pt x="11" y="70"/>
                      <a:pt x="11" y="70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7" y="68"/>
                      <a:pt x="4" y="67"/>
                      <a:pt x="5" y="71"/>
                    </a:cubicBezTo>
                    <a:cubicBezTo>
                      <a:pt x="5" y="72"/>
                      <a:pt x="3" y="70"/>
                      <a:pt x="3" y="70"/>
                    </a:cubicBezTo>
                    <a:cubicBezTo>
                      <a:pt x="5" y="73"/>
                      <a:pt x="0" y="70"/>
                      <a:pt x="2" y="75"/>
                    </a:cubicBezTo>
                    <a:cubicBezTo>
                      <a:pt x="2" y="77"/>
                      <a:pt x="6" y="82"/>
                      <a:pt x="6" y="82"/>
                    </a:cubicBezTo>
                    <a:cubicBezTo>
                      <a:pt x="7" y="78"/>
                      <a:pt x="10" y="79"/>
                      <a:pt x="14" y="80"/>
                    </a:cubicBezTo>
                    <a:cubicBezTo>
                      <a:pt x="14" y="79"/>
                      <a:pt x="14" y="77"/>
                      <a:pt x="15" y="78"/>
                    </a:cubicBezTo>
                    <a:cubicBezTo>
                      <a:pt x="18" y="75"/>
                      <a:pt x="23" y="77"/>
                      <a:pt x="24" y="73"/>
                    </a:cubicBezTo>
                    <a:cubicBezTo>
                      <a:pt x="23" y="73"/>
                      <a:pt x="23" y="72"/>
                      <a:pt x="23" y="71"/>
                    </a:cubicBezTo>
                    <a:cubicBezTo>
                      <a:pt x="23" y="72"/>
                      <a:pt x="23" y="72"/>
                      <a:pt x="23" y="72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3" y="70"/>
                      <a:pt x="24" y="72"/>
                      <a:pt x="24" y="72"/>
                    </a:cubicBezTo>
                    <a:cubicBezTo>
                      <a:pt x="25" y="71"/>
                      <a:pt x="25" y="70"/>
                      <a:pt x="26" y="70"/>
                    </a:cubicBezTo>
                    <a:cubicBezTo>
                      <a:pt x="25" y="68"/>
                      <a:pt x="27" y="69"/>
                      <a:pt x="25" y="67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6" y="67"/>
                      <a:pt x="26" y="67"/>
                      <a:pt x="28" y="68"/>
                    </a:cubicBezTo>
                    <a:cubicBezTo>
                      <a:pt x="32" y="68"/>
                      <a:pt x="33" y="64"/>
                      <a:pt x="36" y="63"/>
                    </a:cubicBezTo>
                    <a:cubicBezTo>
                      <a:pt x="39" y="60"/>
                      <a:pt x="40" y="57"/>
                      <a:pt x="43" y="54"/>
                    </a:cubicBezTo>
                    <a:cubicBezTo>
                      <a:pt x="41" y="51"/>
                      <a:pt x="42" y="52"/>
                      <a:pt x="41" y="49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1" y="48"/>
                      <a:pt x="42" y="49"/>
                      <a:pt x="44" y="50"/>
                    </a:cubicBezTo>
                    <a:cubicBezTo>
                      <a:pt x="43" y="49"/>
                      <a:pt x="44" y="50"/>
                      <a:pt x="42" y="48"/>
                    </a:cubicBezTo>
                    <a:cubicBezTo>
                      <a:pt x="41" y="47"/>
                      <a:pt x="44" y="50"/>
                      <a:pt x="44" y="49"/>
                    </a:cubicBezTo>
                    <a:cubicBezTo>
                      <a:pt x="45" y="50"/>
                      <a:pt x="43" y="48"/>
                      <a:pt x="44" y="49"/>
                    </a:cubicBezTo>
                    <a:cubicBezTo>
                      <a:pt x="43" y="46"/>
                      <a:pt x="44" y="50"/>
                      <a:pt x="47" y="50"/>
                    </a:cubicBezTo>
                    <a:cubicBezTo>
                      <a:pt x="47" y="49"/>
                      <a:pt x="47" y="46"/>
                      <a:pt x="49" y="46"/>
                    </a:cubicBezTo>
                    <a:cubicBezTo>
                      <a:pt x="49" y="46"/>
                      <a:pt x="48" y="45"/>
                      <a:pt x="48" y="45"/>
                    </a:cubicBezTo>
                    <a:cubicBezTo>
                      <a:pt x="50" y="47"/>
                      <a:pt x="48" y="44"/>
                      <a:pt x="49" y="45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1" y="46"/>
                      <a:pt x="50" y="45"/>
                      <a:pt x="52" y="45"/>
                    </a:cubicBezTo>
                    <a:cubicBezTo>
                      <a:pt x="51" y="44"/>
                      <a:pt x="54" y="45"/>
                      <a:pt x="53" y="44"/>
                    </a:cubicBezTo>
                    <a:cubicBezTo>
                      <a:pt x="54" y="45"/>
                      <a:pt x="54" y="44"/>
                      <a:pt x="54" y="45"/>
                    </a:cubicBezTo>
                    <a:cubicBezTo>
                      <a:pt x="52" y="42"/>
                      <a:pt x="56" y="45"/>
                      <a:pt x="55" y="43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6" y="42"/>
                      <a:pt x="58" y="42"/>
                      <a:pt x="58" y="39"/>
                    </a:cubicBezTo>
                    <a:cubicBezTo>
                      <a:pt x="59" y="38"/>
                      <a:pt x="62" y="40"/>
                      <a:pt x="62" y="38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6"/>
                      <a:pt x="62" y="37"/>
                      <a:pt x="62" y="38"/>
                    </a:cubicBezTo>
                    <a:cubicBezTo>
                      <a:pt x="61" y="36"/>
                      <a:pt x="63" y="37"/>
                      <a:pt x="64" y="37"/>
                    </a:cubicBezTo>
                    <a:cubicBezTo>
                      <a:pt x="63" y="36"/>
                      <a:pt x="63" y="36"/>
                      <a:pt x="63" y="35"/>
                    </a:cubicBezTo>
                    <a:cubicBezTo>
                      <a:pt x="66" y="36"/>
                      <a:pt x="63" y="33"/>
                      <a:pt x="66" y="34"/>
                    </a:cubicBezTo>
                    <a:cubicBezTo>
                      <a:pt x="63" y="32"/>
                      <a:pt x="65" y="33"/>
                      <a:pt x="64" y="32"/>
                    </a:cubicBezTo>
                    <a:cubicBezTo>
                      <a:pt x="64" y="32"/>
                      <a:pt x="65" y="33"/>
                      <a:pt x="65" y="33"/>
                    </a:cubicBezTo>
                    <a:cubicBezTo>
                      <a:pt x="66" y="33"/>
                      <a:pt x="66" y="32"/>
                      <a:pt x="67" y="33"/>
                    </a:cubicBezTo>
                    <a:cubicBezTo>
                      <a:pt x="67" y="32"/>
                      <a:pt x="66" y="31"/>
                      <a:pt x="66" y="31"/>
                    </a:cubicBezTo>
                    <a:cubicBezTo>
                      <a:pt x="68" y="33"/>
                      <a:pt x="67" y="31"/>
                      <a:pt x="68" y="31"/>
                    </a:cubicBezTo>
                    <a:cubicBezTo>
                      <a:pt x="66" y="29"/>
                      <a:pt x="66" y="28"/>
                      <a:pt x="66" y="28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68" y="29"/>
                      <a:pt x="71" y="30"/>
                      <a:pt x="70" y="27"/>
                    </a:cubicBezTo>
                    <a:cubicBezTo>
                      <a:pt x="71" y="28"/>
                      <a:pt x="71" y="28"/>
                      <a:pt x="71" y="28"/>
                    </a:cubicBezTo>
                    <a:cubicBezTo>
                      <a:pt x="71" y="25"/>
                      <a:pt x="73" y="26"/>
                      <a:pt x="72" y="23"/>
                    </a:cubicBezTo>
                    <a:cubicBezTo>
                      <a:pt x="73" y="23"/>
                      <a:pt x="73" y="24"/>
                      <a:pt x="74" y="23"/>
                    </a:cubicBezTo>
                    <a:cubicBezTo>
                      <a:pt x="73" y="22"/>
                      <a:pt x="73" y="22"/>
                      <a:pt x="72" y="20"/>
                    </a:cubicBezTo>
                    <a:cubicBezTo>
                      <a:pt x="72" y="20"/>
                      <a:pt x="73" y="21"/>
                      <a:pt x="74" y="21"/>
                    </a:cubicBezTo>
                    <a:cubicBezTo>
                      <a:pt x="74" y="21"/>
                      <a:pt x="76" y="23"/>
                      <a:pt x="75" y="20"/>
                    </a:cubicBezTo>
                    <a:cubicBezTo>
                      <a:pt x="76" y="21"/>
                      <a:pt x="76" y="21"/>
                      <a:pt x="76" y="21"/>
                    </a:cubicBezTo>
                    <a:cubicBezTo>
                      <a:pt x="76" y="20"/>
                      <a:pt x="75" y="18"/>
                      <a:pt x="76" y="19"/>
                    </a:cubicBezTo>
                    <a:cubicBezTo>
                      <a:pt x="76" y="18"/>
                      <a:pt x="76" y="17"/>
                      <a:pt x="75" y="16"/>
                    </a:cubicBezTo>
                    <a:cubicBezTo>
                      <a:pt x="75" y="16"/>
                      <a:pt x="76" y="18"/>
                      <a:pt x="76" y="17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8" y="18"/>
                      <a:pt x="78" y="17"/>
                      <a:pt x="79" y="15"/>
                    </a:cubicBezTo>
                    <a:cubicBezTo>
                      <a:pt x="80" y="17"/>
                      <a:pt x="80" y="15"/>
                      <a:pt x="81" y="15"/>
                    </a:cubicBezTo>
                    <a:cubicBezTo>
                      <a:pt x="81" y="14"/>
                      <a:pt x="82" y="15"/>
                      <a:pt x="81" y="13"/>
                    </a:cubicBezTo>
                    <a:cubicBezTo>
                      <a:pt x="82" y="14"/>
                      <a:pt x="82" y="14"/>
                      <a:pt x="82" y="14"/>
                    </a:cubicBezTo>
                    <a:cubicBezTo>
                      <a:pt x="82" y="14"/>
                      <a:pt x="83" y="13"/>
                      <a:pt x="84" y="14"/>
                    </a:cubicBezTo>
                    <a:cubicBezTo>
                      <a:pt x="84" y="14"/>
                      <a:pt x="83" y="12"/>
                      <a:pt x="83" y="11"/>
                    </a:cubicBez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1"/>
                      <a:pt x="83" y="10"/>
                      <a:pt x="82" y="8"/>
                    </a:cubicBezTo>
                    <a:cubicBezTo>
                      <a:pt x="83" y="9"/>
                      <a:pt x="82" y="8"/>
                      <a:pt x="83" y="9"/>
                    </a:cubicBezTo>
                    <a:cubicBezTo>
                      <a:pt x="83" y="10"/>
                      <a:pt x="84" y="11"/>
                      <a:pt x="84" y="13"/>
                    </a:cubicBezTo>
                    <a:cubicBezTo>
                      <a:pt x="85" y="13"/>
                      <a:pt x="84" y="10"/>
                      <a:pt x="85" y="11"/>
                    </a:cubicBezTo>
                    <a:cubicBezTo>
                      <a:pt x="86" y="12"/>
                      <a:pt x="86" y="11"/>
                      <a:pt x="85" y="9"/>
                    </a:cubicBezTo>
                    <a:cubicBezTo>
                      <a:pt x="85" y="10"/>
                      <a:pt x="85" y="10"/>
                      <a:pt x="86" y="11"/>
                    </a:cubicBezTo>
                    <a:cubicBezTo>
                      <a:pt x="86" y="11"/>
                      <a:pt x="86" y="11"/>
                      <a:pt x="86" y="10"/>
                    </a:cubicBezTo>
                    <a:cubicBezTo>
                      <a:pt x="86" y="10"/>
                      <a:pt x="85" y="10"/>
                      <a:pt x="85" y="10"/>
                    </a:cubicBezTo>
                    <a:cubicBezTo>
                      <a:pt x="85" y="9"/>
                      <a:pt x="85" y="8"/>
                      <a:pt x="84" y="7"/>
                    </a:cubicBezTo>
                    <a:cubicBezTo>
                      <a:pt x="84" y="7"/>
                      <a:pt x="84" y="7"/>
                      <a:pt x="84" y="7"/>
                    </a:cubicBezTo>
                    <a:cubicBezTo>
                      <a:pt x="83" y="6"/>
                      <a:pt x="84" y="5"/>
                      <a:pt x="8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9" name="Freeform 37"/>
              <p:cNvSpPr/>
              <p:nvPr/>
            </p:nvSpPr>
            <p:spPr bwMode="auto">
              <a:xfrm>
                <a:off x="3725" y="2268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0" name="Freeform 38"/>
              <p:cNvSpPr/>
              <p:nvPr/>
            </p:nvSpPr>
            <p:spPr bwMode="auto">
              <a:xfrm>
                <a:off x="3474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1" name="Freeform 39"/>
              <p:cNvSpPr/>
              <p:nvPr/>
            </p:nvSpPr>
            <p:spPr bwMode="auto">
              <a:xfrm>
                <a:off x="3799" y="260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2" name="Freeform 40"/>
              <p:cNvSpPr/>
              <p:nvPr/>
            </p:nvSpPr>
            <p:spPr bwMode="auto">
              <a:xfrm>
                <a:off x="3470" y="2079"/>
                <a:ext cx="2" cy="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3" name="Freeform 41"/>
              <p:cNvSpPr/>
              <p:nvPr/>
            </p:nvSpPr>
            <p:spPr bwMode="auto">
              <a:xfrm>
                <a:off x="3825" y="27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4" name="Freeform 42"/>
              <p:cNvSpPr/>
              <p:nvPr/>
            </p:nvSpPr>
            <p:spPr bwMode="auto">
              <a:xfrm>
                <a:off x="3466" y="2152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5" name="Freeform 43"/>
              <p:cNvSpPr/>
              <p:nvPr/>
            </p:nvSpPr>
            <p:spPr bwMode="auto">
              <a:xfrm>
                <a:off x="3916" y="2582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6" name="Freeform 44"/>
              <p:cNvSpPr/>
              <p:nvPr/>
            </p:nvSpPr>
            <p:spPr bwMode="auto">
              <a:xfrm>
                <a:off x="3899" y="27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7" name="Freeform 45"/>
              <p:cNvSpPr/>
              <p:nvPr/>
            </p:nvSpPr>
            <p:spPr bwMode="auto">
              <a:xfrm>
                <a:off x="3926" y="2582"/>
                <a:ext cx="3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8" name="Freeform 46"/>
              <p:cNvSpPr/>
              <p:nvPr/>
            </p:nvSpPr>
            <p:spPr bwMode="auto">
              <a:xfrm>
                <a:off x="3850" y="26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9" name="Freeform 47"/>
              <p:cNvSpPr/>
              <p:nvPr/>
            </p:nvSpPr>
            <p:spPr bwMode="auto">
              <a:xfrm>
                <a:off x="3926" y="25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0" name="Freeform 48"/>
              <p:cNvSpPr/>
              <p:nvPr/>
            </p:nvSpPr>
            <p:spPr bwMode="auto">
              <a:xfrm>
                <a:off x="3810" y="27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1" name="Freeform 49"/>
              <p:cNvSpPr/>
              <p:nvPr/>
            </p:nvSpPr>
            <p:spPr bwMode="auto">
              <a:xfrm>
                <a:off x="3827" y="2270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2" name="Freeform 50"/>
              <p:cNvSpPr/>
              <p:nvPr/>
            </p:nvSpPr>
            <p:spPr bwMode="auto">
              <a:xfrm>
                <a:off x="3470" y="208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3" name="Freeform 51"/>
              <p:cNvSpPr/>
              <p:nvPr/>
            </p:nvSpPr>
            <p:spPr bwMode="auto">
              <a:xfrm>
                <a:off x="4497" y="2332"/>
                <a:ext cx="2" cy="4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1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1" y="0"/>
                      <a:pt x="0" y="1"/>
                    </a:cubicBezTo>
                    <a:cubicBezTo>
                      <a:pt x="1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4" name="Freeform 52"/>
              <p:cNvSpPr/>
              <p:nvPr/>
            </p:nvSpPr>
            <p:spPr bwMode="auto">
              <a:xfrm>
                <a:off x="4468" y="231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0 h 2"/>
                  <a:gd name="T4" fmla="*/ 0 w 2"/>
                  <a:gd name="T5" fmla="*/ 2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5" name="Freeform 53"/>
              <p:cNvSpPr/>
              <p:nvPr/>
            </p:nvSpPr>
            <p:spPr bwMode="auto">
              <a:xfrm>
                <a:off x="4451" y="2270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6" name="Freeform 54"/>
              <p:cNvSpPr/>
              <p:nvPr/>
            </p:nvSpPr>
            <p:spPr bwMode="auto">
              <a:xfrm>
                <a:off x="4385" y="2289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7" name="Freeform 55"/>
              <p:cNvSpPr/>
              <p:nvPr/>
            </p:nvSpPr>
            <p:spPr bwMode="auto">
              <a:xfrm>
                <a:off x="4381" y="2277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1 w 2"/>
                  <a:gd name="T5" fmla="*/ 0 h 1"/>
                  <a:gd name="T6" fmla="*/ 1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8" name="Freeform 56"/>
              <p:cNvSpPr/>
              <p:nvPr/>
            </p:nvSpPr>
            <p:spPr bwMode="auto">
              <a:xfrm>
                <a:off x="4383" y="2281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9" name="Freeform 57"/>
              <p:cNvSpPr/>
              <p:nvPr/>
            </p:nvSpPr>
            <p:spPr bwMode="auto">
              <a:xfrm>
                <a:off x="4504" y="23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0" name="Freeform 58"/>
              <p:cNvSpPr/>
              <p:nvPr/>
            </p:nvSpPr>
            <p:spPr bwMode="auto">
              <a:xfrm>
                <a:off x="3602" y="1893"/>
                <a:ext cx="27" cy="2"/>
              </a:xfrm>
              <a:custGeom>
                <a:avLst/>
                <a:gdLst>
                  <a:gd name="T0" fmla="*/ 4 w 13"/>
                  <a:gd name="T1" fmla="*/ 1 h 1"/>
                  <a:gd name="T2" fmla="*/ 6 w 13"/>
                  <a:gd name="T3" fmla="*/ 1 h 1"/>
                  <a:gd name="T4" fmla="*/ 6 w 13"/>
                  <a:gd name="T5" fmla="*/ 1 h 1"/>
                  <a:gd name="T6" fmla="*/ 6 w 13"/>
                  <a:gd name="T7" fmla="*/ 1 h 1"/>
                  <a:gd name="T8" fmla="*/ 6 w 13"/>
                  <a:gd name="T9" fmla="*/ 1 h 1"/>
                  <a:gd name="T10" fmla="*/ 6 w 13"/>
                  <a:gd name="T11" fmla="*/ 1 h 1"/>
                  <a:gd name="T12" fmla="*/ 6 w 13"/>
                  <a:gd name="T13" fmla="*/ 1 h 1"/>
                  <a:gd name="T14" fmla="*/ 6 w 13"/>
                  <a:gd name="T15" fmla="*/ 1 h 1"/>
                  <a:gd name="T16" fmla="*/ 4 w 13"/>
                  <a:gd name="T17" fmla="*/ 1 h 1"/>
                  <a:gd name="T18" fmla="*/ 4 w 13"/>
                  <a:gd name="T1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">
                    <a:moveTo>
                      <a:pt x="4" y="1"/>
                    </a:moveTo>
                    <a:cubicBezTo>
                      <a:pt x="4" y="1"/>
                      <a:pt x="5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0" y="0"/>
                      <a:pt x="13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1" name="Freeform 59"/>
              <p:cNvSpPr/>
              <p:nvPr/>
            </p:nvSpPr>
            <p:spPr bwMode="auto">
              <a:xfrm>
                <a:off x="4495" y="233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2" name="Freeform 60"/>
              <p:cNvSpPr/>
              <p:nvPr/>
            </p:nvSpPr>
            <p:spPr bwMode="auto">
              <a:xfrm>
                <a:off x="4381" y="2277"/>
                <a:ext cx="4" cy="8"/>
              </a:xfrm>
              <a:custGeom>
                <a:avLst/>
                <a:gdLst>
                  <a:gd name="T0" fmla="*/ 2 w 2"/>
                  <a:gd name="T1" fmla="*/ 1 h 4"/>
                  <a:gd name="T2" fmla="*/ 2 w 2"/>
                  <a:gd name="T3" fmla="*/ 0 h 4"/>
                  <a:gd name="T4" fmla="*/ 1 w 2"/>
                  <a:gd name="T5" fmla="*/ 2 h 4"/>
                  <a:gd name="T6" fmla="*/ 1 w 2"/>
                  <a:gd name="T7" fmla="*/ 2 h 4"/>
                  <a:gd name="T8" fmla="*/ 0 w 2"/>
                  <a:gd name="T9" fmla="*/ 4 h 4"/>
                  <a:gd name="T10" fmla="*/ 2 w 2"/>
                  <a:gd name="T11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1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3"/>
                      <a:pt x="1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3" name="Freeform 61"/>
              <p:cNvSpPr/>
              <p:nvPr/>
            </p:nvSpPr>
            <p:spPr bwMode="auto">
              <a:xfrm>
                <a:off x="4519" y="2328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0 w 2"/>
                  <a:gd name="T3" fmla="*/ 2 h 2"/>
                  <a:gd name="T4" fmla="*/ 2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4" name="Freeform 62"/>
              <p:cNvSpPr/>
              <p:nvPr/>
            </p:nvSpPr>
            <p:spPr bwMode="auto">
              <a:xfrm>
                <a:off x="4504" y="2325"/>
                <a:ext cx="0" cy="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5" name="Freeform 63"/>
              <p:cNvSpPr/>
              <p:nvPr/>
            </p:nvSpPr>
            <p:spPr bwMode="auto">
              <a:xfrm>
                <a:off x="4391" y="2294"/>
                <a:ext cx="4" cy="4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1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2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6" name="Freeform 64"/>
              <p:cNvSpPr/>
              <p:nvPr/>
            </p:nvSpPr>
            <p:spPr bwMode="auto">
              <a:xfrm>
                <a:off x="4381" y="2281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7" name="Freeform 65"/>
              <p:cNvSpPr/>
              <p:nvPr/>
            </p:nvSpPr>
            <p:spPr bwMode="auto">
              <a:xfrm>
                <a:off x="3332" y="1903"/>
                <a:ext cx="2" cy="7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3 h 3"/>
                  <a:gd name="T4" fmla="*/ 1 w 1"/>
                  <a:gd name="T5" fmla="*/ 0 h 3"/>
                  <a:gd name="T6" fmla="*/ 0 w 1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cubicBezTo>
                      <a:pt x="0" y="3"/>
                      <a:pt x="0" y="3"/>
                      <a:pt x="1" y="3"/>
                    </a:cubicBezTo>
                    <a:cubicBezTo>
                      <a:pt x="1" y="2"/>
                      <a:pt x="1" y="1"/>
                      <a:pt x="1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8" name="Freeform 66"/>
              <p:cNvSpPr/>
              <p:nvPr/>
            </p:nvSpPr>
            <p:spPr bwMode="auto">
              <a:xfrm>
                <a:off x="3566" y="2372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9" name="Freeform 67"/>
              <p:cNvSpPr/>
              <p:nvPr/>
            </p:nvSpPr>
            <p:spPr bwMode="auto">
              <a:xfrm>
                <a:off x="3474" y="207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0" name="Freeform 68"/>
              <p:cNvSpPr/>
              <p:nvPr/>
            </p:nvSpPr>
            <p:spPr bwMode="auto">
              <a:xfrm>
                <a:off x="4060" y="1568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1" name="Freeform 69"/>
              <p:cNvSpPr/>
              <p:nvPr/>
            </p:nvSpPr>
            <p:spPr bwMode="auto">
              <a:xfrm>
                <a:off x="3472" y="2073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2" name="Freeform 70"/>
              <p:cNvSpPr/>
              <p:nvPr/>
            </p:nvSpPr>
            <p:spPr bwMode="auto">
              <a:xfrm>
                <a:off x="3474" y="207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1 h 1"/>
                  <a:gd name="T4" fmla="*/ 1 h 1"/>
                  <a:gd name="T5" fmla="*/ 1 h 1"/>
                  <a:gd name="T6" fmla="*/ 0 h 1"/>
                  <a:gd name="T7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3" name="Freeform 71"/>
              <p:cNvSpPr/>
              <p:nvPr/>
            </p:nvSpPr>
            <p:spPr bwMode="auto">
              <a:xfrm>
                <a:off x="3702" y="1530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0 w 2"/>
                  <a:gd name="T3" fmla="*/ 1 h 1"/>
                  <a:gd name="T4" fmla="*/ 2 w 2"/>
                  <a:gd name="T5" fmla="*/ 0 h 1"/>
                  <a:gd name="T6" fmla="*/ 0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4" name="Freeform 72"/>
              <p:cNvSpPr/>
              <p:nvPr/>
            </p:nvSpPr>
            <p:spPr bwMode="auto">
              <a:xfrm>
                <a:off x="3421" y="2084"/>
                <a:ext cx="17" cy="15"/>
              </a:xfrm>
              <a:custGeom>
                <a:avLst/>
                <a:gdLst>
                  <a:gd name="T0" fmla="*/ 2 w 8"/>
                  <a:gd name="T1" fmla="*/ 5 h 7"/>
                  <a:gd name="T2" fmla="*/ 4 w 8"/>
                  <a:gd name="T3" fmla="*/ 2 h 7"/>
                  <a:gd name="T4" fmla="*/ 2 w 8"/>
                  <a:gd name="T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2" y="5"/>
                    </a:moveTo>
                    <a:cubicBezTo>
                      <a:pt x="8" y="0"/>
                      <a:pt x="0" y="7"/>
                      <a:pt x="4" y="2"/>
                    </a:cubicBezTo>
                    <a:cubicBezTo>
                      <a:pt x="2" y="3"/>
                      <a:pt x="2" y="4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5" name="Freeform 73"/>
              <p:cNvSpPr/>
              <p:nvPr/>
            </p:nvSpPr>
            <p:spPr bwMode="auto">
              <a:xfrm>
                <a:off x="4381" y="2247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0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6" name="Freeform 74"/>
              <p:cNvSpPr/>
              <p:nvPr/>
            </p:nvSpPr>
            <p:spPr bwMode="auto">
              <a:xfrm>
                <a:off x="4381" y="2247"/>
                <a:ext cx="2" cy="6"/>
              </a:xfrm>
              <a:custGeom>
                <a:avLst/>
                <a:gdLst>
                  <a:gd name="T0" fmla="*/ 1 w 1"/>
                  <a:gd name="T1" fmla="*/ 0 h 3"/>
                  <a:gd name="T2" fmla="*/ 0 w 1"/>
                  <a:gd name="T3" fmla="*/ 3 h 3"/>
                  <a:gd name="T4" fmla="*/ 1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7" name="Freeform 75"/>
              <p:cNvSpPr/>
              <p:nvPr/>
            </p:nvSpPr>
            <p:spPr bwMode="auto">
              <a:xfrm>
                <a:off x="3914" y="15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8" name="Freeform 76"/>
              <p:cNvSpPr/>
              <p:nvPr/>
            </p:nvSpPr>
            <p:spPr bwMode="auto">
              <a:xfrm>
                <a:off x="3317" y="1492"/>
                <a:ext cx="1064" cy="1219"/>
              </a:xfrm>
              <a:custGeom>
                <a:avLst/>
                <a:gdLst>
                  <a:gd name="T0" fmla="*/ 307 w 501"/>
                  <a:gd name="T1" fmla="*/ 7 h 575"/>
                  <a:gd name="T2" fmla="*/ 204 w 501"/>
                  <a:gd name="T3" fmla="*/ 13 h 575"/>
                  <a:gd name="T4" fmla="*/ 130 w 501"/>
                  <a:gd name="T5" fmla="*/ 42 h 575"/>
                  <a:gd name="T6" fmla="*/ 23 w 501"/>
                  <a:gd name="T7" fmla="*/ 152 h 575"/>
                  <a:gd name="T8" fmla="*/ 0 w 501"/>
                  <a:gd name="T9" fmla="*/ 247 h 575"/>
                  <a:gd name="T10" fmla="*/ 50 w 501"/>
                  <a:gd name="T11" fmla="*/ 385 h 575"/>
                  <a:gd name="T12" fmla="*/ 111 w 501"/>
                  <a:gd name="T13" fmla="*/ 430 h 575"/>
                  <a:gd name="T14" fmla="*/ 184 w 501"/>
                  <a:gd name="T15" fmla="*/ 490 h 575"/>
                  <a:gd name="T16" fmla="*/ 202 w 501"/>
                  <a:gd name="T17" fmla="*/ 528 h 575"/>
                  <a:gd name="T18" fmla="*/ 213 w 501"/>
                  <a:gd name="T19" fmla="*/ 562 h 575"/>
                  <a:gd name="T20" fmla="*/ 214 w 501"/>
                  <a:gd name="T21" fmla="*/ 567 h 575"/>
                  <a:gd name="T22" fmla="*/ 211 w 501"/>
                  <a:gd name="T23" fmla="*/ 536 h 575"/>
                  <a:gd name="T24" fmla="*/ 199 w 501"/>
                  <a:gd name="T25" fmla="*/ 494 h 575"/>
                  <a:gd name="T26" fmla="*/ 165 w 501"/>
                  <a:gd name="T27" fmla="*/ 454 h 575"/>
                  <a:gd name="T28" fmla="*/ 164 w 501"/>
                  <a:gd name="T29" fmla="*/ 451 h 575"/>
                  <a:gd name="T30" fmla="*/ 135 w 501"/>
                  <a:gd name="T31" fmla="*/ 430 h 575"/>
                  <a:gd name="T32" fmla="*/ 134 w 501"/>
                  <a:gd name="T33" fmla="*/ 428 h 575"/>
                  <a:gd name="T34" fmla="*/ 125 w 501"/>
                  <a:gd name="T35" fmla="*/ 419 h 575"/>
                  <a:gd name="T36" fmla="*/ 97 w 501"/>
                  <a:gd name="T37" fmla="*/ 407 h 575"/>
                  <a:gd name="T38" fmla="*/ 85 w 501"/>
                  <a:gd name="T39" fmla="*/ 394 h 575"/>
                  <a:gd name="T40" fmla="*/ 77 w 501"/>
                  <a:gd name="T41" fmla="*/ 384 h 575"/>
                  <a:gd name="T42" fmla="*/ 63 w 501"/>
                  <a:gd name="T43" fmla="*/ 368 h 575"/>
                  <a:gd name="T44" fmla="*/ 49 w 501"/>
                  <a:gd name="T45" fmla="*/ 353 h 575"/>
                  <a:gd name="T46" fmla="*/ 40 w 501"/>
                  <a:gd name="T47" fmla="*/ 338 h 575"/>
                  <a:gd name="T48" fmla="*/ 25 w 501"/>
                  <a:gd name="T49" fmla="*/ 323 h 575"/>
                  <a:gd name="T50" fmla="*/ 29 w 501"/>
                  <a:gd name="T51" fmla="*/ 315 h 575"/>
                  <a:gd name="T52" fmla="*/ 21 w 501"/>
                  <a:gd name="T53" fmla="*/ 247 h 575"/>
                  <a:gd name="T54" fmla="*/ 23 w 501"/>
                  <a:gd name="T55" fmla="*/ 221 h 575"/>
                  <a:gd name="T56" fmla="*/ 26 w 501"/>
                  <a:gd name="T57" fmla="*/ 191 h 575"/>
                  <a:gd name="T58" fmla="*/ 56 w 501"/>
                  <a:gd name="T59" fmla="*/ 133 h 575"/>
                  <a:gd name="T60" fmla="*/ 74 w 501"/>
                  <a:gd name="T61" fmla="*/ 107 h 575"/>
                  <a:gd name="T62" fmla="*/ 84 w 501"/>
                  <a:gd name="T63" fmla="*/ 99 h 575"/>
                  <a:gd name="T64" fmla="*/ 90 w 501"/>
                  <a:gd name="T65" fmla="*/ 91 h 575"/>
                  <a:gd name="T66" fmla="*/ 110 w 501"/>
                  <a:gd name="T67" fmla="*/ 80 h 575"/>
                  <a:gd name="T68" fmla="*/ 129 w 501"/>
                  <a:gd name="T69" fmla="*/ 65 h 575"/>
                  <a:gd name="T70" fmla="*/ 182 w 501"/>
                  <a:gd name="T71" fmla="*/ 36 h 575"/>
                  <a:gd name="T72" fmla="*/ 211 w 501"/>
                  <a:gd name="T73" fmla="*/ 29 h 575"/>
                  <a:gd name="T74" fmla="*/ 253 w 501"/>
                  <a:gd name="T75" fmla="*/ 19 h 575"/>
                  <a:gd name="T76" fmla="*/ 281 w 501"/>
                  <a:gd name="T77" fmla="*/ 19 h 575"/>
                  <a:gd name="T78" fmla="*/ 284 w 501"/>
                  <a:gd name="T79" fmla="*/ 19 h 575"/>
                  <a:gd name="T80" fmla="*/ 320 w 501"/>
                  <a:gd name="T81" fmla="*/ 24 h 575"/>
                  <a:gd name="T82" fmla="*/ 369 w 501"/>
                  <a:gd name="T83" fmla="*/ 42 h 575"/>
                  <a:gd name="T84" fmla="*/ 388 w 501"/>
                  <a:gd name="T85" fmla="*/ 53 h 575"/>
                  <a:gd name="T86" fmla="*/ 407 w 501"/>
                  <a:gd name="T87" fmla="*/ 71 h 575"/>
                  <a:gd name="T88" fmla="*/ 435 w 501"/>
                  <a:gd name="T89" fmla="*/ 107 h 575"/>
                  <a:gd name="T90" fmla="*/ 462 w 501"/>
                  <a:gd name="T91" fmla="*/ 154 h 575"/>
                  <a:gd name="T92" fmla="*/ 471 w 501"/>
                  <a:gd name="T93" fmla="*/ 184 h 575"/>
                  <a:gd name="T94" fmla="*/ 464 w 501"/>
                  <a:gd name="T95" fmla="*/ 279 h 575"/>
                  <a:gd name="T96" fmla="*/ 451 w 501"/>
                  <a:gd name="T97" fmla="*/ 307 h 575"/>
                  <a:gd name="T98" fmla="*/ 395 w 501"/>
                  <a:gd name="T99" fmla="*/ 377 h 575"/>
                  <a:gd name="T100" fmla="*/ 368 w 501"/>
                  <a:gd name="T101" fmla="*/ 412 h 575"/>
                  <a:gd name="T102" fmla="*/ 363 w 501"/>
                  <a:gd name="T103" fmla="*/ 573 h 575"/>
                  <a:gd name="T104" fmla="*/ 446 w 501"/>
                  <a:gd name="T105" fmla="*/ 342 h 575"/>
                  <a:gd name="T106" fmla="*/ 463 w 501"/>
                  <a:gd name="T107" fmla="*/ 118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01" h="575">
                    <a:moveTo>
                      <a:pt x="463" y="118"/>
                    </a:moveTo>
                    <a:cubicBezTo>
                      <a:pt x="439" y="74"/>
                      <a:pt x="402" y="38"/>
                      <a:pt x="355" y="17"/>
                    </a:cubicBezTo>
                    <a:cubicBezTo>
                      <a:pt x="347" y="17"/>
                      <a:pt x="337" y="12"/>
                      <a:pt x="328" y="12"/>
                    </a:cubicBezTo>
                    <a:cubicBezTo>
                      <a:pt x="328" y="11"/>
                      <a:pt x="328" y="11"/>
                      <a:pt x="328" y="11"/>
                    </a:cubicBezTo>
                    <a:cubicBezTo>
                      <a:pt x="320" y="11"/>
                      <a:pt x="319" y="8"/>
                      <a:pt x="310" y="5"/>
                    </a:cubicBezTo>
                    <a:cubicBezTo>
                      <a:pt x="309" y="7"/>
                      <a:pt x="306" y="5"/>
                      <a:pt x="307" y="7"/>
                    </a:cubicBezTo>
                    <a:cubicBezTo>
                      <a:pt x="303" y="8"/>
                      <a:pt x="301" y="3"/>
                      <a:pt x="296" y="4"/>
                    </a:cubicBezTo>
                    <a:cubicBezTo>
                      <a:pt x="296" y="3"/>
                      <a:pt x="296" y="5"/>
                      <a:pt x="295" y="4"/>
                    </a:cubicBezTo>
                    <a:cubicBezTo>
                      <a:pt x="282" y="5"/>
                      <a:pt x="298" y="3"/>
                      <a:pt x="282" y="0"/>
                    </a:cubicBezTo>
                    <a:cubicBezTo>
                      <a:pt x="259" y="0"/>
                      <a:pt x="236" y="5"/>
                      <a:pt x="215" y="9"/>
                    </a:cubicBezTo>
                    <a:cubicBezTo>
                      <a:pt x="216" y="9"/>
                      <a:pt x="217" y="10"/>
                      <a:pt x="215" y="11"/>
                    </a:cubicBezTo>
                    <a:cubicBezTo>
                      <a:pt x="212" y="8"/>
                      <a:pt x="208" y="13"/>
                      <a:pt x="204" y="13"/>
                    </a:cubicBezTo>
                    <a:cubicBezTo>
                      <a:pt x="204" y="12"/>
                      <a:pt x="206" y="12"/>
                      <a:pt x="207" y="11"/>
                    </a:cubicBezTo>
                    <a:cubicBezTo>
                      <a:pt x="197" y="13"/>
                      <a:pt x="190" y="17"/>
                      <a:pt x="181" y="19"/>
                    </a:cubicBezTo>
                    <a:cubicBezTo>
                      <a:pt x="173" y="24"/>
                      <a:pt x="163" y="25"/>
                      <a:pt x="158" y="29"/>
                    </a:cubicBezTo>
                    <a:cubicBezTo>
                      <a:pt x="159" y="27"/>
                      <a:pt x="154" y="30"/>
                      <a:pt x="152" y="30"/>
                    </a:cubicBezTo>
                    <a:cubicBezTo>
                      <a:pt x="148" y="37"/>
                      <a:pt x="136" y="37"/>
                      <a:pt x="131" y="43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110" y="54"/>
                      <a:pt x="88" y="68"/>
                      <a:pt x="70" y="87"/>
                    </a:cubicBezTo>
                    <a:cubicBezTo>
                      <a:pt x="59" y="96"/>
                      <a:pt x="48" y="108"/>
                      <a:pt x="39" y="121"/>
                    </a:cubicBezTo>
                    <a:cubicBezTo>
                      <a:pt x="38" y="123"/>
                      <a:pt x="40" y="122"/>
                      <a:pt x="39" y="124"/>
                    </a:cubicBezTo>
                    <a:cubicBezTo>
                      <a:pt x="37" y="127"/>
                      <a:pt x="38" y="123"/>
                      <a:pt x="37" y="124"/>
                    </a:cubicBezTo>
                    <a:cubicBezTo>
                      <a:pt x="34" y="132"/>
                      <a:pt x="28" y="140"/>
                      <a:pt x="23" y="148"/>
                    </a:cubicBezTo>
                    <a:cubicBezTo>
                      <a:pt x="23" y="150"/>
                      <a:pt x="22" y="152"/>
                      <a:pt x="23" y="152"/>
                    </a:cubicBezTo>
                    <a:cubicBezTo>
                      <a:pt x="17" y="161"/>
                      <a:pt x="14" y="176"/>
                      <a:pt x="9" y="185"/>
                    </a:cubicBezTo>
                    <a:cubicBezTo>
                      <a:pt x="14" y="183"/>
                      <a:pt x="10" y="192"/>
                      <a:pt x="10" y="196"/>
                    </a:cubicBezTo>
                    <a:cubicBezTo>
                      <a:pt x="9" y="198"/>
                      <a:pt x="8" y="198"/>
                      <a:pt x="8" y="197"/>
                    </a:cubicBezTo>
                    <a:cubicBezTo>
                      <a:pt x="6" y="205"/>
                      <a:pt x="5" y="209"/>
                      <a:pt x="3" y="219"/>
                    </a:cubicBezTo>
                    <a:cubicBezTo>
                      <a:pt x="2" y="223"/>
                      <a:pt x="4" y="225"/>
                      <a:pt x="3" y="230"/>
                    </a:cubicBezTo>
                    <a:cubicBezTo>
                      <a:pt x="0" y="233"/>
                      <a:pt x="1" y="241"/>
                      <a:pt x="0" y="247"/>
                    </a:cubicBezTo>
                    <a:cubicBezTo>
                      <a:pt x="2" y="245"/>
                      <a:pt x="4" y="252"/>
                      <a:pt x="3" y="257"/>
                    </a:cubicBezTo>
                    <a:cubicBezTo>
                      <a:pt x="0" y="256"/>
                      <a:pt x="0" y="256"/>
                      <a:pt x="0" y="256"/>
                    </a:cubicBezTo>
                    <a:cubicBezTo>
                      <a:pt x="1" y="272"/>
                      <a:pt x="0" y="297"/>
                      <a:pt x="9" y="316"/>
                    </a:cubicBezTo>
                    <a:cubicBezTo>
                      <a:pt x="8" y="318"/>
                      <a:pt x="8" y="318"/>
                      <a:pt x="8" y="318"/>
                    </a:cubicBezTo>
                    <a:cubicBezTo>
                      <a:pt x="17" y="337"/>
                      <a:pt x="25" y="356"/>
                      <a:pt x="39" y="370"/>
                    </a:cubicBezTo>
                    <a:cubicBezTo>
                      <a:pt x="42" y="375"/>
                      <a:pt x="47" y="381"/>
                      <a:pt x="50" y="385"/>
                    </a:cubicBezTo>
                    <a:cubicBezTo>
                      <a:pt x="56" y="390"/>
                      <a:pt x="58" y="391"/>
                      <a:pt x="63" y="393"/>
                    </a:cubicBezTo>
                    <a:cubicBezTo>
                      <a:pt x="65" y="395"/>
                      <a:pt x="65" y="397"/>
                      <a:pt x="65" y="398"/>
                    </a:cubicBezTo>
                    <a:cubicBezTo>
                      <a:pt x="71" y="405"/>
                      <a:pt x="76" y="411"/>
                      <a:pt x="83" y="414"/>
                    </a:cubicBezTo>
                    <a:cubicBezTo>
                      <a:pt x="83" y="415"/>
                      <a:pt x="83" y="415"/>
                      <a:pt x="83" y="415"/>
                    </a:cubicBezTo>
                    <a:cubicBezTo>
                      <a:pt x="89" y="419"/>
                      <a:pt x="98" y="423"/>
                      <a:pt x="104" y="429"/>
                    </a:cubicBezTo>
                    <a:cubicBezTo>
                      <a:pt x="106" y="429"/>
                      <a:pt x="113" y="433"/>
                      <a:pt x="111" y="430"/>
                    </a:cubicBezTo>
                    <a:cubicBezTo>
                      <a:pt x="114" y="431"/>
                      <a:pt x="111" y="433"/>
                      <a:pt x="115" y="433"/>
                    </a:cubicBezTo>
                    <a:cubicBezTo>
                      <a:pt x="111" y="433"/>
                      <a:pt x="111" y="433"/>
                      <a:pt x="111" y="433"/>
                    </a:cubicBezTo>
                    <a:cubicBezTo>
                      <a:pt x="125" y="443"/>
                      <a:pt x="138" y="450"/>
                      <a:pt x="152" y="459"/>
                    </a:cubicBezTo>
                    <a:cubicBezTo>
                      <a:pt x="154" y="464"/>
                      <a:pt x="165" y="469"/>
                      <a:pt x="170" y="476"/>
                    </a:cubicBezTo>
                    <a:cubicBezTo>
                      <a:pt x="175" y="479"/>
                      <a:pt x="180" y="487"/>
                      <a:pt x="185" y="489"/>
                    </a:cubicBezTo>
                    <a:cubicBezTo>
                      <a:pt x="184" y="490"/>
                      <a:pt x="184" y="490"/>
                      <a:pt x="184" y="490"/>
                    </a:cubicBezTo>
                    <a:cubicBezTo>
                      <a:pt x="188" y="495"/>
                      <a:pt x="194" y="503"/>
                      <a:pt x="196" y="512"/>
                    </a:cubicBezTo>
                    <a:cubicBezTo>
                      <a:pt x="198" y="518"/>
                      <a:pt x="200" y="517"/>
                      <a:pt x="202" y="521"/>
                    </a:cubicBezTo>
                    <a:cubicBezTo>
                      <a:pt x="201" y="521"/>
                      <a:pt x="201" y="521"/>
                      <a:pt x="201" y="521"/>
                    </a:cubicBezTo>
                    <a:cubicBezTo>
                      <a:pt x="203" y="525"/>
                      <a:pt x="206" y="526"/>
                      <a:pt x="207" y="528"/>
                    </a:cubicBezTo>
                    <a:cubicBezTo>
                      <a:pt x="207" y="532"/>
                      <a:pt x="208" y="532"/>
                      <a:pt x="208" y="536"/>
                    </a:cubicBezTo>
                    <a:cubicBezTo>
                      <a:pt x="207" y="532"/>
                      <a:pt x="205" y="530"/>
                      <a:pt x="202" y="528"/>
                    </a:cubicBezTo>
                    <a:cubicBezTo>
                      <a:pt x="203" y="534"/>
                      <a:pt x="207" y="539"/>
                      <a:pt x="206" y="543"/>
                    </a:cubicBezTo>
                    <a:cubicBezTo>
                      <a:pt x="207" y="547"/>
                      <a:pt x="207" y="551"/>
                      <a:pt x="209" y="551"/>
                    </a:cubicBezTo>
                    <a:cubicBezTo>
                      <a:pt x="209" y="552"/>
                      <a:pt x="208" y="555"/>
                      <a:pt x="207" y="552"/>
                    </a:cubicBezTo>
                    <a:cubicBezTo>
                      <a:pt x="208" y="556"/>
                      <a:pt x="208" y="558"/>
                      <a:pt x="209" y="560"/>
                    </a:cubicBezTo>
                    <a:cubicBezTo>
                      <a:pt x="209" y="560"/>
                      <a:pt x="209" y="559"/>
                      <a:pt x="209" y="558"/>
                    </a:cubicBezTo>
                    <a:cubicBezTo>
                      <a:pt x="211" y="560"/>
                      <a:pt x="211" y="563"/>
                      <a:pt x="213" y="562"/>
                    </a:cubicBezTo>
                    <a:cubicBezTo>
                      <a:pt x="212" y="561"/>
                      <a:pt x="212" y="560"/>
                      <a:pt x="212" y="558"/>
                    </a:cubicBezTo>
                    <a:cubicBezTo>
                      <a:pt x="213" y="559"/>
                      <a:pt x="214" y="565"/>
                      <a:pt x="213" y="567"/>
                    </a:cubicBezTo>
                    <a:cubicBezTo>
                      <a:pt x="212" y="569"/>
                      <a:pt x="210" y="563"/>
                      <a:pt x="210" y="566"/>
                    </a:cubicBezTo>
                    <a:cubicBezTo>
                      <a:pt x="213" y="575"/>
                      <a:pt x="213" y="575"/>
                      <a:pt x="213" y="575"/>
                    </a:cubicBezTo>
                    <a:cubicBezTo>
                      <a:pt x="213" y="573"/>
                      <a:pt x="214" y="570"/>
                      <a:pt x="215" y="571"/>
                    </a:cubicBezTo>
                    <a:cubicBezTo>
                      <a:pt x="214" y="567"/>
                      <a:pt x="214" y="567"/>
                      <a:pt x="214" y="567"/>
                    </a:cubicBezTo>
                    <a:cubicBezTo>
                      <a:pt x="215" y="567"/>
                      <a:pt x="215" y="567"/>
                      <a:pt x="215" y="567"/>
                    </a:cubicBezTo>
                    <a:cubicBezTo>
                      <a:pt x="214" y="560"/>
                      <a:pt x="215" y="555"/>
                      <a:pt x="214" y="548"/>
                    </a:cubicBezTo>
                    <a:cubicBezTo>
                      <a:pt x="212" y="551"/>
                      <a:pt x="212" y="551"/>
                      <a:pt x="212" y="551"/>
                    </a:cubicBezTo>
                    <a:cubicBezTo>
                      <a:pt x="212" y="547"/>
                      <a:pt x="209" y="543"/>
                      <a:pt x="210" y="539"/>
                    </a:cubicBezTo>
                    <a:cubicBezTo>
                      <a:pt x="211" y="541"/>
                      <a:pt x="211" y="539"/>
                      <a:pt x="212" y="539"/>
                    </a:cubicBezTo>
                    <a:cubicBezTo>
                      <a:pt x="212" y="538"/>
                      <a:pt x="211" y="537"/>
                      <a:pt x="211" y="536"/>
                    </a:cubicBezTo>
                    <a:cubicBezTo>
                      <a:pt x="214" y="538"/>
                      <a:pt x="214" y="538"/>
                      <a:pt x="214" y="538"/>
                    </a:cubicBezTo>
                    <a:cubicBezTo>
                      <a:pt x="210" y="536"/>
                      <a:pt x="210" y="526"/>
                      <a:pt x="210" y="525"/>
                    </a:cubicBezTo>
                    <a:cubicBezTo>
                      <a:pt x="210" y="525"/>
                      <a:pt x="210" y="525"/>
                      <a:pt x="210" y="525"/>
                    </a:cubicBezTo>
                    <a:cubicBezTo>
                      <a:pt x="209" y="519"/>
                      <a:pt x="209" y="527"/>
                      <a:pt x="208" y="523"/>
                    </a:cubicBezTo>
                    <a:cubicBezTo>
                      <a:pt x="207" y="519"/>
                      <a:pt x="210" y="520"/>
                      <a:pt x="210" y="517"/>
                    </a:cubicBezTo>
                    <a:cubicBezTo>
                      <a:pt x="207" y="511"/>
                      <a:pt x="202" y="501"/>
                      <a:pt x="199" y="494"/>
                    </a:cubicBezTo>
                    <a:cubicBezTo>
                      <a:pt x="196" y="489"/>
                      <a:pt x="191" y="484"/>
                      <a:pt x="186" y="481"/>
                    </a:cubicBezTo>
                    <a:cubicBezTo>
                      <a:pt x="183" y="477"/>
                      <a:pt x="189" y="480"/>
                      <a:pt x="184" y="476"/>
                    </a:cubicBezTo>
                    <a:cubicBezTo>
                      <a:pt x="186" y="476"/>
                      <a:pt x="186" y="475"/>
                      <a:pt x="186" y="474"/>
                    </a:cubicBezTo>
                    <a:cubicBezTo>
                      <a:pt x="185" y="474"/>
                      <a:pt x="179" y="467"/>
                      <a:pt x="181" y="471"/>
                    </a:cubicBezTo>
                    <a:cubicBezTo>
                      <a:pt x="176" y="466"/>
                      <a:pt x="169" y="460"/>
                      <a:pt x="163" y="455"/>
                    </a:cubicBezTo>
                    <a:cubicBezTo>
                      <a:pt x="165" y="457"/>
                      <a:pt x="167" y="456"/>
                      <a:pt x="165" y="454"/>
                    </a:cubicBezTo>
                    <a:cubicBezTo>
                      <a:pt x="162" y="453"/>
                      <a:pt x="156" y="450"/>
                      <a:pt x="151" y="445"/>
                    </a:cubicBezTo>
                    <a:cubicBezTo>
                      <a:pt x="150" y="447"/>
                      <a:pt x="152" y="448"/>
                      <a:pt x="150" y="449"/>
                    </a:cubicBezTo>
                    <a:cubicBezTo>
                      <a:pt x="149" y="449"/>
                      <a:pt x="147" y="449"/>
                      <a:pt x="146" y="447"/>
                    </a:cubicBezTo>
                    <a:cubicBezTo>
                      <a:pt x="147" y="445"/>
                      <a:pt x="148" y="443"/>
                      <a:pt x="144" y="440"/>
                    </a:cubicBezTo>
                    <a:cubicBezTo>
                      <a:pt x="146" y="438"/>
                      <a:pt x="152" y="446"/>
                      <a:pt x="151" y="442"/>
                    </a:cubicBezTo>
                    <a:cubicBezTo>
                      <a:pt x="154" y="442"/>
                      <a:pt x="163" y="448"/>
                      <a:pt x="164" y="451"/>
                    </a:cubicBezTo>
                    <a:cubicBezTo>
                      <a:pt x="170" y="452"/>
                      <a:pt x="161" y="448"/>
                      <a:pt x="163" y="447"/>
                    </a:cubicBezTo>
                    <a:cubicBezTo>
                      <a:pt x="159" y="444"/>
                      <a:pt x="157" y="444"/>
                      <a:pt x="151" y="440"/>
                    </a:cubicBezTo>
                    <a:cubicBezTo>
                      <a:pt x="150" y="440"/>
                      <a:pt x="152" y="442"/>
                      <a:pt x="148" y="441"/>
                    </a:cubicBezTo>
                    <a:cubicBezTo>
                      <a:pt x="142" y="439"/>
                      <a:pt x="143" y="435"/>
                      <a:pt x="141" y="434"/>
                    </a:cubicBezTo>
                    <a:cubicBezTo>
                      <a:pt x="144" y="435"/>
                      <a:pt x="144" y="435"/>
                      <a:pt x="144" y="435"/>
                    </a:cubicBezTo>
                    <a:cubicBezTo>
                      <a:pt x="141" y="432"/>
                      <a:pt x="139" y="432"/>
                      <a:pt x="135" y="430"/>
                    </a:cubicBezTo>
                    <a:cubicBezTo>
                      <a:pt x="136" y="426"/>
                      <a:pt x="142" y="434"/>
                      <a:pt x="144" y="433"/>
                    </a:cubicBezTo>
                    <a:cubicBezTo>
                      <a:pt x="143" y="429"/>
                      <a:pt x="143" y="429"/>
                      <a:pt x="143" y="429"/>
                    </a:cubicBezTo>
                    <a:cubicBezTo>
                      <a:pt x="137" y="425"/>
                      <a:pt x="140" y="430"/>
                      <a:pt x="134" y="425"/>
                    </a:cubicBezTo>
                    <a:cubicBezTo>
                      <a:pt x="135" y="425"/>
                      <a:pt x="135" y="425"/>
                      <a:pt x="135" y="425"/>
                    </a:cubicBezTo>
                    <a:cubicBezTo>
                      <a:pt x="131" y="423"/>
                      <a:pt x="131" y="423"/>
                      <a:pt x="131" y="423"/>
                    </a:cubicBezTo>
                    <a:cubicBezTo>
                      <a:pt x="131" y="424"/>
                      <a:pt x="130" y="426"/>
                      <a:pt x="134" y="428"/>
                    </a:cubicBezTo>
                    <a:cubicBezTo>
                      <a:pt x="130" y="429"/>
                      <a:pt x="131" y="427"/>
                      <a:pt x="125" y="424"/>
                    </a:cubicBezTo>
                    <a:cubicBezTo>
                      <a:pt x="122" y="424"/>
                      <a:pt x="127" y="425"/>
                      <a:pt x="126" y="427"/>
                    </a:cubicBezTo>
                    <a:cubicBezTo>
                      <a:pt x="126" y="428"/>
                      <a:pt x="123" y="426"/>
                      <a:pt x="120" y="425"/>
                    </a:cubicBezTo>
                    <a:cubicBezTo>
                      <a:pt x="116" y="422"/>
                      <a:pt x="119" y="421"/>
                      <a:pt x="118" y="419"/>
                    </a:cubicBezTo>
                    <a:cubicBezTo>
                      <a:pt x="119" y="420"/>
                      <a:pt x="122" y="422"/>
                      <a:pt x="121" y="422"/>
                    </a:cubicBezTo>
                    <a:cubicBezTo>
                      <a:pt x="127" y="424"/>
                      <a:pt x="121" y="418"/>
                      <a:pt x="125" y="419"/>
                    </a:cubicBezTo>
                    <a:cubicBezTo>
                      <a:pt x="122" y="415"/>
                      <a:pt x="121" y="417"/>
                      <a:pt x="118" y="416"/>
                    </a:cubicBezTo>
                    <a:cubicBezTo>
                      <a:pt x="119" y="417"/>
                      <a:pt x="117" y="418"/>
                      <a:pt x="117" y="419"/>
                    </a:cubicBezTo>
                    <a:cubicBezTo>
                      <a:pt x="108" y="418"/>
                      <a:pt x="115" y="413"/>
                      <a:pt x="108" y="409"/>
                    </a:cubicBezTo>
                    <a:cubicBezTo>
                      <a:pt x="108" y="413"/>
                      <a:pt x="98" y="407"/>
                      <a:pt x="100" y="413"/>
                    </a:cubicBezTo>
                    <a:cubicBezTo>
                      <a:pt x="98" y="412"/>
                      <a:pt x="96" y="411"/>
                      <a:pt x="95" y="410"/>
                    </a:cubicBezTo>
                    <a:cubicBezTo>
                      <a:pt x="98" y="409"/>
                      <a:pt x="93" y="407"/>
                      <a:pt x="97" y="407"/>
                    </a:cubicBezTo>
                    <a:cubicBezTo>
                      <a:pt x="95" y="405"/>
                      <a:pt x="95" y="405"/>
                      <a:pt x="95" y="405"/>
                    </a:cubicBezTo>
                    <a:cubicBezTo>
                      <a:pt x="100" y="406"/>
                      <a:pt x="100" y="406"/>
                      <a:pt x="100" y="406"/>
                    </a:cubicBezTo>
                    <a:cubicBezTo>
                      <a:pt x="98" y="403"/>
                      <a:pt x="95" y="399"/>
                      <a:pt x="94" y="397"/>
                    </a:cubicBezTo>
                    <a:cubicBezTo>
                      <a:pt x="91" y="395"/>
                      <a:pt x="94" y="399"/>
                      <a:pt x="90" y="397"/>
                    </a:cubicBezTo>
                    <a:cubicBezTo>
                      <a:pt x="92" y="397"/>
                      <a:pt x="91" y="394"/>
                      <a:pt x="89" y="393"/>
                    </a:cubicBezTo>
                    <a:cubicBezTo>
                      <a:pt x="92" y="396"/>
                      <a:pt x="87" y="395"/>
                      <a:pt x="85" y="394"/>
                    </a:cubicBezTo>
                    <a:cubicBezTo>
                      <a:pt x="82" y="392"/>
                      <a:pt x="81" y="388"/>
                      <a:pt x="81" y="388"/>
                    </a:cubicBezTo>
                    <a:cubicBezTo>
                      <a:pt x="86" y="389"/>
                      <a:pt x="86" y="389"/>
                      <a:pt x="86" y="389"/>
                    </a:cubicBezTo>
                    <a:cubicBezTo>
                      <a:pt x="82" y="388"/>
                      <a:pt x="85" y="388"/>
                      <a:pt x="82" y="386"/>
                    </a:cubicBezTo>
                    <a:cubicBezTo>
                      <a:pt x="81" y="386"/>
                      <a:pt x="78" y="386"/>
                      <a:pt x="77" y="387"/>
                    </a:cubicBezTo>
                    <a:cubicBezTo>
                      <a:pt x="75" y="385"/>
                      <a:pt x="74" y="383"/>
                      <a:pt x="73" y="383"/>
                    </a:cubicBezTo>
                    <a:cubicBezTo>
                      <a:pt x="77" y="384"/>
                      <a:pt x="77" y="384"/>
                      <a:pt x="77" y="384"/>
                    </a:cubicBezTo>
                    <a:cubicBezTo>
                      <a:pt x="73" y="381"/>
                      <a:pt x="79" y="381"/>
                      <a:pt x="74" y="378"/>
                    </a:cubicBezTo>
                    <a:cubicBezTo>
                      <a:pt x="72" y="378"/>
                      <a:pt x="72" y="378"/>
                      <a:pt x="72" y="378"/>
                    </a:cubicBezTo>
                    <a:cubicBezTo>
                      <a:pt x="72" y="377"/>
                      <a:pt x="72" y="376"/>
                      <a:pt x="73" y="377"/>
                    </a:cubicBezTo>
                    <a:cubicBezTo>
                      <a:pt x="71" y="377"/>
                      <a:pt x="69" y="375"/>
                      <a:pt x="68" y="374"/>
                    </a:cubicBezTo>
                    <a:cubicBezTo>
                      <a:pt x="69" y="373"/>
                      <a:pt x="69" y="373"/>
                      <a:pt x="69" y="373"/>
                    </a:cubicBezTo>
                    <a:cubicBezTo>
                      <a:pt x="67" y="372"/>
                      <a:pt x="63" y="371"/>
                      <a:pt x="63" y="368"/>
                    </a:cubicBezTo>
                    <a:cubicBezTo>
                      <a:pt x="62" y="371"/>
                      <a:pt x="65" y="370"/>
                      <a:pt x="66" y="373"/>
                    </a:cubicBezTo>
                    <a:cubicBezTo>
                      <a:pt x="66" y="377"/>
                      <a:pt x="62" y="372"/>
                      <a:pt x="62" y="371"/>
                    </a:cubicBezTo>
                    <a:cubicBezTo>
                      <a:pt x="64" y="370"/>
                      <a:pt x="58" y="367"/>
                      <a:pt x="56" y="364"/>
                    </a:cubicBezTo>
                    <a:cubicBezTo>
                      <a:pt x="56" y="363"/>
                      <a:pt x="55" y="361"/>
                      <a:pt x="55" y="360"/>
                    </a:cubicBezTo>
                    <a:cubicBezTo>
                      <a:pt x="53" y="360"/>
                      <a:pt x="53" y="360"/>
                      <a:pt x="53" y="360"/>
                    </a:cubicBezTo>
                    <a:cubicBezTo>
                      <a:pt x="56" y="357"/>
                      <a:pt x="49" y="356"/>
                      <a:pt x="49" y="353"/>
                    </a:cubicBezTo>
                    <a:cubicBezTo>
                      <a:pt x="50" y="354"/>
                      <a:pt x="51" y="353"/>
                      <a:pt x="51" y="351"/>
                    </a:cubicBezTo>
                    <a:cubicBezTo>
                      <a:pt x="50" y="355"/>
                      <a:pt x="45" y="349"/>
                      <a:pt x="44" y="350"/>
                    </a:cubicBezTo>
                    <a:cubicBezTo>
                      <a:pt x="42" y="345"/>
                      <a:pt x="48" y="349"/>
                      <a:pt x="48" y="347"/>
                    </a:cubicBezTo>
                    <a:cubicBezTo>
                      <a:pt x="45" y="346"/>
                      <a:pt x="46" y="341"/>
                      <a:pt x="43" y="341"/>
                    </a:cubicBezTo>
                    <a:cubicBezTo>
                      <a:pt x="44" y="345"/>
                      <a:pt x="41" y="341"/>
                      <a:pt x="40" y="341"/>
                    </a:cubicBezTo>
                    <a:cubicBezTo>
                      <a:pt x="38" y="337"/>
                      <a:pt x="41" y="341"/>
                      <a:pt x="40" y="338"/>
                    </a:cubicBezTo>
                    <a:cubicBezTo>
                      <a:pt x="39" y="336"/>
                      <a:pt x="36" y="335"/>
                      <a:pt x="37" y="338"/>
                    </a:cubicBezTo>
                    <a:cubicBezTo>
                      <a:pt x="36" y="335"/>
                      <a:pt x="32" y="333"/>
                      <a:pt x="32" y="330"/>
                    </a:cubicBezTo>
                    <a:cubicBezTo>
                      <a:pt x="33" y="328"/>
                      <a:pt x="36" y="335"/>
                      <a:pt x="36" y="333"/>
                    </a:cubicBezTo>
                    <a:cubicBezTo>
                      <a:pt x="32" y="326"/>
                      <a:pt x="30" y="331"/>
                      <a:pt x="27" y="325"/>
                    </a:cubicBezTo>
                    <a:cubicBezTo>
                      <a:pt x="27" y="328"/>
                      <a:pt x="24" y="327"/>
                      <a:pt x="22" y="324"/>
                    </a:cubicBezTo>
                    <a:cubicBezTo>
                      <a:pt x="19" y="317"/>
                      <a:pt x="24" y="327"/>
                      <a:pt x="25" y="323"/>
                    </a:cubicBezTo>
                    <a:cubicBezTo>
                      <a:pt x="23" y="321"/>
                      <a:pt x="23" y="321"/>
                      <a:pt x="23" y="321"/>
                    </a:cubicBezTo>
                    <a:cubicBezTo>
                      <a:pt x="25" y="316"/>
                      <a:pt x="31" y="327"/>
                      <a:pt x="32" y="322"/>
                    </a:cubicBezTo>
                    <a:cubicBezTo>
                      <a:pt x="30" y="320"/>
                      <a:pt x="30" y="320"/>
                      <a:pt x="30" y="320"/>
                    </a:cubicBezTo>
                    <a:cubicBezTo>
                      <a:pt x="31" y="320"/>
                      <a:pt x="32" y="321"/>
                      <a:pt x="33" y="319"/>
                    </a:cubicBezTo>
                    <a:cubicBezTo>
                      <a:pt x="30" y="319"/>
                      <a:pt x="30" y="313"/>
                      <a:pt x="29" y="312"/>
                    </a:cubicBezTo>
                    <a:cubicBezTo>
                      <a:pt x="27" y="312"/>
                      <a:pt x="30" y="315"/>
                      <a:pt x="29" y="315"/>
                    </a:cubicBezTo>
                    <a:cubicBezTo>
                      <a:pt x="27" y="312"/>
                      <a:pt x="24" y="311"/>
                      <a:pt x="24" y="306"/>
                    </a:cubicBezTo>
                    <a:cubicBezTo>
                      <a:pt x="26" y="308"/>
                      <a:pt x="26" y="304"/>
                      <a:pt x="27" y="305"/>
                    </a:cubicBezTo>
                    <a:cubicBezTo>
                      <a:pt x="27" y="303"/>
                      <a:pt x="25" y="305"/>
                      <a:pt x="25" y="301"/>
                    </a:cubicBezTo>
                    <a:cubicBezTo>
                      <a:pt x="26" y="301"/>
                      <a:pt x="26" y="301"/>
                      <a:pt x="26" y="301"/>
                    </a:cubicBezTo>
                    <a:cubicBezTo>
                      <a:pt x="23" y="289"/>
                      <a:pt x="22" y="272"/>
                      <a:pt x="18" y="260"/>
                    </a:cubicBezTo>
                    <a:cubicBezTo>
                      <a:pt x="20" y="258"/>
                      <a:pt x="20" y="254"/>
                      <a:pt x="21" y="247"/>
                    </a:cubicBezTo>
                    <a:cubicBezTo>
                      <a:pt x="21" y="250"/>
                      <a:pt x="19" y="247"/>
                      <a:pt x="19" y="246"/>
                    </a:cubicBezTo>
                    <a:cubicBezTo>
                      <a:pt x="21" y="242"/>
                      <a:pt x="21" y="242"/>
                      <a:pt x="21" y="242"/>
                    </a:cubicBezTo>
                    <a:cubicBezTo>
                      <a:pt x="23" y="239"/>
                      <a:pt x="22" y="233"/>
                      <a:pt x="21" y="230"/>
                    </a:cubicBezTo>
                    <a:cubicBezTo>
                      <a:pt x="22" y="229"/>
                      <a:pt x="22" y="229"/>
                      <a:pt x="23" y="229"/>
                    </a:cubicBezTo>
                    <a:cubicBezTo>
                      <a:pt x="24" y="225"/>
                      <a:pt x="22" y="225"/>
                      <a:pt x="22" y="224"/>
                    </a:cubicBezTo>
                    <a:cubicBezTo>
                      <a:pt x="23" y="221"/>
                      <a:pt x="23" y="221"/>
                      <a:pt x="23" y="221"/>
                    </a:cubicBezTo>
                    <a:cubicBezTo>
                      <a:pt x="22" y="221"/>
                      <a:pt x="22" y="221"/>
                      <a:pt x="22" y="221"/>
                    </a:cubicBezTo>
                    <a:cubicBezTo>
                      <a:pt x="22" y="217"/>
                      <a:pt x="23" y="213"/>
                      <a:pt x="25" y="213"/>
                    </a:cubicBezTo>
                    <a:cubicBezTo>
                      <a:pt x="25" y="212"/>
                      <a:pt x="25" y="211"/>
                      <a:pt x="24" y="212"/>
                    </a:cubicBezTo>
                    <a:cubicBezTo>
                      <a:pt x="26" y="209"/>
                      <a:pt x="28" y="200"/>
                      <a:pt x="29" y="193"/>
                    </a:cubicBezTo>
                    <a:cubicBezTo>
                      <a:pt x="28" y="196"/>
                      <a:pt x="27" y="196"/>
                      <a:pt x="26" y="196"/>
                    </a:cubicBezTo>
                    <a:cubicBezTo>
                      <a:pt x="24" y="194"/>
                      <a:pt x="27" y="194"/>
                      <a:pt x="26" y="191"/>
                    </a:cubicBezTo>
                    <a:cubicBezTo>
                      <a:pt x="27" y="192"/>
                      <a:pt x="28" y="189"/>
                      <a:pt x="28" y="192"/>
                    </a:cubicBezTo>
                    <a:cubicBezTo>
                      <a:pt x="33" y="185"/>
                      <a:pt x="36" y="173"/>
                      <a:pt x="40" y="164"/>
                    </a:cubicBezTo>
                    <a:cubicBezTo>
                      <a:pt x="40" y="162"/>
                      <a:pt x="40" y="162"/>
                      <a:pt x="39" y="161"/>
                    </a:cubicBezTo>
                    <a:cubicBezTo>
                      <a:pt x="45" y="156"/>
                      <a:pt x="47" y="148"/>
                      <a:pt x="51" y="142"/>
                    </a:cubicBezTo>
                    <a:cubicBezTo>
                      <a:pt x="49" y="143"/>
                      <a:pt x="48" y="139"/>
                      <a:pt x="50" y="136"/>
                    </a:cubicBezTo>
                    <a:cubicBezTo>
                      <a:pt x="51" y="131"/>
                      <a:pt x="53" y="136"/>
                      <a:pt x="56" y="133"/>
                    </a:cubicBezTo>
                    <a:cubicBezTo>
                      <a:pt x="57" y="131"/>
                      <a:pt x="59" y="128"/>
                      <a:pt x="60" y="127"/>
                    </a:cubicBezTo>
                    <a:cubicBezTo>
                      <a:pt x="60" y="127"/>
                      <a:pt x="60" y="127"/>
                      <a:pt x="60" y="127"/>
                    </a:cubicBezTo>
                    <a:cubicBezTo>
                      <a:pt x="61" y="125"/>
                      <a:pt x="63" y="121"/>
                      <a:pt x="65" y="120"/>
                    </a:cubicBezTo>
                    <a:cubicBezTo>
                      <a:pt x="65" y="120"/>
                      <a:pt x="65" y="120"/>
                      <a:pt x="65" y="120"/>
                    </a:cubicBezTo>
                    <a:cubicBezTo>
                      <a:pt x="67" y="118"/>
                      <a:pt x="69" y="117"/>
                      <a:pt x="71" y="115"/>
                    </a:cubicBezTo>
                    <a:cubicBezTo>
                      <a:pt x="70" y="113"/>
                      <a:pt x="75" y="109"/>
                      <a:pt x="74" y="107"/>
                    </a:cubicBezTo>
                    <a:cubicBezTo>
                      <a:pt x="75" y="107"/>
                      <a:pt x="74" y="107"/>
                      <a:pt x="75" y="107"/>
                    </a:cubicBezTo>
                    <a:cubicBezTo>
                      <a:pt x="74" y="106"/>
                      <a:pt x="74" y="106"/>
                      <a:pt x="74" y="106"/>
                    </a:cubicBezTo>
                    <a:cubicBezTo>
                      <a:pt x="78" y="103"/>
                      <a:pt x="78" y="103"/>
                      <a:pt x="78" y="103"/>
                    </a:cubicBezTo>
                    <a:cubicBezTo>
                      <a:pt x="78" y="104"/>
                      <a:pt x="78" y="105"/>
                      <a:pt x="78" y="106"/>
                    </a:cubicBezTo>
                    <a:cubicBezTo>
                      <a:pt x="82" y="103"/>
                      <a:pt x="78" y="104"/>
                      <a:pt x="79" y="101"/>
                    </a:cubicBezTo>
                    <a:cubicBezTo>
                      <a:pt x="81" y="98"/>
                      <a:pt x="82" y="99"/>
                      <a:pt x="84" y="99"/>
                    </a:cubicBezTo>
                    <a:cubicBezTo>
                      <a:pt x="84" y="100"/>
                      <a:pt x="82" y="100"/>
                      <a:pt x="81" y="101"/>
                    </a:cubicBezTo>
                    <a:cubicBezTo>
                      <a:pt x="81" y="103"/>
                      <a:pt x="83" y="100"/>
                      <a:pt x="84" y="101"/>
                    </a:cubicBezTo>
                    <a:cubicBezTo>
                      <a:pt x="85" y="100"/>
                      <a:pt x="84" y="98"/>
                      <a:pt x="86" y="97"/>
                    </a:cubicBezTo>
                    <a:cubicBezTo>
                      <a:pt x="88" y="96"/>
                      <a:pt x="92" y="92"/>
                      <a:pt x="92" y="93"/>
                    </a:cubicBezTo>
                    <a:cubicBezTo>
                      <a:pt x="93" y="91"/>
                      <a:pt x="95" y="90"/>
                      <a:pt x="96" y="88"/>
                    </a:cubicBezTo>
                    <a:cubicBezTo>
                      <a:pt x="94" y="89"/>
                      <a:pt x="91" y="91"/>
                      <a:pt x="90" y="91"/>
                    </a:cubicBezTo>
                    <a:cubicBezTo>
                      <a:pt x="91" y="90"/>
                      <a:pt x="94" y="87"/>
                      <a:pt x="94" y="87"/>
                    </a:cubicBezTo>
                    <a:cubicBezTo>
                      <a:pt x="94" y="88"/>
                      <a:pt x="94" y="88"/>
                      <a:pt x="94" y="88"/>
                    </a:cubicBezTo>
                    <a:cubicBezTo>
                      <a:pt x="94" y="87"/>
                      <a:pt x="99" y="84"/>
                      <a:pt x="96" y="85"/>
                    </a:cubicBezTo>
                    <a:cubicBezTo>
                      <a:pt x="100" y="84"/>
                      <a:pt x="100" y="84"/>
                      <a:pt x="100" y="84"/>
                    </a:cubicBezTo>
                    <a:cubicBezTo>
                      <a:pt x="100" y="82"/>
                      <a:pt x="103" y="80"/>
                      <a:pt x="105" y="78"/>
                    </a:cubicBezTo>
                    <a:cubicBezTo>
                      <a:pt x="106" y="80"/>
                      <a:pt x="106" y="82"/>
                      <a:pt x="110" y="80"/>
                    </a:cubicBezTo>
                    <a:cubicBezTo>
                      <a:pt x="113" y="76"/>
                      <a:pt x="113" y="76"/>
                      <a:pt x="113" y="76"/>
                    </a:cubicBezTo>
                    <a:cubicBezTo>
                      <a:pt x="115" y="74"/>
                      <a:pt x="116" y="74"/>
                      <a:pt x="116" y="75"/>
                    </a:cubicBezTo>
                    <a:cubicBezTo>
                      <a:pt x="124" y="71"/>
                      <a:pt x="121" y="66"/>
                      <a:pt x="128" y="64"/>
                    </a:cubicBezTo>
                    <a:cubicBezTo>
                      <a:pt x="126" y="67"/>
                      <a:pt x="129" y="66"/>
                      <a:pt x="132" y="65"/>
                    </a:cubicBezTo>
                    <a:cubicBezTo>
                      <a:pt x="131" y="65"/>
                      <a:pt x="131" y="64"/>
                      <a:pt x="132" y="63"/>
                    </a:cubicBezTo>
                    <a:cubicBezTo>
                      <a:pt x="131" y="63"/>
                      <a:pt x="132" y="65"/>
                      <a:pt x="129" y="65"/>
                    </a:cubicBezTo>
                    <a:cubicBezTo>
                      <a:pt x="128" y="65"/>
                      <a:pt x="131" y="63"/>
                      <a:pt x="132" y="62"/>
                    </a:cubicBezTo>
                    <a:cubicBezTo>
                      <a:pt x="139" y="63"/>
                      <a:pt x="150" y="53"/>
                      <a:pt x="160" y="50"/>
                    </a:cubicBezTo>
                    <a:cubicBezTo>
                      <a:pt x="158" y="48"/>
                      <a:pt x="163" y="48"/>
                      <a:pt x="164" y="46"/>
                    </a:cubicBezTo>
                    <a:cubicBezTo>
                      <a:pt x="165" y="49"/>
                      <a:pt x="169" y="43"/>
                      <a:pt x="172" y="44"/>
                    </a:cubicBezTo>
                    <a:cubicBezTo>
                      <a:pt x="170" y="42"/>
                      <a:pt x="170" y="42"/>
                      <a:pt x="170" y="42"/>
                    </a:cubicBezTo>
                    <a:cubicBezTo>
                      <a:pt x="176" y="41"/>
                      <a:pt x="177" y="34"/>
                      <a:pt x="182" y="36"/>
                    </a:cubicBezTo>
                    <a:cubicBezTo>
                      <a:pt x="185" y="35"/>
                      <a:pt x="182" y="38"/>
                      <a:pt x="181" y="39"/>
                    </a:cubicBezTo>
                    <a:cubicBezTo>
                      <a:pt x="186" y="40"/>
                      <a:pt x="191" y="32"/>
                      <a:pt x="196" y="34"/>
                    </a:cubicBezTo>
                    <a:cubicBezTo>
                      <a:pt x="196" y="33"/>
                      <a:pt x="194" y="32"/>
                      <a:pt x="197" y="30"/>
                    </a:cubicBezTo>
                    <a:cubicBezTo>
                      <a:pt x="201" y="30"/>
                      <a:pt x="207" y="29"/>
                      <a:pt x="207" y="29"/>
                    </a:cubicBezTo>
                    <a:cubicBezTo>
                      <a:pt x="209" y="28"/>
                      <a:pt x="210" y="27"/>
                      <a:pt x="213" y="27"/>
                    </a:cubicBezTo>
                    <a:cubicBezTo>
                      <a:pt x="213" y="28"/>
                      <a:pt x="212" y="28"/>
                      <a:pt x="211" y="29"/>
                    </a:cubicBezTo>
                    <a:cubicBezTo>
                      <a:pt x="215" y="28"/>
                      <a:pt x="219" y="26"/>
                      <a:pt x="222" y="24"/>
                    </a:cubicBezTo>
                    <a:cubicBezTo>
                      <a:pt x="225" y="26"/>
                      <a:pt x="233" y="23"/>
                      <a:pt x="238" y="23"/>
                    </a:cubicBezTo>
                    <a:cubicBezTo>
                      <a:pt x="241" y="20"/>
                      <a:pt x="247" y="23"/>
                      <a:pt x="247" y="20"/>
                    </a:cubicBezTo>
                    <a:cubicBezTo>
                      <a:pt x="247" y="20"/>
                      <a:pt x="247" y="20"/>
                      <a:pt x="248" y="21"/>
                    </a:cubicBezTo>
                    <a:cubicBezTo>
                      <a:pt x="249" y="19"/>
                      <a:pt x="251" y="17"/>
                      <a:pt x="253" y="17"/>
                    </a:cubicBezTo>
                    <a:cubicBezTo>
                      <a:pt x="253" y="19"/>
                      <a:pt x="253" y="19"/>
                      <a:pt x="253" y="19"/>
                    </a:cubicBezTo>
                    <a:cubicBezTo>
                      <a:pt x="252" y="22"/>
                      <a:pt x="260" y="19"/>
                      <a:pt x="261" y="20"/>
                    </a:cubicBezTo>
                    <a:cubicBezTo>
                      <a:pt x="258" y="19"/>
                      <a:pt x="263" y="20"/>
                      <a:pt x="263" y="18"/>
                    </a:cubicBezTo>
                    <a:cubicBezTo>
                      <a:pt x="266" y="18"/>
                      <a:pt x="266" y="18"/>
                      <a:pt x="266" y="18"/>
                    </a:cubicBezTo>
                    <a:cubicBezTo>
                      <a:pt x="271" y="17"/>
                      <a:pt x="267" y="17"/>
                      <a:pt x="273" y="16"/>
                    </a:cubicBezTo>
                    <a:cubicBezTo>
                      <a:pt x="276" y="16"/>
                      <a:pt x="274" y="19"/>
                      <a:pt x="273" y="19"/>
                    </a:cubicBezTo>
                    <a:cubicBezTo>
                      <a:pt x="275" y="20"/>
                      <a:pt x="278" y="19"/>
                      <a:pt x="281" y="19"/>
                    </a:cubicBezTo>
                    <a:cubicBezTo>
                      <a:pt x="280" y="18"/>
                      <a:pt x="280" y="18"/>
                      <a:pt x="281" y="18"/>
                    </a:cubicBezTo>
                    <a:cubicBezTo>
                      <a:pt x="281" y="18"/>
                      <a:pt x="281" y="18"/>
                      <a:pt x="281" y="19"/>
                    </a:cubicBezTo>
                    <a:cubicBezTo>
                      <a:pt x="282" y="18"/>
                      <a:pt x="283" y="18"/>
                      <a:pt x="285" y="18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3" y="19"/>
                      <a:pt x="282" y="19"/>
                      <a:pt x="281" y="19"/>
                    </a:cubicBezTo>
                    <a:cubicBezTo>
                      <a:pt x="282" y="19"/>
                      <a:pt x="283" y="19"/>
                      <a:pt x="284" y="19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6" y="19"/>
                      <a:pt x="287" y="19"/>
                      <a:pt x="288" y="20"/>
                    </a:cubicBezTo>
                    <a:cubicBezTo>
                      <a:pt x="287" y="21"/>
                      <a:pt x="287" y="21"/>
                      <a:pt x="287" y="21"/>
                    </a:cubicBezTo>
                    <a:cubicBezTo>
                      <a:pt x="289" y="22"/>
                      <a:pt x="294" y="20"/>
                      <a:pt x="294" y="20"/>
                    </a:cubicBezTo>
                    <a:cubicBezTo>
                      <a:pt x="303" y="22"/>
                      <a:pt x="318" y="23"/>
                      <a:pt x="322" y="24"/>
                    </a:cubicBezTo>
                    <a:cubicBezTo>
                      <a:pt x="319" y="23"/>
                      <a:pt x="318" y="24"/>
                      <a:pt x="320" y="24"/>
                    </a:cubicBezTo>
                    <a:cubicBezTo>
                      <a:pt x="323" y="25"/>
                      <a:pt x="326" y="24"/>
                      <a:pt x="326" y="25"/>
                    </a:cubicBezTo>
                    <a:cubicBezTo>
                      <a:pt x="329" y="25"/>
                      <a:pt x="328" y="27"/>
                      <a:pt x="332" y="28"/>
                    </a:cubicBezTo>
                    <a:cubicBezTo>
                      <a:pt x="332" y="29"/>
                      <a:pt x="333" y="27"/>
                      <a:pt x="332" y="27"/>
                    </a:cubicBezTo>
                    <a:cubicBezTo>
                      <a:pt x="337" y="31"/>
                      <a:pt x="347" y="31"/>
                      <a:pt x="354" y="36"/>
                    </a:cubicBezTo>
                    <a:cubicBezTo>
                      <a:pt x="353" y="36"/>
                      <a:pt x="352" y="36"/>
                      <a:pt x="351" y="37"/>
                    </a:cubicBezTo>
                    <a:cubicBezTo>
                      <a:pt x="357" y="38"/>
                      <a:pt x="363" y="41"/>
                      <a:pt x="369" y="42"/>
                    </a:cubicBezTo>
                    <a:cubicBezTo>
                      <a:pt x="368" y="42"/>
                      <a:pt x="368" y="43"/>
                      <a:pt x="366" y="43"/>
                    </a:cubicBezTo>
                    <a:cubicBezTo>
                      <a:pt x="369" y="44"/>
                      <a:pt x="372" y="46"/>
                      <a:pt x="375" y="47"/>
                    </a:cubicBezTo>
                    <a:cubicBezTo>
                      <a:pt x="375" y="47"/>
                      <a:pt x="375" y="47"/>
                      <a:pt x="375" y="47"/>
                    </a:cubicBezTo>
                    <a:cubicBezTo>
                      <a:pt x="373" y="44"/>
                      <a:pt x="378" y="46"/>
                      <a:pt x="381" y="48"/>
                    </a:cubicBezTo>
                    <a:cubicBezTo>
                      <a:pt x="380" y="48"/>
                      <a:pt x="380" y="48"/>
                      <a:pt x="380" y="48"/>
                    </a:cubicBezTo>
                    <a:cubicBezTo>
                      <a:pt x="384" y="51"/>
                      <a:pt x="385" y="50"/>
                      <a:pt x="388" y="53"/>
                    </a:cubicBezTo>
                    <a:cubicBezTo>
                      <a:pt x="390" y="55"/>
                      <a:pt x="386" y="52"/>
                      <a:pt x="386" y="53"/>
                    </a:cubicBezTo>
                    <a:cubicBezTo>
                      <a:pt x="386" y="56"/>
                      <a:pt x="393" y="61"/>
                      <a:pt x="394" y="62"/>
                    </a:cubicBezTo>
                    <a:cubicBezTo>
                      <a:pt x="395" y="62"/>
                      <a:pt x="396" y="63"/>
                      <a:pt x="397" y="62"/>
                    </a:cubicBezTo>
                    <a:cubicBezTo>
                      <a:pt x="400" y="64"/>
                      <a:pt x="397" y="64"/>
                      <a:pt x="399" y="66"/>
                    </a:cubicBezTo>
                    <a:cubicBezTo>
                      <a:pt x="409" y="69"/>
                      <a:pt x="409" y="69"/>
                      <a:pt x="409" y="69"/>
                    </a:cubicBezTo>
                    <a:cubicBezTo>
                      <a:pt x="408" y="69"/>
                      <a:pt x="410" y="73"/>
                      <a:pt x="407" y="71"/>
                    </a:cubicBezTo>
                    <a:cubicBezTo>
                      <a:pt x="412" y="76"/>
                      <a:pt x="417" y="77"/>
                      <a:pt x="422" y="80"/>
                    </a:cubicBezTo>
                    <a:cubicBezTo>
                      <a:pt x="423" y="82"/>
                      <a:pt x="428" y="87"/>
                      <a:pt x="430" y="89"/>
                    </a:cubicBezTo>
                    <a:cubicBezTo>
                      <a:pt x="429" y="90"/>
                      <a:pt x="428" y="87"/>
                      <a:pt x="427" y="87"/>
                    </a:cubicBezTo>
                    <a:cubicBezTo>
                      <a:pt x="428" y="91"/>
                      <a:pt x="428" y="91"/>
                      <a:pt x="428" y="91"/>
                    </a:cubicBezTo>
                    <a:cubicBezTo>
                      <a:pt x="425" y="87"/>
                      <a:pt x="427" y="93"/>
                      <a:pt x="424" y="91"/>
                    </a:cubicBezTo>
                    <a:cubicBezTo>
                      <a:pt x="428" y="94"/>
                      <a:pt x="432" y="102"/>
                      <a:pt x="435" y="107"/>
                    </a:cubicBezTo>
                    <a:cubicBezTo>
                      <a:pt x="435" y="102"/>
                      <a:pt x="440" y="113"/>
                      <a:pt x="443" y="111"/>
                    </a:cubicBezTo>
                    <a:cubicBezTo>
                      <a:pt x="447" y="117"/>
                      <a:pt x="443" y="115"/>
                      <a:pt x="443" y="118"/>
                    </a:cubicBezTo>
                    <a:cubicBezTo>
                      <a:pt x="448" y="124"/>
                      <a:pt x="451" y="130"/>
                      <a:pt x="453" y="136"/>
                    </a:cubicBezTo>
                    <a:cubicBezTo>
                      <a:pt x="453" y="136"/>
                      <a:pt x="453" y="136"/>
                      <a:pt x="453" y="136"/>
                    </a:cubicBezTo>
                    <a:cubicBezTo>
                      <a:pt x="456" y="141"/>
                      <a:pt x="459" y="150"/>
                      <a:pt x="464" y="155"/>
                    </a:cubicBezTo>
                    <a:cubicBezTo>
                      <a:pt x="463" y="154"/>
                      <a:pt x="463" y="155"/>
                      <a:pt x="462" y="154"/>
                    </a:cubicBezTo>
                    <a:cubicBezTo>
                      <a:pt x="463" y="160"/>
                      <a:pt x="465" y="154"/>
                      <a:pt x="466" y="161"/>
                    </a:cubicBezTo>
                    <a:cubicBezTo>
                      <a:pt x="465" y="160"/>
                      <a:pt x="465" y="160"/>
                      <a:pt x="465" y="160"/>
                    </a:cubicBezTo>
                    <a:cubicBezTo>
                      <a:pt x="467" y="164"/>
                      <a:pt x="467" y="169"/>
                      <a:pt x="470" y="173"/>
                    </a:cubicBezTo>
                    <a:cubicBezTo>
                      <a:pt x="469" y="174"/>
                      <a:pt x="469" y="173"/>
                      <a:pt x="468" y="172"/>
                    </a:cubicBezTo>
                    <a:cubicBezTo>
                      <a:pt x="470" y="177"/>
                      <a:pt x="471" y="182"/>
                      <a:pt x="474" y="186"/>
                    </a:cubicBezTo>
                    <a:cubicBezTo>
                      <a:pt x="473" y="186"/>
                      <a:pt x="472" y="186"/>
                      <a:pt x="471" y="184"/>
                    </a:cubicBezTo>
                    <a:cubicBezTo>
                      <a:pt x="471" y="189"/>
                      <a:pt x="474" y="189"/>
                      <a:pt x="474" y="193"/>
                    </a:cubicBezTo>
                    <a:cubicBezTo>
                      <a:pt x="475" y="194"/>
                      <a:pt x="474" y="197"/>
                      <a:pt x="474" y="196"/>
                    </a:cubicBezTo>
                    <a:cubicBezTo>
                      <a:pt x="475" y="198"/>
                      <a:pt x="476" y="205"/>
                      <a:pt x="477" y="207"/>
                    </a:cubicBezTo>
                    <a:cubicBezTo>
                      <a:pt x="476" y="208"/>
                      <a:pt x="476" y="209"/>
                      <a:pt x="475" y="212"/>
                    </a:cubicBezTo>
                    <a:cubicBezTo>
                      <a:pt x="478" y="236"/>
                      <a:pt x="473" y="260"/>
                      <a:pt x="467" y="283"/>
                    </a:cubicBezTo>
                    <a:cubicBezTo>
                      <a:pt x="463" y="286"/>
                      <a:pt x="467" y="277"/>
                      <a:pt x="464" y="279"/>
                    </a:cubicBezTo>
                    <a:cubicBezTo>
                      <a:pt x="467" y="280"/>
                      <a:pt x="464" y="283"/>
                      <a:pt x="461" y="290"/>
                    </a:cubicBezTo>
                    <a:cubicBezTo>
                      <a:pt x="461" y="290"/>
                      <a:pt x="461" y="290"/>
                      <a:pt x="461" y="290"/>
                    </a:cubicBezTo>
                    <a:cubicBezTo>
                      <a:pt x="460" y="293"/>
                      <a:pt x="458" y="294"/>
                      <a:pt x="457" y="297"/>
                    </a:cubicBezTo>
                    <a:cubicBezTo>
                      <a:pt x="458" y="297"/>
                      <a:pt x="458" y="297"/>
                      <a:pt x="458" y="297"/>
                    </a:cubicBezTo>
                    <a:cubicBezTo>
                      <a:pt x="458" y="301"/>
                      <a:pt x="452" y="303"/>
                      <a:pt x="453" y="306"/>
                    </a:cubicBezTo>
                    <a:cubicBezTo>
                      <a:pt x="451" y="307"/>
                      <a:pt x="451" y="307"/>
                      <a:pt x="451" y="307"/>
                    </a:cubicBezTo>
                    <a:cubicBezTo>
                      <a:pt x="451" y="312"/>
                      <a:pt x="447" y="312"/>
                      <a:pt x="447" y="316"/>
                    </a:cubicBezTo>
                    <a:cubicBezTo>
                      <a:pt x="447" y="316"/>
                      <a:pt x="447" y="316"/>
                      <a:pt x="447" y="316"/>
                    </a:cubicBezTo>
                    <a:cubicBezTo>
                      <a:pt x="443" y="320"/>
                      <a:pt x="442" y="327"/>
                      <a:pt x="439" y="328"/>
                    </a:cubicBezTo>
                    <a:cubicBezTo>
                      <a:pt x="437" y="332"/>
                      <a:pt x="434" y="337"/>
                      <a:pt x="435" y="339"/>
                    </a:cubicBezTo>
                    <a:cubicBezTo>
                      <a:pt x="433" y="339"/>
                      <a:pt x="433" y="338"/>
                      <a:pt x="433" y="337"/>
                    </a:cubicBezTo>
                    <a:cubicBezTo>
                      <a:pt x="422" y="352"/>
                      <a:pt x="406" y="365"/>
                      <a:pt x="395" y="377"/>
                    </a:cubicBezTo>
                    <a:cubicBezTo>
                      <a:pt x="394" y="378"/>
                      <a:pt x="395" y="377"/>
                      <a:pt x="395" y="376"/>
                    </a:cubicBezTo>
                    <a:cubicBezTo>
                      <a:pt x="389" y="385"/>
                      <a:pt x="378" y="390"/>
                      <a:pt x="378" y="398"/>
                    </a:cubicBezTo>
                    <a:cubicBezTo>
                      <a:pt x="377" y="402"/>
                      <a:pt x="377" y="402"/>
                      <a:pt x="377" y="402"/>
                    </a:cubicBezTo>
                    <a:cubicBezTo>
                      <a:pt x="375" y="403"/>
                      <a:pt x="375" y="402"/>
                      <a:pt x="373" y="403"/>
                    </a:cubicBezTo>
                    <a:cubicBezTo>
                      <a:pt x="373" y="406"/>
                      <a:pt x="368" y="411"/>
                      <a:pt x="369" y="413"/>
                    </a:cubicBezTo>
                    <a:cubicBezTo>
                      <a:pt x="368" y="414"/>
                      <a:pt x="369" y="412"/>
                      <a:pt x="368" y="412"/>
                    </a:cubicBezTo>
                    <a:cubicBezTo>
                      <a:pt x="365" y="416"/>
                      <a:pt x="365" y="422"/>
                      <a:pt x="363" y="426"/>
                    </a:cubicBezTo>
                    <a:cubicBezTo>
                      <a:pt x="363" y="424"/>
                      <a:pt x="363" y="424"/>
                      <a:pt x="363" y="424"/>
                    </a:cubicBezTo>
                    <a:cubicBezTo>
                      <a:pt x="349" y="443"/>
                      <a:pt x="340" y="473"/>
                      <a:pt x="342" y="493"/>
                    </a:cubicBezTo>
                    <a:cubicBezTo>
                      <a:pt x="343" y="498"/>
                      <a:pt x="340" y="495"/>
                      <a:pt x="340" y="497"/>
                    </a:cubicBezTo>
                    <a:cubicBezTo>
                      <a:pt x="342" y="517"/>
                      <a:pt x="338" y="542"/>
                      <a:pt x="349" y="558"/>
                    </a:cubicBezTo>
                    <a:cubicBezTo>
                      <a:pt x="355" y="570"/>
                      <a:pt x="363" y="573"/>
                      <a:pt x="363" y="573"/>
                    </a:cubicBezTo>
                    <a:cubicBezTo>
                      <a:pt x="346" y="542"/>
                      <a:pt x="349" y="513"/>
                      <a:pt x="356" y="481"/>
                    </a:cubicBezTo>
                    <a:cubicBezTo>
                      <a:pt x="356" y="470"/>
                      <a:pt x="359" y="457"/>
                      <a:pt x="363" y="448"/>
                    </a:cubicBezTo>
                    <a:cubicBezTo>
                      <a:pt x="376" y="404"/>
                      <a:pt x="410" y="388"/>
                      <a:pt x="444" y="349"/>
                    </a:cubicBezTo>
                    <a:cubicBezTo>
                      <a:pt x="442" y="350"/>
                      <a:pt x="443" y="348"/>
                      <a:pt x="444" y="346"/>
                    </a:cubicBezTo>
                    <a:cubicBezTo>
                      <a:pt x="445" y="345"/>
                      <a:pt x="445" y="345"/>
                      <a:pt x="445" y="345"/>
                    </a:cubicBezTo>
                    <a:cubicBezTo>
                      <a:pt x="446" y="342"/>
                      <a:pt x="446" y="342"/>
                      <a:pt x="446" y="342"/>
                    </a:cubicBezTo>
                    <a:cubicBezTo>
                      <a:pt x="448" y="339"/>
                      <a:pt x="449" y="341"/>
                      <a:pt x="447" y="344"/>
                    </a:cubicBezTo>
                    <a:cubicBezTo>
                      <a:pt x="459" y="329"/>
                      <a:pt x="467" y="314"/>
                      <a:pt x="475" y="297"/>
                    </a:cubicBezTo>
                    <a:cubicBezTo>
                      <a:pt x="474" y="295"/>
                      <a:pt x="479" y="288"/>
                      <a:pt x="477" y="286"/>
                    </a:cubicBezTo>
                    <a:cubicBezTo>
                      <a:pt x="478" y="286"/>
                      <a:pt x="478" y="286"/>
                      <a:pt x="478" y="287"/>
                    </a:cubicBezTo>
                    <a:cubicBezTo>
                      <a:pt x="481" y="274"/>
                      <a:pt x="482" y="274"/>
                      <a:pt x="487" y="263"/>
                    </a:cubicBezTo>
                    <a:cubicBezTo>
                      <a:pt x="501" y="211"/>
                      <a:pt x="485" y="161"/>
                      <a:pt x="463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9" name="Rectangle 77"/>
              <p:cNvSpPr>
                <a:spLocks noChangeArrowheads="1"/>
              </p:cNvSpPr>
              <p:nvPr/>
            </p:nvSpPr>
            <p:spPr bwMode="auto">
              <a:xfrm>
                <a:off x="4586" y="1893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0" name="Freeform 78"/>
              <p:cNvSpPr/>
              <p:nvPr/>
            </p:nvSpPr>
            <p:spPr bwMode="auto">
              <a:xfrm>
                <a:off x="3937" y="2817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1" name="Freeform 79"/>
              <p:cNvSpPr/>
              <p:nvPr/>
            </p:nvSpPr>
            <p:spPr bwMode="auto">
              <a:xfrm>
                <a:off x="4629" y="185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2" name="Freeform 80"/>
              <p:cNvSpPr/>
              <p:nvPr/>
            </p:nvSpPr>
            <p:spPr bwMode="auto">
              <a:xfrm>
                <a:off x="3967" y="281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3" name="Freeform 81"/>
              <p:cNvSpPr/>
              <p:nvPr/>
            </p:nvSpPr>
            <p:spPr bwMode="auto">
              <a:xfrm>
                <a:off x="4618" y="1878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4" name="Freeform 82"/>
              <p:cNvSpPr/>
              <p:nvPr/>
            </p:nvSpPr>
            <p:spPr bwMode="auto">
              <a:xfrm>
                <a:off x="3814" y="226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5" name="Freeform 83"/>
              <p:cNvSpPr/>
              <p:nvPr/>
            </p:nvSpPr>
            <p:spPr bwMode="auto">
              <a:xfrm>
                <a:off x="3876" y="243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6" name="Freeform 84"/>
              <p:cNvSpPr/>
              <p:nvPr/>
            </p:nvSpPr>
            <p:spPr bwMode="auto">
              <a:xfrm>
                <a:off x="4618" y="18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7" name="Freeform 85"/>
              <p:cNvSpPr/>
              <p:nvPr/>
            </p:nvSpPr>
            <p:spPr bwMode="auto">
              <a:xfrm>
                <a:off x="3801" y="2272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8" name="Freeform 86"/>
              <p:cNvSpPr/>
              <p:nvPr/>
            </p:nvSpPr>
            <p:spPr bwMode="auto">
              <a:xfrm>
                <a:off x="3808" y="2266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9" name="Freeform 87"/>
              <p:cNvSpPr/>
              <p:nvPr/>
            </p:nvSpPr>
            <p:spPr bwMode="auto">
              <a:xfrm>
                <a:off x="3878" y="2393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0" name="Freeform 88"/>
              <p:cNvSpPr/>
              <p:nvPr/>
            </p:nvSpPr>
            <p:spPr bwMode="auto">
              <a:xfrm>
                <a:off x="3810" y="2266"/>
                <a:ext cx="6" cy="0"/>
              </a:xfrm>
              <a:custGeom>
                <a:avLst/>
                <a:gdLst>
                  <a:gd name="T0" fmla="*/ 1 w 3"/>
                  <a:gd name="T1" fmla="*/ 0 w 3"/>
                  <a:gd name="T2" fmla="*/ 1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1" name="Freeform 89"/>
              <p:cNvSpPr/>
              <p:nvPr/>
            </p:nvSpPr>
            <p:spPr bwMode="auto">
              <a:xfrm>
                <a:off x="3935" y="224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2" name="Freeform 90"/>
              <p:cNvSpPr/>
              <p:nvPr/>
            </p:nvSpPr>
            <p:spPr bwMode="auto">
              <a:xfrm>
                <a:off x="3876" y="2213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3" name="Oval 91"/>
              <p:cNvSpPr>
                <a:spLocks noChangeArrowheads="1"/>
              </p:cNvSpPr>
              <p:nvPr/>
            </p:nvSpPr>
            <p:spPr bwMode="auto">
              <a:xfrm>
                <a:off x="3814" y="2266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4" name="Freeform 92"/>
              <p:cNvSpPr/>
              <p:nvPr/>
            </p:nvSpPr>
            <p:spPr bwMode="auto">
              <a:xfrm>
                <a:off x="3801" y="2007"/>
                <a:ext cx="5" cy="7"/>
              </a:xfrm>
              <a:custGeom>
                <a:avLst/>
                <a:gdLst>
                  <a:gd name="T0" fmla="*/ 1 w 2"/>
                  <a:gd name="T1" fmla="*/ 0 h 3"/>
                  <a:gd name="T2" fmla="*/ 2 w 2"/>
                  <a:gd name="T3" fmla="*/ 3 h 3"/>
                  <a:gd name="T4" fmla="*/ 1 w 2"/>
                  <a:gd name="T5" fmla="*/ 2 h 3"/>
                  <a:gd name="T6" fmla="*/ 1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0"/>
                      <a:pt x="0" y="1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5" name="Freeform 93"/>
              <p:cNvSpPr/>
              <p:nvPr/>
            </p:nvSpPr>
            <p:spPr bwMode="auto">
              <a:xfrm>
                <a:off x="3837" y="24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6" name="Freeform 94"/>
              <p:cNvSpPr/>
              <p:nvPr/>
            </p:nvSpPr>
            <p:spPr bwMode="auto">
              <a:xfrm>
                <a:off x="4398" y="2296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7" name="Freeform 95"/>
              <p:cNvSpPr/>
              <p:nvPr/>
            </p:nvSpPr>
            <p:spPr bwMode="auto">
              <a:xfrm>
                <a:off x="4376" y="2249"/>
                <a:ext cx="227" cy="119"/>
              </a:xfrm>
              <a:custGeom>
                <a:avLst/>
                <a:gdLst>
                  <a:gd name="T0" fmla="*/ 90 w 107"/>
                  <a:gd name="T1" fmla="*/ 34 h 56"/>
                  <a:gd name="T2" fmla="*/ 75 w 107"/>
                  <a:gd name="T3" fmla="*/ 23 h 56"/>
                  <a:gd name="T4" fmla="*/ 59 w 107"/>
                  <a:gd name="T5" fmla="*/ 22 h 56"/>
                  <a:gd name="T6" fmla="*/ 54 w 107"/>
                  <a:gd name="T7" fmla="*/ 18 h 56"/>
                  <a:gd name="T8" fmla="*/ 44 w 107"/>
                  <a:gd name="T9" fmla="*/ 13 h 56"/>
                  <a:gd name="T10" fmla="*/ 37 w 107"/>
                  <a:gd name="T11" fmla="*/ 9 h 56"/>
                  <a:gd name="T12" fmla="*/ 30 w 107"/>
                  <a:gd name="T13" fmla="*/ 11 h 56"/>
                  <a:gd name="T14" fmla="*/ 20 w 107"/>
                  <a:gd name="T15" fmla="*/ 8 h 56"/>
                  <a:gd name="T16" fmla="*/ 15 w 107"/>
                  <a:gd name="T17" fmla="*/ 6 h 56"/>
                  <a:gd name="T18" fmla="*/ 9 w 107"/>
                  <a:gd name="T19" fmla="*/ 1 h 56"/>
                  <a:gd name="T20" fmla="*/ 6 w 107"/>
                  <a:gd name="T21" fmla="*/ 1 h 56"/>
                  <a:gd name="T22" fmla="*/ 3 w 107"/>
                  <a:gd name="T23" fmla="*/ 3 h 56"/>
                  <a:gd name="T24" fmla="*/ 0 w 107"/>
                  <a:gd name="T25" fmla="*/ 5 h 56"/>
                  <a:gd name="T26" fmla="*/ 1 w 107"/>
                  <a:gd name="T27" fmla="*/ 8 h 56"/>
                  <a:gd name="T28" fmla="*/ 6 w 107"/>
                  <a:gd name="T29" fmla="*/ 9 h 56"/>
                  <a:gd name="T30" fmla="*/ 8 w 107"/>
                  <a:gd name="T31" fmla="*/ 14 h 56"/>
                  <a:gd name="T32" fmla="*/ 3 w 107"/>
                  <a:gd name="T33" fmla="*/ 19 h 56"/>
                  <a:gd name="T34" fmla="*/ 5 w 107"/>
                  <a:gd name="T35" fmla="*/ 20 h 56"/>
                  <a:gd name="T36" fmla="*/ 8 w 107"/>
                  <a:gd name="T37" fmla="*/ 18 h 56"/>
                  <a:gd name="T38" fmla="*/ 8 w 107"/>
                  <a:gd name="T39" fmla="*/ 20 h 56"/>
                  <a:gd name="T40" fmla="*/ 12 w 107"/>
                  <a:gd name="T41" fmla="*/ 17 h 56"/>
                  <a:gd name="T42" fmla="*/ 11 w 107"/>
                  <a:gd name="T43" fmla="*/ 22 h 56"/>
                  <a:gd name="T44" fmla="*/ 11 w 107"/>
                  <a:gd name="T45" fmla="*/ 25 h 56"/>
                  <a:gd name="T46" fmla="*/ 13 w 107"/>
                  <a:gd name="T47" fmla="*/ 23 h 56"/>
                  <a:gd name="T48" fmla="*/ 14 w 107"/>
                  <a:gd name="T49" fmla="*/ 25 h 56"/>
                  <a:gd name="T50" fmla="*/ 17 w 107"/>
                  <a:gd name="T51" fmla="*/ 22 h 56"/>
                  <a:gd name="T52" fmla="*/ 21 w 107"/>
                  <a:gd name="T53" fmla="*/ 18 h 56"/>
                  <a:gd name="T54" fmla="*/ 20 w 107"/>
                  <a:gd name="T55" fmla="*/ 23 h 56"/>
                  <a:gd name="T56" fmla="*/ 24 w 107"/>
                  <a:gd name="T57" fmla="*/ 26 h 56"/>
                  <a:gd name="T58" fmla="*/ 26 w 107"/>
                  <a:gd name="T59" fmla="*/ 27 h 56"/>
                  <a:gd name="T60" fmla="*/ 28 w 107"/>
                  <a:gd name="T61" fmla="*/ 27 h 56"/>
                  <a:gd name="T62" fmla="*/ 33 w 107"/>
                  <a:gd name="T63" fmla="*/ 29 h 56"/>
                  <a:gd name="T64" fmla="*/ 35 w 107"/>
                  <a:gd name="T65" fmla="*/ 30 h 56"/>
                  <a:gd name="T66" fmla="*/ 36 w 107"/>
                  <a:gd name="T67" fmla="*/ 30 h 56"/>
                  <a:gd name="T68" fmla="*/ 38 w 107"/>
                  <a:gd name="T69" fmla="*/ 28 h 56"/>
                  <a:gd name="T70" fmla="*/ 39 w 107"/>
                  <a:gd name="T71" fmla="*/ 31 h 56"/>
                  <a:gd name="T72" fmla="*/ 41 w 107"/>
                  <a:gd name="T73" fmla="*/ 30 h 56"/>
                  <a:gd name="T74" fmla="*/ 44 w 107"/>
                  <a:gd name="T75" fmla="*/ 33 h 56"/>
                  <a:gd name="T76" fmla="*/ 48 w 107"/>
                  <a:gd name="T77" fmla="*/ 34 h 56"/>
                  <a:gd name="T78" fmla="*/ 50 w 107"/>
                  <a:gd name="T79" fmla="*/ 37 h 56"/>
                  <a:gd name="T80" fmla="*/ 52 w 107"/>
                  <a:gd name="T81" fmla="*/ 36 h 56"/>
                  <a:gd name="T82" fmla="*/ 52 w 107"/>
                  <a:gd name="T83" fmla="*/ 37 h 56"/>
                  <a:gd name="T84" fmla="*/ 55 w 107"/>
                  <a:gd name="T85" fmla="*/ 37 h 56"/>
                  <a:gd name="T86" fmla="*/ 58 w 107"/>
                  <a:gd name="T87" fmla="*/ 38 h 56"/>
                  <a:gd name="T88" fmla="*/ 61 w 107"/>
                  <a:gd name="T89" fmla="*/ 38 h 56"/>
                  <a:gd name="T90" fmla="*/ 67 w 107"/>
                  <a:gd name="T91" fmla="*/ 33 h 56"/>
                  <a:gd name="T92" fmla="*/ 67 w 107"/>
                  <a:gd name="T93" fmla="*/ 38 h 56"/>
                  <a:gd name="T94" fmla="*/ 71 w 107"/>
                  <a:gd name="T95" fmla="*/ 39 h 56"/>
                  <a:gd name="T96" fmla="*/ 73 w 107"/>
                  <a:gd name="T97" fmla="*/ 40 h 56"/>
                  <a:gd name="T98" fmla="*/ 79 w 107"/>
                  <a:gd name="T99" fmla="*/ 44 h 56"/>
                  <a:gd name="T100" fmla="*/ 81 w 107"/>
                  <a:gd name="T101" fmla="*/ 46 h 56"/>
                  <a:gd name="T102" fmla="*/ 90 w 107"/>
                  <a:gd name="T103" fmla="*/ 46 h 56"/>
                  <a:gd name="T104" fmla="*/ 93 w 107"/>
                  <a:gd name="T105" fmla="*/ 4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" h="56">
                    <a:moveTo>
                      <a:pt x="102" y="41"/>
                    </a:moveTo>
                    <a:cubicBezTo>
                      <a:pt x="101" y="41"/>
                      <a:pt x="100" y="41"/>
                      <a:pt x="100" y="40"/>
                    </a:cubicBezTo>
                    <a:cubicBezTo>
                      <a:pt x="96" y="38"/>
                      <a:pt x="96" y="32"/>
                      <a:pt x="92" y="32"/>
                    </a:cubicBezTo>
                    <a:cubicBezTo>
                      <a:pt x="91" y="33"/>
                      <a:pt x="91" y="34"/>
                      <a:pt x="90" y="34"/>
                    </a:cubicBezTo>
                    <a:cubicBezTo>
                      <a:pt x="91" y="33"/>
                      <a:pt x="91" y="33"/>
                      <a:pt x="91" y="33"/>
                    </a:cubicBezTo>
                    <a:cubicBezTo>
                      <a:pt x="90" y="34"/>
                      <a:pt x="90" y="34"/>
                      <a:pt x="90" y="34"/>
                    </a:cubicBezTo>
                    <a:cubicBezTo>
                      <a:pt x="89" y="34"/>
                      <a:pt x="90" y="33"/>
                      <a:pt x="91" y="33"/>
                    </a:cubicBezTo>
                    <a:cubicBezTo>
                      <a:pt x="89" y="32"/>
                      <a:pt x="88" y="32"/>
                      <a:pt x="87" y="31"/>
                    </a:cubicBezTo>
                    <a:cubicBezTo>
                      <a:pt x="86" y="32"/>
                      <a:pt x="86" y="30"/>
                      <a:pt x="85" y="32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4" y="32"/>
                      <a:pt x="84" y="32"/>
                      <a:pt x="85" y="29"/>
                    </a:cubicBezTo>
                    <a:cubicBezTo>
                      <a:pt x="82" y="25"/>
                      <a:pt x="78" y="26"/>
                      <a:pt x="75" y="23"/>
                    </a:cubicBezTo>
                    <a:cubicBezTo>
                      <a:pt x="72" y="22"/>
                      <a:pt x="68" y="22"/>
                      <a:pt x="64" y="21"/>
                    </a:cubicBezTo>
                    <a:cubicBezTo>
                      <a:pt x="62" y="24"/>
                      <a:pt x="62" y="23"/>
                      <a:pt x="60" y="25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0" y="25"/>
                      <a:pt x="60" y="24"/>
                      <a:pt x="60" y="22"/>
                    </a:cubicBezTo>
                    <a:cubicBezTo>
                      <a:pt x="60" y="23"/>
                      <a:pt x="60" y="22"/>
                      <a:pt x="59" y="24"/>
                    </a:cubicBezTo>
                    <a:cubicBezTo>
                      <a:pt x="58" y="26"/>
                      <a:pt x="60" y="21"/>
                      <a:pt x="59" y="22"/>
                    </a:cubicBezTo>
                    <a:cubicBezTo>
                      <a:pt x="60" y="21"/>
                      <a:pt x="59" y="23"/>
                      <a:pt x="59" y="22"/>
                    </a:cubicBezTo>
                    <a:cubicBezTo>
                      <a:pt x="57" y="24"/>
                      <a:pt x="60" y="22"/>
                      <a:pt x="59" y="19"/>
                    </a:cubicBezTo>
                    <a:cubicBezTo>
                      <a:pt x="57" y="19"/>
                      <a:pt x="55" y="20"/>
                      <a:pt x="54" y="19"/>
                    </a:cubicBezTo>
                    <a:cubicBezTo>
                      <a:pt x="54" y="19"/>
                      <a:pt x="54" y="20"/>
                      <a:pt x="54" y="20"/>
                    </a:cubicBezTo>
                    <a:cubicBezTo>
                      <a:pt x="55" y="17"/>
                      <a:pt x="53" y="21"/>
                      <a:pt x="53" y="19"/>
                    </a:cubicBezTo>
                    <a:cubicBezTo>
                      <a:pt x="53" y="19"/>
                      <a:pt x="53" y="19"/>
                      <a:pt x="54" y="18"/>
                    </a:cubicBezTo>
                    <a:cubicBezTo>
                      <a:pt x="54" y="17"/>
                      <a:pt x="52" y="18"/>
                      <a:pt x="52" y="17"/>
                    </a:cubicBezTo>
                    <a:cubicBezTo>
                      <a:pt x="51" y="18"/>
                      <a:pt x="52" y="15"/>
                      <a:pt x="51" y="16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49" y="18"/>
                      <a:pt x="50" y="13"/>
                      <a:pt x="49" y="15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7" y="14"/>
                      <a:pt x="46" y="12"/>
                      <a:pt x="44" y="13"/>
                    </a:cubicBezTo>
                    <a:cubicBezTo>
                      <a:pt x="43" y="13"/>
                      <a:pt x="43" y="10"/>
                      <a:pt x="41" y="11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1" y="11"/>
                      <a:pt x="41" y="11"/>
                    </a:cubicBezTo>
                    <a:cubicBezTo>
                      <a:pt x="40" y="12"/>
                      <a:pt x="40" y="10"/>
                      <a:pt x="39" y="10"/>
                    </a:cubicBezTo>
                    <a:cubicBezTo>
                      <a:pt x="39" y="10"/>
                      <a:pt x="39" y="10"/>
                      <a:pt x="39" y="11"/>
                    </a:cubicBezTo>
                    <a:cubicBezTo>
                      <a:pt x="39" y="9"/>
                      <a:pt x="37" y="11"/>
                      <a:pt x="37" y="9"/>
                    </a:cubicBezTo>
                    <a:cubicBezTo>
                      <a:pt x="35" y="12"/>
                      <a:pt x="35" y="11"/>
                      <a:pt x="35" y="11"/>
                    </a:cubicBezTo>
                    <a:cubicBezTo>
                      <a:pt x="35" y="11"/>
                      <a:pt x="35" y="10"/>
                      <a:pt x="35" y="10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4" y="9"/>
                      <a:pt x="33" y="11"/>
                      <a:pt x="33" y="10"/>
                    </a:cubicBezTo>
                    <a:cubicBezTo>
                      <a:pt x="34" y="8"/>
                      <a:pt x="32" y="10"/>
                      <a:pt x="32" y="9"/>
                    </a:cubicBezTo>
                    <a:cubicBezTo>
                      <a:pt x="31" y="10"/>
                      <a:pt x="30" y="12"/>
                      <a:pt x="30" y="11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0" y="9"/>
                      <a:pt x="30" y="6"/>
                      <a:pt x="27" y="8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6" y="8"/>
                      <a:pt x="25" y="5"/>
                      <a:pt x="23" y="7"/>
                    </a:cubicBezTo>
                    <a:cubicBezTo>
                      <a:pt x="23" y="6"/>
                      <a:pt x="23" y="6"/>
                      <a:pt x="22" y="5"/>
                    </a:cubicBezTo>
                    <a:cubicBezTo>
                      <a:pt x="21" y="7"/>
                      <a:pt x="21" y="6"/>
                      <a:pt x="20" y="8"/>
                    </a:cubicBezTo>
                    <a:cubicBezTo>
                      <a:pt x="19" y="8"/>
                      <a:pt x="20" y="7"/>
                      <a:pt x="20" y="6"/>
                    </a:cubicBezTo>
                    <a:cubicBezTo>
                      <a:pt x="20" y="6"/>
                      <a:pt x="21" y="3"/>
                      <a:pt x="19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8" y="5"/>
                      <a:pt x="17" y="6"/>
                      <a:pt x="17" y="5"/>
                    </a:cubicBezTo>
                    <a:cubicBezTo>
                      <a:pt x="16" y="6"/>
                      <a:pt x="16" y="6"/>
                      <a:pt x="15" y="7"/>
                    </a:cubicBezTo>
                    <a:cubicBezTo>
                      <a:pt x="15" y="7"/>
                      <a:pt x="16" y="5"/>
                      <a:pt x="15" y="6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4"/>
                      <a:pt x="14" y="4"/>
                      <a:pt x="13" y="4"/>
                    </a:cubicBezTo>
                    <a:cubicBezTo>
                      <a:pt x="14" y="2"/>
                      <a:pt x="11" y="4"/>
                      <a:pt x="12" y="2"/>
                    </a:cubicBezTo>
                    <a:cubicBezTo>
                      <a:pt x="11" y="3"/>
                      <a:pt x="11" y="1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2"/>
                      <a:pt x="9" y="2"/>
                      <a:pt x="9" y="1"/>
                    </a:cubicBezTo>
                    <a:cubicBezTo>
                      <a:pt x="8" y="0"/>
                      <a:pt x="7" y="2"/>
                      <a:pt x="7" y="3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5" y="4"/>
                      <a:pt x="4" y="5"/>
                    </a:cubicBezTo>
                    <a:cubicBezTo>
                      <a:pt x="5" y="4"/>
                      <a:pt x="4" y="5"/>
                      <a:pt x="4" y="4"/>
                    </a:cubicBezTo>
                    <a:cubicBezTo>
                      <a:pt x="5" y="3"/>
                      <a:pt x="6" y="2"/>
                      <a:pt x="7" y="1"/>
                    </a:cubicBezTo>
                    <a:cubicBezTo>
                      <a:pt x="7" y="0"/>
                      <a:pt x="5" y="3"/>
                      <a:pt x="6" y="1"/>
                    </a:cubicBezTo>
                    <a:cubicBezTo>
                      <a:pt x="6" y="0"/>
                      <a:pt x="5" y="0"/>
                      <a:pt x="4" y="2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2"/>
                      <a:pt x="3" y="2"/>
                      <a:pt x="2" y="4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2" y="4"/>
                      <a:pt x="1" y="5"/>
                      <a:pt x="2" y="3"/>
                    </a:cubicBezTo>
                    <a:cubicBezTo>
                      <a:pt x="2" y="2"/>
                      <a:pt x="3" y="2"/>
                      <a:pt x="4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1" y="3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0" y="6"/>
                      <a:pt x="2" y="6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4" y="3"/>
                      <a:pt x="3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3" y="5"/>
                      <a:pt x="3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9"/>
                      <a:pt x="3" y="6"/>
                      <a:pt x="4" y="6"/>
                    </a:cubicBezTo>
                    <a:cubicBezTo>
                      <a:pt x="4" y="7"/>
                      <a:pt x="2" y="9"/>
                      <a:pt x="2" y="10"/>
                    </a:cubicBezTo>
                    <a:cubicBezTo>
                      <a:pt x="2" y="10"/>
                      <a:pt x="4" y="9"/>
                      <a:pt x="3" y="11"/>
                    </a:cubicBezTo>
                    <a:cubicBezTo>
                      <a:pt x="4" y="10"/>
                      <a:pt x="5" y="10"/>
                      <a:pt x="6" y="9"/>
                    </a:cubicBezTo>
                    <a:cubicBezTo>
                      <a:pt x="6" y="9"/>
                      <a:pt x="4" y="11"/>
                      <a:pt x="5" y="11"/>
                    </a:cubicBezTo>
                    <a:cubicBezTo>
                      <a:pt x="5" y="11"/>
                      <a:pt x="4" y="12"/>
                      <a:pt x="4" y="13"/>
                    </a:cubicBezTo>
                    <a:cubicBezTo>
                      <a:pt x="5" y="12"/>
                      <a:pt x="4" y="13"/>
                      <a:pt x="5" y="11"/>
                    </a:cubicBezTo>
                    <a:cubicBezTo>
                      <a:pt x="6" y="12"/>
                      <a:pt x="6" y="13"/>
                      <a:pt x="7" y="12"/>
                    </a:cubicBezTo>
                    <a:cubicBezTo>
                      <a:pt x="7" y="12"/>
                      <a:pt x="6" y="14"/>
                      <a:pt x="5" y="15"/>
                    </a:cubicBezTo>
                    <a:cubicBezTo>
                      <a:pt x="6" y="13"/>
                      <a:pt x="7" y="13"/>
                      <a:pt x="8" y="14"/>
                    </a:cubicBezTo>
                    <a:cubicBezTo>
                      <a:pt x="9" y="12"/>
                      <a:pt x="8" y="12"/>
                      <a:pt x="9" y="11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1"/>
                      <a:pt x="8" y="14"/>
                      <a:pt x="8" y="14"/>
                    </a:cubicBezTo>
                    <a:cubicBezTo>
                      <a:pt x="6" y="16"/>
                      <a:pt x="8" y="13"/>
                      <a:pt x="6" y="16"/>
                    </a:cubicBezTo>
                    <a:cubicBezTo>
                      <a:pt x="5" y="18"/>
                      <a:pt x="4" y="17"/>
                      <a:pt x="5" y="16"/>
                    </a:cubicBezTo>
                    <a:cubicBezTo>
                      <a:pt x="3" y="18"/>
                      <a:pt x="5" y="17"/>
                      <a:pt x="3" y="19"/>
                    </a:cubicBezTo>
                    <a:cubicBezTo>
                      <a:pt x="4" y="19"/>
                      <a:pt x="5" y="18"/>
                      <a:pt x="5" y="18"/>
                    </a:cubicBezTo>
                    <a:cubicBezTo>
                      <a:pt x="6" y="17"/>
                      <a:pt x="6" y="16"/>
                      <a:pt x="7" y="16"/>
                    </a:cubicBezTo>
                    <a:cubicBezTo>
                      <a:pt x="8" y="14"/>
                      <a:pt x="6" y="17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7" y="18"/>
                      <a:pt x="7" y="18"/>
                    </a:cubicBezTo>
                    <a:cubicBezTo>
                      <a:pt x="5" y="21"/>
                      <a:pt x="6" y="18"/>
                      <a:pt x="5" y="20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19"/>
                      <a:pt x="6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0"/>
                      <a:pt x="7" y="18"/>
                      <a:pt x="7" y="18"/>
                    </a:cubicBezTo>
                    <a:cubicBezTo>
                      <a:pt x="9" y="16"/>
                      <a:pt x="7" y="18"/>
                      <a:pt x="8" y="18"/>
                    </a:cubicBezTo>
                    <a:cubicBezTo>
                      <a:pt x="9" y="16"/>
                      <a:pt x="8" y="18"/>
                      <a:pt x="9" y="16"/>
                    </a:cubicBezTo>
                    <a:cubicBezTo>
                      <a:pt x="9" y="15"/>
                      <a:pt x="10" y="15"/>
                      <a:pt x="10" y="15"/>
                    </a:cubicBezTo>
                    <a:cubicBezTo>
                      <a:pt x="10" y="15"/>
                      <a:pt x="9" y="17"/>
                      <a:pt x="9" y="18"/>
                    </a:cubicBezTo>
                    <a:cubicBezTo>
                      <a:pt x="9" y="18"/>
                      <a:pt x="8" y="18"/>
                      <a:pt x="9" y="17"/>
                    </a:cubicBezTo>
                    <a:cubicBezTo>
                      <a:pt x="7" y="19"/>
                      <a:pt x="7" y="21"/>
                      <a:pt x="6" y="21"/>
                    </a:cubicBezTo>
                    <a:cubicBezTo>
                      <a:pt x="6" y="23"/>
                      <a:pt x="7" y="20"/>
                      <a:pt x="8" y="20"/>
                    </a:cubicBezTo>
                    <a:cubicBezTo>
                      <a:pt x="7" y="21"/>
                      <a:pt x="8" y="19"/>
                      <a:pt x="9" y="18"/>
                    </a:cubicBezTo>
                    <a:cubicBezTo>
                      <a:pt x="12" y="14"/>
                      <a:pt x="7" y="21"/>
                      <a:pt x="8" y="21"/>
                    </a:cubicBezTo>
                    <a:cubicBezTo>
                      <a:pt x="10" y="18"/>
                      <a:pt x="11" y="18"/>
                      <a:pt x="12" y="15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2" y="16"/>
                      <a:pt x="13" y="16"/>
                      <a:pt x="11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2"/>
                      <a:pt x="9" y="23"/>
                      <a:pt x="10" y="23"/>
                    </a:cubicBezTo>
                    <a:cubicBezTo>
                      <a:pt x="10" y="22"/>
                      <a:pt x="11" y="20"/>
                      <a:pt x="11" y="20"/>
                    </a:cubicBezTo>
                    <a:cubicBezTo>
                      <a:pt x="12" y="20"/>
                      <a:pt x="11" y="22"/>
                      <a:pt x="11" y="22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3"/>
                      <a:pt x="9" y="24"/>
                      <a:pt x="10" y="24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3" y="20"/>
                      <a:pt x="12" y="21"/>
                      <a:pt x="12" y="21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2" y="22"/>
                      <a:pt x="10" y="25"/>
                      <a:pt x="11" y="25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4"/>
                      <a:pt x="12" y="24"/>
                      <a:pt x="12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4"/>
                      <a:pt x="13" y="22"/>
                      <a:pt x="12" y="24"/>
                    </a:cubicBezTo>
                    <a:cubicBezTo>
                      <a:pt x="14" y="22"/>
                      <a:pt x="12" y="24"/>
                      <a:pt x="13" y="23"/>
                    </a:cubicBezTo>
                    <a:cubicBezTo>
                      <a:pt x="13" y="21"/>
                      <a:pt x="14" y="21"/>
                      <a:pt x="14" y="21"/>
                    </a:cubicBezTo>
                    <a:cubicBezTo>
                      <a:pt x="13" y="24"/>
                      <a:pt x="14" y="22"/>
                      <a:pt x="14" y="22"/>
                    </a:cubicBezTo>
                    <a:cubicBezTo>
                      <a:pt x="14" y="23"/>
                      <a:pt x="14" y="23"/>
                      <a:pt x="14" y="24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3" y="25"/>
                      <a:pt x="15" y="22"/>
                      <a:pt x="15" y="23"/>
                    </a:cubicBezTo>
                    <a:cubicBezTo>
                      <a:pt x="14" y="24"/>
                      <a:pt x="14" y="25"/>
                      <a:pt x="14" y="25"/>
                    </a:cubicBezTo>
                    <a:cubicBezTo>
                      <a:pt x="15" y="23"/>
                      <a:pt x="16" y="23"/>
                      <a:pt x="16" y="21"/>
                    </a:cubicBezTo>
                    <a:cubicBezTo>
                      <a:pt x="16" y="22"/>
                      <a:pt x="15" y="24"/>
                      <a:pt x="14" y="26"/>
                    </a:cubicBezTo>
                    <a:cubicBezTo>
                      <a:pt x="15" y="24"/>
                      <a:pt x="14" y="27"/>
                      <a:pt x="15" y="25"/>
                    </a:cubicBezTo>
                    <a:cubicBezTo>
                      <a:pt x="15" y="24"/>
                      <a:pt x="16" y="23"/>
                      <a:pt x="17" y="22"/>
                    </a:cubicBezTo>
                    <a:cubicBezTo>
                      <a:pt x="17" y="23"/>
                      <a:pt x="16" y="23"/>
                      <a:pt x="16" y="24"/>
                    </a:cubicBezTo>
                    <a:cubicBezTo>
                      <a:pt x="16" y="24"/>
                      <a:pt x="17" y="23"/>
                      <a:pt x="17" y="22"/>
                    </a:cubicBezTo>
                    <a:cubicBezTo>
                      <a:pt x="17" y="22"/>
                      <a:pt x="19" y="20"/>
                      <a:pt x="18" y="22"/>
                    </a:cubicBezTo>
                    <a:cubicBezTo>
                      <a:pt x="18" y="23"/>
                      <a:pt x="17" y="22"/>
                      <a:pt x="17" y="23"/>
                    </a:cubicBezTo>
                    <a:cubicBezTo>
                      <a:pt x="17" y="24"/>
                      <a:pt x="19" y="20"/>
                      <a:pt x="20" y="20"/>
                    </a:cubicBezTo>
                    <a:cubicBezTo>
                      <a:pt x="20" y="19"/>
                      <a:pt x="22" y="16"/>
                      <a:pt x="22" y="15"/>
                    </a:cubicBezTo>
                    <a:cubicBezTo>
                      <a:pt x="23" y="16"/>
                      <a:pt x="22" y="16"/>
                      <a:pt x="21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0" y="21"/>
                      <a:pt x="18" y="22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8" y="24"/>
                      <a:pt x="18" y="26"/>
                      <a:pt x="18" y="26"/>
                    </a:cubicBezTo>
                    <a:cubicBezTo>
                      <a:pt x="19" y="24"/>
                      <a:pt x="17" y="26"/>
                      <a:pt x="18" y="25"/>
                    </a:cubicBezTo>
                    <a:cubicBezTo>
                      <a:pt x="19" y="25"/>
                      <a:pt x="20" y="22"/>
                      <a:pt x="20" y="23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7"/>
                      <a:pt x="19" y="24"/>
                      <a:pt x="19" y="25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7"/>
                      <a:pt x="21" y="28"/>
                      <a:pt x="23" y="24"/>
                    </a:cubicBezTo>
                    <a:cubicBezTo>
                      <a:pt x="23" y="26"/>
                      <a:pt x="23" y="26"/>
                      <a:pt x="23" y="27"/>
                    </a:cubicBezTo>
                    <a:cubicBezTo>
                      <a:pt x="23" y="27"/>
                      <a:pt x="24" y="26"/>
                      <a:pt x="24" y="26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3" y="29"/>
                      <a:pt x="24" y="27"/>
                      <a:pt x="25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4" y="29"/>
                      <a:pt x="25" y="27"/>
                      <a:pt x="26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7" y="26"/>
                      <a:pt x="26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7" y="29"/>
                      <a:pt x="27" y="28"/>
                    </a:cubicBezTo>
                    <a:cubicBezTo>
                      <a:pt x="28" y="28"/>
                      <a:pt x="28" y="27"/>
                      <a:pt x="28" y="26"/>
                    </a:cubicBezTo>
                    <a:cubicBezTo>
                      <a:pt x="29" y="24"/>
                      <a:pt x="28" y="26"/>
                      <a:pt x="29" y="25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30"/>
                      <a:pt x="29" y="28"/>
                      <a:pt x="30" y="29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0" y="30"/>
                      <a:pt x="32" y="28"/>
                      <a:pt x="32" y="30"/>
                    </a:cubicBezTo>
                    <a:cubicBezTo>
                      <a:pt x="32" y="29"/>
                      <a:pt x="33" y="26"/>
                      <a:pt x="34" y="26"/>
                    </a:cubicBezTo>
                    <a:cubicBezTo>
                      <a:pt x="35" y="25"/>
                      <a:pt x="33" y="29"/>
                      <a:pt x="32" y="30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29"/>
                      <a:pt x="34" y="28"/>
                      <a:pt x="34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4" y="30"/>
                      <a:pt x="34" y="31"/>
                      <a:pt x="34" y="31"/>
                    </a:cubicBezTo>
                    <a:cubicBezTo>
                      <a:pt x="35" y="29"/>
                      <a:pt x="35" y="30"/>
                      <a:pt x="36" y="29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2"/>
                      <a:pt x="36" y="29"/>
                      <a:pt x="36" y="29"/>
                    </a:cubicBezTo>
                    <a:cubicBezTo>
                      <a:pt x="37" y="28"/>
                      <a:pt x="37" y="29"/>
                      <a:pt x="36" y="30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5" y="31"/>
                      <a:pt x="36" y="30"/>
                      <a:pt x="36" y="31"/>
                    </a:cubicBezTo>
                    <a:cubicBezTo>
                      <a:pt x="36" y="31"/>
                      <a:pt x="37" y="29"/>
                      <a:pt x="37" y="30"/>
                    </a:cubicBezTo>
                    <a:cubicBezTo>
                      <a:pt x="37" y="30"/>
                      <a:pt x="37" y="30"/>
                      <a:pt x="37" y="31"/>
                    </a:cubicBezTo>
                    <a:cubicBezTo>
                      <a:pt x="37" y="30"/>
                      <a:pt x="37" y="31"/>
                      <a:pt x="38" y="30"/>
                    </a:cubicBezTo>
                    <a:cubicBezTo>
                      <a:pt x="38" y="30"/>
                      <a:pt x="38" y="29"/>
                      <a:pt x="38" y="28"/>
                    </a:cubicBezTo>
                    <a:cubicBezTo>
                      <a:pt x="38" y="28"/>
                      <a:pt x="39" y="28"/>
                      <a:pt x="38" y="28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9"/>
                      <a:pt x="39" y="28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9" y="30"/>
                      <a:pt x="38" y="32"/>
                      <a:pt x="38" y="32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31"/>
                      <a:pt x="39" y="31"/>
                      <a:pt x="39" y="32"/>
                    </a:cubicBezTo>
                    <a:cubicBezTo>
                      <a:pt x="39" y="33"/>
                      <a:pt x="41" y="28"/>
                      <a:pt x="41" y="30"/>
                    </a:cubicBezTo>
                    <a:cubicBezTo>
                      <a:pt x="40" y="31"/>
                      <a:pt x="40" y="32"/>
                      <a:pt x="40" y="32"/>
                    </a:cubicBezTo>
                    <a:cubicBezTo>
                      <a:pt x="40" y="32"/>
                      <a:pt x="41" y="31"/>
                      <a:pt x="41" y="31"/>
                    </a:cubicBezTo>
                    <a:cubicBezTo>
                      <a:pt x="41" y="31"/>
                      <a:pt x="40" y="33"/>
                      <a:pt x="40" y="31"/>
                    </a:cubicBezTo>
                    <a:cubicBezTo>
                      <a:pt x="41" y="30"/>
                      <a:pt x="41" y="31"/>
                      <a:pt x="41" y="30"/>
                    </a:cubicBezTo>
                    <a:cubicBezTo>
                      <a:pt x="40" y="35"/>
                      <a:pt x="42" y="32"/>
                      <a:pt x="42" y="34"/>
                    </a:cubicBezTo>
                    <a:cubicBezTo>
                      <a:pt x="43" y="32"/>
                      <a:pt x="43" y="34"/>
                      <a:pt x="43" y="33"/>
                    </a:cubicBezTo>
                    <a:cubicBezTo>
                      <a:pt x="42" y="35"/>
                      <a:pt x="44" y="33"/>
                      <a:pt x="43" y="34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3"/>
                      <a:pt x="46" y="29"/>
                      <a:pt x="45" y="31"/>
                    </a:cubicBezTo>
                    <a:cubicBezTo>
                      <a:pt x="45" y="32"/>
                      <a:pt x="45" y="33"/>
                      <a:pt x="44" y="33"/>
                    </a:cubicBezTo>
                    <a:cubicBezTo>
                      <a:pt x="44" y="36"/>
                      <a:pt x="46" y="32"/>
                      <a:pt x="45" y="35"/>
                    </a:cubicBezTo>
                    <a:cubicBezTo>
                      <a:pt x="46" y="34"/>
                      <a:pt x="46" y="32"/>
                      <a:pt x="47" y="31"/>
                    </a:cubicBezTo>
                    <a:cubicBezTo>
                      <a:pt x="47" y="33"/>
                      <a:pt x="47" y="34"/>
                      <a:pt x="46" y="34"/>
                    </a:cubicBezTo>
                    <a:cubicBezTo>
                      <a:pt x="47" y="34"/>
                      <a:pt x="47" y="33"/>
                      <a:pt x="47" y="34"/>
                    </a:cubicBezTo>
                    <a:cubicBezTo>
                      <a:pt x="47" y="35"/>
                      <a:pt x="47" y="35"/>
                      <a:pt x="46" y="35"/>
                    </a:cubicBezTo>
                    <a:cubicBezTo>
                      <a:pt x="46" y="36"/>
                      <a:pt x="47" y="35"/>
                      <a:pt x="48" y="34"/>
                    </a:cubicBezTo>
                    <a:cubicBezTo>
                      <a:pt x="47" y="36"/>
                      <a:pt x="48" y="35"/>
                      <a:pt x="48" y="37"/>
                    </a:cubicBezTo>
                    <a:cubicBezTo>
                      <a:pt x="49" y="35"/>
                      <a:pt x="48" y="38"/>
                      <a:pt x="49" y="35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50" y="35"/>
                      <a:pt x="51" y="33"/>
                      <a:pt x="51" y="33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49" y="37"/>
                      <a:pt x="50" y="36"/>
                      <a:pt x="50" y="37"/>
                    </a:cubicBezTo>
                    <a:cubicBezTo>
                      <a:pt x="50" y="35"/>
                      <a:pt x="50" y="37"/>
                      <a:pt x="51" y="36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2" y="35"/>
                      <a:pt x="52" y="34"/>
                      <a:pt x="52" y="34"/>
                    </a:cubicBezTo>
                    <a:cubicBezTo>
                      <a:pt x="52" y="34"/>
                      <a:pt x="51" y="36"/>
                      <a:pt x="51" y="36"/>
                    </a:cubicBezTo>
                    <a:cubicBezTo>
                      <a:pt x="51" y="37"/>
                      <a:pt x="51" y="37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1" y="39"/>
                      <a:pt x="52" y="37"/>
                      <a:pt x="53" y="37"/>
                    </a:cubicBezTo>
                    <a:cubicBezTo>
                      <a:pt x="53" y="38"/>
                      <a:pt x="54" y="37"/>
                      <a:pt x="55" y="37"/>
                    </a:cubicBezTo>
                    <a:cubicBezTo>
                      <a:pt x="55" y="37"/>
                      <a:pt x="54" y="38"/>
                      <a:pt x="55" y="37"/>
                    </a:cubicBezTo>
                    <a:cubicBezTo>
                      <a:pt x="55" y="37"/>
                      <a:pt x="56" y="36"/>
                      <a:pt x="55" y="37"/>
                    </a:cubicBezTo>
                    <a:cubicBezTo>
                      <a:pt x="56" y="36"/>
                      <a:pt x="55" y="38"/>
                      <a:pt x="55" y="38"/>
                    </a:cubicBezTo>
                    <a:cubicBezTo>
                      <a:pt x="55" y="38"/>
                      <a:pt x="56" y="37"/>
                      <a:pt x="56" y="37"/>
                    </a:cubicBezTo>
                    <a:cubicBezTo>
                      <a:pt x="55" y="39"/>
                      <a:pt x="58" y="36"/>
                      <a:pt x="57" y="38"/>
                    </a:cubicBezTo>
                    <a:cubicBezTo>
                      <a:pt x="58" y="37"/>
                      <a:pt x="57" y="38"/>
                      <a:pt x="57" y="39"/>
                    </a:cubicBezTo>
                    <a:cubicBezTo>
                      <a:pt x="57" y="38"/>
                      <a:pt x="58" y="38"/>
                      <a:pt x="59" y="36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38"/>
                      <a:pt x="59" y="38"/>
                      <a:pt x="60" y="37"/>
                    </a:cubicBezTo>
                    <a:cubicBezTo>
                      <a:pt x="60" y="36"/>
                      <a:pt x="61" y="35"/>
                      <a:pt x="61" y="35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61" y="36"/>
                      <a:pt x="62" y="35"/>
                      <a:pt x="62" y="35"/>
                    </a:cubicBezTo>
                    <a:cubicBezTo>
                      <a:pt x="62" y="36"/>
                      <a:pt x="62" y="35"/>
                      <a:pt x="61" y="36"/>
                    </a:cubicBezTo>
                    <a:cubicBezTo>
                      <a:pt x="60" y="39"/>
                      <a:pt x="61" y="38"/>
                      <a:pt x="61" y="38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3" y="36"/>
                      <a:pt x="61" y="38"/>
                      <a:pt x="62" y="38"/>
                    </a:cubicBezTo>
                    <a:cubicBezTo>
                      <a:pt x="64" y="34"/>
                      <a:pt x="64" y="34"/>
                      <a:pt x="64" y="34"/>
                    </a:cubicBezTo>
                    <a:cubicBezTo>
                      <a:pt x="64" y="34"/>
                      <a:pt x="64" y="36"/>
                      <a:pt x="63" y="37"/>
                    </a:cubicBezTo>
                    <a:cubicBezTo>
                      <a:pt x="64" y="37"/>
                      <a:pt x="65" y="34"/>
                      <a:pt x="66" y="33"/>
                    </a:cubicBezTo>
                    <a:cubicBezTo>
                      <a:pt x="66" y="34"/>
                      <a:pt x="67" y="33"/>
                      <a:pt x="67" y="33"/>
                    </a:cubicBezTo>
                    <a:cubicBezTo>
                      <a:pt x="67" y="34"/>
                      <a:pt x="67" y="33"/>
                      <a:pt x="67" y="34"/>
                    </a:cubicBezTo>
                    <a:cubicBezTo>
                      <a:pt x="66" y="35"/>
                      <a:pt x="66" y="35"/>
                      <a:pt x="66" y="35"/>
                    </a:cubicBezTo>
                    <a:cubicBezTo>
                      <a:pt x="66" y="35"/>
                      <a:pt x="65" y="37"/>
                      <a:pt x="65" y="38"/>
                    </a:cubicBezTo>
                    <a:cubicBezTo>
                      <a:pt x="65" y="37"/>
                      <a:pt x="66" y="39"/>
                      <a:pt x="66" y="39"/>
                    </a:cubicBezTo>
                    <a:cubicBezTo>
                      <a:pt x="67" y="36"/>
                      <a:pt x="67" y="38"/>
                      <a:pt x="68" y="36"/>
                    </a:cubicBezTo>
                    <a:cubicBezTo>
                      <a:pt x="69" y="36"/>
                      <a:pt x="67" y="38"/>
                      <a:pt x="67" y="38"/>
                    </a:cubicBezTo>
                    <a:cubicBezTo>
                      <a:pt x="68" y="38"/>
                      <a:pt x="68" y="39"/>
                      <a:pt x="69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8"/>
                      <a:pt x="70" y="39"/>
                      <a:pt x="71" y="38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40"/>
                      <a:pt x="72" y="36"/>
                      <a:pt x="72" y="37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2" y="38"/>
                      <a:pt x="71" y="40"/>
                      <a:pt x="72" y="38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3" y="39"/>
                      <a:pt x="74" y="38"/>
                    </a:cubicBezTo>
                    <a:cubicBezTo>
                      <a:pt x="73" y="40"/>
                      <a:pt x="73" y="40"/>
                      <a:pt x="73" y="40"/>
                    </a:cubicBezTo>
                    <a:cubicBezTo>
                      <a:pt x="72" y="41"/>
                      <a:pt x="74" y="38"/>
                      <a:pt x="74" y="39"/>
                    </a:cubicBezTo>
                    <a:cubicBezTo>
                      <a:pt x="74" y="39"/>
                      <a:pt x="74" y="40"/>
                      <a:pt x="73" y="40"/>
                    </a:cubicBezTo>
                    <a:cubicBezTo>
                      <a:pt x="74" y="39"/>
                      <a:pt x="75" y="39"/>
                      <a:pt x="75" y="39"/>
                    </a:cubicBezTo>
                    <a:cubicBezTo>
                      <a:pt x="74" y="41"/>
                      <a:pt x="74" y="41"/>
                      <a:pt x="74" y="41"/>
                    </a:cubicBezTo>
                    <a:cubicBezTo>
                      <a:pt x="76" y="42"/>
                      <a:pt x="77" y="43"/>
                      <a:pt x="80" y="42"/>
                    </a:cubicBezTo>
                    <a:cubicBezTo>
                      <a:pt x="79" y="44"/>
                      <a:pt x="79" y="43"/>
                      <a:pt x="78" y="45"/>
                    </a:cubicBezTo>
                    <a:cubicBezTo>
                      <a:pt x="79" y="43"/>
                      <a:pt x="79" y="44"/>
                      <a:pt x="79" y="44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80" y="44"/>
                      <a:pt x="79" y="45"/>
                      <a:pt x="80" y="45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1" y="43"/>
                      <a:pt x="79" y="47"/>
                      <a:pt x="81" y="45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1" y="44"/>
                      <a:pt x="80" y="47"/>
                      <a:pt x="81" y="46"/>
                    </a:cubicBezTo>
                    <a:cubicBezTo>
                      <a:pt x="81" y="46"/>
                      <a:pt x="81" y="46"/>
                      <a:pt x="81" y="46"/>
                    </a:cubicBezTo>
                    <a:cubicBezTo>
                      <a:pt x="81" y="47"/>
                      <a:pt x="83" y="44"/>
                      <a:pt x="82" y="46"/>
                    </a:cubicBezTo>
                    <a:cubicBezTo>
                      <a:pt x="83" y="46"/>
                      <a:pt x="83" y="46"/>
                      <a:pt x="84" y="44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5" y="46"/>
                      <a:pt x="86" y="47"/>
                      <a:pt x="88" y="46"/>
                    </a:cubicBezTo>
                    <a:cubicBezTo>
                      <a:pt x="87" y="47"/>
                      <a:pt x="87" y="47"/>
                      <a:pt x="87" y="47"/>
                    </a:cubicBezTo>
                    <a:cubicBezTo>
                      <a:pt x="89" y="45"/>
                      <a:pt x="87" y="49"/>
                      <a:pt x="90" y="46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91" y="46"/>
                      <a:pt x="91" y="47"/>
                      <a:pt x="92" y="46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91" y="47"/>
                      <a:pt x="93" y="45"/>
                      <a:pt x="93" y="46"/>
                    </a:cubicBezTo>
                    <a:cubicBezTo>
                      <a:pt x="93" y="47"/>
                      <a:pt x="93" y="47"/>
                      <a:pt x="93" y="47"/>
                    </a:cubicBezTo>
                    <a:cubicBezTo>
                      <a:pt x="92" y="50"/>
                      <a:pt x="93" y="54"/>
                      <a:pt x="96" y="51"/>
                    </a:cubicBezTo>
                    <a:cubicBezTo>
                      <a:pt x="97" y="51"/>
                      <a:pt x="95" y="53"/>
                      <a:pt x="95" y="53"/>
                    </a:cubicBezTo>
                    <a:cubicBezTo>
                      <a:pt x="99" y="51"/>
                      <a:pt x="97" y="56"/>
                      <a:pt x="101" y="53"/>
                    </a:cubicBezTo>
                    <a:cubicBezTo>
                      <a:pt x="103" y="52"/>
                      <a:pt x="107" y="48"/>
                      <a:pt x="107" y="48"/>
                    </a:cubicBezTo>
                    <a:cubicBezTo>
                      <a:pt x="103" y="48"/>
                      <a:pt x="103" y="45"/>
                      <a:pt x="102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8" name="Freeform 96"/>
              <p:cNvSpPr/>
              <p:nvPr/>
            </p:nvSpPr>
            <p:spPr bwMode="auto">
              <a:xfrm>
                <a:off x="4117" y="22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9" name="Freeform 97"/>
              <p:cNvSpPr/>
              <p:nvPr/>
            </p:nvSpPr>
            <p:spPr bwMode="auto">
              <a:xfrm>
                <a:off x="4487" y="23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0" name="Freeform 98"/>
              <p:cNvSpPr/>
              <p:nvPr/>
            </p:nvSpPr>
            <p:spPr bwMode="auto">
              <a:xfrm>
                <a:off x="4387" y="2285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1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1" name="Freeform 99"/>
              <p:cNvSpPr/>
              <p:nvPr/>
            </p:nvSpPr>
            <p:spPr bwMode="auto">
              <a:xfrm>
                <a:off x="4508" y="193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2" name="Freeform 100"/>
              <p:cNvSpPr/>
              <p:nvPr/>
            </p:nvSpPr>
            <p:spPr bwMode="auto">
              <a:xfrm>
                <a:off x="4487" y="2285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3" name="Freeform 101"/>
              <p:cNvSpPr/>
              <p:nvPr/>
            </p:nvSpPr>
            <p:spPr bwMode="auto">
              <a:xfrm>
                <a:off x="4514" y="1929"/>
                <a:ext cx="0" cy="4"/>
              </a:xfrm>
              <a:custGeom>
                <a:avLst/>
                <a:gdLst>
                  <a:gd name="T0" fmla="*/ 1 h 2"/>
                  <a:gd name="T1" fmla="*/ 1 h 2"/>
                  <a:gd name="T2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4" name="Freeform 102"/>
              <p:cNvSpPr/>
              <p:nvPr/>
            </p:nvSpPr>
            <p:spPr bwMode="auto">
              <a:xfrm>
                <a:off x="4506" y="1927"/>
                <a:ext cx="0" cy="4"/>
              </a:xfrm>
              <a:custGeom>
                <a:avLst/>
                <a:gdLst>
                  <a:gd name="T0" fmla="*/ 1 h 2"/>
                  <a:gd name="T1" fmla="*/ 0 h 2"/>
                  <a:gd name="T2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5" name="Freeform 103"/>
              <p:cNvSpPr/>
              <p:nvPr/>
            </p:nvSpPr>
            <p:spPr bwMode="auto">
              <a:xfrm>
                <a:off x="4516" y="192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6" name="Freeform 104"/>
              <p:cNvSpPr/>
              <p:nvPr/>
            </p:nvSpPr>
            <p:spPr bwMode="auto">
              <a:xfrm>
                <a:off x="4495" y="1925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7" name="Freeform 105"/>
              <p:cNvSpPr/>
              <p:nvPr/>
            </p:nvSpPr>
            <p:spPr bwMode="auto">
              <a:xfrm>
                <a:off x="3201" y="2162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8" name="Freeform 106"/>
              <p:cNvSpPr/>
              <p:nvPr/>
            </p:nvSpPr>
            <p:spPr bwMode="auto">
              <a:xfrm>
                <a:off x="3544" y="1543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9" name="Freeform 107"/>
              <p:cNvSpPr/>
              <p:nvPr/>
            </p:nvSpPr>
            <p:spPr bwMode="auto">
              <a:xfrm>
                <a:off x="3914" y="1418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0" name="Freeform 108"/>
              <p:cNvSpPr/>
              <p:nvPr/>
            </p:nvSpPr>
            <p:spPr bwMode="auto">
              <a:xfrm>
                <a:off x="3916" y="1409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2" y="1"/>
                      <a:pt x="0" y="1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1" name="Freeform 109"/>
              <p:cNvSpPr/>
              <p:nvPr/>
            </p:nvSpPr>
            <p:spPr bwMode="auto">
              <a:xfrm>
                <a:off x="3893" y="1441"/>
                <a:ext cx="4" cy="4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1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2" name="Freeform 110"/>
              <p:cNvSpPr/>
              <p:nvPr/>
            </p:nvSpPr>
            <p:spPr bwMode="auto">
              <a:xfrm>
                <a:off x="3893" y="1437"/>
                <a:ext cx="6" cy="6"/>
              </a:xfrm>
              <a:custGeom>
                <a:avLst/>
                <a:gdLst>
                  <a:gd name="T0" fmla="*/ 0 w 3"/>
                  <a:gd name="T1" fmla="*/ 3 h 3"/>
                  <a:gd name="T2" fmla="*/ 3 w 3"/>
                  <a:gd name="T3" fmla="*/ 0 h 3"/>
                  <a:gd name="T4" fmla="*/ 0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3" name="Freeform 111"/>
              <p:cNvSpPr/>
              <p:nvPr/>
            </p:nvSpPr>
            <p:spPr bwMode="auto">
              <a:xfrm>
                <a:off x="3909" y="1418"/>
                <a:ext cx="5" cy="0"/>
              </a:xfrm>
              <a:custGeom>
                <a:avLst/>
                <a:gdLst>
                  <a:gd name="T0" fmla="*/ 0 w 2"/>
                  <a:gd name="T1" fmla="*/ 2 w 2"/>
                  <a:gd name="T2" fmla="*/ 1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4" name="Freeform 112"/>
              <p:cNvSpPr/>
              <p:nvPr/>
            </p:nvSpPr>
            <p:spPr bwMode="auto">
              <a:xfrm>
                <a:off x="3912" y="1416"/>
                <a:ext cx="4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5" name="Freeform 113"/>
              <p:cNvSpPr/>
              <p:nvPr/>
            </p:nvSpPr>
            <p:spPr bwMode="auto">
              <a:xfrm>
                <a:off x="4472" y="1804"/>
                <a:ext cx="233" cy="133"/>
              </a:xfrm>
              <a:custGeom>
                <a:avLst/>
                <a:gdLst>
                  <a:gd name="T0" fmla="*/ 86 w 110"/>
                  <a:gd name="T1" fmla="*/ 5 h 63"/>
                  <a:gd name="T2" fmla="*/ 79 w 110"/>
                  <a:gd name="T3" fmla="*/ 7 h 63"/>
                  <a:gd name="T4" fmla="*/ 58 w 110"/>
                  <a:gd name="T5" fmla="*/ 24 h 63"/>
                  <a:gd name="T6" fmla="*/ 50 w 110"/>
                  <a:gd name="T7" fmla="*/ 26 h 63"/>
                  <a:gd name="T8" fmla="*/ 44 w 110"/>
                  <a:gd name="T9" fmla="*/ 26 h 63"/>
                  <a:gd name="T10" fmla="*/ 34 w 110"/>
                  <a:gd name="T11" fmla="*/ 31 h 63"/>
                  <a:gd name="T12" fmla="*/ 28 w 110"/>
                  <a:gd name="T13" fmla="*/ 33 h 63"/>
                  <a:gd name="T14" fmla="*/ 17 w 110"/>
                  <a:gd name="T15" fmla="*/ 38 h 63"/>
                  <a:gd name="T16" fmla="*/ 13 w 110"/>
                  <a:gd name="T17" fmla="*/ 45 h 63"/>
                  <a:gd name="T18" fmla="*/ 5 w 110"/>
                  <a:gd name="T19" fmla="*/ 47 h 63"/>
                  <a:gd name="T20" fmla="*/ 1 w 110"/>
                  <a:gd name="T21" fmla="*/ 50 h 63"/>
                  <a:gd name="T22" fmla="*/ 3 w 110"/>
                  <a:gd name="T23" fmla="*/ 55 h 63"/>
                  <a:gd name="T24" fmla="*/ 3 w 110"/>
                  <a:gd name="T25" fmla="*/ 56 h 63"/>
                  <a:gd name="T26" fmla="*/ 5 w 110"/>
                  <a:gd name="T27" fmla="*/ 55 h 63"/>
                  <a:gd name="T28" fmla="*/ 9 w 110"/>
                  <a:gd name="T29" fmla="*/ 56 h 63"/>
                  <a:gd name="T30" fmla="*/ 12 w 110"/>
                  <a:gd name="T31" fmla="*/ 58 h 63"/>
                  <a:gd name="T32" fmla="*/ 12 w 110"/>
                  <a:gd name="T33" fmla="*/ 51 h 63"/>
                  <a:gd name="T34" fmla="*/ 15 w 110"/>
                  <a:gd name="T35" fmla="*/ 57 h 63"/>
                  <a:gd name="T36" fmla="*/ 18 w 110"/>
                  <a:gd name="T37" fmla="*/ 61 h 63"/>
                  <a:gd name="T38" fmla="*/ 16 w 110"/>
                  <a:gd name="T39" fmla="*/ 54 h 63"/>
                  <a:gd name="T40" fmla="*/ 19 w 110"/>
                  <a:gd name="T41" fmla="*/ 59 h 63"/>
                  <a:gd name="T42" fmla="*/ 21 w 110"/>
                  <a:gd name="T43" fmla="*/ 60 h 63"/>
                  <a:gd name="T44" fmla="*/ 22 w 110"/>
                  <a:gd name="T45" fmla="*/ 60 h 63"/>
                  <a:gd name="T46" fmla="*/ 23 w 110"/>
                  <a:gd name="T47" fmla="*/ 60 h 63"/>
                  <a:gd name="T48" fmla="*/ 23 w 110"/>
                  <a:gd name="T49" fmla="*/ 55 h 63"/>
                  <a:gd name="T50" fmla="*/ 26 w 110"/>
                  <a:gd name="T51" fmla="*/ 58 h 63"/>
                  <a:gd name="T52" fmla="*/ 26 w 110"/>
                  <a:gd name="T53" fmla="*/ 54 h 63"/>
                  <a:gd name="T54" fmla="*/ 27 w 110"/>
                  <a:gd name="T55" fmla="*/ 54 h 63"/>
                  <a:gd name="T56" fmla="*/ 29 w 110"/>
                  <a:gd name="T57" fmla="*/ 54 h 63"/>
                  <a:gd name="T58" fmla="*/ 34 w 110"/>
                  <a:gd name="T59" fmla="*/ 51 h 63"/>
                  <a:gd name="T60" fmla="*/ 36 w 110"/>
                  <a:gd name="T61" fmla="*/ 51 h 63"/>
                  <a:gd name="T62" fmla="*/ 40 w 110"/>
                  <a:gd name="T63" fmla="*/ 49 h 63"/>
                  <a:gd name="T64" fmla="*/ 44 w 110"/>
                  <a:gd name="T65" fmla="*/ 47 h 63"/>
                  <a:gd name="T66" fmla="*/ 45 w 110"/>
                  <a:gd name="T67" fmla="*/ 45 h 63"/>
                  <a:gd name="T68" fmla="*/ 46 w 110"/>
                  <a:gd name="T69" fmla="*/ 45 h 63"/>
                  <a:gd name="T70" fmla="*/ 46 w 110"/>
                  <a:gd name="T71" fmla="*/ 42 h 63"/>
                  <a:gd name="T72" fmla="*/ 49 w 110"/>
                  <a:gd name="T73" fmla="*/ 42 h 63"/>
                  <a:gd name="T74" fmla="*/ 53 w 110"/>
                  <a:gd name="T75" fmla="*/ 42 h 63"/>
                  <a:gd name="T76" fmla="*/ 55 w 110"/>
                  <a:gd name="T77" fmla="*/ 39 h 63"/>
                  <a:gd name="T78" fmla="*/ 60 w 110"/>
                  <a:gd name="T79" fmla="*/ 39 h 63"/>
                  <a:gd name="T80" fmla="*/ 61 w 110"/>
                  <a:gd name="T81" fmla="*/ 38 h 63"/>
                  <a:gd name="T82" fmla="*/ 62 w 110"/>
                  <a:gd name="T83" fmla="*/ 38 h 63"/>
                  <a:gd name="T84" fmla="*/ 64 w 110"/>
                  <a:gd name="T85" fmla="*/ 40 h 63"/>
                  <a:gd name="T86" fmla="*/ 66 w 110"/>
                  <a:gd name="T87" fmla="*/ 35 h 63"/>
                  <a:gd name="T88" fmla="*/ 68 w 110"/>
                  <a:gd name="T89" fmla="*/ 30 h 63"/>
                  <a:gd name="T90" fmla="*/ 71 w 110"/>
                  <a:gd name="T91" fmla="*/ 31 h 63"/>
                  <a:gd name="T92" fmla="*/ 72 w 110"/>
                  <a:gd name="T93" fmla="*/ 26 h 63"/>
                  <a:gd name="T94" fmla="*/ 76 w 110"/>
                  <a:gd name="T95" fmla="*/ 26 h 63"/>
                  <a:gd name="T96" fmla="*/ 79 w 110"/>
                  <a:gd name="T97" fmla="*/ 24 h 63"/>
                  <a:gd name="T98" fmla="*/ 82 w 110"/>
                  <a:gd name="T99" fmla="*/ 23 h 63"/>
                  <a:gd name="T100" fmla="*/ 88 w 110"/>
                  <a:gd name="T101" fmla="*/ 20 h 63"/>
                  <a:gd name="T102" fmla="*/ 91 w 110"/>
                  <a:gd name="T103" fmla="*/ 16 h 63"/>
                  <a:gd name="T104" fmla="*/ 97 w 110"/>
                  <a:gd name="T105" fmla="*/ 13 h 63"/>
                  <a:gd name="T106" fmla="*/ 105 w 110"/>
                  <a:gd name="T107" fmla="*/ 1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0" h="63">
                    <a:moveTo>
                      <a:pt x="108" y="1"/>
                    </a:moveTo>
                    <a:cubicBezTo>
                      <a:pt x="106" y="4"/>
                      <a:pt x="103" y="2"/>
                      <a:pt x="100" y="0"/>
                    </a:cubicBezTo>
                    <a:cubicBezTo>
                      <a:pt x="99" y="1"/>
                      <a:pt x="98" y="2"/>
                      <a:pt x="97" y="1"/>
                    </a:cubicBezTo>
                    <a:cubicBezTo>
                      <a:pt x="94" y="3"/>
                      <a:pt x="88" y="0"/>
                      <a:pt x="85" y="3"/>
                    </a:cubicBezTo>
                    <a:cubicBezTo>
                      <a:pt x="86" y="4"/>
                      <a:pt x="86" y="5"/>
                      <a:pt x="86" y="5"/>
                    </a:cubicBezTo>
                    <a:cubicBezTo>
                      <a:pt x="86" y="5"/>
                      <a:pt x="86" y="5"/>
                      <a:pt x="86" y="5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7"/>
                      <a:pt x="85" y="5"/>
                      <a:pt x="85" y="5"/>
                    </a:cubicBezTo>
                    <a:cubicBezTo>
                      <a:pt x="84" y="5"/>
                      <a:pt x="83" y="6"/>
                      <a:pt x="82" y="6"/>
                    </a:cubicBezTo>
                    <a:cubicBezTo>
                      <a:pt x="82" y="8"/>
                      <a:pt x="81" y="7"/>
                      <a:pt x="82" y="9"/>
                    </a:cubicBezTo>
                    <a:cubicBezTo>
                      <a:pt x="81" y="8"/>
                      <a:pt x="81" y="8"/>
                      <a:pt x="81" y="8"/>
                    </a:cubicBezTo>
                    <a:cubicBezTo>
                      <a:pt x="81" y="10"/>
                      <a:pt x="81" y="10"/>
                      <a:pt x="79" y="7"/>
                    </a:cubicBezTo>
                    <a:cubicBezTo>
                      <a:pt x="75" y="7"/>
                      <a:pt x="72" y="10"/>
                      <a:pt x="68" y="11"/>
                    </a:cubicBezTo>
                    <a:cubicBezTo>
                      <a:pt x="65" y="13"/>
                      <a:pt x="63" y="16"/>
                      <a:pt x="60" y="19"/>
                    </a:cubicBezTo>
                    <a:cubicBezTo>
                      <a:pt x="60" y="22"/>
                      <a:pt x="59" y="21"/>
                      <a:pt x="60" y="24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4"/>
                      <a:pt x="59" y="23"/>
                      <a:pt x="57" y="22"/>
                    </a:cubicBezTo>
                    <a:cubicBezTo>
                      <a:pt x="58" y="23"/>
                      <a:pt x="57" y="22"/>
                      <a:pt x="58" y="24"/>
                    </a:cubicBezTo>
                    <a:cubicBezTo>
                      <a:pt x="59" y="26"/>
                      <a:pt x="57" y="22"/>
                      <a:pt x="57" y="23"/>
                    </a:cubicBezTo>
                    <a:cubicBezTo>
                      <a:pt x="56" y="22"/>
                      <a:pt x="57" y="24"/>
                      <a:pt x="57" y="23"/>
                    </a:cubicBezTo>
                    <a:cubicBezTo>
                      <a:pt x="57" y="26"/>
                      <a:pt x="56" y="22"/>
                      <a:pt x="55" y="21"/>
                    </a:cubicBezTo>
                    <a:cubicBezTo>
                      <a:pt x="53" y="22"/>
                      <a:pt x="53" y="25"/>
                      <a:pt x="51" y="25"/>
                    </a:cubicBezTo>
                    <a:cubicBezTo>
                      <a:pt x="51" y="24"/>
                      <a:pt x="51" y="26"/>
                      <a:pt x="51" y="26"/>
                    </a:cubicBezTo>
                    <a:cubicBezTo>
                      <a:pt x="50" y="23"/>
                      <a:pt x="51" y="27"/>
                      <a:pt x="50" y="26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49" y="24"/>
                      <a:pt x="49" y="26"/>
                      <a:pt x="48" y="25"/>
                    </a:cubicBezTo>
                    <a:cubicBezTo>
                      <a:pt x="48" y="26"/>
                      <a:pt x="46" y="24"/>
                      <a:pt x="46" y="26"/>
                    </a:cubicBezTo>
                    <a:cubicBezTo>
                      <a:pt x="46" y="24"/>
                      <a:pt x="46" y="25"/>
                      <a:pt x="45" y="24"/>
                    </a:cubicBezTo>
                    <a:cubicBezTo>
                      <a:pt x="46" y="28"/>
                      <a:pt x="44" y="24"/>
                      <a:pt x="44" y="26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2" y="26"/>
                      <a:pt x="40" y="26"/>
                      <a:pt x="39" y="29"/>
                    </a:cubicBezTo>
                    <a:cubicBezTo>
                      <a:pt x="39" y="29"/>
                      <a:pt x="36" y="27"/>
                      <a:pt x="36" y="29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29"/>
                      <a:pt x="36" y="29"/>
                    </a:cubicBezTo>
                    <a:cubicBezTo>
                      <a:pt x="36" y="30"/>
                      <a:pt x="34" y="29"/>
                      <a:pt x="34" y="29"/>
                    </a:cubicBezTo>
                    <a:cubicBezTo>
                      <a:pt x="34" y="30"/>
                      <a:pt x="34" y="30"/>
                      <a:pt x="34" y="31"/>
                    </a:cubicBezTo>
                    <a:cubicBezTo>
                      <a:pt x="32" y="29"/>
                      <a:pt x="33" y="33"/>
                      <a:pt x="31" y="31"/>
                    </a:cubicBezTo>
                    <a:cubicBezTo>
                      <a:pt x="32" y="34"/>
                      <a:pt x="32" y="33"/>
                      <a:pt x="32" y="34"/>
                    </a:cubicBezTo>
                    <a:cubicBezTo>
                      <a:pt x="32" y="33"/>
                      <a:pt x="31" y="33"/>
                      <a:pt x="31" y="32"/>
                    </a:cubicBezTo>
                    <a:cubicBezTo>
                      <a:pt x="31" y="32"/>
                      <a:pt x="30" y="33"/>
                      <a:pt x="30" y="32"/>
                    </a:cubicBezTo>
                    <a:cubicBezTo>
                      <a:pt x="29" y="32"/>
                      <a:pt x="30" y="34"/>
                      <a:pt x="29" y="34"/>
                    </a:cubicBezTo>
                    <a:cubicBezTo>
                      <a:pt x="28" y="32"/>
                      <a:pt x="28" y="34"/>
                      <a:pt x="28" y="33"/>
                    </a:cubicBezTo>
                    <a:cubicBezTo>
                      <a:pt x="28" y="35"/>
                      <a:pt x="28" y="37"/>
                      <a:pt x="28" y="36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6" y="35"/>
                      <a:pt x="24" y="32"/>
                      <a:pt x="23" y="36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2" y="37"/>
                      <a:pt x="20" y="36"/>
                      <a:pt x="19" y="39"/>
                    </a:cubicBezTo>
                    <a:cubicBezTo>
                      <a:pt x="18" y="38"/>
                      <a:pt x="18" y="38"/>
                      <a:pt x="17" y="38"/>
                    </a:cubicBezTo>
                    <a:cubicBezTo>
                      <a:pt x="17" y="40"/>
                      <a:pt x="17" y="40"/>
                      <a:pt x="17" y="42"/>
                    </a:cubicBezTo>
                    <a:cubicBezTo>
                      <a:pt x="17" y="42"/>
                      <a:pt x="16" y="41"/>
                      <a:pt x="16" y="40"/>
                    </a:cubicBezTo>
                    <a:cubicBezTo>
                      <a:pt x="15" y="40"/>
                      <a:pt x="14" y="38"/>
                      <a:pt x="14" y="41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41"/>
                      <a:pt x="13" y="43"/>
                      <a:pt x="12" y="42"/>
                    </a:cubicBezTo>
                    <a:cubicBezTo>
                      <a:pt x="13" y="43"/>
                      <a:pt x="12" y="44"/>
                      <a:pt x="13" y="45"/>
                    </a:cubicBezTo>
                    <a:cubicBezTo>
                      <a:pt x="13" y="45"/>
                      <a:pt x="12" y="43"/>
                      <a:pt x="12" y="44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0" y="43"/>
                      <a:pt x="9" y="44"/>
                      <a:pt x="8" y="46"/>
                    </a:cubicBezTo>
                    <a:cubicBezTo>
                      <a:pt x="7" y="44"/>
                      <a:pt x="7" y="46"/>
                      <a:pt x="6" y="45"/>
                    </a:cubicBezTo>
                    <a:cubicBezTo>
                      <a:pt x="6" y="47"/>
                      <a:pt x="4" y="46"/>
                      <a:pt x="6" y="4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4" y="47"/>
                      <a:pt x="4" y="48"/>
                      <a:pt x="2" y="48"/>
                    </a:cubicBezTo>
                    <a:cubicBezTo>
                      <a:pt x="2" y="48"/>
                      <a:pt x="3" y="50"/>
                      <a:pt x="3" y="51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2" y="51"/>
                      <a:pt x="4" y="52"/>
                      <a:pt x="5" y="53"/>
                    </a:cubicBezTo>
                    <a:cubicBezTo>
                      <a:pt x="4" y="53"/>
                      <a:pt x="4" y="54"/>
                      <a:pt x="4" y="53"/>
                    </a:cubicBezTo>
                    <a:cubicBezTo>
                      <a:pt x="3" y="52"/>
                      <a:pt x="2" y="51"/>
                      <a:pt x="1" y="50"/>
                    </a:cubicBezTo>
                    <a:cubicBezTo>
                      <a:pt x="0" y="50"/>
                      <a:pt x="2" y="53"/>
                      <a:pt x="1" y="51"/>
                    </a:cubicBezTo>
                    <a:cubicBezTo>
                      <a:pt x="0" y="51"/>
                      <a:pt x="0" y="52"/>
                      <a:pt x="1" y="53"/>
                    </a:cubicBezTo>
                    <a:cubicBezTo>
                      <a:pt x="1" y="53"/>
                      <a:pt x="0" y="53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4"/>
                      <a:pt x="3" y="55"/>
                    </a:cubicBezTo>
                    <a:cubicBezTo>
                      <a:pt x="3" y="55"/>
                      <a:pt x="2" y="55"/>
                      <a:pt x="3" y="55"/>
                    </a:cubicBezTo>
                    <a:cubicBezTo>
                      <a:pt x="4" y="56"/>
                      <a:pt x="4" y="56"/>
                      <a:pt x="3" y="56"/>
                    </a:cubicBezTo>
                    <a:cubicBezTo>
                      <a:pt x="1" y="55"/>
                      <a:pt x="1" y="54"/>
                      <a:pt x="0" y="54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2" y="56"/>
                      <a:pt x="3" y="56"/>
                      <a:pt x="4" y="57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4" y="57"/>
                      <a:pt x="4" y="57"/>
                      <a:pt x="4" y="57"/>
                    </a:cubicBezTo>
                    <a:cubicBezTo>
                      <a:pt x="4" y="56"/>
                      <a:pt x="6" y="57"/>
                      <a:pt x="5" y="56"/>
                    </a:cubicBezTo>
                    <a:cubicBezTo>
                      <a:pt x="4" y="55"/>
                      <a:pt x="4" y="55"/>
                      <a:pt x="4" y="55"/>
                    </a:cubicBezTo>
                    <a:cubicBezTo>
                      <a:pt x="4" y="55"/>
                      <a:pt x="3" y="53"/>
                      <a:pt x="4" y="54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6" y="56"/>
                      <a:pt x="5" y="55"/>
                      <a:pt x="5" y="55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5" y="55"/>
                      <a:pt x="7" y="56"/>
                      <a:pt x="7" y="55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8" y="56"/>
                      <a:pt x="6" y="55"/>
                      <a:pt x="6" y="54"/>
                    </a:cubicBezTo>
                    <a:cubicBezTo>
                      <a:pt x="6" y="55"/>
                      <a:pt x="8" y="56"/>
                      <a:pt x="9" y="57"/>
                    </a:cubicBezTo>
                    <a:cubicBezTo>
                      <a:pt x="9" y="57"/>
                      <a:pt x="8" y="55"/>
                      <a:pt x="9" y="56"/>
                    </a:cubicBezTo>
                    <a:cubicBezTo>
                      <a:pt x="9" y="56"/>
                      <a:pt x="9" y="55"/>
                      <a:pt x="9" y="53"/>
                    </a:cubicBezTo>
                    <a:cubicBezTo>
                      <a:pt x="9" y="53"/>
                      <a:pt x="10" y="56"/>
                      <a:pt x="10" y="55"/>
                    </a:cubicBezTo>
                    <a:cubicBezTo>
                      <a:pt x="11" y="56"/>
                      <a:pt x="12" y="58"/>
                      <a:pt x="12" y="59"/>
                    </a:cubicBezTo>
                    <a:cubicBezTo>
                      <a:pt x="13" y="59"/>
                      <a:pt x="14" y="60"/>
                      <a:pt x="13" y="60"/>
                    </a:cubicBezTo>
                    <a:cubicBezTo>
                      <a:pt x="13" y="60"/>
                      <a:pt x="14" y="61"/>
                      <a:pt x="14" y="61"/>
                    </a:cubicBezTo>
                    <a:cubicBezTo>
                      <a:pt x="14" y="60"/>
                      <a:pt x="12" y="58"/>
                      <a:pt x="12" y="58"/>
                    </a:cubicBezTo>
                    <a:cubicBezTo>
                      <a:pt x="11" y="56"/>
                      <a:pt x="12" y="57"/>
                      <a:pt x="11" y="55"/>
                    </a:cubicBezTo>
                    <a:cubicBezTo>
                      <a:pt x="11" y="55"/>
                      <a:pt x="12" y="55"/>
                      <a:pt x="12" y="55"/>
                    </a:cubicBezTo>
                    <a:cubicBezTo>
                      <a:pt x="12" y="55"/>
                      <a:pt x="13" y="56"/>
                      <a:pt x="14" y="57"/>
                    </a:cubicBezTo>
                    <a:cubicBezTo>
                      <a:pt x="13" y="56"/>
                      <a:pt x="13" y="55"/>
                      <a:pt x="14" y="55"/>
                    </a:cubicBezTo>
                    <a:cubicBezTo>
                      <a:pt x="13" y="53"/>
                      <a:pt x="13" y="53"/>
                      <a:pt x="12" y="52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3" y="52"/>
                      <a:pt x="14" y="55"/>
                      <a:pt x="14" y="55"/>
                    </a:cubicBezTo>
                    <a:cubicBezTo>
                      <a:pt x="15" y="57"/>
                      <a:pt x="14" y="55"/>
                      <a:pt x="15" y="57"/>
                    </a:cubicBezTo>
                    <a:cubicBezTo>
                      <a:pt x="16" y="59"/>
                      <a:pt x="15" y="60"/>
                      <a:pt x="14" y="58"/>
                    </a:cubicBezTo>
                    <a:cubicBezTo>
                      <a:pt x="15" y="61"/>
                      <a:pt x="15" y="59"/>
                      <a:pt x="16" y="61"/>
                    </a:cubicBezTo>
                    <a:cubicBezTo>
                      <a:pt x="16" y="61"/>
                      <a:pt x="15" y="59"/>
                      <a:pt x="16" y="59"/>
                    </a:cubicBezTo>
                    <a:cubicBezTo>
                      <a:pt x="15" y="58"/>
                      <a:pt x="15" y="58"/>
                      <a:pt x="15" y="57"/>
                    </a:cubicBezTo>
                    <a:cubicBezTo>
                      <a:pt x="14" y="54"/>
                      <a:pt x="16" y="58"/>
                      <a:pt x="16" y="58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7" y="60"/>
                      <a:pt x="16" y="58"/>
                      <a:pt x="17" y="58"/>
                    </a:cubicBezTo>
                    <a:cubicBezTo>
                      <a:pt x="18" y="61"/>
                      <a:pt x="16" y="58"/>
                      <a:pt x="17" y="60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17" y="60"/>
                      <a:pt x="18" y="61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8" y="61"/>
                      <a:pt x="18" y="61"/>
                      <a:pt x="18" y="61"/>
                    </a:cubicBezTo>
                    <a:cubicBezTo>
                      <a:pt x="18" y="60"/>
                      <a:pt x="17" y="58"/>
                      <a:pt x="17" y="58"/>
                    </a:cubicBezTo>
                    <a:cubicBezTo>
                      <a:pt x="16" y="55"/>
                      <a:pt x="17" y="58"/>
                      <a:pt x="17" y="57"/>
                    </a:cubicBezTo>
                    <a:cubicBezTo>
                      <a:pt x="16" y="55"/>
                      <a:pt x="17" y="57"/>
                      <a:pt x="16" y="56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7" y="55"/>
                      <a:pt x="17" y="57"/>
                    </a:cubicBezTo>
                    <a:cubicBezTo>
                      <a:pt x="17" y="57"/>
                      <a:pt x="17" y="57"/>
                      <a:pt x="17" y="56"/>
                    </a:cubicBezTo>
                    <a:cubicBezTo>
                      <a:pt x="17" y="58"/>
                      <a:pt x="18" y="60"/>
                      <a:pt x="19" y="61"/>
                    </a:cubicBezTo>
                    <a:cubicBezTo>
                      <a:pt x="19" y="62"/>
                      <a:pt x="18" y="60"/>
                      <a:pt x="18" y="59"/>
                    </a:cubicBezTo>
                    <a:cubicBezTo>
                      <a:pt x="18" y="59"/>
                      <a:pt x="18" y="57"/>
                      <a:pt x="18" y="57"/>
                    </a:cubicBezTo>
                    <a:cubicBezTo>
                      <a:pt x="16" y="52"/>
                      <a:pt x="19" y="60"/>
                      <a:pt x="19" y="59"/>
                    </a:cubicBezTo>
                    <a:cubicBezTo>
                      <a:pt x="18" y="56"/>
                      <a:pt x="18" y="55"/>
                      <a:pt x="17" y="52"/>
                    </a:cubicBezTo>
                    <a:cubicBezTo>
                      <a:pt x="17" y="51"/>
                      <a:pt x="17" y="50"/>
                      <a:pt x="17" y="51"/>
                    </a:cubicBezTo>
                    <a:cubicBezTo>
                      <a:pt x="18" y="53"/>
                      <a:pt x="18" y="52"/>
                      <a:pt x="18" y="54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21" y="60"/>
                      <a:pt x="21" y="60"/>
                      <a:pt x="21" y="60"/>
                    </a:cubicBezTo>
                    <a:cubicBezTo>
                      <a:pt x="21" y="59"/>
                      <a:pt x="20" y="58"/>
                      <a:pt x="20" y="57"/>
                    </a:cubicBezTo>
                    <a:cubicBezTo>
                      <a:pt x="20" y="58"/>
                      <a:pt x="21" y="59"/>
                      <a:pt x="21" y="59"/>
                    </a:cubicBezTo>
                    <a:cubicBezTo>
                      <a:pt x="20" y="59"/>
                      <a:pt x="20" y="56"/>
                      <a:pt x="20" y="56"/>
                    </a:cubicBezTo>
                    <a:cubicBezTo>
                      <a:pt x="20" y="56"/>
                      <a:pt x="21" y="58"/>
                      <a:pt x="21" y="58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1" y="58"/>
                      <a:pt x="22" y="61"/>
                      <a:pt x="22" y="60"/>
                    </a:cubicBezTo>
                    <a:cubicBezTo>
                      <a:pt x="22" y="59"/>
                      <a:pt x="21" y="57"/>
                      <a:pt x="21" y="56"/>
                    </a:cubicBezTo>
                    <a:cubicBezTo>
                      <a:pt x="21" y="55"/>
                      <a:pt x="22" y="56"/>
                      <a:pt x="22" y="56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22" y="57"/>
                      <a:pt x="23" y="61"/>
                      <a:pt x="23" y="60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3" y="58"/>
                      <a:pt x="23" y="59"/>
                      <a:pt x="23" y="60"/>
                    </a:cubicBezTo>
                    <a:cubicBezTo>
                      <a:pt x="23" y="58"/>
                      <a:pt x="23" y="59"/>
                      <a:pt x="23" y="58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58"/>
                      <a:pt x="23" y="56"/>
                      <a:pt x="24" y="58"/>
                    </a:cubicBezTo>
                    <a:cubicBezTo>
                      <a:pt x="23" y="56"/>
                      <a:pt x="23" y="58"/>
                      <a:pt x="23" y="57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3" y="58"/>
                      <a:pt x="23" y="55"/>
                      <a:pt x="23" y="55"/>
                    </a:cubicBezTo>
                    <a:cubicBezTo>
                      <a:pt x="24" y="56"/>
                      <a:pt x="24" y="56"/>
                      <a:pt x="24" y="57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5" y="59"/>
                      <a:pt x="24" y="54"/>
                      <a:pt x="24" y="55"/>
                    </a:cubicBezTo>
                    <a:cubicBezTo>
                      <a:pt x="25" y="56"/>
                      <a:pt x="25" y="58"/>
                      <a:pt x="25" y="58"/>
                    </a:cubicBezTo>
                    <a:cubicBezTo>
                      <a:pt x="24" y="56"/>
                      <a:pt x="25" y="55"/>
                      <a:pt x="24" y="53"/>
                    </a:cubicBezTo>
                    <a:cubicBezTo>
                      <a:pt x="25" y="54"/>
                      <a:pt x="25" y="56"/>
                      <a:pt x="26" y="58"/>
                    </a:cubicBezTo>
                    <a:cubicBezTo>
                      <a:pt x="25" y="56"/>
                      <a:pt x="26" y="59"/>
                      <a:pt x="26" y="57"/>
                    </a:cubicBezTo>
                    <a:cubicBezTo>
                      <a:pt x="25" y="56"/>
                      <a:pt x="25" y="55"/>
                      <a:pt x="25" y="54"/>
                    </a:cubicBezTo>
                    <a:cubicBezTo>
                      <a:pt x="26" y="54"/>
                      <a:pt x="25" y="55"/>
                      <a:pt x="26" y="56"/>
                    </a:cubicBezTo>
                    <a:cubicBezTo>
                      <a:pt x="26" y="56"/>
                      <a:pt x="26" y="54"/>
                      <a:pt x="25" y="53"/>
                    </a:cubicBezTo>
                    <a:cubicBezTo>
                      <a:pt x="26" y="53"/>
                      <a:pt x="25" y="51"/>
                      <a:pt x="26" y="52"/>
                    </a:cubicBezTo>
                    <a:cubicBezTo>
                      <a:pt x="26" y="54"/>
                      <a:pt x="26" y="53"/>
                      <a:pt x="26" y="54"/>
                    </a:cubicBezTo>
                    <a:cubicBezTo>
                      <a:pt x="27" y="54"/>
                      <a:pt x="25" y="50"/>
                      <a:pt x="26" y="50"/>
                    </a:cubicBezTo>
                    <a:cubicBezTo>
                      <a:pt x="25" y="49"/>
                      <a:pt x="25" y="46"/>
                      <a:pt x="25" y="45"/>
                    </a:cubicBezTo>
                    <a:cubicBezTo>
                      <a:pt x="25" y="45"/>
                      <a:pt x="25" y="46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7" y="50"/>
                      <a:pt x="26" y="52"/>
                      <a:pt x="27" y="55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27" y="55"/>
                      <a:pt x="28" y="56"/>
                      <a:pt x="28" y="55"/>
                    </a:cubicBezTo>
                    <a:cubicBezTo>
                      <a:pt x="28" y="54"/>
                      <a:pt x="28" y="56"/>
                      <a:pt x="28" y="55"/>
                    </a:cubicBezTo>
                    <a:cubicBezTo>
                      <a:pt x="28" y="54"/>
                      <a:pt x="27" y="51"/>
                      <a:pt x="28" y="52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6"/>
                      <a:pt x="28" y="53"/>
                      <a:pt x="29" y="54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5"/>
                      <a:pt x="32" y="55"/>
                      <a:pt x="31" y="51"/>
                    </a:cubicBezTo>
                    <a:cubicBezTo>
                      <a:pt x="32" y="52"/>
                      <a:pt x="32" y="52"/>
                      <a:pt x="33" y="53"/>
                    </a:cubicBezTo>
                    <a:cubicBezTo>
                      <a:pt x="33" y="53"/>
                      <a:pt x="33" y="51"/>
                      <a:pt x="33" y="51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4"/>
                      <a:pt x="34" y="52"/>
                      <a:pt x="34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4"/>
                      <a:pt x="35" y="51"/>
                      <a:pt x="35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0"/>
                      <a:pt x="35" y="50"/>
                      <a:pt x="36" y="52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37" y="52"/>
                      <a:pt x="37" y="52"/>
                      <a:pt x="38" y="51"/>
                    </a:cubicBezTo>
                    <a:cubicBezTo>
                      <a:pt x="37" y="51"/>
                      <a:pt x="37" y="50"/>
                      <a:pt x="37" y="49"/>
                    </a:cubicBezTo>
                    <a:cubicBezTo>
                      <a:pt x="36" y="46"/>
                      <a:pt x="37" y="49"/>
                      <a:pt x="37" y="47"/>
                    </a:cubicBezTo>
                    <a:cubicBezTo>
                      <a:pt x="37" y="48"/>
                      <a:pt x="38" y="49"/>
                      <a:pt x="38" y="50"/>
                    </a:cubicBezTo>
                    <a:cubicBezTo>
                      <a:pt x="39" y="52"/>
                      <a:pt x="39" y="50"/>
                      <a:pt x="40" y="50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2" y="51"/>
                      <a:pt x="41" y="48"/>
                      <a:pt x="42" y="49"/>
                    </a:cubicBezTo>
                    <a:cubicBezTo>
                      <a:pt x="42" y="48"/>
                      <a:pt x="41" y="45"/>
                      <a:pt x="41" y="45"/>
                    </a:cubicBezTo>
                    <a:cubicBezTo>
                      <a:pt x="41" y="43"/>
                      <a:pt x="42" y="47"/>
                      <a:pt x="43" y="48"/>
                    </a:cubicBezTo>
                    <a:cubicBezTo>
                      <a:pt x="43" y="48"/>
                      <a:pt x="43" y="47"/>
                      <a:pt x="43" y="47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3" y="47"/>
                      <a:pt x="43" y="46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47"/>
                      <a:pt x="45" y="48"/>
                      <a:pt x="45" y="48"/>
                    </a:cubicBezTo>
                    <a:cubicBezTo>
                      <a:pt x="44" y="46"/>
                      <a:pt x="45" y="47"/>
                      <a:pt x="45" y="45"/>
                    </a:cubicBezTo>
                    <a:cubicBezTo>
                      <a:pt x="45" y="46"/>
                      <a:pt x="45" y="46"/>
                      <a:pt x="45" y="46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6" y="48"/>
                      <a:pt x="45" y="45"/>
                      <a:pt x="45" y="45"/>
                    </a:cubicBezTo>
                    <a:cubicBezTo>
                      <a:pt x="45" y="43"/>
                      <a:pt x="46" y="45"/>
                      <a:pt x="46" y="45"/>
                    </a:cubicBezTo>
                    <a:cubicBezTo>
                      <a:pt x="46" y="46"/>
                      <a:pt x="46" y="45"/>
                      <a:pt x="46" y="45"/>
                    </a:cubicBezTo>
                    <a:cubicBezTo>
                      <a:pt x="46" y="47"/>
                      <a:pt x="46" y="46"/>
                      <a:pt x="46" y="47"/>
                    </a:cubicBezTo>
                    <a:cubicBezTo>
                      <a:pt x="46" y="47"/>
                      <a:pt x="46" y="45"/>
                      <a:pt x="46" y="45"/>
                    </a:cubicBezTo>
                    <a:cubicBezTo>
                      <a:pt x="46" y="45"/>
                      <a:pt x="47" y="45"/>
                      <a:pt x="47" y="46"/>
                    </a:cubicBezTo>
                    <a:cubicBezTo>
                      <a:pt x="47" y="45"/>
                      <a:pt x="47" y="45"/>
                      <a:pt x="47" y="45"/>
                    </a:cubicBezTo>
                    <a:cubicBezTo>
                      <a:pt x="47" y="44"/>
                      <a:pt x="46" y="44"/>
                      <a:pt x="46" y="43"/>
                    </a:cubicBezTo>
                    <a:cubicBezTo>
                      <a:pt x="46" y="43"/>
                      <a:pt x="46" y="42"/>
                      <a:pt x="46" y="43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6" y="43"/>
                      <a:pt x="47" y="43"/>
                      <a:pt x="46" y="42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3"/>
                      <a:pt x="47" y="43"/>
                      <a:pt x="47" y="42"/>
                    </a:cubicBezTo>
                    <a:cubicBezTo>
                      <a:pt x="48" y="44"/>
                      <a:pt x="49" y="46"/>
                      <a:pt x="49" y="46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50" y="45"/>
                    </a:cubicBezTo>
                    <a:cubicBezTo>
                      <a:pt x="51" y="46"/>
                      <a:pt x="48" y="40"/>
                      <a:pt x="49" y="42"/>
                    </a:cubicBezTo>
                    <a:cubicBezTo>
                      <a:pt x="50" y="44"/>
                      <a:pt x="50" y="44"/>
                      <a:pt x="51" y="44"/>
                    </a:cubicBezTo>
                    <a:cubicBezTo>
                      <a:pt x="50" y="43"/>
                      <a:pt x="50" y="43"/>
                      <a:pt x="50" y="43"/>
                    </a:cubicBezTo>
                    <a:cubicBezTo>
                      <a:pt x="50" y="42"/>
                      <a:pt x="51" y="45"/>
                      <a:pt x="50" y="43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52" y="46"/>
                      <a:pt x="52" y="42"/>
                      <a:pt x="54" y="44"/>
                    </a:cubicBezTo>
                    <a:cubicBezTo>
                      <a:pt x="52" y="42"/>
                      <a:pt x="54" y="43"/>
                      <a:pt x="53" y="42"/>
                    </a:cubicBezTo>
                    <a:cubicBezTo>
                      <a:pt x="54" y="45"/>
                      <a:pt x="54" y="42"/>
                      <a:pt x="54" y="43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4" y="42"/>
                      <a:pt x="53" y="37"/>
                      <a:pt x="54" y="40"/>
                    </a:cubicBezTo>
                    <a:cubicBezTo>
                      <a:pt x="55" y="40"/>
                      <a:pt x="55" y="41"/>
                      <a:pt x="55" y="42"/>
                    </a:cubicBezTo>
                    <a:cubicBezTo>
                      <a:pt x="56" y="44"/>
                      <a:pt x="55" y="39"/>
                      <a:pt x="56" y="42"/>
                    </a:cubicBezTo>
                    <a:cubicBezTo>
                      <a:pt x="56" y="41"/>
                      <a:pt x="55" y="40"/>
                      <a:pt x="55" y="39"/>
                    </a:cubicBezTo>
                    <a:cubicBezTo>
                      <a:pt x="56" y="40"/>
                      <a:pt x="57" y="41"/>
                      <a:pt x="57" y="41"/>
                    </a:cubicBezTo>
                    <a:cubicBezTo>
                      <a:pt x="57" y="41"/>
                      <a:pt x="57" y="40"/>
                      <a:pt x="57" y="40"/>
                    </a:cubicBezTo>
                    <a:cubicBezTo>
                      <a:pt x="57" y="41"/>
                      <a:pt x="57" y="41"/>
                      <a:pt x="57" y="42"/>
                    </a:cubicBezTo>
                    <a:cubicBezTo>
                      <a:pt x="58" y="42"/>
                      <a:pt x="58" y="41"/>
                      <a:pt x="58" y="40"/>
                    </a:cubicBezTo>
                    <a:cubicBezTo>
                      <a:pt x="59" y="41"/>
                      <a:pt x="59" y="40"/>
                      <a:pt x="60" y="41"/>
                    </a:cubicBezTo>
                    <a:cubicBezTo>
                      <a:pt x="59" y="39"/>
                      <a:pt x="61" y="42"/>
                      <a:pt x="60" y="39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9"/>
                      <a:pt x="59" y="37"/>
                      <a:pt x="59" y="37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1" y="41"/>
                      <a:pt x="61" y="39"/>
                      <a:pt x="61" y="40"/>
                    </a:cubicBezTo>
                    <a:cubicBezTo>
                      <a:pt x="60" y="38"/>
                      <a:pt x="62" y="40"/>
                      <a:pt x="61" y="38"/>
                    </a:cubicBezTo>
                    <a:cubicBezTo>
                      <a:pt x="61" y="38"/>
                      <a:pt x="61" y="38"/>
                      <a:pt x="61" y="38"/>
                    </a:cubicBezTo>
                    <a:cubicBezTo>
                      <a:pt x="61" y="37"/>
                      <a:pt x="60" y="37"/>
                      <a:pt x="61" y="36"/>
                    </a:cubicBezTo>
                    <a:cubicBezTo>
                      <a:pt x="61" y="36"/>
                      <a:pt x="62" y="38"/>
                      <a:pt x="62" y="38"/>
                    </a:cubicBezTo>
                    <a:cubicBezTo>
                      <a:pt x="62" y="39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7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4" y="38"/>
                      <a:pt x="63" y="37"/>
                    </a:cubicBezTo>
                    <a:cubicBezTo>
                      <a:pt x="64" y="38"/>
                      <a:pt x="65" y="36"/>
                      <a:pt x="65" y="36"/>
                    </a:cubicBezTo>
                    <a:cubicBezTo>
                      <a:pt x="65" y="36"/>
                      <a:pt x="65" y="37"/>
                      <a:pt x="65" y="36"/>
                    </a:cubicBezTo>
                    <a:cubicBezTo>
                      <a:pt x="65" y="36"/>
                      <a:pt x="65" y="34"/>
                      <a:pt x="65" y="35"/>
                    </a:cubicBezTo>
                    <a:cubicBezTo>
                      <a:pt x="65" y="35"/>
                      <a:pt x="66" y="36"/>
                      <a:pt x="66" y="36"/>
                    </a:cubicBezTo>
                    <a:cubicBezTo>
                      <a:pt x="66" y="37"/>
                      <a:pt x="66" y="35"/>
                      <a:pt x="66" y="35"/>
                    </a:cubicBezTo>
                    <a:cubicBezTo>
                      <a:pt x="67" y="37"/>
                      <a:pt x="66" y="33"/>
                      <a:pt x="67" y="34"/>
                    </a:cubicBezTo>
                    <a:cubicBezTo>
                      <a:pt x="67" y="34"/>
                      <a:pt x="68" y="35"/>
                      <a:pt x="68" y="36"/>
                    </a:cubicBezTo>
                    <a:cubicBezTo>
                      <a:pt x="68" y="35"/>
                      <a:pt x="68" y="34"/>
                      <a:pt x="68" y="32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9" y="34"/>
                      <a:pt x="69" y="33"/>
                      <a:pt x="69" y="32"/>
                    </a:cubicBezTo>
                    <a:cubicBezTo>
                      <a:pt x="68" y="31"/>
                      <a:pt x="68" y="30"/>
                      <a:pt x="68" y="30"/>
                    </a:cubicBezTo>
                    <a:cubicBezTo>
                      <a:pt x="68" y="30"/>
                      <a:pt x="68" y="30"/>
                      <a:pt x="68" y="30"/>
                    </a:cubicBezTo>
                    <a:cubicBezTo>
                      <a:pt x="68" y="29"/>
                      <a:pt x="68" y="29"/>
                      <a:pt x="68" y="29"/>
                    </a:cubicBezTo>
                    <a:cubicBezTo>
                      <a:pt x="69" y="30"/>
                      <a:pt x="68" y="30"/>
                      <a:pt x="69" y="30"/>
                    </a:cubicBezTo>
                    <a:cubicBezTo>
                      <a:pt x="70" y="33"/>
                      <a:pt x="70" y="31"/>
                      <a:pt x="70" y="32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70" y="29"/>
                      <a:pt x="71" y="31"/>
                      <a:pt x="71" y="31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69" y="27"/>
                      <a:pt x="71" y="28"/>
                      <a:pt x="71" y="29"/>
                    </a:cubicBezTo>
                    <a:cubicBezTo>
                      <a:pt x="71" y="29"/>
                      <a:pt x="70" y="26"/>
                      <a:pt x="70" y="24"/>
                    </a:cubicBezTo>
                    <a:cubicBezTo>
                      <a:pt x="70" y="25"/>
                      <a:pt x="70" y="24"/>
                      <a:pt x="70" y="23"/>
                    </a:cubicBezTo>
                    <a:cubicBezTo>
                      <a:pt x="71" y="25"/>
                      <a:pt x="70" y="23"/>
                      <a:pt x="71" y="24"/>
                    </a:cubicBezTo>
                    <a:cubicBezTo>
                      <a:pt x="72" y="26"/>
                      <a:pt x="72" y="26"/>
                      <a:pt x="72" y="26"/>
                    </a:cubicBezTo>
                    <a:cubicBezTo>
                      <a:pt x="71" y="26"/>
                      <a:pt x="73" y="28"/>
                      <a:pt x="73" y="29"/>
                    </a:cubicBezTo>
                    <a:cubicBezTo>
                      <a:pt x="73" y="28"/>
                      <a:pt x="74" y="28"/>
                      <a:pt x="75" y="29"/>
                    </a:cubicBezTo>
                    <a:cubicBezTo>
                      <a:pt x="73" y="26"/>
                      <a:pt x="74" y="27"/>
                      <a:pt x="73" y="25"/>
                    </a:cubicBezTo>
                    <a:cubicBezTo>
                      <a:pt x="74" y="24"/>
                      <a:pt x="74" y="27"/>
                      <a:pt x="75" y="27"/>
                    </a:cubicBezTo>
                    <a:cubicBezTo>
                      <a:pt x="75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5"/>
                      <a:pt x="77" y="26"/>
                      <a:pt x="77" y="23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8" y="25"/>
                      <a:pt x="76" y="22"/>
                      <a:pt x="77" y="23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3"/>
                      <a:pt x="79" y="25"/>
                      <a:pt x="78" y="23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3"/>
                      <a:pt x="79" y="24"/>
                      <a:pt x="79" y="22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80" y="25"/>
                      <a:pt x="79" y="22"/>
                      <a:pt x="80" y="22"/>
                    </a:cubicBezTo>
                    <a:cubicBezTo>
                      <a:pt x="80" y="22"/>
                      <a:pt x="81" y="23"/>
                      <a:pt x="81" y="23"/>
                    </a:cubicBezTo>
                    <a:cubicBezTo>
                      <a:pt x="80" y="22"/>
                      <a:pt x="81" y="22"/>
                      <a:pt x="81" y="21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4" y="22"/>
                      <a:pt x="86" y="22"/>
                      <a:pt x="86" y="19"/>
                    </a:cubicBezTo>
                    <a:cubicBezTo>
                      <a:pt x="88" y="21"/>
                      <a:pt x="87" y="21"/>
                      <a:pt x="87" y="22"/>
                    </a:cubicBezTo>
                    <a:cubicBezTo>
                      <a:pt x="87" y="20"/>
                      <a:pt x="87" y="22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0"/>
                      <a:pt x="89" y="22"/>
                      <a:pt x="89" y="21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88" y="19"/>
                      <a:pt x="90" y="23"/>
                      <a:pt x="89" y="20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89" y="19"/>
                      <a:pt x="91" y="22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1" y="21"/>
                      <a:pt x="90" y="17"/>
                      <a:pt x="91" y="19"/>
                    </a:cubicBezTo>
                    <a:cubicBezTo>
                      <a:pt x="91" y="19"/>
                      <a:pt x="91" y="18"/>
                      <a:pt x="91" y="16"/>
                    </a:cubicBezTo>
                    <a:cubicBezTo>
                      <a:pt x="92" y="19"/>
                      <a:pt x="92" y="19"/>
                      <a:pt x="92" y="19"/>
                    </a:cubicBezTo>
                    <a:cubicBezTo>
                      <a:pt x="93" y="17"/>
                      <a:pt x="94" y="17"/>
                      <a:pt x="94" y="14"/>
                    </a:cubicBezTo>
                    <a:cubicBezTo>
                      <a:pt x="95" y="15"/>
                      <a:pt x="95" y="15"/>
                      <a:pt x="95" y="15"/>
                    </a:cubicBezTo>
                    <a:cubicBezTo>
                      <a:pt x="95" y="13"/>
                      <a:pt x="97" y="17"/>
                      <a:pt x="96" y="13"/>
                    </a:cubicBezTo>
                    <a:cubicBezTo>
                      <a:pt x="96" y="11"/>
                      <a:pt x="96" y="11"/>
                      <a:pt x="96" y="11"/>
                    </a:cubicBezTo>
                    <a:cubicBezTo>
                      <a:pt x="97" y="13"/>
                      <a:pt x="97" y="13"/>
                      <a:pt x="97" y="13"/>
                    </a:cubicBezTo>
                    <a:cubicBezTo>
                      <a:pt x="97" y="12"/>
                      <a:pt x="98" y="13"/>
                      <a:pt x="97" y="11"/>
                    </a:cubicBezTo>
                    <a:cubicBezTo>
                      <a:pt x="98" y="13"/>
                      <a:pt x="98" y="13"/>
                      <a:pt x="98" y="13"/>
                    </a:cubicBezTo>
                    <a:cubicBezTo>
                      <a:pt x="98" y="13"/>
                      <a:pt x="98" y="10"/>
                      <a:pt x="98" y="11"/>
                    </a:cubicBezTo>
                    <a:cubicBezTo>
                      <a:pt x="98" y="11"/>
                      <a:pt x="98" y="11"/>
                      <a:pt x="98" y="11"/>
                    </a:cubicBezTo>
                    <a:cubicBezTo>
                      <a:pt x="101" y="14"/>
                      <a:pt x="104" y="15"/>
                      <a:pt x="104" y="11"/>
                    </a:cubicBezTo>
                    <a:cubicBezTo>
                      <a:pt x="104" y="10"/>
                      <a:pt x="105" y="13"/>
                      <a:pt x="105" y="13"/>
                    </a:cubicBezTo>
                    <a:cubicBezTo>
                      <a:pt x="106" y="9"/>
                      <a:pt x="109" y="14"/>
                      <a:pt x="109" y="8"/>
                    </a:cubicBezTo>
                    <a:cubicBezTo>
                      <a:pt x="110" y="6"/>
                      <a:pt x="108" y="1"/>
                      <a:pt x="10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6" name="Freeform 114"/>
              <p:cNvSpPr/>
              <p:nvPr/>
            </p:nvSpPr>
            <p:spPr bwMode="auto">
              <a:xfrm>
                <a:off x="3897" y="1269"/>
                <a:ext cx="6" cy="2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0 h 2"/>
                  <a:gd name="T4" fmla="*/ 0 w 6"/>
                  <a:gd name="T5" fmla="*/ 2 h 2"/>
                  <a:gd name="T6" fmla="*/ 6 w 6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lnTo>
                      <a:pt x="6" y="0"/>
                    </a:lnTo>
                    <a:lnTo>
                      <a:pt x="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7" name="Freeform 115"/>
              <p:cNvSpPr/>
              <p:nvPr/>
            </p:nvSpPr>
            <p:spPr bwMode="auto">
              <a:xfrm>
                <a:off x="3935" y="1214"/>
                <a:ext cx="78" cy="253"/>
              </a:xfrm>
              <a:custGeom>
                <a:avLst/>
                <a:gdLst>
                  <a:gd name="T0" fmla="*/ 15 w 37"/>
                  <a:gd name="T1" fmla="*/ 54 h 119"/>
                  <a:gd name="T2" fmla="*/ 12 w 37"/>
                  <a:gd name="T3" fmla="*/ 62 h 119"/>
                  <a:gd name="T4" fmla="*/ 8 w 37"/>
                  <a:gd name="T5" fmla="*/ 67 h 119"/>
                  <a:gd name="T6" fmla="*/ 6 w 37"/>
                  <a:gd name="T7" fmla="*/ 78 h 119"/>
                  <a:gd name="T8" fmla="*/ 4 w 37"/>
                  <a:gd name="T9" fmla="*/ 84 h 119"/>
                  <a:gd name="T10" fmla="*/ 2 w 37"/>
                  <a:gd name="T11" fmla="*/ 96 h 119"/>
                  <a:gd name="T12" fmla="*/ 5 w 37"/>
                  <a:gd name="T13" fmla="*/ 103 h 119"/>
                  <a:gd name="T14" fmla="*/ 2 w 37"/>
                  <a:gd name="T15" fmla="*/ 111 h 119"/>
                  <a:gd name="T16" fmla="*/ 2 w 37"/>
                  <a:gd name="T17" fmla="*/ 115 h 119"/>
                  <a:gd name="T18" fmla="*/ 7 w 37"/>
                  <a:gd name="T19" fmla="*/ 117 h 119"/>
                  <a:gd name="T20" fmla="*/ 8 w 37"/>
                  <a:gd name="T21" fmla="*/ 117 h 119"/>
                  <a:gd name="T22" fmla="*/ 9 w 37"/>
                  <a:gd name="T23" fmla="*/ 115 h 119"/>
                  <a:gd name="T24" fmla="*/ 12 w 37"/>
                  <a:gd name="T25" fmla="*/ 113 h 119"/>
                  <a:gd name="T26" fmla="*/ 15 w 37"/>
                  <a:gd name="T27" fmla="*/ 110 h 119"/>
                  <a:gd name="T28" fmla="*/ 17 w 37"/>
                  <a:gd name="T29" fmla="*/ 110 h 119"/>
                  <a:gd name="T30" fmla="*/ 17 w 37"/>
                  <a:gd name="T31" fmla="*/ 108 h 119"/>
                  <a:gd name="T32" fmla="*/ 18 w 37"/>
                  <a:gd name="T33" fmla="*/ 108 h 119"/>
                  <a:gd name="T34" fmla="*/ 21 w 37"/>
                  <a:gd name="T35" fmla="*/ 108 h 119"/>
                  <a:gd name="T36" fmla="*/ 15 w 37"/>
                  <a:gd name="T37" fmla="*/ 104 h 119"/>
                  <a:gd name="T38" fmla="*/ 18 w 37"/>
                  <a:gd name="T39" fmla="*/ 104 h 119"/>
                  <a:gd name="T40" fmla="*/ 20 w 37"/>
                  <a:gd name="T41" fmla="*/ 104 h 119"/>
                  <a:gd name="T42" fmla="*/ 22 w 37"/>
                  <a:gd name="T43" fmla="*/ 102 h 119"/>
                  <a:gd name="T44" fmla="*/ 20 w 37"/>
                  <a:gd name="T45" fmla="*/ 100 h 119"/>
                  <a:gd name="T46" fmla="*/ 22 w 37"/>
                  <a:gd name="T47" fmla="*/ 99 h 119"/>
                  <a:gd name="T48" fmla="*/ 15 w 37"/>
                  <a:gd name="T49" fmla="*/ 95 h 119"/>
                  <a:gd name="T50" fmla="*/ 21 w 37"/>
                  <a:gd name="T51" fmla="*/ 97 h 119"/>
                  <a:gd name="T52" fmla="*/ 24 w 37"/>
                  <a:gd name="T53" fmla="*/ 92 h 119"/>
                  <a:gd name="T54" fmla="*/ 24 w 37"/>
                  <a:gd name="T55" fmla="*/ 89 h 119"/>
                  <a:gd name="T56" fmla="*/ 21 w 37"/>
                  <a:gd name="T57" fmla="*/ 85 h 119"/>
                  <a:gd name="T58" fmla="*/ 26 w 37"/>
                  <a:gd name="T59" fmla="*/ 81 h 119"/>
                  <a:gd name="T60" fmla="*/ 24 w 37"/>
                  <a:gd name="T61" fmla="*/ 78 h 119"/>
                  <a:gd name="T62" fmla="*/ 25 w 37"/>
                  <a:gd name="T63" fmla="*/ 77 h 119"/>
                  <a:gd name="T64" fmla="*/ 23 w 37"/>
                  <a:gd name="T65" fmla="*/ 75 h 119"/>
                  <a:gd name="T66" fmla="*/ 27 w 37"/>
                  <a:gd name="T67" fmla="*/ 75 h 119"/>
                  <a:gd name="T68" fmla="*/ 26 w 37"/>
                  <a:gd name="T69" fmla="*/ 72 h 119"/>
                  <a:gd name="T70" fmla="*/ 25 w 37"/>
                  <a:gd name="T71" fmla="*/ 67 h 119"/>
                  <a:gd name="T72" fmla="*/ 29 w 37"/>
                  <a:gd name="T73" fmla="*/ 65 h 119"/>
                  <a:gd name="T74" fmla="*/ 28 w 37"/>
                  <a:gd name="T75" fmla="*/ 61 h 119"/>
                  <a:gd name="T76" fmla="*/ 29 w 37"/>
                  <a:gd name="T77" fmla="*/ 59 h 119"/>
                  <a:gd name="T78" fmla="*/ 29 w 37"/>
                  <a:gd name="T79" fmla="*/ 59 h 119"/>
                  <a:gd name="T80" fmla="*/ 29 w 37"/>
                  <a:gd name="T81" fmla="*/ 56 h 119"/>
                  <a:gd name="T82" fmla="*/ 27 w 37"/>
                  <a:gd name="T83" fmla="*/ 51 h 119"/>
                  <a:gd name="T84" fmla="*/ 25 w 37"/>
                  <a:gd name="T85" fmla="*/ 49 h 119"/>
                  <a:gd name="T86" fmla="*/ 27 w 37"/>
                  <a:gd name="T87" fmla="*/ 47 h 119"/>
                  <a:gd name="T88" fmla="*/ 29 w 37"/>
                  <a:gd name="T89" fmla="*/ 44 h 119"/>
                  <a:gd name="T90" fmla="*/ 27 w 37"/>
                  <a:gd name="T91" fmla="*/ 39 h 119"/>
                  <a:gd name="T92" fmla="*/ 28 w 37"/>
                  <a:gd name="T93" fmla="*/ 37 h 119"/>
                  <a:gd name="T94" fmla="*/ 31 w 37"/>
                  <a:gd name="T95" fmla="*/ 30 h 119"/>
                  <a:gd name="T96" fmla="*/ 32 w 37"/>
                  <a:gd name="T97" fmla="*/ 27 h 119"/>
                  <a:gd name="T98" fmla="*/ 29 w 37"/>
                  <a:gd name="T99" fmla="*/ 19 h 119"/>
                  <a:gd name="T100" fmla="*/ 30 w 37"/>
                  <a:gd name="T101" fmla="*/ 16 h 119"/>
                  <a:gd name="T102" fmla="*/ 26 w 37"/>
                  <a:gd name="T103" fmla="*/ 0 h 119"/>
                  <a:gd name="T104" fmla="*/ 18 w 37"/>
                  <a:gd name="T105" fmla="*/ 21 h 119"/>
                  <a:gd name="T106" fmla="*/ 11 w 37"/>
                  <a:gd name="T107" fmla="*/ 3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119">
                    <a:moveTo>
                      <a:pt x="11" y="38"/>
                    </a:moveTo>
                    <a:cubicBezTo>
                      <a:pt x="11" y="42"/>
                      <a:pt x="12" y="46"/>
                      <a:pt x="12" y="50"/>
                    </a:cubicBezTo>
                    <a:cubicBezTo>
                      <a:pt x="15" y="51"/>
                      <a:pt x="13" y="52"/>
                      <a:pt x="16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4" y="54"/>
                      <a:pt x="13" y="54"/>
                      <a:pt x="15" y="54"/>
                    </a:cubicBezTo>
                    <a:cubicBezTo>
                      <a:pt x="17" y="55"/>
                      <a:pt x="12" y="54"/>
                      <a:pt x="13" y="55"/>
                    </a:cubicBezTo>
                    <a:cubicBezTo>
                      <a:pt x="13" y="55"/>
                      <a:pt x="14" y="55"/>
                      <a:pt x="14" y="55"/>
                    </a:cubicBezTo>
                    <a:cubicBezTo>
                      <a:pt x="16" y="56"/>
                      <a:pt x="13" y="55"/>
                      <a:pt x="11" y="55"/>
                    </a:cubicBezTo>
                    <a:cubicBezTo>
                      <a:pt x="11" y="57"/>
                      <a:pt x="13" y="59"/>
                      <a:pt x="11" y="61"/>
                    </a:cubicBezTo>
                    <a:cubicBezTo>
                      <a:pt x="11" y="60"/>
                      <a:pt x="13" y="61"/>
                      <a:pt x="13" y="61"/>
                    </a:cubicBezTo>
                    <a:cubicBezTo>
                      <a:pt x="9" y="60"/>
                      <a:pt x="13" y="62"/>
                      <a:pt x="12" y="62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9" y="62"/>
                      <a:pt x="11" y="63"/>
                      <a:pt x="10" y="63"/>
                    </a:cubicBezTo>
                    <a:cubicBezTo>
                      <a:pt x="11" y="64"/>
                      <a:pt x="8" y="64"/>
                      <a:pt x="9" y="65"/>
                    </a:cubicBezTo>
                    <a:cubicBezTo>
                      <a:pt x="8" y="64"/>
                      <a:pt x="8" y="65"/>
                      <a:pt x="8" y="65"/>
                    </a:cubicBezTo>
                    <a:cubicBezTo>
                      <a:pt x="11" y="66"/>
                      <a:pt x="6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8" y="68"/>
                      <a:pt x="6" y="70"/>
                      <a:pt x="8" y="72"/>
                    </a:cubicBezTo>
                    <a:cubicBezTo>
                      <a:pt x="8" y="73"/>
                      <a:pt x="4" y="73"/>
                      <a:pt x="5" y="75"/>
                    </a:cubicBezTo>
                    <a:cubicBezTo>
                      <a:pt x="7" y="76"/>
                      <a:pt x="7" y="76"/>
                      <a:pt x="7" y="76"/>
                    </a:cubicBezTo>
                    <a:cubicBezTo>
                      <a:pt x="7" y="76"/>
                      <a:pt x="6" y="75"/>
                      <a:pt x="5" y="75"/>
                    </a:cubicBezTo>
                    <a:cubicBezTo>
                      <a:pt x="7" y="76"/>
                      <a:pt x="5" y="76"/>
                      <a:pt x="5" y="77"/>
                    </a:cubicBezTo>
                    <a:cubicBezTo>
                      <a:pt x="5" y="77"/>
                      <a:pt x="5" y="78"/>
                      <a:pt x="6" y="78"/>
                    </a:cubicBezTo>
                    <a:cubicBezTo>
                      <a:pt x="4" y="78"/>
                      <a:pt x="7" y="80"/>
                      <a:pt x="5" y="80"/>
                    </a:cubicBezTo>
                    <a:cubicBezTo>
                      <a:pt x="8" y="81"/>
                      <a:pt x="6" y="80"/>
                      <a:pt x="7" y="81"/>
                    </a:cubicBezTo>
                    <a:cubicBezTo>
                      <a:pt x="7" y="81"/>
                      <a:pt x="6" y="81"/>
                      <a:pt x="5" y="81"/>
                    </a:cubicBezTo>
                    <a:cubicBezTo>
                      <a:pt x="6" y="81"/>
                      <a:pt x="6" y="82"/>
                      <a:pt x="4" y="82"/>
                    </a:cubicBezTo>
                    <a:cubicBezTo>
                      <a:pt x="5" y="82"/>
                      <a:pt x="6" y="83"/>
                      <a:pt x="6" y="83"/>
                    </a:cubicBezTo>
                    <a:cubicBezTo>
                      <a:pt x="3" y="83"/>
                      <a:pt x="5" y="84"/>
                      <a:pt x="4" y="84"/>
                    </a:cubicBezTo>
                    <a:cubicBezTo>
                      <a:pt x="6" y="85"/>
                      <a:pt x="8" y="86"/>
                      <a:pt x="7" y="86"/>
                    </a:cubicBezTo>
                    <a:cubicBezTo>
                      <a:pt x="4" y="85"/>
                      <a:pt x="4" y="85"/>
                      <a:pt x="4" y="85"/>
                    </a:cubicBezTo>
                    <a:cubicBezTo>
                      <a:pt x="5" y="86"/>
                      <a:pt x="2" y="87"/>
                      <a:pt x="4" y="90"/>
                    </a:cubicBezTo>
                    <a:cubicBezTo>
                      <a:pt x="3" y="89"/>
                      <a:pt x="3" y="89"/>
                      <a:pt x="3" y="89"/>
                    </a:cubicBezTo>
                    <a:cubicBezTo>
                      <a:pt x="4" y="91"/>
                      <a:pt x="1" y="92"/>
                      <a:pt x="4" y="95"/>
                    </a:cubicBezTo>
                    <a:cubicBezTo>
                      <a:pt x="3" y="95"/>
                      <a:pt x="2" y="95"/>
                      <a:pt x="2" y="96"/>
                    </a:cubicBezTo>
                    <a:cubicBezTo>
                      <a:pt x="3" y="97"/>
                      <a:pt x="3" y="97"/>
                      <a:pt x="5" y="98"/>
                    </a:cubicBezTo>
                    <a:cubicBezTo>
                      <a:pt x="5" y="98"/>
                      <a:pt x="4" y="98"/>
                      <a:pt x="3" y="98"/>
                    </a:cubicBezTo>
                    <a:cubicBezTo>
                      <a:pt x="2" y="98"/>
                      <a:pt x="0" y="98"/>
                      <a:pt x="2" y="99"/>
                    </a:cubicBezTo>
                    <a:cubicBezTo>
                      <a:pt x="1" y="99"/>
                      <a:pt x="1" y="99"/>
                      <a:pt x="1" y="99"/>
                    </a:cubicBezTo>
                    <a:cubicBezTo>
                      <a:pt x="2" y="100"/>
                      <a:pt x="4" y="101"/>
                      <a:pt x="2" y="102"/>
                    </a:cubicBezTo>
                    <a:cubicBezTo>
                      <a:pt x="3" y="102"/>
                      <a:pt x="3" y="103"/>
                      <a:pt x="5" y="103"/>
                    </a:cubicBezTo>
                    <a:cubicBezTo>
                      <a:pt x="5" y="103"/>
                      <a:pt x="3" y="103"/>
                      <a:pt x="4" y="103"/>
                    </a:cubicBezTo>
                    <a:cubicBezTo>
                      <a:pt x="2" y="102"/>
                      <a:pt x="2" y="102"/>
                      <a:pt x="2" y="102"/>
                    </a:cubicBezTo>
                    <a:cubicBezTo>
                      <a:pt x="1" y="104"/>
                      <a:pt x="2" y="105"/>
                      <a:pt x="3" y="107"/>
                    </a:cubicBezTo>
                    <a:cubicBezTo>
                      <a:pt x="0" y="107"/>
                      <a:pt x="3" y="108"/>
                      <a:pt x="1" y="109"/>
                    </a:cubicBezTo>
                    <a:cubicBezTo>
                      <a:pt x="2" y="110"/>
                      <a:pt x="0" y="110"/>
                      <a:pt x="3" y="111"/>
                    </a:cubicBezTo>
                    <a:cubicBezTo>
                      <a:pt x="2" y="111"/>
                      <a:pt x="2" y="111"/>
                      <a:pt x="2" y="111"/>
                    </a:cubicBezTo>
                    <a:cubicBezTo>
                      <a:pt x="1" y="111"/>
                      <a:pt x="2" y="112"/>
                      <a:pt x="1" y="113"/>
                    </a:cubicBezTo>
                    <a:cubicBezTo>
                      <a:pt x="1" y="114"/>
                      <a:pt x="3" y="114"/>
                      <a:pt x="4" y="114"/>
                    </a:cubicBezTo>
                    <a:cubicBezTo>
                      <a:pt x="2" y="114"/>
                      <a:pt x="2" y="114"/>
                      <a:pt x="2" y="114"/>
                    </a:cubicBezTo>
                    <a:cubicBezTo>
                      <a:pt x="3" y="115"/>
                      <a:pt x="5" y="115"/>
                      <a:pt x="7" y="115"/>
                    </a:cubicBezTo>
                    <a:cubicBezTo>
                      <a:pt x="6" y="115"/>
                      <a:pt x="7" y="115"/>
                      <a:pt x="6" y="115"/>
                    </a:cubicBezTo>
                    <a:cubicBezTo>
                      <a:pt x="5" y="115"/>
                      <a:pt x="4" y="115"/>
                      <a:pt x="2" y="115"/>
                    </a:cubicBezTo>
                    <a:cubicBezTo>
                      <a:pt x="1" y="116"/>
                      <a:pt x="5" y="116"/>
                      <a:pt x="3" y="117"/>
                    </a:cubicBezTo>
                    <a:cubicBezTo>
                      <a:pt x="2" y="117"/>
                      <a:pt x="3" y="118"/>
                      <a:pt x="5" y="117"/>
                    </a:cubicBezTo>
                    <a:cubicBezTo>
                      <a:pt x="4" y="117"/>
                      <a:pt x="4" y="118"/>
                      <a:pt x="3" y="118"/>
                    </a:cubicBezTo>
                    <a:cubicBezTo>
                      <a:pt x="3" y="118"/>
                      <a:pt x="3" y="118"/>
                      <a:pt x="4" y="118"/>
                    </a:cubicBezTo>
                    <a:cubicBezTo>
                      <a:pt x="4" y="118"/>
                      <a:pt x="4" y="118"/>
                      <a:pt x="4" y="118"/>
                    </a:cubicBezTo>
                    <a:cubicBezTo>
                      <a:pt x="5" y="118"/>
                      <a:pt x="5" y="118"/>
                      <a:pt x="7" y="117"/>
                    </a:cubicBezTo>
                    <a:cubicBezTo>
                      <a:pt x="7" y="117"/>
                      <a:pt x="6" y="117"/>
                      <a:pt x="7" y="117"/>
                    </a:cubicBezTo>
                    <a:cubicBezTo>
                      <a:pt x="8" y="117"/>
                      <a:pt x="8" y="117"/>
                      <a:pt x="7" y="118"/>
                    </a:cubicBezTo>
                    <a:cubicBezTo>
                      <a:pt x="6" y="118"/>
                      <a:pt x="5" y="118"/>
                      <a:pt x="4" y="119"/>
                    </a:cubicBezTo>
                    <a:cubicBezTo>
                      <a:pt x="7" y="118"/>
                      <a:pt x="7" y="118"/>
                      <a:pt x="7" y="118"/>
                    </a:cubicBezTo>
                    <a:cubicBezTo>
                      <a:pt x="7" y="118"/>
                      <a:pt x="8" y="118"/>
                      <a:pt x="9" y="117"/>
                    </a:cubicBezTo>
                    <a:cubicBezTo>
                      <a:pt x="8" y="117"/>
                      <a:pt x="8" y="117"/>
                      <a:pt x="8" y="117"/>
                    </a:cubicBezTo>
                    <a:cubicBezTo>
                      <a:pt x="9" y="117"/>
                      <a:pt x="9" y="117"/>
                      <a:pt x="9" y="117"/>
                    </a:cubicBezTo>
                    <a:cubicBezTo>
                      <a:pt x="9" y="117"/>
                      <a:pt x="10" y="116"/>
                      <a:pt x="9" y="116"/>
                    </a:cubicBezTo>
                    <a:cubicBezTo>
                      <a:pt x="7" y="116"/>
                      <a:pt x="7" y="116"/>
                      <a:pt x="7" y="116"/>
                    </a:cubicBezTo>
                    <a:cubicBezTo>
                      <a:pt x="7" y="116"/>
                      <a:pt x="5" y="116"/>
                      <a:pt x="7" y="116"/>
                    </a:cubicBezTo>
                    <a:cubicBezTo>
                      <a:pt x="9" y="115"/>
                      <a:pt x="9" y="115"/>
                      <a:pt x="9" y="115"/>
                    </a:cubicBezTo>
                    <a:cubicBezTo>
                      <a:pt x="9" y="115"/>
                      <a:pt x="8" y="115"/>
                      <a:pt x="9" y="115"/>
                    </a:cubicBezTo>
                    <a:cubicBezTo>
                      <a:pt x="11" y="115"/>
                      <a:pt x="11" y="115"/>
                      <a:pt x="11" y="115"/>
                    </a:cubicBezTo>
                    <a:cubicBezTo>
                      <a:pt x="8" y="115"/>
                      <a:pt x="10" y="114"/>
                      <a:pt x="9" y="114"/>
                    </a:cubicBezTo>
                    <a:cubicBezTo>
                      <a:pt x="10" y="114"/>
                      <a:pt x="10" y="114"/>
                      <a:pt x="10" y="114"/>
                    </a:cubicBezTo>
                    <a:cubicBezTo>
                      <a:pt x="11" y="114"/>
                      <a:pt x="8" y="114"/>
                      <a:pt x="8" y="114"/>
                    </a:cubicBezTo>
                    <a:cubicBezTo>
                      <a:pt x="9" y="114"/>
                      <a:pt x="11" y="114"/>
                      <a:pt x="12" y="114"/>
                    </a:cubicBezTo>
                    <a:cubicBezTo>
                      <a:pt x="12" y="113"/>
                      <a:pt x="10" y="113"/>
                      <a:pt x="12" y="113"/>
                    </a:cubicBezTo>
                    <a:cubicBezTo>
                      <a:pt x="11" y="112"/>
                      <a:pt x="10" y="112"/>
                      <a:pt x="9" y="111"/>
                    </a:cubicBezTo>
                    <a:cubicBezTo>
                      <a:pt x="9" y="111"/>
                      <a:pt x="12" y="112"/>
                      <a:pt x="11" y="111"/>
                    </a:cubicBezTo>
                    <a:cubicBezTo>
                      <a:pt x="12" y="111"/>
                      <a:pt x="13" y="111"/>
                      <a:pt x="14" y="111"/>
                    </a:cubicBezTo>
                    <a:cubicBezTo>
                      <a:pt x="13" y="111"/>
                      <a:pt x="14" y="111"/>
                      <a:pt x="12" y="111"/>
                    </a:cubicBezTo>
                    <a:cubicBezTo>
                      <a:pt x="12" y="110"/>
                      <a:pt x="13" y="110"/>
                      <a:pt x="12" y="109"/>
                    </a:cubicBezTo>
                    <a:cubicBezTo>
                      <a:pt x="12" y="109"/>
                      <a:pt x="14" y="110"/>
                      <a:pt x="15" y="110"/>
                    </a:cubicBezTo>
                    <a:cubicBezTo>
                      <a:pt x="13" y="109"/>
                      <a:pt x="13" y="109"/>
                      <a:pt x="13" y="108"/>
                    </a:cubicBezTo>
                    <a:cubicBezTo>
                      <a:pt x="11" y="108"/>
                      <a:pt x="11" y="108"/>
                      <a:pt x="10" y="108"/>
                    </a:cubicBezTo>
                    <a:cubicBezTo>
                      <a:pt x="9" y="108"/>
                      <a:pt x="9" y="107"/>
                      <a:pt x="9" y="107"/>
                    </a:cubicBezTo>
                    <a:cubicBezTo>
                      <a:pt x="11" y="108"/>
                      <a:pt x="13" y="108"/>
                      <a:pt x="14" y="108"/>
                    </a:cubicBezTo>
                    <a:cubicBezTo>
                      <a:pt x="16" y="108"/>
                      <a:pt x="13" y="108"/>
                      <a:pt x="16" y="109"/>
                    </a:cubicBezTo>
                    <a:cubicBezTo>
                      <a:pt x="18" y="109"/>
                      <a:pt x="18" y="110"/>
                      <a:pt x="17" y="110"/>
                    </a:cubicBezTo>
                    <a:cubicBezTo>
                      <a:pt x="19" y="111"/>
                      <a:pt x="17" y="110"/>
                      <a:pt x="19" y="110"/>
                    </a:cubicBezTo>
                    <a:cubicBezTo>
                      <a:pt x="19" y="110"/>
                      <a:pt x="18" y="110"/>
                      <a:pt x="18" y="109"/>
                    </a:cubicBezTo>
                    <a:cubicBezTo>
                      <a:pt x="17" y="109"/>
                      <a:pt x="16" y="109"/>
                      <a:pt x="15" y="108"/>
                    </a:cubicBezTo>
                    <a:cubicBezTo>
                      <a:pt x="13" y="108"/>
                      <a:pt x="17" y="108"/>
                      <a:pt x="17" y="10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9" y="109"/>
                      <a:pt x="17" y="108"/>
                      <a:pt x="17" y="108"/>
                    </a:cubicBezTo>
                    <a:cubicBezTo>
                      <a:pt x="21" y="109"/>
                      <a:pt x="18" y="108"/>
                      <a:pt x="20" y="109"/>
                    </a:cubicBezTo>
                    <a:cubicBezTo>
                      <a:pt x="22" y="109"/>
                      <a:pt x="22" y="109"/>
                      <a:pt x="22" y="109"/>
                    </a:cubicBezTo>
                    <a:cubicBezTo>
                      <a:pt x="22" y="109"/>
                      <a:pt x="19" y="109"/>
                      <a:pt x="20" y="108"/>
                    </a:cubicBezTo>
                    <a:cubicBezTo>
                      <a:pt x="21" y="109"/>
                      <a:pt x="21" y="109"/>
                      <a:pt x="21" y="109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20" y="108"/>
                      <a:pt x="18" y="108"/>
                      <a:pt x="18" y="108"/>
                    </a:cubicBezTo>
                    <a:cubicBezTo>
                      <a:pt x="15" y="107"/>
                      <a:pt x="18" y="108"/>
                      <a:pt x="17" y="107"/>
                    </a:cubicBezTo>
                    <a:cubicBezTo>
                      <a:pt x="15" y="106"/>
                      <a:pt x="17" y="107"/>
                      <a:pt x="16" y="107"/>
                    </a:cubicBezTo>
                    <a:cubicBezTo>
                      <a:pt x="14" y="106"/>
                      <a:pt x="14" y="106"/>
                      <a:pt x="14" y="106"/>
                    </a:cubicBezTo>
                    <a:cubicBezTo>
                      <a:pt x="14" y="105"/>
                      <a:pt x="16" y="106"/>
                      <a:pt x="17" y="106"/>
                    </a:cubicBezTo>
                    <a:cubicBezTo>
                      <a:pt x="17" y="106"/>
                      <a:pt x="17" y="107"/>
                      <a:pt x="16" y="106"/>
                    </a:cubicBezTo>
                    <a:cubicBezTo>
                      <a:pt x="18" y="107"/>
                      <a:pt x="20" y="107"/>
                      <a:pt x="21" y="108"/>
                    </a:cubicBezTo>
                    <a:cubicBezTo>
                      <a:pt x="22" y="108"/>
                      <a:pt x="20" y="107"/>
                      <a:pt x="20" y="107"/>
                    </a:cubicBezTo>
                    <a:cubicBezTo>
                      <a:pt x="19" y="107"/>
                      <a:pt x="18" y="107"/>
                      <a:pt x="17" y="106"/>
                    </a:cubicBezTo>
                    <a:cubicBezTo>
                      <a:pt x="13" y="105"/>
                      <a:pt x="21" y="107"/>
                      <a:pt x="20" y="106"/>
                    </a:cubicBezTo>
                    <a:cubicBezTo>
                      <a:pt x="17" y="106"/>
                      <a:pt x="16" y="104"/>
                      <a:pt x="13" y="104"/>
                    </a:cubicBezTo>
                    <a:cubicBezTo>
                      <a:pt x="12" y="104"/>
                      <a:pt x="12" y="103"/>
                      <a:pt x="12" y="103"/>
                    </a:cubicBezTo>
                    <a:cubicBezTo>
                      <a:pt x="14" y="104"/>
                      <a:pt x="13" y="103"/>
                      <a:pt x="15" y="104"/>
                    </a:cubicBezTo>
                    <a:cubicBezTo>
                      <a:pt x="15" y="104"/>
                      <a:pt x="15" y="104"/>
                      <a:pt x="15" y="104"/>
                    </a:cubicBezTo>
                    <a:cubicBezTo>
                      <a:pt x="18" y="105"/>
                      <a:pt x="18" y="105"/>
                      <a:pt x="18" y="105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1" y="105"/>
                      <a:pt x="20" y="105"/>
                      <a:pt x="19" y="105"/>
                    </a:cubicBezTo>
                    <a:cubicBezTo>
                      <a:pt x="20" y="105"/>
                      <a:pt x="21" y="105"/>
                      <a:pt x="21" y="105"/>
                    </a:cubicBezTo>
                    <a:cubicBezTo>
                      <a:pt x="20" y="105"/>
                      <a:pt x="18" y="104"/>
                      <a:pt x="18" y="104"/>
                    </a:cubicBezTo>
                    <a:cubicBezTo>
                      <a:pt x="18" y="103"/>
                      <a:pt x="20" y="104"/>
                      <a:pt x="20" y="104"/>
                    </a:cubicBezTo>
                    <a:cubicBezTo>
                      <a:pt x="22" y="105"/>
                      <a:pt x="22" y="105"/>
                      <a:pt x="22" y="105"/>
                    </a:cubicBezTo>
                    <a:cubicBezTo>
                      <a:pt x="21" y="104"/>
                      <a:pt x="23" y="105"/>
                      <a:pt x="22" y="105"/>
                    </a:cubicBezTo>
                    <a:cubicBezTo>
                      <a:pt x="21" y="104"/>
                      <a:pt x="20" y="104"/>
                      <a:pt x="18" y="103"/>
                    </a:cubicBezTo>
                    <a:cubicBezTo>
                      <a:pt x="18" y="103"/>
                      <a:pt x="19" y="103"/>
                      <a:pt x="19" y="103"/>
                    </a:cubicBezTo>
                    <a:cubicBezTo>
                      <a:pt x="20" y="104"/>
                      <a:pt x="20" y="104"/>
                      <a:pt x="20" y="104"/>
                    </a:cubicBezTo>
                    <a:cubicBezTo>
                      <a:pt x="20" y="103"/>
                      <a:pt x="23" y="104"/>
                      <a:pt x="23" y="104"/>
                    </a:cubicBezTo>
                    <a:cubicBezTo>
                      <a:pt x="21" y="103"/>
                      <a:pt x="21" y="103"/>
                      <a:pt x="21" y="103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2" y="103"/>
                      <a:pt x="22" y="103"/>
                      <a:pt x="21" y="103"/>
                    </a:cubicBezTo>
                    <a:cubicBezTo>
                      <a:pt x="23" y="103"/>
                      <a:pt x="23" y="103"/>
                      <a:pt x="23" y="103"/>
                    </a:cubicBezTo>
                    <a:cubicBezTo>
                      <a:pt x="22" y="103"/>
                      <a:pt x="20" y="102"/>
                      <a:pt x="22" y="102"/>
                    </a:cubicBezTo>
                    <a:cubicBezTo>
                      <a:pt x="19" y="102"/>
                      <a:pt x="22" y="103"/>
                      <a:pt x="20" y="102"/>
                    </a:cubicBezTo>
                    <a:cubicBezTo>
                      <a:pt x="19" y="102"/>
                      <a:pt x="19" y="101"/>
                      <a:pt x="19" y="101"/>
                    </a:cubicBezTo>
                    <a:cubicBezTo>
                      <a:pt x="21" y="102"/>
                      <a:pt x="19" y="101"/>
                      <a:pt x="19" y="101"/>
                    </a:cubicBezTo>
                    <a:cubicBezTo>
                      <a:pt x="20" y="101"/>
                      <a:pt x="21" y="101"/>
                      <a:pt x="21" y="101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23" y="102"/>
                      <a:pt x="19" y="100"/>
                      <a:pt x="20" y="100"/>
                    </a:cubicBezTo>
                    <a:cubicBezTo>
                      <a:pt x="21" y="101"/>
                      <a:pt x="22" y="101"/>
                      <a:pt x="23" y="101"/>
                    </a:cubicBezTo>
                    <a:cubicBezTo>
                      <a:pt x="20" y="100"/>
                      <a:pt x="20" y="99"/>
                      <a:pt x="18" y="99"/>
                    </a:cubicBezTo>
                    <a:cubicBezTo>
                      <a:pt x="19" y="99"/>
                      <a:pt x="21" y="100"/>
                      <a:pt x="23" y="101"/>
                    </a:cubicBezTo>
                    <a:cubicBezTo>
                      <a:pt x="21" y="100"/>
                      <a:pt x="25" y="101"/>
                      <a:pt x="22" y="100"/>
                    </a:cubicBezTo>
                    <a:cubicBezTo>
                      <a:pt x="21" y="100"/>
                      <a:pt x="21" y="99"/>
                      <a:pt x="19" y="99"/>
                    </a:cubicBezTo>
                    <a:cubicBezTo>
                      <a:pt x="20" y="98"/>
                      <a:pt x="21" y="99"/>
                      <a:pt x="22" y="99"/>
                    </a:cubicBezTo>
                    <a:cubicBezTo>
                      <a:pt x="21" y="99"/>
                      <a:pt x="19" y="98"/>
                      <a:pt x="19" y="98"/>
                    </a:cubicBezTo>
                    <a:cubicBezTo>
                      <a:pt x="19" y="98"/>
                      <a:pt x="17" y="97"/>
                      <a:pt x="19" y="97"/>
                    </a:cubicBezTo>
                    <a:cubicBezTo>
                      <a:pt x="20" y="98"/>
                      <a:pt x="19" y="98"/>
                      <a:pt x="20" y="98"/>
                    </a:cubicBezTo>
                    <a:cubicBezTo>
                      <a:pt x="21" y="98"/>
                      <a:pt x="17" y="96"/>
                      <a:pt x="16" y="96"/>
                    </a:cubicBezTo>
                    <a:cubicBezTo>
                      <a:pt x="15" y="95"/>
                      <a:pt x="13" y="94"/>
                      <a:pt x="12" y="94"/>
                    </a:cubicBezTo>
                    <a:cubicBezTo>
                      <a:pt x="13" y="93"/>
                      <a:pt x="13" y="94"/>
                      <a:pt x="15" y="95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7" y="95"/>
                      <a:pt x="19" y="97"/>
                      <a:pt x="21" y="97"/>
                    </a:cubicBezTo>
                    <a:cubicBezTo>
                      <a:pt x="20" y="97"/>
                      <a:pt x="20" y="97"/>
                      <a:pt x="20" y="97"/>
                    </a:cubicBezTo>
                    <a:cubicBezTo>
                      <a:pt x="23" y="98"/>
                      <a:pt x="23" y="98"/>
                      <a:pt x="23" y="98"/>
                    </a:cubicBezTo>
                    <a:cubicBezTo>
                      <a:pt x="21" y="97"/>
                      <a:pt x="23" y="97"/>
                      <a:pt x="22" y="97"/>
                    </a:cubicBezTo>
                    <a:cubicBezTo>
                      <a:pt x="21" y="96"/>
                      <a:pt x="23" y="97"/>
                      <a:pt x="21" y="97"/>
                    </a:cubicBezTo>
                    <a:cubicBezTo>
                      <a:pt x="21" y="97"/>
                      <a:pt x="19" y="95"/>
                      <a:pt x="20" y="95"/>
                    </a:cubicBezTo>
                    <a:cubicBezTo>
                      <a:pt x="23" y="97"/>
                      <a:pt x="23" y="97"/>
                      <a:pt x="23" y="97"/>
                    </a:cubicBezTo>
                    <a:cubicBezTo>
                      <a:pt x="23" y="97"/>
                      <a:pt x="21" y="96"/>
                      <a:pt x="22" y="96"/>
                    </a:cubicBezTo>
                    <a:cubicBezTo>
                      <a:pt x="23" y="96"/>
                      <a:pt x="23" y="96"/>
                      <a:pt x="23" y="96"/>
                    </a:cubicBezTo>
                    <a:cubicBezTo>
                      <a:pt x="23" y="96"/>
                      <a:pt x="24" y="94"/>
                      <a:pt x="20" y="92"/>
                    </a:cubicBezTo>
                    <a:cubicBezTo>
                      <a:pt x="22" y="92"/>
                      <a:pt x="22" y="92"/>
                      <a:pt x="24" y="92"/>
                    </a:cubicBezTo>
                    <a:cubicBezTo>
                      <a:pt x="23" y="92"/>
                      <a:pt x="22" y="91"/>
                      <a:pt x="22" y="91"/>
                    </a:cubicBezTo>
                    <a:cubicBezTo>
                      <a:pt x="24" y="91"/>
                      <a:pt x="24" y="91"/>
                      <a:pt x="24" y="91"/>
                    </a:cubicBezTo>
                    <a:cubicBezTo>
                      <a:pt x="25" y="91"/>
                      <a:pt x="23" y="90"/>
                      <a:pt x="23" y="90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5" y="90"/>
                      <a:pt x="23" y="89"/>
                      <a:pt x="23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3" y="89"/>
                      <a:pt x="23" y="89"/>
                      <a:pt x="23" y="89"/>
                    </a:cubicBezTo>
                    <a:cubicBezTo>
                      <a:pt x="22" y="88"/>
                      <a:pt x="23" y="88"/>
                      <a:pt x="25" y="89"/>
                    </a:cubicBezTo>
                    <a:cubicBezTo>
                      <a:pt x="23" y="88"/>
                      <a:pt x="23" y="88"/>
                      <a:pt x="23" y="88"/>
                    </a:cubicBezTo>
                    <a:cubicBezTo>
                      <a:pt x="25" y="88"/>
                      <a:pt x="25" y="88"/>
                      <a:pt x="25" y="86"/>
                    </a:cubicBezTo>
                    <a:cubicBezTo>
                      <a:pt x="24" y="87"/>
                      <a:pt x="23" y="86"/>
                      <a:pt x="22" y="86"/>
                    </a:cubicBezTo>
                    <a:cubicBezTo>
                      <a:pt x="20" y="86"/>
                      <a:pt x="22" y="86"/>
                      <a:pt x="21" y="85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7" y="86"/>
                      <a:pt x="25" y="85"/>
                      <a:pt x="25" y="84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7" y="83"/>
                      <a:pt x="24" y="82"/>
                      <a:pt x="25" y="82"/>
                    </a:cubicBezTo>
                    <a:cubicBezTo>
                      <a:pt x="24" y="82"/>
                      <a:pt x="22" y="81"/>
                      <a:pt x="22" y="80"/>
                    </a:cubicBezTo>
                    <a:cubicBezTo>
                      <a:pt x="20" y="79"/>
                      <a:pt x="25" y="81"/>
                      <a:pt x="26" y="81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4" y="80"/>
                      <a:pt x="24" y="79"/>
                      <a:pt x="25" y="79"/>
                    </a:cubicBezTo>
                    <a:cubicBezTo>
                      <a:pt x="25" y="79"/>
                      <a:pt x="25" y="79"/>
                      <a:pt x="25" y="79"/>
                    </a:cubicBezTo>
                    <a:cubicBezTo>
                      <a:pt x="25" y="79"/>
                      <a:pt x="26" y="79"/>
                      <a:pt x="26" y="79"/>
                    </a:cubicBezTo>
                    <a:cubicBezTo>
                      <a:pt x="24" y="78"/>
                      <a:pt x="26" y="78"/>
                      <a:pt x="24" y="78"/>
                    </a:cubicBezTo>
                    <a:cubicBezTo>
                      <a:pt x="25" y="78"/>
                      <a:pt x="25" y="78"/>
                      <a:pt x="25" y="78"/>
                    </a:cubicBezTo>
                    <a:cubicBezTo>
                      <a:pt x="23" y="77"/>
                      <a:pt x="23" y="77"/>
                      <a:pt x="23" y="77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6" y="78"/>
                      <a:pt x="26" y="78"/>
                      <a:pt x="26" y="78"/>
                    </a:cubicBezTo>
                    <a:cubicBezTo>
                      <a:pt x="27" y="78"/>
                      <a:pt x="25" y="77"/>
                      <a:pt x="24" y="77"/>
                    </a:cubicBezTo>
                    <a:cubicBezTo>
                      <a:pt x="23" y="76"/>
                      <a:pt x="24" y="77"/>
                      <a:pt x="25" y="77"/>
                    </a:cubicBezTo>
                    <a:cubicBezTo>
                      <a:pt x="26" y="77"/>
                      <a:pt x="25" y="77"/>
                      <a:pt x="25" y="77"/>
                    </a:cubicBezTo>
                    <a:cubicBezTo>
                      <a:pt x="26" y="78"/>
                      <a:pt x="25" y="77"/>
                      <a:pt x="26" y="77"/>
                    </a:cubicBezTo>
                    <a:cubicBezTo>
                      <a:pt x="26" y="77"/>
                      <a:pt x="24" y="77"/>
                      <a:pt x="25" y="77"/>
                    </a:cubicBezTo>
                    <a:cubicBezTo>
                      <a:pt x="25" y="76"/>
                      <a:pt x="25" y="76"/>
                      <a:pt x="26" y="76"/>
                    </a:cubicBezTo>
                    <a:cubicBezTo>
                      <a:pt x="26" y="76"/>
                      <a:pt x="26" y="76"/>
                      <a:pt x="25" y="75"/>
                    </a:cubicBezTo>
                    <a:cubicBezTo>
                      <a:pt x="25" y="76"/>
                      <a:pt x="24" y="76"/>
                      <a:pt x="23" y="75"/>
                    </a:cubicBezTo>
                    <a:cubicBezTo>
                      <a:pt x="23" y="75"/>
                      <a:pt x="23" y="75"/>
                      <a:pt x="23" y="75"/>
                    </a:cubicBezTo>
                    <a:cubicBezTo>
                      <a:pt x="24" y="75"/>
                      <a:pt x="24" y="75"/>
                      <a:pt x="24" y="75"/>
                    </a:cubicBezTo>
                    <a:cubicBezTo>
                      <a:pt x="23" y="75"/>
                      <a:pt x="24" y="75"/>
                      <a:pt x="22" y="75"/>
                    </a:cubicBezTo>
                    <a:cubicBezTo>
                      <a:pt x="25" y="75"/>
                      <a:pt x="25" y="75"/>
                      <a:pt x="25" y="75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5" y="74"/>
                      <a:pt x="27" y="75"/>
                      <a:pt x="27" y="75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3"/>
                      <a:pt x="26" y="74"/>
                      <a:pt x="27" y="74"/>
                    </a:cubicBezTo>
                    <a:cubicBezTo>
                      <a:pt x="28" y="73"/>
                      <a:pt x="22" y="72"/>
                      <a:pt x="24" y="72"/>
                    </a:cubicBezTo>
                    <a:cubicBezTo>
                      <a:pt x="26" y="72"/>
                      <a:pt x="26" y="72"/>
                      <a:pt x="27" y="72"/>
                    </a:cubicBezTo>
                    <a:cubicBezTo>
                      <a:pt x="27" y="72"/>
                      <a:pt x="26" y="72"/>
                      <a:pt x="26" y="72"/>
                    </a:cubicBezTo>
                    <a:cubicBezTo>
                      <a:pt x="25" y="72"/>
                      <a:pt x="27" y="72"/>
                      <a:pt x="26" y="72"/>
                    </a:cubicBezTo>
                    <a:cubicBezTo>
                      <a:pt x="25" y="72"/>
                      <a:pt x="25" y="72"/>
                      <a:pt x="25" y="72"/>
                    </a:cubicBezTo>
                    <a:cubicBezTo>
                      <a:pt x="29" y="72"/>
                      <a:pt x="26" y="70"/>
                      <a:pt x="28" y="70"/>
                    </a:cubicBezTo>
                    <a:cubicBezTo>
                      <a:pt x="26" y="69"/>
                      <a:pt x="28" y="69"/>
                      <a:pt x="27" y="69"/>
                    </a:cubicBezTo>
                    <a:cubicBezTo>
                      <a:pt x="29" y="70"/>
                      <a:pt x="27" y="68"/>
                      <a:pt x="28" y="69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7" y="68"/>
                      <a:pt x="22" y="66"/>
                      <a:pt x="25" y="67"/>
                    </a:cubicBezTo>
                    <a:cubicBezTo>
                      <a:pt x="26" y="67"/>
                      <a:pt x="27" y="67"/>
                      <a:pt x="27" y="68"/>
                    </a:cubicBezTo>
                    <a:cubicBezTo>
                      <a:pt x="30" y="68"/>
                      <a:pt x="25" y="66"/>
                      <a:pt x="29" y="67"/>
                    </a:cubicBezTo>
                    <a:cubicBezTo>
                      <a:pt x="28" y="66"/>
                      <a:pt x="26" y="66"/>
                      <a:pt x="25" y="65"/>
                    </a:cubicBezTo>
                    <a:cubicBezTo>
                      <a:pt x="26" y="65"/>
                      <a:pt x="28" y="65"/>
                      <a:pt x="28" y="65"/>
                    </a:cubicBezTo>
                    <a:cubicBezTo>
                      <a:pt x="28" y="65"/>
                      <a:pt x="27" y="65"/>
                      <a:pt x="28" y="65"/>
                    </a:cubicBezTo>
                    <a:cubicBezTo>
                      <a:pt x="28" y="65"/>
                      <a:pt x="28" y="65"/>
                      <a:pt x="29" y="65"/>
                    </a:cubicBezTo>
                    <a:cubicBezTo>
                      <a:pt x="30" y="65"/>
                      <a:pt x="28" y="64"/>
                      <a:pt x="28" y="64"/>
                    </a:cubicBezTo>
                    <a:cubicBezTo>
                      <a:pt x="30" y="64"/>
                      <a:pt x="29" y="63"/>
                      <a:pt x="30" y="63"/>
                    </a:cubicBezTo>
                    <a:cubicBezTo>
                      <a:pt x="28" y="62"/>
                      <a:pt x="31" y="63"/>
                      <a:pt x="28" y="62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28" y="62"/>
                      <a:pt x="26" y="61"/>
                      <a:pt x="26" y="61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30" y="62"/>
                      <a:pt x="29" y="61"/>
                      <a:pt x="30" y="61"/>
                    </a:cubicBezTo>
                    <a:cubicBezTo>
                      <a:pt x="28" y="61"/>
                      <a:pt x="30" y="61"/>
                      <a:pt x="28" y="61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7" y="60"/>
                      <a:pt x="27" y="60"/>
                      <a:pt x="27" y="59"/>
                    </a:cubicBezTo>
                    <a:cubicBezTo>
                      <a:pt x="27" y="59"/>
                      <a:pt x="29" y="60"/>
                      <a:pt x="29" y="60"/>
                    </a:cubicBezTo>
                    <a:cubicBezTo>
                      <a:pt x="30" y="60"/>
                      <a:pt x="29" y="60"/>
                      <a:pt x="29" y="59"/>
                    </a:cubicBezTo>
                    <a:cubicBezTo>
                      <a:pt x="29" y="59"/>
                      <a:pt x="29" y="59"/>
                      <a:pt x="28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30" y="59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31" y="59"/>
                      <a:pt x="30" y="58"/>
                      <a:pt x="29" y="58"/>
                    </a:cubicBezTo>
                    <a:cubicBezTo>
                      <a:pt x="30" y="58"/>
                      <a:pt x="29" y="56"/>
                      <a:pt x="28" y="56"/>
                    </a:cubicBezTo>
                    <a:cubicBezTo>
                      <a:pt x="28" y="56"/>
                      <a:pt x="30" y="56"/>
                      <a:pt x="29" y="56"/>
                    </a:cubicBezTo>
                    <a:cubicBezTo>
                      <a:pt x="29" y="56"/>
                      <a:pt x="27" y="55"/>
                      <a:pt x="28" y="55"/>
                    </a:cubicBezTo>
                    <a:cubicBezTo>
                      <a:pt x="28" y="55"/>
                      <a:pt x="30" y="55"/>
                      <a:pt x="30" y="55"/>
                    </a:cubicBezTo>
                    <a:cubicBezTo>
                      <a:pt x="30" y="55"/>
                      <a:pt x="28" y="55"/>
                      <a:pt x="28" y="55"/>
                    </a:cubicBezTo>
                    <a:cubicBezTo>
                      <a:pt x="31" y="55"/>
                      <a:pt x="27" y="53"/>
                      <a:pt x="29" y="53"/>
                    </a:cubicBezTo>
                    <a:cubicBezTo>
                      <a:pt x="29" y="53"/>
                      <a:pt x="30" y="53"/>
                      <a:pt x="30" y="53"/>
                    </a:cubicBezTo>
                    <a:cubicBezTo>
                      <a:pt x="30" y="53"/>
                      <a:pt x="29" y="52"/>
                      <a:pt x="27" y="51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9" y="51"/>
                      <a:pt x="29" y="51"/>
                      <a:pt x="27" y="50"/>
                    </a:cubicBezTo>
                    <a:cubicBezTo>
                      <a:pt x="27" y="51"/>
                      <a:pt x="28" y="51"/>
                      <a:pt x="28" y="51"/>
                    </a:cubicBezTo>
                    <a:cubicBezTo>
                      <a:pt x="27" y="51"/>
                      <a:pt x="25" y="50"/>
                      <a:pt x="26" y="50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6" y="50"/>
                      <a:pt x="25" y="49"/>
                      <a:pt x="25" y="49"/>
                    </a:cubicBezTo>
                    <a:cubicBezTo>
                      <a:pt x="26" y="49"/>
                      <a:pt x="26" y="49"/>
                      <a:pt x="27" y="49"/>
                    </a:cubicBezTo>
                    <a:cubicBezTo>
                      <a:pt x="29" y="50"/>
                      <a:pt x="28" y="49"/>
                      <a:pt x="29" y="49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6" y="48"/>
                      <a:pt x="29" y="49"/>
                      <a:pt x="29" y="48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4" y="47"/>
                      <a:pt x="26" y="47"/>
                      <a:pt x="27" y="47"/>
                    </a:cubicBezTo>
                    <a:cubicBezTo>
                      <a:pt x="27" y="47"/>
                      <a:pt x="24" y="46"/>
                      <a:pt x="22" y="45"/>
                    </a:cubicBezTo>
                    <a:cubicBezTo>
                      <a:pt x="23" y="45"/>
                      <a:pt x="22" y="44"/>
                      <a:pt x="22" y="44"/>
                    </a:cubicBezTo>
                    <a:cubicBezTo>
                      <a:pt x="23" y="44"/>
                      <a:pt x="22" y="44"/>
                      <a:pt x="23" y="44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5" y="45"/>
                      <a:pt x="27" y="45"/>
                      <a:pt x="28" y="45"/>
                    </a:cubicBezTo>
                    <a:cubicBezTo>
                      <a:pt x="27" y="45"/>
                      <a:pt x="28" y="44"/>
                      <a:pt x="29" y="44"/>
                    </a:cubicBezTo>
                    <a:cubicBezTo>
                      <a:pt x="26" y="44"/>
                      <a:pt x="27" y="43"/>
                      <a:pt x="25" y="42"/>
                    </a:cubicBezTo>
                    <a:cubicBezTo>
                      <a:pt x="24" y="42"/>
                      <a:pt x="27" y="43"/>
                      <a:pt x="28" y="43"/>
                    </a:cubicBezTo>
                    <a:cubicBezTo>
                      <a:pt x="27" y="42"/>
                      <a:pt x="27" y="41"/>
                      <a:pt x="27" y="41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7" y="40"/>
                      <a:pt x="28" y="40"/>
                      <a:pt x="26" y="39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8" y="39"/>
                      <a:pt x="24" y="38"/>
                      <a:pt x="26" y="38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6" y="38"/>
                      <a:pt x="28" y="38"/>
                      <a:pt x="26" y="37"/>
                    </a:cubicBezTo>
                    <a:cubicBezTo>
                      <a:pt x="27" y="37"/>
                      <a:pt x="27" y="38"/>
                      <a:pt x="28" y="38"/>
                    </a:cubicBezTo>
                    <a:cubicBezTo>
                      <a:pt x="27" y="37"/>
                      <a:pt x="27" y="37"/>
                      <a:pt x="26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7"/>
                      <a:pt x="26" y="36"/>
                      <a:pt x="27" y="36"/>
                    </a:cubicBezTo>
                    <a:cubicBezTo>
                      <a:pt x="27" y="36"/>
                      <a:pt x="28" y="36"/>
                      <a:pt x="28" y="36"/>
                    </a:cubicBezTo>
                    <a:cubicBezTo>
                      <a:pt x="27" y="35"/>
                      <a:pt x="27" y="35"/>
                      <a:pt x="27" y="35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3"/>
                      <a:pt x="30" y="31"/>
                      <a:pt x="28" y="29"/>
                    </a:cubicBezTo>
                    <a:cubicBezTo>
                      <a:pt x="31" y="29"/>
                      <a:pt x="30" y="30"/>
                      <a:pt x="31" y="30"/>
                    </a:cubicBezTo>
                    <a:cubicBezTo>
                      <a:pt x="29" y="29"/>
                      <a:pt x="31" y="29"/>
                      <a:pt x="30" y="29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0" y="28"/>
                      <a:pt x="31" y="28"/>
                      <a:pt x="31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29" y="27"/>
                      <a:pt x="33" y="28"/>
                      <a:pt x="30" y="27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0" y="26"/>
                      <a:pt x="33" y="27"/>
                      <a:pt x="31" y="26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33" y="26"/>
                      <a:pt x="29" y="25"/>
                      <a:pt x="31" y="25"/>
                    </a:cubicBezTo>
                    <a:cubicBezTo>
                      <a:pt x="31" y="25"/>
                      <a:pt x="30" y="24"/>
                      <a:pt x="28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0" y="23"/>
                      <a:pt x="31" y="21"/>
                      <a:pt x="29" y="1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8" y="18"/>
                      <a:pt x="33" y="19"/>
                      <a:pt x="29" y="17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9" y="16"/>
                      <a:pt x="30" y="16"/>
                      <a:pt x="28" y="15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0" y="15"/>
                      <a:pt x="28" y="14"/>
                      <a:pt x="28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33" y="14"/>
                      <a:pt x="36" y="12"/>
                      <a:pt x="32" y="9"/>
                    </a:cubicBezTo>
                    <a:cubicBezTo>
                      <a:pt x="32" y="9"/>
                      <a:pt x="35" y="10"/>
                      <a:pt x="34" y="10"/>
                    </a:cubicBezTo>
                    <a:cubicBezTo>
                      <a:pt x="32" y="7"/>
                      <a:pt x="37" y="7"/>
                      <a:pt x="33" y="4"/>
                    </a:cubicBezTo>
                    <a:cubicBezTo>
                      <a:pt x="32" y="2"/>
                      <a:pt x="26" y="0"/>
                      <a:pt x="26" y="0"/>
                    </a:cubicBezTo>
                    <a:cubicBezTo>
                      <a:pt x="28" y="3"/>
                      <a:pt x="24" y="5"/>
                      <a:pt x="21" y="7"/>
                    </a:cubicBezTo>
                    <a:cubicBezTo>
                      <a:pt x="21" y="8"/>
                      <a:pt x="21" y="9"/>
                      <a:pt x="20" y="10"/>
                    </a:cubicBezTo>
                    <a:cubicBezTo>
                      <a:pt x="20" y="13"/>
                      <a:pt x="14" y="16"/>
                      <a:pt x="15" y="20"/>
                    </a:cubicBezTo>
                    <a:cubicBezTo>
                      <a:pt x="16" y="20"/>
                      <a:pt x="17" y="21"/>
                      <a:pt x="17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6" y="21"/>
                      <a:pt x="16" y="21"/>
                    </a:cubicBezTo>
                    <a:cubicBezTo>
                      <a:pt x="15" y="22"/>
                      <a:pt x="16" y="24"/>
                      <a:pt x="15" y="25"/>
                    </a:cubicBezTo>
                    <a:cubicBezTo>
                      <a:pt x="17" y="25"/>
                      <a:pt x="15" y="26"/>
                      <a:pt x="17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7" y="27"/>
                      <a:pt x="14" y="28"/>
                    </a:cubicBezTo>
                    <a:cubicBezTo>
                      <a:pt x="12" y="31"/>
                      <a:pt x="12" y="35"/>
                      <a:pt x="1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8" name="Freeform 116"/>
              <p:cNvSpPr/>
              <p:nvPr/>
            </p:nvSpPr>
            <p:spPr bwMode="auto">
              <a:xfrm>
                <a:off x="3914" y="130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9" name="Freeform 117"/>
              <p:cNvSpPr/>
              <p:nvPr/>
            </p:nvSpPr>
            <p:spPr bwMode="auto">
              <a:xfrm>
                <a:off x="3364" y="247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0" name="Freeform 118"/>
              <p:cNvSpPr/>
              <p:nvPr/>
            </p:nvSpPr>
            <p:spPr bwMode="auto">
              <a:xfrm>
                <a:off x="3920" y="1403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1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1" name="Freeform 119"/>
              <p:cNvSpPr/>
              <p:nvPr/>
            </p:nvSpPr>
            <p:spPr bwMode="auto">
              <a:xfrm>
                <a:off x="3918" y="1401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2" name="Freeform 120"/>
              <p:cNvSpPr/>
              <p:nvPr/>
            </p:nvSpPr>
            <p:spPr bwMode="auto">
              <a:xfrm>
                <a:off x="3920" y="1411"/>
                <a:ext cx="4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3" name="Freeform 121"/>
              <p:cNvSpPr/>
              <p:nvPr/>
            </p:nvSpPr>
            <p:spPr bwMode="auto">
              <a:xfrm>
                <a:off x="3477" y="15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4" name="Freeform 122"/>
              <p:cNvSpPr/>
              <p:nvPr/>
            </p:nvSpPr>
            <p:spPr bwMode="auto">
              <a:xfrm>
                <a:off x="3453" y="1458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5" name="Freeform 123"/>
              <p:cNvSpPr/>
              <p:nvPr/>
            </p:nvSpPr>
            <p:spPr bwMode="auto">
              <a:xfrm>
                <a:off x="3477" y="142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6" name="Freeform 124"/>
              <p:cNvSpPr/>
              <p:nvPr/>
            </p:nvSpPr>
            <p:spPr bwMode="auto">
              <a:xfrm>
                <a:off x="4603" y="18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7" name="Freeform 125"/>
              <p:cNvSpPr/>
              <p:nvPr/>
            </p:nvSpPr>
            <p:spPr bwMode="auto">
              <a:xfrm>
                <a:off x="3540" y="1530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8" name="Rectangle 126"/>
              <p:cNvSpPr>
                <a:spLocks noChangeArrowheads="1"/>
              </p:cNvSpPr>
              <p:nvPr/>
            </p:nvSpPr>
            <p:spPr bwMode="auto">
              <a:xfrm>
                <a:off x="3489" y="1441"/>
                <a:ext cx="2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9" name="Freeform 127"/>
              <p:cNvSpPr/>
              <p:nvPr/>
            </p:nvSpPr>
            <p:spPr bwMode="auto">
              <a:xfrm>
                <a:off x="3375" y="1310"/>
                <a:ext cx="174" cy="269"/>
              </a:xfrm>
              <a:custGeom>
                <a:avLst/>
                <a:gdLst>
                  <a:gd name="T0" fmla="*/ 11 w 82"/>
                  <a:gd name="T1" fmla="*/ 27 h 127"/>
                  <a:gd name="T2" fmla="*/ 20 w 82"/>
                  <a:gd name="T3" fmla="*/ 47 h 127"/>
                  <a:gd name="T4" fmla="*/ 34 w 82"/>
                  <a:gd name="T5" fmla="*/ 60 h 127"/>
                  <a:gd name="T6" fmla="*/ 37 w 82"/>
                  <a:gd name="T7" fmla="*/ 68 h 127"/>
                  <a:gd name="T8" fmla="*/ 43 w 82"/>
                  <a:gd name="T9" fmla="*/ 80 h 127"/>
                  <a:gd name="T10" fmla="*/ 47 w 82"/>
                  <a:gd name="T11" fmla="*/ 89 h 127"/>
                  <a:gd name="T12" fmla="*/ 53 w 82"/>
                  <a:gd name="T13" fmla="*/ 94 h 127"/>
                  <a:gd name="T14" fmla="*/ 60 w 82"/>
                  <a:gd name="T15" fmla="*/ 105 h 127"/>
                  <a:gd name="T16" fmla="*/ 63 w 82"/>
                  <a:gd name="T17" fmla="*/ 111 h 127"/>
                  <a:gd name="T18" fmla="*/ 63 w 82"/>
                  <a:gd name="T19" fmla="*/ 121 h 127"/>
                  <a:gd name="T20" fmla="*/ 65 w 82"/>
                  <a:gd name="T21" fmla="*/ 124 h 127"/>
                  <a:gd name="T22" fmla="*/ 69 w 82"/>
                  <a:gd name="T23" fmla="*/ 126 h 127"/>
                  <a:gd name="T24" fmla="*/ 72 w 82"/>
                  <a:gd name="T25" fmla="*/ 126 h 127"/>
                  <a:gd name="T26" fmla="*/ 73 w 82"/>
                  <a:gd name="T27" fmla="*/ 123 h 127"/>
                  <a:gd name="T28" fmla="*/ 71 w 82"/>
                  <a:gd name="T29" fmla="*/ 118 h 127"/>
                  <a:gd name="T30" fmla="*/ 73 w 82"/>
                  <a:gd name="T31" fmla="*/ 112 h 127"/>
                  <a:gd name="T32" fmla="*/ 80 w 82"/>
                  <a:gd name="T33" fmla="*/ 112 h 127"/>
                  <a:gd name="T34" fmla="*/ 80 w 82"/>
                  <a:gd name="T35" fmla="*/ 109 h 127"/>
                  <a:gd name="T36" fmla="*/ 76 w 82"/>
                  <a:gd name="T37" fmla="*/ 108 h 127"/>
                  <a:gd name="T38" fmla="*/ 78 w 82"/>
                  <a:gd name="T39" fmla="*/ 107 h 127"/>
                  <a:gd name="T40" fmla="*/ 73 w 82"/>
                  <a:gd name="T41" fmla="*/ 105 h 127"/>
                  <a:gd name="T42" fmla="*/ 77 w 82"/>
                  <a:gd name="T43" fmla="*/ 102 h 127"/>
                  <a:gd name="T44" fmla="*/ 78 w 82"/>
                  <a:gd name="T45" fmla="*/ 100 h 127"/>
                  <a:gd name="T46" fmla="*/ 76 w 82"/>
                  <a:gd name="T47" fmla="*/ 100 h 127"/>
                  <a:gd name="T48" fmla="*/ 76 w 82"/>
                  <a:gd name="T49" fmla="*/ 96 h 127"/>
                  <a:gd name="T50" fmla="*/ 71 w 82"/>
                  <a:gd name="T51" fmla="*/ 96 h 127"/>
                  <a:gd name="T52" fmla="*/ 65 w 82"/>
                  <a:gd name="T53" fmla="*/ 95 h 127"/>
                  <a:gd name="T54" fmla="*/ 70 w 82"/>
                  <a:gd name="T55" fmla="*/ 92 h 127"/>
                  <a:gd name="T56" fmla="*/ 68 w 82"/>
                  <a:gd name="T57" fmla="*/ 86 h 127"/>
                  <a:gd name="T58" fmla="*/ 67 w 82"/>
                  <a:gd name="T59" fmla="*/ 84 h 127"/>
                  <a:gd name="T60" fmla="*/ 65 w 82"/>
                  <a:gd name="T61" fmla="*/ 81 h 127"/>
                  <a:gd name="T62" fmla="*/ 62 w 82"/>
                  <a:gd name="T63" fmla="*/ 75 h 127"/>
                  <a:gd name="T64" fmla="*/ 60 w 82"/>
                  <a:gd name="T65" fmla="*/ 73 h 127"/>
                  <a:gd name="T66" fmla="*/ 59 w 82"/>
                  <a:gd name="T67" fmla="*/ 72 h 127"/>
                  <a:gd name="T68" fmla="*/ 57 w 82"/>
                  <a:gd name="T69" fmla="*/ 71 h 127"/>
                  <a:gd name="T70" fmla="*/ 58 w 82"/>
                  <a:gd name="T71" fmla="*/ 68 h 127"/>
                  <a:gd name="T72" fmla="*/ 55 w 82"/>
                  <a:gd name="T73" fmla="*/ 67 h 127"/>
                  <a:gd name="T74" fmla="*/ 54 w 82"/>
                  <a:gd name="T75" fmla="*/ 62 h 127"/>
                  <a:gd name="T76" fmla="*/ 51 w 82"/>
                  <a:gd name="T77" fmla="*/ 58 h 127"/>
                  <a:gd name="T78" fmla="*/ 51 w 82"/>
                  <a:gd name="T79" fmla="*/ 54 h 127"/>
                  <a:gd name="T80" fmla="*/ 48 w 82"/>
                  <a:gd name="T81" fmla="*/ 53 h 127"/>
                  <a:gd name="T82" fmla="*/ 49 w 82"/>
                  <a:gd name="T83" fmla="*/ 53 h 127"/>
                  <a:gd name="T84" fmla="*/ 45 w 82"/>
                  <a:gd name="T85" fmla="*/ 50 h 127"/>
                  <a:gd name="T86" fmla="*/ 43 w 82"/>
                  <a:gd name="T87" fmla="*/ 46 h 127"/>
                  <a:gd name="T88" fmla="*/ 41 w 82"/>
                  <a:gd name="T89" fmla="*/ 44 h 127"/>
                  <a:gd name="T90" fmla="*/ 32 w 82"/>
                  <a:gd name="T91" fmla="*/ 44 h 127"/>
                  <a:gd name="T92" fmla="*/ 35 w 82"/>
                  <a:gd name="T93" fmla="*/ 39 h 127"/>
                  <a:gd name="T94" fmla="*/ 31 w 82"/>
                  <a:gd name="T95" fmla="*/ 36 h 127"/>
                  <a:gd name="T96" fmla="*/ 30 w 82"/>
                  <a:gd name="T97" fmla="*/ 32 h 127"/>
                  <a:gd name="T98" fmla="*/ 26 w 82"/>
                  <a:gd name="T99" fmla="*/ 24 h 127"/>
                  <a:gd name="T100" fmla="*/ 25 w 82"/>
                  <a:gd name="T101" fmla="*/ 21 h 127"/>
                  <a:gd name="T102" fmla="*/ 15 w 82"/>
                  <a:gd name="T103" fmla="*/ 15 h 127"/>
                  <a:gd name="T104" fmla="*/ 13 w 82"/>
                  <a:gd name="T105" fmla="*/ 13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2" h="127">
                    <a:moveTo>
                      <a:pt x="1" y="12"/>
                    </a:moveTo>
                    <a:cubicBezTo>
                      <a:pt x="2" y="13"/>
                      <a:pt x="4" y="14"/>
                      <a:pt x="3" y="15"/>
                    </a:cubicBezTo>
                    <a:cubicBezTo>
                      <a:pt x="6" y="19"/>
                      <a:pt x="4" y="25"/>
                      <a:pt x="8" y="28"/>
                    </a:cubicBezTo>
                    <a:cubicBezTo>
                      <a:pt x="9" y="27"/>
                      <a:pt x="10" y="27"/>
                      <a:pt x="10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7"/>
                      <a:pt x="10" y="28"/>
                      <a:pt x="9" y="28"/>
                    </a:cubicBezTo>
                    <a:cubicBezTo>
                      <a:pt x="10" y="29"/>
                      <a:pt x="12" y="30"/>
                      <a:pt x="12" y="32"/>
                    </a:cubicBezTo>
                    <a:cubicBezTo>
                      <a:pt x="14" y="31"/>
                      <a:pt x="13" y="33"/>
                      <a:pt x="15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5" y="33"/>
                      <a:pt x="15" y="33"/>
                      <a:pt x="13" y="35"/>
                    </a:cubicBezTo>
                    <a:cubicBezTo>
                      <a:pt x="14" y="40"/>
                      <a:pt x="18" y="43"/>
                      <a:pt x="20" y="47"/>
                    </a:cubicBezTo>
                    <a:cubicBezTo>
                      <a:pt x="22" y="50"/>
                      <a:pt x="26" y="53"/>
                      <a:pt x="29" y="57"/>
                    </a:cubicBezTo>
                    <a:cubicBezTo>
                      <a:pt x="32" y="56"/>
                      <a:pt x="31" y="57"/>
                      <a:pt x="34" y="56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35" y="57"/>
                      <a:pt x="34" y="58"/>
                      <a:pt x="33" y="59"/>
                    </a:cubicBezTo>
                    <a:cubicBezTo>
                      <a:pt x="34" y="59"/>
                      <a:pt x="33" y="59"/>
                      <a:pt x="35" y="58"/>
                    </a:cubicBezTo>
                    <a:cubicBezTo>
                      <a:pt x="37" y="58"/>
                      <a:pt x="33" y="60"/>
                      <a:pt x="34" y="60"/>
                    </a:cubicBezTo>
                    <a:cubicBezTo>
                      <a:pt x="33" y="60"/>
                      <a:pt x="35" y="59"/>
                      <a:pt x="35" y="60"/>
                    </a:cubicBezTo>
                    <a:cubicBezTo>
                      <a:pt x="37" y="60"/>
                      <a:pt x="33" y="60"/>
                      <a:pt x="32" y="62"/>
                    </a:cubicBezTo>
                    <a:cubicBezTo>
                      <a:pt x="34" y="64"/>
                      <a:pt x="37" y="65"/>
                      <a:pt x="37" y="67"/>
                    </a:cubicBezTo>
                    <a:cubicBezTo>
                      <a:pt x="37" y="67"/>
                      <a:pt x="38" y="66"/>
                      <a:pt x="38" y="66"/>
                    </a:cubicBezTo>
                    <a:cubicBezTo>
                      <a:pt x="35" y="68"/>
                      <a:pt x="39" y="66"/>
                      <a:pt x="38" y="67"/>
                    </a:cubicBezTo>
                    <a:cubicBezTo>
                      <a:pt x="37" y="68"/>
                      <a:pt x="37" y="68"/>
                      <a:pt x="37" y="68"/>
                    </a:cubicBezTo>
                    <a:cubicBezTo>
                      <a:pt x="36" y="69"/>
                      <a:pt x="39" y="69"/>
                      <a:pt x="38" y="70"/>
                    </a:cubicBezTo>
                    <a:cubicBezTo>
                      <a:pt x="39" y="70"/>
                      <a:pt x="37" y="72"/>
                      <a:pt x="39" y="72"/>
                    </a:cubicBezTo>
                    <a:cubicBezTo>
                      <a:pt x="38" y="72"/>
                      <a:pt x="38" y="73"/>
                      <a:pt x="38" y="73"/>
                    </a:cubicBezTo>
                    <a:cubicBezTo>
                      <a:pt x="41" y="72"/>
                      <a:pt x="37" y="75"/>
                      <a:pt x="40" y="74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1" y="76"/>
                      <a:pt x="41" y="79"/>
                      <a:pt x="43" y="80"/>
                    </a:cubicBezTo>
                    <a:cubicBezTo>
                      <a:pt x="44" y="81"/>
                      <a:pt x="42" y="84"/>
                      <a:pt x="44" y="84"/>
                    </a:cubicBezTo>
                    <a:cubicBezTo>
                      <a:pt x="46" y="84"/>
                      <a:pt x="46" y="84"/>
                      <a:pt x="46" y="84"/>
                    </a:cubicBezTo>
                    <a:cubicBezTo>
                      <a:pt x="46" y="84"/>
                      <a:pt x="45" y="84"/>
                      <a:pt x="44" y="84"/>
                    </a:cubicBezTo>
                    <a:cubicBezTo>
                      <a:pt x="46" y="84"/>
                      <a:pt x="45" y="86"/>
                      <a:pt x="45" y="87"/>
                    </a:cubicBezTo>
                    <a:cubicBezTo>
                      <a:pt x="46" y="87"/>
                      <a:pt x="46" y="87"/>
                      <a:pt x="47" y="86"/>
                    </a:cubicBezTo>
                    <a:cubicBezTo>
                      <a:pt x="45" y="88"/>
                      <a:pt x="48" y="88"/>
                      <a:pt x="47" y="89"/>
                    </a:cubicBezTo>
                    <a:cubicBezTo>
                      <a:pt x="50" y="88"/>
                      <a:pt x="49" y="89"/>
                      <a:pt x="50" y="89"/>
                    </a:cubicBezTo>
                    <a:cubicBezTo>
                      <a:pt x="50" y="89"/>
                      <a:pt x="49" y="90"/>
                      <a:pt x="48" y="90"/>
                    </a:cubicBezTo>
                    <a:cubicBezTo>
                      <a:pt x="49" y="91"/>
                      <a:pt x="49" y="91"/>
                      <a:pt x="49" y="92"/>
                    </a:cubicBezTo>
                    <a:cubicBezTo>
                      <a:pt x="49" y="92"/>
                      <a:pt x="51" y="92"/>
                      <a:pt x="51" y="92"/>
                    </a:cubicBezTo>
                    <a:cubicBezTo>
                      <a:pt x="49" y="93"/>
                      <a:pt x="51" y="93"/>
                      <a:pt x="50" y="94"/>
                    </a:cubicBezTo>
                    <a:cubicBezTo>
                      <a:pt x="52" y="93"/>
                      <a:pt x="54" y="93"/>
                      <a:pt x="53" y="94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3" y="95"/>
                      <a:pt x="51" y="98"/>
                      <a:pt x="55" y="99"/>
                    </a:cubicBezTo>
                    <a:cubicBezTo>
                      <a:pt x="53" y="99"/>
                      <a:pt x="53" y="99"/>
                      <a:pt x="53" y="99"/>
                    </a:cubicBezTo>
                    <a:cubicBezTo>
                      <a:pt x="56" y="100"/>
                      <a:pt x="54" y="103"/>
                      <a:pt x="58" y="103"/>
                    </a:cubicBezTo>
                    <a:cubicBezTo>
                      <a:pt x="57" y="104"/>
                      <a:pt x="56" y="105"/>
                      <a:pt x="57" y="105"/>
                    </a:cubicBezTo>
                    <a:cubicBezTo>
                      <a:pt x="58" y="105"/>
                      <a:pt x="58" y="106"/>
                      <a:pt x="60" y="105"/>
                    </a:cubicBezTo>
                    <a:cubicBezTo>
                      <a:pt x="61" y="106"/>
                      <a:pt x="59" y="106"/>
                      <a:pt x="59" y="106"/>
                    </a:cubicBezTo>
                    <a:cubicBezTo>
                      <a:pt x="59" y="107"/>
                      <a:pt x="57" y="108"/>
                      <a:pt x="59" y="108"/>
                    </a:cubicBezTo>
                    <a:cubicBezTo>
                      <a:pt x="58" y="109"/>
                      <a:pt x="58" y="109"/>
                      <a:pt x="58" y="109"/>
                    </a:cubicBezTo>
                    <a:cubicBezTo>
                      <a:pt x="59" y="109"/>
                      <a:pt x="61" y="109"/>
                      <a:pt x="60" y="110"/>
                    </a:cubicBezTo>
                    <a:cubicBezTo>
                      <a:pt x="61" y="110"/>
                      <a:pt x="62" y="111"/>
                      <a:pt x="64" y="110"/>
                    </a:cubicBezTo>
                    <a:cubicBezTo>
                      <a:pt x="64" y="110"/>
                      <a:pt x="61" y="111"/>
                      <a:pt x="63" y="111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1" y="113"/>
                      <a:pt x="62" y="114"/>
                      <a:pt x="63" y="115"/>
                    </a:cubicBezTo>
                    <a:cubicBezTo>
                      <a:pt x="61" y="116"/>
                      <a:pt x="64" y="116"/>
                      <a:pt x="62" y="117"/>
                    </a:cubicBezTo>
                    <a:cubicBezTo>
                      <a:pt x="64" y="118"/>
                      <a:pt x="62" y="119"/>
                      <a:pt x="65" y="119"/>
                    </a:cubicBezTo>
                    <a:cubicBezTo>
                      <a:pt x="64" y="119"/>
                      <a:pt x="64" y="119"/>
                      <a:pt x="64" y="119"/>
                    </a:cubicBezTo>
                    <a:cubicBezTo>
                      <a:pt x="64" y="120"/>
                      <a:pt x="64" y="121"/>
                      <a:pt x="63" y="121"/>
                    </a:cubicBezTo>
                    <a:cubicBezTo>
                      <a:pt x="63" y="122"/>
                      <a:pt x="65" y="122"/>
                      <a:pt x="66" y="122"/>
                    </a:cubicBezTo>
                    <a:cubicBezTo>
                      <a:pt x="64" y="122"/>
                      <a:pt x="64" y="122"/>
                      <a:pt x="64" y="122"/>
                    </a:cubicBezTo>
                    <a:cubicBezTo>
                      <a:pt x="65" y="123"/>
                      <a:pt x="67" y="123"/>
                      <a:pt x="69" y="123"/>
                    </a:cubicBezTo>
                    <a:cubicBezTo>
                      <a:pt x="68" y="123"/>
                      <a:pt x="69" y="123"/>
                      <a:pt x="68" y="124"/>
                    </a:cubicBezTo>
                    <a:cubicBezTo>
                      <a:pt x="67" y="123"/>
                      <a:pt x="66" y="123"/>
                      <a:pt x="64" y="123"/>
                    </a:cubicBezTo>
                    <a:cubicBezTo>
                      <a:pt x="63" y="123"/>
                      <a:pt x="67" y="124"/>
                      <a:pt x="65" y="124"/>
                    </a:cubicBezTo>
                    <a:cubicBezTo>
                      <a:pt x="64" y="125"/>
                      <a:pt x="65" y="125"/>
                      <a:pt x="67" y="125"/>
                    </a:cubicBezTo>
                    <a:cubicBezTo>
                      <a:pt x="66" y="125"/>
                      <a:pt x="66" y="125"/>
                      <a:pt x="65" y="125"/>
                    </a:cubicBezTo>
                    <a:cubicBezTo>
                      <a:pt x="65" y="126"/>
                      <a:pt x="65" y="126"/>
                      <a:pt x="66" y="126"/>
                    </a:cubicBezTo>
                    <a:cubicBezTo>
                      <a:pt x="66" y="126"/>
                      <a:pt x="66" y="126"/>
                      <a:pt x="66" y="126"/>
                    </a:cubicBezTo>
                    <a:cubicBezTo>
                      <a:pt x="67" y="126"/>
                      <a:pt x="67" y="126"/>
                      <a:pt x="69" y="126"/>
                    </a:cubicBezTo>
                    <a:cubicBezTo>
                      <a:pt x="69" y="126"/>
                      <a:pt x="68" y="126"/>
                      <a:pt x="69" y="126"/>
                    </a:cubicBezTo>
                    <a:cubicBezTo>
                      <a:pt x="70" y="126"/>
                      <a:pt x="71" y="126"/>
                      <a:pt x="69" y="126"/>
                    </a:cubicBezTo>
                    <a:cubicBezTo>
                      <a:pt x="68" y="127"/>
                      <a:pt x="67" y="126"/>
                      <a:pt x="66" y="126"/>
                    </a:cubicBezTo>
                    <a:cubicBezTo>
                      <a:pt x="70" y="127"/>
                      <a:pt x="70" y="127"/>
                      <a:pt x="70" y="127"/>
                    </a:cubicBezTo>
                    <a:cubicBezTo>
                      <a:pt x="69" y="127"/>
                      <a:pt x="69" y="127"/>
                      <a:pt x="71" y="127"/>
                    </a:cubicBezTo>
                    <a:cubicBezTo>
                      <a:pt x="70" y="126"/>
                      <a:pt x="70" y="126"/>
                      <a:pt x="70" y="126"/>
                    </a:cubicBezTo>
                    <a:cubicBezTo>
                      <a:pt x="72" y="126"/>
                      <a:pt x="72" y="126"/>
                      <a:pt x="72" y="126"/>
                    </a:cubicBezTo>
                    <a:cubicBezTo>
                      <a:pt x="71" y="126"/>
                      <a:pt x="72" y="125"/>
                      <a:pt x="71" y="125"/>
                    </a:cubicBezTo>
                    <a:cubicBezTo>
                      <a:pt x="70" y="125"/>
                      <a:pt x="70" y="125"/>
                      <a:pt x="70" y="125"/>
                    </a:cubicBezTo>
                    <a:cubicBezTo>
                      <a:pt x="69" y="125"/>
                      <a:pt x="67" y="124"/>
                      <a:pt x="69" y="124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71" y="124"/>
                      <a:pt x="70" y="124"/>
                      <a:pt x="71" y="123"/>
                    </a:cubicBezTo>
                    <a:cubicBezTo>
                      <a:pt x="73" y="123"/>
                      <a:pt x="73" y="123"/>
                      <a:pt x="73" y="123"/>
                    </a:cubicBezTo>
                    <a:cubicBezTo>
                      <a:pt x="70" y="124"/>
                      <a:pt x="72" y="122"/>
                      <a:pt x="71" y="122"/>
                    </a:cubicBezTo>
                    <a:cubicBezTo>
                      <a:pt x="72" y="122"/>
                      <a:pt x="72" y="122"/>
                      <a:pt x="72" y="122"/>
                    </a:cubicBezTo>
                    <a:cubicBezTo>
                      <a:pt x="73" y="122"/>
                      <a:pt x="70" y="123"/>
                      <a:pt x="70" y="122"/>
                    </a:cubicBezTo>
                    <a:cubicBezTo>
                      <a:pt x="71" y="122"/>
                      <a:pt x="73" y="122"/>
                      <a:pt x="74" y="121"/>
                    </a:cubicBezTo>
                    <a:cubicBezTo>
                      <a:pt x="74" y="121"/>
                      <a:pt x="72" y="120"/>
                      <a:pt x="74" y="119"/>
                    </a:cubicBezTo>
                    <a:cubicBezTo>
                      <a:pt x="73" y="118"/>
                      <a:pt x="72" y="118"/>
                      <a:pt x="71" y="118"/>
                    </a:cubicBezTo>
                    <a:cubicBezTo>
                      <a:pt x="71" y="117"/>
                      <a:pt x="74" y="117"/>
                      <a:pt x="73" y="117"/>
                    </a:cubicBezTo>
                    <a:cubicBezTo>
                      <a:pt x="74" y="117"/>
                      <a:pt x="75" y="117"/>
                      <a:pt x="75" y="116"/>
                    </a:cubicBezTo>
                    <a:cubicBezTo>
                      <a:pt x="74" y="116"/>
                      <a:pt x="75" y="115"/>
                      <a:pt x="73" y="116"/>
                    </a:cubicBezTo>
                    <a:cubicBezTo>
                      <a:pt x="74" y="115"/>
                      <a:pt x="74" y="114"/>
                      <a:pt x="73" y="114"/>
                    </a:cubicBezTo>
                    <a:cubicBezTo>
                      <a:pt x="73" y="114"/>
                      <a:pt x="75" y="114"/>
                      <a:pt x="76" y="113"/>
                    </a:cubicBezTo>
                    <a:cubicBezTo>
                      <a:pt x="74" y="113"/>
                      <a:pt x="73" y="113"/>
                      <a:pt x="73" y="112"/>
                    </a:cubicBezTo>
                    <a:cubicBezTo>
                      <a:pt x="72" y="112"/>
                      <a:pt x="72" y="113"/>
                      <a:pt x="70" y="113"/>
                    </a:cubicBezTo>
                    <a:cubicBezTo>
                      <a:pt x="70" y="113"/>
                      <a:pt x="69" y="113"/>
                      <a:pt x="69" y="113"/>
                    </a:cubicBezTo>
                    <a:cubicBezTo>
                      <a:pt x="71" y="112"/>
                      <a:pt x="74" y="112"/>
                      <a:pt x="74" y="111"/>
                    </a:cubicBezTo>
                    <a:cubicBezTo>
                      <a:pt x="77" y="111"/>
                      <a:pt x="73" y="112"/>
                      <a:pt x="76" y="111"/>
                    </a:cubicBezTo>
                    <a:cubicBezTo>
                      <a:pt x="78" y="111"/>
                      <a:pt x="79" y="112"/>
                      <a:pt x="77" y="113"/>
                    </a:cubicBezTo>
                    <a:cubicBezTo>
                      <a:pt x="80" y="113"/>
                      <a:pt x="78" y="112"/>
                      <a:pt x="80" y="112"/>
                    </a:cubicBezTo>
                    <a:cubicBezTo>
                      <a:pt x="80" y="111"/>
                      <a:pt x="78" y="111"/>
                      <a:pt x="78" y="111"/>
                    </a:cubicBezTo>
                    <a:cubicBezTo>
                      <a:pt x="77" y="111"/>
                      <a:pt x="77" y="111"/>
                      <a:pt x="76" y="111"/>
                    </a:cubicBezTo>
                    <a:cubicBezTo>
                      <a:pt x="73" y="111"/>
                      <a:pt x="77" y="110"/>
                      <a:pt x="77" y="110"/>
                    </a:cubicBezTo>
                    <a:cubicBezTo>
                      <a:pt x="78" y="110"/>
                      <a:pt x="78" y="110"/>
                      <a:pt x="78" y="110"/>
                    </a:cubicBezTo>
                    <a:cubicBezTo>
                      <a:pt x="79" y="109"/>
                      <a:pt x="77" y="110"/>
                      <a:pt x="77" y="109"/>
                    </a:cubicBezTo>
                    <a:cubicBezTo>
                      <a:pt x="80" y="108"/>
                      <a:pt x="78" y="110"/>
                      <a:pt x="80" y="109"/>
                    </a:cubicBezTo>
                    <a:cubicBezTo>
                      <a:pt x="82" y="109"/>
                      <a:pt x="82" y="109"/>
                      <a:pt x="82" y="109"/>
                    </a:cubicBezTo>
                    <a:cubicBezTo>
                      <a:pt x="82" y="108"/>
                      <a:pt x="79" y="109"/>
                      <a:pt x="80" y="108"/>
                    </a:cubicBezTo>
                    <a:cubicBezTo>
                      <a:pt x="81" y="108"/>
                      <a:pt x="81" y="108"/>
                      <a:pt x="81" y="108"/>
                    </a:cubicBezTo>
                    <a:cubicBezTo>
                      <a:pt x="80" y="108"/>
                      <a:pt x="80" y="108"/>
                      <a:pt x="80" y="108"/>
                    </a:cubicBezTo>
                    <a:cubicBezTo>
                      <a:pt x="79" y="108"/>
                      <a:pt x="77" y="108"/>
                      <a:pt x="77" y="109"/>
                    </a:cubicBezTo>
                    <a:cubicBezTo>
                      <a:pt x="74" y="109"/>
                      <a:pt x="77" y="109"/>
                      <a:pt x="76" y="108"/>
                    </a:cubicBezTo>
                    <a:cubicBezTo>
                      <a:pt x="74" y="108"/>
                      <a:pt x="76" y="108"/>
                      <a:pt x="75" y="109"/>
                    </a:cubicBezTo>
                    <a:cubicBezTo>
                      <a:pt x="73" y="109"/>
                      <a:pt x="73" y="109"/>
                      <a:pt x="73" y="108"/>
                    </a:cubicBezTo>
                    <a:cubicBezTo>
                      <a:pt x="72" y="108"/>
                      <a:pt x="74" y="108"/>
                      <a:pt x="75" y="107"/>
                    </a:cubicBezTo>
                    <a:cubicBezTo>
                      <a:pt x="76" y="107"/>
                      <a:pt x="76" y="108"/>
                      <a:pt x="75" y="108"/>
                    </a:cubicBezTo>
                    <a:cubicBezTo>
                      <a:pt x="77" y="108"/>
                      <a:pt x="79" y="107"/>
                      <a:pt x="80" y="107"/>
                    </a:cubicBezTo>
                    <a:cubicBezTo>
                      <a:pt x="81" y="106"/>
                      <a:pt x="79" y="107"/>
                      <a:pt x="78" y="107"/>
                    </a:cubicBezTo>
                    <a:cubicBezTo>
                      <a:pt x="78" y="107"/>
                      <a:pt x="76" y="107"/>
                      <a:pt x="76" y="107"/>
                    </a:cubicBezTo>
                    <a:cubicBezTo>
                      <a:pt x="71" y="107"/>
                      <a:pt x="79" y="106"/>
                      <a:pt x="78" y="105"/>
                    </a:cubicBezTo>
                    <a:cubicBezTo>
                      <a:pt x="75" y="106"/>
                      <a:pt x="74" y="105"/>
                      <a:pt x="70" y="107"/>
                    </a:cubicBezTo>
                    <a:cubicBezTo>
                      <a:pt x="70" y="107"/>
                      <a:pt x="69" y="107"/>
                      <a:pt x="69" y="106"/>
                    </a:cubicBezTo>
                    <a:cubicBezTo>
                      <a:pt x="71" y="106"/>
                      <a:pt x="71" y="106"/>
                      <a:pt x="73" y="105"/>
                    </a:cubicBezTo>
                    <a:cubicBezTo>
                      <a:pt x="73" y="105"/>
                      <a:pt x="73" y="105"/>
                      <a:pt x="73" y="105"/>
                    </a:cubicBezTo>
                    <a:cubicBezTo>
                      <a:pt x="75" y="105"/>
                      <a:pt x="75" y="105"/>
                      <a:pt x="75" y="105"/>
                    </a:cubicBezTo>
                    <a:cubicBezTo>
                      <a:pt x="79" y="103"/>
                      <a:pt x="79" y="103"/>
                      <a:pt x="79" y="103"/>
                    </a:cubicBezTo>
                    <a:cubicBezTo>
                      <a:pt x="78" y="103"/>
                      <a:pt x="77" y="104"/>
                      <a:pt x="76" y="103"/>
                    </a:cubicBezTo>
                    <a:cubicBezTo>
                      <a:pt x="77" y="103"/>
                      <a:pt x="78" y="103"/>
                      <a:pt x="78" y="102"/>
                    </a:cubicBezTo>
                    <a:cubicBezTo>
                      <a:pt x="77" y="103"/>
                      <a:pt x="75" y="103"/>
                      <a:pt x="75" y="103"/>
                    </a:cubicBezTo>
                    <a:cubicBezTo>
                      <a:pt x="74" y="103"/>
                      <a:pt x="76" y="102"/>
                      <a:pt x="77" y="102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7" y="102"/>
                      <a:pt x="79" y="101"/>
                      <a:pt x="79" y="101"/>
                    </a:cubicBezTo>
                    <a:cubicBezTo>
                      <a:pt x="77" y="101"/>
                      <a:pt x="76" y="102"/>
                      <a:pt x="74" y="102"/>
                    </a:cubicBezTo>
                    <a:cubicBezTo>
                      <a:pt x="74" y="102"/>
                      <a:pt x="75" y="101"/>
                      <a:pt x="75" y="101"/>
                    </a:cubicBezTo>
                    <a:cubicBezTo>
                      <a:pt x="76" y="101"/>
                      <a:pt x="76" y="101"/>
                      <a:pt x="76" y="101"/>
                    </a:cubicBezTo>
                    <a:cubicBezTo>
                      <a:pt x="76" y="101"/>
                      <a:pt x="79" y="100"/>
                      <a:pt x="78" y="100"/>
                    </a:cubicBezTo>
                    <a:cubicBezTo>
                      <a:pt x="77" y="100"/>
                      <a:pt x="77" y="100"/>
                      <a:pt x="77" y="100"/>
                    </a:cubicBezTo>
                    <a:cubicBezTo>
                      <a:pt x="77" y="100"/>
                      <a:pt x="78" y="100"/>
                      <a:pt x="78" y="100"/>
                    </a:cubicBezTo>
                    <a:cubicBezTo>
                      <a:pt x="77" y="100"/>
                      <a:pt x="77" y="99"/>
                      <a:pt x="77" y="99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77" y="99"/>
                      <a:pt x="75" y="99"/>
                      <a:pt x="76" y="99"/>
                    </a:cubicBezTo>
                    <a:cubicBezTo>
                      <a:pt x="74" y="100"/>
                      <a:pt x="77" y="99"/>
                      <a:pt x="76" y="100"/>
                    </a:cubicBezTo>
                    <a:cubicBezTo>
                      <a:pt x="74" y="100"/>
                      <a:pt x="74" y="100"/>
                      <a:pt x="73" y="100"/>
                    </a:cubicBezTo>
                    <a:cubicBezTo>
                      <a:pt x="76" y="99"/>
                      <a:pt x="73" y="99"/>
                      <a:pt x="73" y="99"/>
                    </a:cubicBezTo>
                    <a:cubicBezTo>
                      <a:pt x="74" y="98"/>
                      <a:pt x="75" y="98"/>
                      <a:pt x="75" y="98"/>
                    </a:cubicBezTo>
                    <a:cubicBezTo>
                      <a:pt x="73" y="98"/>
                      <a:pt x="73" y="98"/>
                      <a:pt x="73" y="98"/>
                    </a:cubicBezTo>
                    <a:cubicBezTo>
                      <a:pt x="77" y="97"/>
                      <a:pt x="73" y="98"/>
                      <a:pt x="73" y="97"/>
                    </a:cubicBezTo>
                    <a:cubicBezTo>
                      <a:pt x="75" y="97"/>
                      <a:pt x="76" y="96"/>
                      <a:pt x="76" y="96"/>
                    </a:cubicBezTo>
                    <a:cubicBezTo>
                      <a:pt x="74" y="97"/>
                      <a:pt x="73" y="97"/>
                      <a:pt x="71" y="97"/>
                    </a:cubicBezTo>
                    <a:cubicBezTo>
                      <a:pt x="72" y="96"/>
                      <a:pt x="75" y="96"/>
                      <a:pt x="76" y="96"/>
                    </a:cubicBezTo>
                    <a:cubicBezTo>
                      <a:pt x="74" y="96"/>
                      <a:pt x="77" y="94"/>
                      <a:pt x="75" y="95"/>
                    </a:cubicBezTo>
                    <a:cubicBezTo>
                      <a:pt x="74" y="96"/>
                      <a:pt x="73" y="96"/>
                      <a:pt x="72" y="96"/>
                    </a:cubicBezTo>
                    <a:cubicBezTo>
                      <a:pt x="72" y="95"/>
                      <a:pt x="73" y="96"/>
                      <a:pt x="74" y="95"/>
                    </a:cubicBezTo>
                    <a:cubicBezTo>
                      <a:pt x="74" y="95"/>
                      <a:pt x="72" y="95"/>
                      <a:pt x="71" y="96"/>
                    </a:cubicBezTo>
                    <a:cubicBezTo>
                      <a:pt x="71" y="95"/>
                      <a:pt x="69" y="96"/>
                      <a:pt x="70" y="95"/>
                    </a:cubicBezTo>
                    <a:cubicBezTo>
                      <a:pt x="72" y="94"/>
                      <a:pt x="71" y="95"/>
                      <a:pt x="72" y="95"/>
                    </a:cubicBezTo>
                    <a:cubicBezTo>
                      <a:pt x="72" y="94"/>
                      <a:pt x="68" y="96"/>
                      <a:pt x="68" y="95"/>
                    </a:cubicBezTo>
                    <a:cubicBezTo>
                      <a:pt x="67" y="96"/>
                      <a:pt x="64" y="97"/>
                      <a:pt x="63" y="97"/>
                    </a:cubicBezTo>
                    <a:cubicBezTo>
                      <a:pt x="63" y="96"/>
                      <a:pt x="64" y="97"/>
                      <a:pt x="66" y="96"/>
                    </a:cubicBezTo>
                    <a:cubicBezTo>
                      <a:pt x="65" y="95"/>
                      <a:pt x="65" y="95"/>
                      <a:pt x="65" y="95"/>
                    </a:cubicBezTo>
                    <a:cubicBezTo>
                      <a:pt x="68" y="94"/>
                      <a:pt x="70" y="95"/>
                      <a:pt x="72" y="93"/>
                    </a:cubicBezTo>
                    <a:cubicBezTo>
                      <a:pt x="71" y="93"/>
                      <a:pt x="71" y="93"/>
                      <a:pt x="71" y="93"/>
                    </a:cubicBezTo>
                    <a:cubicBezTo>
                      <a:pt x="72" y="93"/>
                      <a:pt x="74" y="93"/>
                      <a:pt x="74" y="92"/>
                    </a:cubicBezTo>
                    <a:cubicBezTo>
                      <a:pt x="72" y="93"/>
                      <a:pt x="74" y="92"/>
                      <a:pt x="73" y="92"/>
                    </a:cubicBezTo>
                    <a:cubicBezTo>
                      <a:pt x="71" y="92"/>
                      <a:pt x="74" y="92"/>
                      <a:pt x="72" y="92"/>
                    </a:cubicBezTo>
                    <a:cubicBezTo>
                      <a:pt x="72" y="92"/>
                      <a:pt x="69" y="93"/>
                      <a:pt x="70" y="92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4" y="91"/>
                      <a:pt x="71" y="92"/>
                      <a:pt x="72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2" y="89"/>
                      <a:pt x="72" y="88"/>
                      <a:pt x="67" y="88"/>
                    </a:cubicBezTo>
                    <a:cubicBezTo>
                      <a:pt x="69" y="87"/>
                      <a:pt x="69" y="87"/>
                      <a:pt x="70" y="86"/>
                    </a:cubicBezTo>
                    <a:cubicBezTo>
                      <a:pt x="69" y="86"/>
                      <a:pt x="68" y="86"/>
                      <a:pt x="68" y="86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70" y="84"/>
                      <a:pt x="68" y="85"/>
                      <a:pt x="67" y="85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9" y="83"/>
                      <a:pt x="67" y="84"/>
                      <a:pt x="67" y="84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7" y="84"/>
                      <a:pt x="67" y="84"/>
                      <a:pt x="67" y="84"/>
                    </a:cubicBezTo>
                    <a:cubicBezTo>
                      <a:pt x="66" y="84"/>
                      <a:pt x="66" y="83"/>
                      <a:pt x="68" y="83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2"/>
                      <a:pt x="67" y="81"/>
                      <a:pt x="66" y="81"/>
                    </a:cubicBezTo>
                    <a:cubicBezTo>
                      <a:pt x="66" y="82"/>
                      <a:pt x="65" y="82"/>
                      <a:pt x="64" y="82"/>
                    </a:cubicBezTo>
                    <a:cubicBezTo>
                      <a:pt x="62" y="83"/>
                      <a:pt x="64" y="82"/>
                      <a:pt x="63" y="82"/>
                    </a:cubicBezTo>
                    <a:cubicBezTo>
                      <a:pt x="64" y="82"/>
                      <a:pt x="64" y="81"/>
                      <a:pt x="65" y="81"/>
                    </a:cubicBezTo>
                    <a:cubicBezTo>
                      <a:pt x="68" y="79"/>
                      <a:pt x="65" y="79"/>
                      <a:pt x="65" y="78"/>
                    </a:cubicBezTo>
                    <a:cubicBezTo>
                      <a:pt x="64" y="78"/>
                      <a:pt x="64" y="78"/>
                      <a:pt x="64" y="78"/>
                    </a:cubicBezTo>
                    <a:cubicBezTo>
                      <a:pt x="66" y="77"/>
                      <a:pt x="63" y="77"/>
                      <a:pt x="64" y="76"/>
                    </a:cubicBezTo>
                    <a:cubicBezTo>
                      <a:pt x="63" y="76"/>
                      <a:pt x="60" y="77"/>
                      <a:pt x="60" y="77"/>
                    </a:cubicBezTo>
                    <a:cubicBezTo>
                      <a:pt x="58" y="78"/>
                      <a:pt x="62" y="76"/>
                      <a:pt x="63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1" y="75"/>
                      <a:pt x="60" y="75"/>
                      <a:pt x="61" y="74"/>
                    </a:cubicBezTo>
                    <a:cubicBezTo>
                      <a:pt x="61" y="74"/>
                      <a:pt x="61" y="74"/>
                      <a:pt x="61" y="74"/>
                    </a:cubicBezTo>
                    <a:cubicBezTo>
                      <a:pt x="61" y="74"/>
                      <a:pt x="62" y="73"/>
                      <a:pt x="62" y="73"/>
                    </a:cubicBezTo>
                    <a:cubicBezTo>
                      <a:pt x="60" y="74"/>
                      <a:pt x="61" y="72"/>
                      <a:pt x="59" y="73"/>
                    </a:cubicBezTo>
                    <a:cubicBezTo>
                      <a:pt x="60" y="73"/>
                      <a:pt x="60" y="73"/>
                      <a:pt x="60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61" y="72"/>
                      <a:pt x="61" y="72"/>
                      <a:pt x="61" y="72"/>
                    </a:cubicBezTo>
                    <a:cubicBezTo>
                      <a:pt x="62" y="71"/>
                      <a:pt x="60" y="72"/>
                      <a:pt x="59" y="73"/>
                    </a:cubicBezTo>
                    <a:cubicBezTo>
                      <a:pt x="57" y="73"/>
                      <a:pt x="59" y="72"/>
                      <a:pt x="59" y="72"/>
                    </a:cubicBezTo>
                    <a:cubicBezTo>
                      <a:pt x="60" y="71"/>
                      <a:pt x="59" y="72"/>
                      <a:pt x="59" y="72"/>
                    </a:cubicBezTo>
                    <a:cubicBezTo>
                      <a:pt x="61" y="72"/>
                      <a:pt x="60" y="72"/>
                      <a:pt x="61" y="71"/>
                    </a:cubicBezTo>
                    <a:cubicBezTo>
                      <a:pt x="61" y="71"/>
                      <a:pt x="59" y="72"/>
                      <a:pt x="59" y="72"/>
                    </a:cubicBezTo>
                    <a:cubicBezTo>
                      <a:pt x="59" y="71"/>
                      <a:pt x="58" y="71"/>
                      <a:pt x="60" y="70"/>
                    </a:cubicBezTo>
                    <a:cubicBezTo>
                      <a:pt x="59" y="71"/>
                      <a:pt x="59" y="70"/>
                      <a:pt x="58" y="70"/>
                    </a:cubicBezTo>
                    <a:cubicBezTo>
                      <a:pt x="58" y="71"/>
                      <a:pt x="58" y="71"/>
                      <a:pt x="57" y="72"/>
                    </a:cubicBezTo>
                    <a:cubicBezTo>
                      <a:pt x="57" y="72"/>
                      <a:pt x="56" y="72"/>
                      <a:pt x="57" y="71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57" y="71"/>
                      <a:pt x="57" y="71"/>
                      <a:pt x="56" y="72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6" y="71"/>
                      <a:pt x="56" y="70"/>
                      <a:pt x="56" y="70"/>
                    </a:cubicBezTo>
                    <a:cubicBezTo>
                      <a:pt x="57" y="69"/>
                      <a:pt x="59" y="69"/>
                      <a:pt x="59" y="68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7" y="68"/>
                      <a:pt x="58" y="68"/>
                      <a:pt x="59" y="68"/>
                    </a:cubicBezTo>
                    <a:cubicBezTo>
                      <a:pt x="59" y="66"/>
                      <a:pt x="54" y="69"/>
                      <a:pt x="55" y="68"/>
                    </a:cubicBezTo>
                    <a:cubicBezTo>
                      <a:pt x="57" y="67"/>
                      <a:pt x="57" y="67"/>
                      <a:pt x="57" y="66"/>
                    </a:cubicBezTo>
                    <a:cubicBezTo>
                      <a:pt x="56" y="67"/>
                      <a:pt x="56" y="67"/>
                      <a:pt x="56" y="67"/>
                    </a:cubicBezTo>
                    <a:cubicBezTo>
                      <a:pt x="55" y="67"/>
                      <a:pt x="58" y="66"/>
                      <a:pt x="56" y="67"/>
                    </a:cubicBezTo>
                    <a:cubicBezTo>
                      <a:pt x="55" y="68"/>
                      <a:pt x="56" y="67"/>
                      <a:pt x="55" y="67"/>
                    </a:cubicBezTo>
                    <a:cubicBezTo>
                      <a:pt x="59" y="65"/>
                      <a:pt x="55" y="65"/>
                      <a:pt x="57" y="63"/>
                    </a:cubicBezTo>
                    <a:cubicBezTo>
                      <a:pt x="54" y="64"/>
                      <a:pt x="56" y="63"/>
                      <a:pt x="55" y="63"/>
                    </a:cubicBezTo>
                    <a:cubicBezTo>
                      <a:pt x="57" y="62"/>
                      <a:pt x="54" y="63"/>
                      <a:pt x="55" y="62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4" y="62"/>
                      <a:pt x="49" y="64"/>
                      <a:pt x="52" y="63"/>
                    </a:cubicBezTo>
                    <a:cubicBezTo>
                      <a:pt x="52" y="62"/>
                      <a:pt x="54" y="62"/>
                      <a:pt x="54" y="62"/>
                    </a:cubicBezTo>
                    <a:cubicBezTo>
                      <a:pt x="56" y="60"/>
                      <a:pt x="51" y="62"/>
                      <a:pt x="54" y="60"/>
                    </a:cubicBezTo>
                    <a:cubicBezTo>
                      <a:pt x="53" y="60"/>
                      <a:pt x="52" y="61"/>
                      <a:pt x="51" y="61"/>
                    </a:cubicBezTo>
                    <a:cubicBezTo>
                      <a:pt x="52" y="61"/>
                      <a:pt x="52" y="59"/>
                      <a:pt x="53" y="59"/>
                    </a:cubicBezTo>
                    <a:cubicBezTo>
                      <a:pt x="52" y="59"/>
                      <a:pt x="52" y="60"/>
                      <a:pt x="52" y="59"/>
                    </a:cubicBezTo>
                    <a:cubicBezTo>
                      <a:pt x="53" y="59"/>
                      <a:pt x="53" y="59"/>
                      <a:pt x="53" y="59"/>
                    </a:cubicBezTo>
                    <a:cubicBezTo>
                      <a:pt x="54" y="58"/>
                      <a:pt x="52" y="58"/>
                      <a:pt x="51" y="58"/>
                    </a:cubicBezTo>
                    <a:cubicBezTo>
                      <a:pt x="53" y="57"/>
                      <a:pt x="52" y="57"/>
                      <a:pt x="52" y="56"/>
                    </a:cubicBezTo>
                    <a:cubicBezTo>
                      <a:pt x="50" y="57"/>
                      <a:pt x="53" y="55"/>
                      <a:pt x="50" y="56"/>
                    </a:cubicBezTo>
                    <a:cubicBezTo>
                      <a:pt x="51" y="56"/>
                      <a:pt x="51" y="56"/>
                      <a:pt x="51" y="56"/>
                    </a:cubicBezTo>
                    <a:cubicBezTo>
                      <a:pt x="50" y="56"/>
                      <a:pt x="48" y="57"/>
                      <a:pt x="48" y="57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52" y="54"/>
                      <a:pt x="50" y="55"/>
                      <a:pt x="51" y="54"/>
                    </a:cubicBezTo>
                    <a:cubicBezTo>
                      <a:pt x="49" y="55"/>
                      <a:pt x="51" y="54"/>
                      <a:pt x="49" y="55"/>
                    </a:cubicBezTo>
                    <a:cubicBezTo>
                      <a:pt x="49" y="55"/>
                      <a:pt x="49" y="55"/>
                      <a:pt x="49" y="55"/>
                    </a:cubicBezTo>
                    <a:cubicBezTo>
                      <a:pt x="48" y="55"/>
                      <a:pt x="48" y="55"/>
                      <a:pt x="47" y="55"/>
                    </a:cubicBezTo>
                    <a:cubicBezTo>
                      <a:pt x="47" y="55"/>
                      <a:pt x="49" y="54"/>
                      <a:pt x="49" y="54"/>
                    </a:cubicBezTo>
                    <a:cubicBezTo>
                      <a:pt x="50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2"/>
                      <a:pt x="49" y="52"/>
                      <a:pt x="49" y="52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50" y="51"/>
                      <a:pt x="48" y="52"/>
                      <a:pt x="48" y="52"/>
                    </a:cubicBezTo>
                    <a:cubicBezTo>
                      <a:pt x="49" y="50"/>
                      <a:pt x="46" y="50"/>
                      <a:pt x="46" y="50"/>
                    </a:cubicBezTo>
                    <a:cubicBezTo>
                      <a:pt x="46" y="50"/>
                      <a:pt x="47" y="50"/>
                      <a:pt x="46" y="50"/>
                    </a:cubicBezTo>
                    <a:cubicBezTo>
                      <a:pt x="46" y="50"/>
                      <a:pt x="44" y="50"/>
                      <a:pt x="45" y="50"/>
                    </a:cubicBezTo>
                    <a:cubicBezTo>
                      <a:pt x="45" y="50"/>
                      <a:pt x="46" y="49"/>
                      <a:pt x="46" y="49"/>
                    </a:cubicBezTo>
                    <a:cubicBezTo>
                      <a:pt x="46" y="48"/>
                      <a:pt x="45" y="49"/>
                      <a:pt x="45" y="49"/>
                    </a:cubicBezTo>
                    <a:cubicBezTo>
                      <a:pt x="47" y="47"/>
                      <a:pt x="43" y="49"/>
                      <a:pt x="44" y="47"/>
                    </a:cubicBezTo>
                    <a:cubicBezTo>
                      <a:pt x="44" y="47"/>
                      <a:pt x="45" y="47"/>
                      <a:pt x="45" y="47"/>
                    </a:cubicBezTo>
                    <a:cubicBezTo>
                      <a:pt x="44" y="47"/>
                      <a:pt x="43" y="46"/>
                      <a:pt x="41" y="47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46"/>
                      <a:pt x="42" y="46"/>
                      <a:pt x="41" y="46"/>
                    </a:cubicBezTo>
                    <a:cubicBezTo>
                      <a:pt x="40" y="47"/>
                      <a:pt x="39" y="47"/>
                      <a:pt x="39" y="47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42" y="44"/>
                      <a:pt x="40" y="44"/>
                      <a:pt x="41" y="44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38" y="44"/>
                      <a:pt x="40" y="43"/>
                      <a:pt x="40" y="43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6" y="45"/>
                      <a:pt x="37" y="44"/>
                      <a:pt x="38" y="43"/>
                    </a:cubicBezTo>
                    <a:cubicBezTo>
                      <a:pt x="37" y="43"/>
                      <a:pt x="35" y="44"/>
                      <a:pt x="33" y="45"/>
                    </a:cubicBezTo>
                    <a:cubicBezTo>
                      <a:pt x="33" y="44"/>
                      <a:pt x="32" y="44"/>
                      <a:pt x="32" y="44"/>
                    </a:cubicBezTo>
                    <a:cubicBezTo>
                      <a:pt x="33" y="43"/>
                      <a:pt x="32" y="44"/>
                      <a:pt x="33" y="44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4" y="43"/>
                      <a:pt x="36" y="41"/>
                      <a:pt x="37" y="41"/>
                    </a:cubicBezTo>
                    <a:cubicBezTo>
                      <a:pt x="36" y="41"/>
                      <a:pt x="36" y="40"/>
                      <a:pt x="36" y="39"/>
                    </a:cubicBezTo>
                    <a:cubicBezTo>
                      <a:pt x="34" y="41"/>
                      <a:pt x="35" y="39"/>
                      <a:pt x="33" y="41"/>
                    </a:cubicBezTo>
                    <a:cubicBezTo>
                      <a:pt x="32" y="40"/>
                      <a:pt x="34" y="39"/>
                      <a:pt x="35" y="39"/>
                    </a:cubicBezTo>
                    <a:cubicBezTo>
                      <a:pt x="33" y="39"/>
                      <a:pt x="34" y="38"/>
                      <a:pt x="33" y="37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33" y="37"/>
                      <a:pt x="33" y="36"/>
                      <a:pt x="31" y="37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29" y="38"/>
                      <a:pt x="30" y="36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30" y="36"/>
                      <a:pt x="32" y="34"/>
                      <a:pt x="30" y="35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0" y="34"/>
                      <a:pt x="30" y="34"/>
                      <a:pt x="28" y="34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1" y="32"/>
                      <a:pt x="28" y="34"/>
                      <a:pt x="29" y="33"/>
                    </a:cubicBezTo>
                    <a:cubicBezTo>
                      <a:pt x="29" y="33"/>
                      <a:pt x="29" y="32"/>
                      <a:pt x="30" y="32"/>
                    </a:cubicBezTo>
                    <a:cubicBezTo>
                      <a:pt x="28" y="33"/>
                      <a:pt x="28" y="32"/>
                      <a:pt x="28" y="32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28" y="29"/>
                      <a:pt x="27" y="27"/>
                      <a:pt x="24" y="26"/>
                    </a:cubicBezTo>
                    <a:cubicBezTo>
                      <a:pt x="26" y="24"/>
                      <a:pt x="26" y="26"/>
                      <a:pt x="27" y="24"/>
                    </a:cubicBezTo>
                    <a:cubicBezTo>
                      <a:pt x="25" y="26"/>
                      <a:pt x="26" y="24"/>
                      <a:pt x="25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5" y="24"/>
                      <a:pt x="26" y="23"/>
                      <a:pt x="25" y="23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7" y="21"/>
                      <a:pt x="25" y="23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3" y="23"/>
                      <a:pt x="26" y="21"/>
                      <a:pt x="24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0"/>
                      <a:pt x="22" y="22"/>
                      <a:pt x="23" y="21"/>
                    </a:cubicBezTo>
                    <a:cubicBezTo>
                      <a:pt x="23" y="20"/>
                      <a:pt x="22" y="20"/>
                      <a:pt x="20" y="21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1" y="19"/>
                      <a:pt x="20" y="17"/>
                      <a:pt x="17" y="1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6" y="17"/>
                      <a:pt x="19" y="13"/>
                      <a:pt x="15" y="15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5" y="13"/>
                      <a:pt x="13" y="14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2" y="14"/>
                      <a:pt x="12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5" y="9"/>
                      <a:pt x="16" y="6"/>
                      <a:pt x="11" y="6"/>
                    </a:cubicBezTo>
                    <a:cubicBezTo>
                      <a:pt x="11" y="6"/>
                      <a:pt x="13" y="4"/>
                      <a:pt x="13" y="4"/>
                    </a:cubicBezTo>
                    <a:cubicBezTo>
                      <a:pt x="9" y="4"/>
                      <a:pt x="13" y="0"/>
                      <a:pt x="7" y="1"/>
                    </a:cubicBezTo>
                    <a:cubicBezTo>
                      <a:pt x="6" y="0"/>
                      <a:pt x="0" y="2"/>
                      <a:pt x="0" y="2"/>
                    </a:cubicBezTo>
                    <a:cubicBezTo>
                      <a:pt x="3" y="4"/>
                      <a:pt x="3" y="8"/>
                      <a:pt x="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0" name="Freeform 128"/>
              <p:cNvSpPr/>
              <p:nvPr/>
            </p:nvSpPr>
            <p:spPr bwMode="auto">
              <a:xfrm>
                <a:off x="3538" y="152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1" name="Freeform 129"/>
              <p:cNvSpPr/>
              <p:nvPr/>
            </p:nvSpPr>
            <p:spPr bwMode="auto">
              <a:xfrm>
                <a:off x="3460" y="1407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2" name="Freeform 130"/>
              <p:cNvSpPr/>
              <p:nvPr/>
            </p:nvSpPr>
            <p:spPr bwMode="auto">
              <a:xfrm>
                <a:off x="3445" y="1392"/>
                <a:ext cx="4" cy="2"/>
              </a:xfrm>
              <a:custGeom>
                <a:avLst/>
                <a:gdLst>
                  <a:gd name="T0" fmla="*/ 4 w 4"/>
                  <a:gd name="T1" fmla="*/ 0 h 2"/>
                  <a:gd name="T2" fmla="*/ 4 w 4"/>
                  <a:gd name="T3" fmla="*/ 0 h 2"/>
                  <a:gd name="T4" fmla="*/ 0 w 4"/>
                  <a:gd name="T5" fmla="*/ 2 h 2"/>
                  <a:gd name="T6" fmla="*/ 4 w 4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3" name="Freeform 131"/>
              <p:cNvSpPr/>
              <p:nvPr/>
            </p:nvSpPr>
            <p:spPr bwMode="auto">
              <a:xfrm>
                <a:off x="3468" y="1405"/>
                <a:ext cx="4" cy="0"/>
              </a:xfrm>
              <a:custGeom>
                <a:avLst/>
                <a:gdLst>
                  <a:gd name="T0" fmla="*/ 2 w 2"/>
                  <a:gd name="T1" fmla="*/ 1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4" name="Freeform 132"/>
              <p:cNvSpPr/>
              <p:nvPr/>
            </p:nvSpPr>
            <p:spPr bwMode="auto">
              <a:xfrm>
                <a:off x="3515" y="15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5" name="Freeform 133"/>
              <p:cNvSpPr/>
              <p:nvPr/>
            </p:nvSpPr>
            <p:spPr bwMode="auto">
              <a:xfrm>
                <a:off x="3470" y="140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6" name="Freeform 134"/>
              <p:cNvSpPr/>
              <p:nvPr/>
            </p:nvSpPr>
            <p:spPr bwMode="auto">
              <a:xfrm>
                <a:off x="3462" y="140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7" name="Freeform 135"/>
              <p:cNvSpPr/>
              <p:nvPr/>
            </p:nvSpPr>
            <p:spPr bwMode="auto">
              <a:xfrm>
                <a:off x="3909" y="1416"/>
                <a:ext cx="11" cy="2"/>
              </a:xfrm>
              <a:custGeom>
                <a:avLst/>
                <a:gdLst>
                  <a:gd name="T0" fmla="*/ 1 w 5"/>
                  <a:gd name="T1" fmla="*/ 1 h 1"/>
                  <a:gd name="T2" fmla="*/ 0 w 5"/>
                  <a:gd name="T3" fmla="*/ 1 h 1"/>
                  <a:gd name="T4" fmla="*/ 2 w 5"/>
                  <a:gd name="T5" fmla="*/ 1 h 1"/>
                  <a:gd name="T6" fmla="*/ 3 w 5"/>
                  <a:gd name="T7" fmla="*/ 1 h 1"/>
                  <a:gd name="T8" fmla="*/ 5 w 5"/>
                  <a:gd name="T9" fmla="*/ 0 h 1"/>
                  <a:gd name="T10" fmla="*/ 1 w 5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3" y="1"/>
                      <a:pt x="4" y="1"/>
                      <a:pt x="3" y="1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4" y="0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8" name="Freeform 136"/>
              <p:cNvSpPr/>
              <p:nvPr/>
            </p:nvSpPr>
            <p:spPr bwMode="auto">
              <a:xfrm>
                <a:off x="4491" y="1382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9" name="Freeform 137"/>
              <p:cNvSpPr/>
              <p:nvPr/>
            </p:nvSpPr>
            <p:spPr bwMode="auto">
              <a:xfrm>
                <a:off x="4368" y="1484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0" name="Freeform 138"/>
              <p:cNvSpPr/>
              <p:nvPr/>
            </p:nvSpPr>
            <p:spPr bwMode="auto">
              <a:xfrm>
                <a:off x="4504" y="1378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1" name="Freeform 139"/>
              <p:cNvSpPr/>
              <p:nvPr/>
            </p:nvSpPr>
            <p:spPr bwMode="auto">
              <a:xfrm>
                <a:off x="4506" y="1382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2" name="Freeform 140"/>
              <p:cNvSpPr/>
              <p:nvPr/>
            </p:nvSpPr>
            <p:spPr bwMode="auto">
              <a:xfrm>
                <a:off x="4368" y="14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3" name="Freeform 141"/>
              <p:cNvSpPr/>
              <p:nvPr/>
            </p:nvSpPr>
            <p:spPr bwMode="auto">
              <a:xfrm>
                <a:off x="4364" y="148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1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4" name="Freeform 142"/>
              <p:cNvSpPr/>
              <p:nvPr/>
            </p:nvSpPr>
            <p:spPr bwMode="auto">
              <a:xfrm>
                <a:off x="4368" y="1492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5" name="Freeform 143"/>
              <p:cNvSpPr/>
              <p:nvPr/>
            </p:nvSpPr>
            <p:spPr bwMode="auto">
              <a:xfrm>
                <a:off x="4487" y="1388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6" name="Freeform 144"/>
              <p:cNvSpPr/>
              <p:nvPr/>
            </p:nvSpPr>
            <p:spPr bwMode="auto">
              <a:xfrm>
                <a:off x="4514" y="1382"/>
                <a:ext cx="2" cy="4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0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7" name="Freeform 145"/>
              <p:cNvSpPr/>
              <p:nvPr/>
            </p:nvSpPr>
            <p:spPr bwMode="auto">
              <a:xfrm>
                <a:off x="4548" y="1397"/>
                <a:ext cx="2" cy="6"/>
              </a:xfrm>
              <a:custGeom>
                <a:avLst/>
                <a:gdLst>
                  <a:gd name="T0" fmla="*/ 0 w 1"/>
                  <a:gd name="T1" fmla="*/ 0 h 3"/>
                  <a:gd name="T2" fmla="*/ 1 w 1"/>
                  <a:gd name="T3" fmla="*/ 3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0" y="1"/>
                      <a:pt x="1" y="2"/>
                      <a:pt x="1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8" name="Freeform 146"/>
              <p:cNvSpPr/>
              <p:nvPr/>
            </p:nvSpPr>
            <p:spPr bwMode="auto">
              <a:xfrm>
                <a:off x="4550" y="1399"/>
                <a:ext cx="3" cy="4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9" name="Freeform 147"/>
              <p:cNvSpPr/>
              <p:nvPr/>
            </p:nvSpPr>
            <p:spPr bwMode="auto">
              <a:xfrm>
                <a:off x="4521" y="1382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1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0" name="Freeform 148"/>
              <p:cNvSpPr/>
              <p:nvPr/>
            </p:nvSpPr>
            <p:spPr bwMode="auto">
              <a:xfrm>
                <a:off x="4516" y="1378"/>
                <a:ext cx="5" cy="8"/>
              </a:xfrm>
              <a:custGeom>
                <a:avLst/>
                <a:gdLst>
                  <a:gd name="T0" fmla="*/ 2 w 2"/>
                  <a:gd name="T1" fmla="*/ 4 h 4"/>
                  <a:gd name="T2" fmla="*/ 1 w 2"/>
                  <a:gd name="T3" fmla="*/ 2 h 4"/>
                  <a:gd name="T4" fmla="*/ 0 w 2"/>
                  <a:gd name="T5" fmla="*/ 2 h 4"/>
                  <a:gd name="T6" fmla="*/ 0 w 2"/>
                  <a:gd name="T7" fmla="*/ 0 h 4"/>
                  <a:gd name="T8" fmla="*/ 2 w 2"/>
                  <a:gd name="T9" fmla="*/ 4 h 4"/>
                  <a:gd name="T10" fmla="*/ 2 w 2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1" y="3"/>
                      <a:pt x="1" y="2"/>
                    </a:cubicBezTo>
                    <a:cubicBezTo>
                      <a:pt x="1" y="2"/>
                      <a:pt x="0" y="1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1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1" name="Freeform 149"/>
              <p:cNvSpPr/>
              <p:nvPr/>
            </p:nvSpPr>
            <p:spPr bwMode="auto">
              <a:xfrm>
                <a:off x="4519" y="138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2" name="Freeform 150"/>
              <p:cNvSpPr/>
              <p:nvPr/>
            </p:nvSpPr>
            <p:spPr bwMode="auto">
              <a:xfrm>
                <a:off x="3876" y="135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3" name="Freeform 151"/>
              <p:cNvSpPr/>
              <p:nvPr/>
            </p:nvSpPr>
            <p:spPr bwMode="auto">
              <a:xfrm>
                <a:off x="4465" y="1920"/>
                <a:ext cx="5" cy="0"/>
              </a:xfrm>
              <a:custGeom>
                <a:avLst/>
                <a:gdLst>
                  <a:gd name="T0" fmla="*/ 1 w 2"/>
                  <a:gd name="T1" fmla="*/ 1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4" name="Freeform 152"/>
              <p:cNvSpPr/>
              <p:nvPr/>
            </p:nvSpPr>
            <p:spPr bwMode="auto">
              <a:xfrm>
                <a:off x="4468" y="1918"/>
                <a:ext cx="6" cy="5"/>
              </a:xfrm>
              <a:custGeom>
                <a:avLst/>
                <a:gdLst>
                  <a:gd name="T0" fmla="*/ 0 w 3"/>
                  <a:gd name="T1" fmla="*/ 0 h 2"/>
                  <a:gd name="T2" fmla="*/ 3 w 3"/>
                  <a:gd name="T3" fmla="*/ 2 h 2"/>
                  <a:gd name="T4" fmla="*/ 0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2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5" name="Freeform 153"/>
              <p:cNvSpPr/>
              <p:nvPr/>
            </p:nvSpPr>
            <p:spPr bwMode="auto">
              <a:xfrm>
                <a:off x="3912" y="1286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0" y="1"/>
                      <a:pt x="1" y="1"/>
                    </a:cubicBezTo>
                    <a:cubicBezTo>
                      <a:pt x="1" y="0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6" name="Freeform 154"/>
              <p:cNvSpPr/>
              <p:nvPr/>
            </p:nvSpPr>
            <p:spPr bwMode="auto">
              <a:xfrm>
                <a:off x="3876" y="132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7" name="Rectangle 155"/>
              <p:cNvSpPr>
                <a:spLocks noChangeArrowheads="1"/>
              </p:cNvSpPr>
              <p:nvPr/>
            </p:nvSpPr>
            <p:spPr bwMode="auto">
              <a:xfrm>
                <a:off x="4402" y="1454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8" name="Freeform 156"/>
              <p:cNvSpPr/>
              <p:nvPr/>
            </p:nvSpPr>
            <p:spPr bwMode="auto">
              <a:xfrm>
                <a:off x="4546" y="1401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9" name="Freeform 157"/>
              <p:cNvSpPr/>
              <p:nvPr/>
            </p:nvSpPr>
            <p:spPr bwMode="auto">
              <a:xfrm>
                <a:off x="3914" y="129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0" name="Freeform 158"/>
              <p:cNvSpPr/>
              <p:nvPr/>
            </p:nvSpPr>
            <p:spPr bwMode="auto">
              <a:xfrm>
                <a:off x="4423" y="14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1" name="Freeform 159"/>
              <p:cNvSpPr/>
              <p:nvPr/>
            </p:nvSpPr>
            <p:spPr bwMode="auto">
              <a:xfrm>
                <a:off x="4465" y="1456"/>
                <a:ext cx="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2" name="Freeform 160"/>
              <p:cNvSpPr/>
              <p:nvPr/>
            </p:nvSpPr>
            <p:spPr bwMode="auto">
              <a:xfrm>
                <a:off x="4355" y="1509"/>
                <a:ext cx="4" cy="4"/>
              </a:xfrm>
              <a:custGeom>
                <a:avLst/>
                <a:gdLst>
                  <a:gd name="T0" fmla="*/ 0 w 4"/>
                  <a:gd name="T1" fmla="*/ 0 h 4"/>
                  <a:gd name="T2" fmla="*/ 0 w 4"/>
                  <a:gd name="T3" fmla="*/ 2 h 4"/>
                  <a:gd name="T4" fmla="*/ 4 w 4"/>
                  <a:gd name="T5" fmla="*/ 4 h 4"/>
                  <a:gd name="T6" fmla="*/ 0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0" y="2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3" name="Freeform 161"/>
              <p:cNvSpPr/>
              <p:nvPr/>
            </p:nvSpPr>
            <p:spPr bwMode="auto">
              <a:xfrm>
                <a:off x="4383" y="14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4" name="Freeform 162"/>
              <p:cNvSpPr/>
              <p:nvPr/>
            </p:nvSpPr>
            <p:spPr bwMode="auto">
              <a:xfrm>
                <a:off x="4287" y="1378"/>
                <a:ext cx="261" cy="237"/>
              </a:xfrm>
              <a:custGeom>
                <a:avLst/>
                <a:gdLst>
                  <a:gd name="T0" fmla="*/ 27 w 123"/>
                  <a:gd name="T1" fmla="*/ 92 h 112"/>
                  <a:gd name="T2" fmla="*/ 33 w 123"/>
                  <a:gd name="T3" fmla="*/ 85 h 112"/>
                  <a:gd name="T4" fmla="*/ 52 w 123"/>
                  <a:gd name="T5" fmla="*/ 57 h 112"/>
                  <a:gd name="T6" fmla="*/ 61 w 123"/>
                  <a:gd name="T7" fmla="*/ 52 h 112"/>
                  <a:gd name="T8" fmla="*/ 69 w 123"/>
                  <a:gd name="T9" fmla="*/ 49 h 112"/>
                  <a:gd name="T10" fmla="*/ 81 w 123"/>
                  <a:gd name="T11" fmla="*/ 39 h 112"/>
                  <a:gd name="T12" fmla="*/ 89 w 123"/>
                  <a:gd name="T13" fmla="*/ 34 h 112"/>
                  <a:gd name="T14" fmla="*/ 100 w 123"/>
                  <a:gd name="T15" fmla="*/ 25 h 112"/>
                  <a:gd name="T16" fmla="*/ 105 w 123"/>
                  <a:gd name="T17" fmla="*/ 17 h 112"/>
                  <a:gd name="T18" fmla="*/ 115 w 123"/>
                  <a:gd name="T19" fmla="*/ 15 h 112"/>
                  <a:gd name="T20" fmla="*/ 119 w 123"/>
                  <a:gd name="T21" fmla="*/ 14 h 112"/>
                  <a:gd name="T22" fmla="*/ 121 w 123"/>
                  <a:gd name="T23" fmla="*/ 8 h 112"/>
                  <a:gd name="T24" fmla="*/ 122 w 123"/>
                  <a:gd name="T25" fmla="*/ 7 h 112"/>
                  <a:gd name="T26" fmla="*/ 118 w 123"/>
                  <a:gd name="T27" fmla="*/ 7 h 112"/>
                  <a:gd name="T28" fmla="*/ 113 w 123"/>
                  <a:gd name="T29" fmla="*/ 5 h 112"/>
                  <a:gd name="T30" fmla="*/ 107 w 123"/>
                  <a:gd name="T31" fmla="*/ 4 h 112"/>
                  <a:gd name="T32" fmla="*/ 106 w 123"/>
                  <a:gd name="T33" fmla="*/ 3 h 112"/>
                  <a:gd name="T34" fmla="*/ 102 w 123"/>
                  <a:gd name="T35" fmla="*/ 4 h 112"/>
                  <a:gd name="T36" fmla="*/ 101 w 123"/>
                  <a:gd name="T37" fmla="*/ 4 h 112"/>
                  <a:gd name="T38" fmla="*/ 99 w 123"/>
                  <a:gd name="T39" fmla="*/ 2 h 112"/>
                  <a:gd name="T40" fmla="*/ 98 w 123"/>
                  <a:gd name="T41" fmla="*/ 9 h 112"/>
                  <a:gd name="T42" fmla="*/ 96 w 123"/>
                  <a:gd name="T43" fmla="*/ 8 h 112"/>
                  <a:gd name="T44" fmla="*/ 93 w 123"/>
                  <a:gd name="T45" fmla="*/ 7 h 112"/>
                  <a:gd name="T46" fmla="*/ 91 w 123"/>
                  <a:gd name="T47" fmla="*/ 7 h 112"/>
                  <a:gd name="T48" fmla="*/ 89 w 123"/>
                  <a:gd name="T49" fmla="*/ 10 h 112"/>
                  <a:gd name="T50" fmla="*/ 87 w 123"/>
                  <a:gd name="T51" fmla="*/ 10 h 112"/>
                  <a:gd name="T52" fmla="*/ 89 w 123"/>
                  <a:gd name="T53" fmla="*/ 18 h 112"/>
                  <a:gd name="T54" fmla="*/ 85 w 123"/>
                  <a:gd name="T55" fmla="*/ 12 h 112"/>
                  <a:gd name="T56" fmla="*/ 78 w 123"/>
                  <a:gd name="T57" fmla="*/ 16 h 112"/>
                  <a:gd name="T58" fmla="*/ 75 w 123"/>
                  <a:gd name="T59" fmla="*/ 18 h 112"/>
                  <a:gd name="T60" fmla="*/ 75 w 123"/>
                  <a:gd name="T61" fmla="*/ 24 h 112"/>
                  <a:gd name="T62" fmla="*/ 67 w 123"/>
                  <a:gd name="T63" fmla="*/ 25 h 112"/>
                  <a:gd name="T64" fmla="*/ 65 w 123"/>
                  <a:gd name="T65" fmla="*/ 29 h 112"/>
                  <a:gd name="T66" fmla="*/ 64 w 123"/>
                  <a:gd name="T67" fmla="*/ 29 h 112"/>
                  <a:gd name="T68" fmla="*/ 64 w 123"/>
                  <a:gd name="T69" fmla="*/ 32 h 112"/>
                  <a:gd name="T70" fmla="*/ 60 w 123"/>
                  <a:gd name="T71" fmla="*/ 30 h 112"/>
                  <a:gd name="T72" fmla="*/ 59 w 123"/>
                  <a:gd name="T73" fmla="*/ 34 h 112"/>
                  <a:gd name="T74" fmla="*/ 55 w 123"/>
                  <a:gd name="T75" fmla="*/ 39 h 112"/>
                  <a:gd name="T76" fmla="*/ 50 w 123"/>
                  <a:gd name="T77" fmla="*/ 39 h 112"/>
                  <a:gd name="T78" fmla="*/ 47 w 123"/>
                  <a:gd name="T79" fmla="*/ 43 h 112"/>
                  <a:gd name="T80" fmla="*/ 45 w 123"/>
                  <a:gd name="T81" fmla="*/ 45 h 112"/>
                  <a:gd name="T82" fmla="*/ 44 w 123"/>
                  <a:gd name="T83" fmla="*/ 45 h 112"/>
                  <a:gd name="T84" fmla="*/ 42 w 123"/>
                  <a:gd name="T85" fmla="*/ 48 h 112"/>
                  <a:gd name="T86" fmla="*/ 39 w 123"/>
                  <a:gd name="T87" fmla="*/ 54 h 112"/>
                  <a:gd name="T88" fmla="*/ 38 w 123"/>
                  <a:gd name="T89" fmla="*/ 56 h 112"/>
                  <a:gd name="T90" fmla="*/ 38 w 123"/>
                  <a:gd name="T91" fmla="*/ 63 h 112"/>
                  <a:gd name="T92" fmla="*/ 34 w 123"/>
                  <a:gd name="T93" fmla="*/ 65 h 112"/>
                  <a:gd name="T94" fmla="*/ 30 w 123"/>
                  <a:gd name="T95" fmla="*/ 69 h 112"/>
                  <a:gd name="T96" fmla="*/ 27 w 123"/>
                  <a:gd name="T97" fmla="*/ 71 h 112"/>
                  <a:gd name="T98" fmla="*/ 19 w 123"/>
                  <a:gd name="T99" fmla="*/ 78 h 112"/>
                  <a:gd name="T100" fmla="*/ 17 w 123"/>
                  <a:gd name="T101" fmla="*/ 80 h 112"/>
                  <a:gd name="T102" fmla="*/ 13 w 123"/>
                  <a:gd name="T103" fmla="*/ 88 h 112"/>
                  <a:gd name="T104" fmla="*/ 12 w 123"/>
                  <a:gd name="T105" fmla="*/ 95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3" h="112">
                    <a:moveTo>
                      <a:pt x="9" y="112"/>
                    </a:moveTo>
                    <a:cubicBezTo>
                      <a:pt x="9" y="108"/>
                      <a:pt x="13" y="106"/>
                      <a:pt x="17" y="105"/>
                    </a:cubicBezTo>
                    <a:cubicBezTo>
                      <a:pt x="17" y="104"/>
                      <a:pt x="17" y="102"/>
                      <a:pt x="18" y="102"/>
                    </a:cubicBezTo>
                    <a:cubicBezTo>
                      <a:pt x="20" y="98"/>
                      <a:pt x="27" y="98"/>
                      <a:pt x="28" y="93"/>
                    </a:cubicBezTo>
                    <a:cubicBezTo>
                      <a:pt x="27" y="93"/>
                      <a:pt x="27" y="92"/>
                      <a:pt x="26" y="91"/>
                    </a:cubicBezTo>
                    <a:cubicBezTo>
                      <a:pt x="27" y="92"/>
                      <a:pt x="27" y="92"/>
                      <a:pt x="27" y="92"/>
                    </a:cubicBezTo>
                    <a:cubicBezTo>
                      <a:pt x="26" y="91"/>
                      <a:pt x="26" y="91"/>
                      <a:pt x="26" y="91"/>
                    </a:cubicBezTo>
                    <a:cubicBezTo>
                      <a:pt x="26" y="90"/>
                      <a:pt x="28" y="92"/>
                      <a:pt x="28" y="92"/>
                    </a:cubicBezTo>
                    <a:cubicBezTo>
                      <a:pt x="29" y="91"/>
                      <a:pt x="29" y="89"/>
                      <a:pt x="31" y="88"/>
                    </a:cubicBezTo>
                    <a:cubicBezTo>
                      <a:pt x="29" y="86"/>
                      <a:pt x="31" y="87"/>
                      <a:pt x="29" y="85"/>
                    </a:cubicBezTo>
                    <a:cubicBezTo>
                      <a:pt x="30" y="86"/>
                      <a:pt x="30" y="86"/>
                      <a:pt x="30" y="86"/>
                    </a:cubicBezTo>
                    <a:cubicBezTo>
                      <a:pt x="30" y="84"/>
                      <a:pt x="30" y="84"/>
                      <a:pt x="33" y="85"/>
                    </a:cubicBezTo>
                    <a:cubicBezTo>
                      <a:pt x="38" y="83"/>
                      <a:pt x="40" y="79"/>
                      <a:pt x="43" y="76"/>
                    </a:cubicBezTo>
                    <a:cubicBezTo>
                      <a:pt x="46" y="72"/>
                      <a:pt x="48" y="68"/>
                      <a:pt x="52" y="64"/>
                    </a:cubicBezTo>
                    <a:cubicBezTo>
                      <a:pt x="50" y="61"/>
                      <a:pt x="52" y="61"/>
                      <a:pt x="5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8"/>
                      <a:pt x="52" y="59"/>
                      <a:pt x="54" y="59"/>
                    </a:cubicBezTo>
                    <a:cubicBezTo>
                      <a:pt x="53" y="58"/>
                      <a:pt x="54" y="59"/>
                      <a:pt x="52" y="57"/>
                    </a:cubicBezTo>
                    <a:cubicBezTo>
                      <a:pt x="51" y="56"/>
                      <a:pt x="55" y="59"/>
                      <a:pt x="54" y="58"/>
                    </a:cubicBezTo>
                    <a:cubicBezTo>
                      <a:pt x="55" y="59"/>
                      <a:pt x="53" y="57"/>
                      <a:pt x="54" y="58"/>
                    </a:cubicBezTo>
                    <a:cubicBezTo>
                      <a:pt x="53" y="55"/>
                      <a:pt x="55" y="59"/>
                      <a:pt x="57" y="59"/>
                    </a:cubicBezTo>
                    <a:cubicBezTo>
                      <a:pt x="58" y="57"/>
                      <a:pt x="58" y="54"/>
                      <a:pt x="61" y="54"/>
                    </a:cubicBezTo>
                    <a:cubicBezTo>
                      <a:pt x="61" y="54"/>
                      <a:pt x="60" y="52"/>
                      <a:pt x="60" y="52"/>
                    </a:cubicBezTo>
                    <a:cubicBezTo>
                      <a:pt x="62" y="55"/>
                      <a:pt x="60" y="51"/>
                      <a:pt x="61" y="52"/>
                    </a:cubicBezTo>
                    <a:cubicBezTo>
                      <a:pt x="62" y="53"/>
                      <a:pt x="62" y="53"/>
                      <a:pt x="62" y="53"/>
                    </a:cubicBezTo>
                    <a:cubicBezTo>
                      <a:pt x="63" y="54"/>
                      <a:pt x="63" y="51"/>
                      <a:pt x="64" y="52"/>
                    </a:cubicBezTo>
                    <a:cubicBezTo>
                      <a:pt x="64" y="50"/>
                      <a:pt x="67" y="52"/>
                      <a:pt x="66" y="50"/>
                    </a:cubicBezTo>
                    <a:cubicBezTo>
                      <a:pt x="67" y="52"/>
                      <a:pt x="67" y="51"/>
                      <a:pt x="68" y="51"/>
                    </a:cubicBezTo>
                    <a:cubicBezTo>
                      <a:pt x="66" y="48"/>
                      <a:pt x="70" y="51"/>
                      <a:pt x="69" y="49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71" y="48"/>
                      <a:pt x="73" y="47"/>
                      <a:pt x="74" y="44"/>
                    </a:cubicBezTo>
                    <a:cubicBezTo>
                      <a:pt x="75" y="43"/>
                      <a:pt x="78" y="45"/>
                      <a:pt x="79" y="42"/>
                    </a:cubicBezTo>
                    <a:cubicBezTo>
                      <a:pt x="78" y="41"/>
                      <a:pt x="78" y="41"/>
                      <a:pt x="78" y="41"/>
                    </a:cubicBezTo>
                    <a:cubicBezTo>
                      <a:pt x="78" y="41"/>
                      <a:pt x="79" y="42"/>
                      <a:pt x="79" y="42"/>
                    </a:cubicBezTo>
                    <a:cubicBezTo>
                      <a:pt x="79" y="40"/>
                      <a:pt x="81" y="41"/>
                      <a:pt x="81" y="41"/>
                    </a:cubicBezTo>
                    <a:cubicBezTo>
                      <a:pt x="81" y="40"/>
                      <a:pt x="81" y="40"/>
                      <a:pt x="81" y="39"/>
                    </a:cubicBezTo>
                    <a:cubicBezTo>
                      <a:pt x="83" y="41"/>
                      <a:pt x="82" y="37"/>
                      <a:pt x="84" y="38"/>
                    </a:cubicBezTo>
                    <a:cubicBezTo>
                      <a:pt x="82" y="36"/>
                      <a:pt x="84" y="37"/>
                      <a:pt x="84" y="36"/>
                    </a:cubicBezTo>
                    <a:cubicBezTo>
                      <a:pt x="84" y="36"/>
                      <a:pt x="84" y="36"/>
                      <a:pt x="85" y="37"/>
                    </a:cubicBezTo>
                    <a:cubicBezTo>
                      <a:pt x="85" y="36"/>
                      <a:pt x="85" y="36"/>
                      <a:pt x="87" y="36"/>
                    </a:cubicBezTo>
                    <a:cubicBezTo>
                      <a:pt x="87" y="36"/>
                      <a:pt x="86" y="34"/>
                      <a:pt x="87" y="34"/>
                    </a:cubicBezTo>
                    <a:cubicBezTo>
                      <a:pt x="88" y="36"/>
                      <a:pt x="88" y="34"/>
                      <a:pt x="89" y="34"/>
                    </a:cubicBezTo>
                    <a:cubicBezTo>
                      <a:pt x="87" y="32"/>
                      <a:pt x="87" y="31"/>
                      <a:pt x="88" y="31"/>
                    </a:cubicBezTo>
                    <a:cubicBezTo>
                      <a:pt x="89" y="34"/>
                      <a:pt x="89" y="34"/>
                      <a:pt x="89" y="34"/>
                    </a:cubicBezTo>
                    <a:cubicBezTo>
                      <a:pt x="90" y="31"/>
                      <a:pt x="93" y="33"/>
                      <a:pt x="93" y="29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5" y="28"/>
                      <a:pt x="98" y="29"/>
                      <a:pt x="98" y="25"/>
                    </a:cubicBezTo>
                    <a:cubicBezTo>
                      <a:pt x="99" y="25"/>
                      <a:pt x="100" y="26"/>
                      <a:pt x="100" y="25"/>
                    </a:cubicBezTo>
                    <a:cubicBezTo>
                      <a:pt x="100" y="24"/>
                      <a:pt x="101" y="24"/>
                      <a:pt x="100" y="22"/>
                    </a:cubicBezTo>
                    <a:cubicBezTo>
                      <a:pt x="100" y="21"/>
                      <a:pt x="101" y="22"/>
                      <a:pt x="101" y="23"/>
                    </a:cubicBezTo>
                    <a:cubicBezTo>
                      <a:pt x="102" y="23"/>
                      <a:pt x="104" y="25"/>
                      <a:pt x="103" y="22"/>
                    </a:cubicBezTo>
                    <a:cubicBezTo>
                      <a:pt x="104" y="23"/>
                      <a:pt x="104" y="23"/>
                      <a:pt x="104" y="23"/>
                    </a:cubicBezTo>
                    <a:cubicBezTo>
                      <a:pt x="104" y="22"/>
                      <a:pt x="104" y="20"/>
                      <a:pt x="106" y="21"/>
                    </a:cubicBezTo>
                    <a:cubicBezTo>
                      <a:pt x="105" y="19"/>
                      <a:pt x="106" y="19"/>
                      <a:pt x="105" y="17"/>
                    </a:cubicBezTo>
                    <a:cubicBezTo>
                      <a:pt x="105" y="17"/>
                      <a:pt x="106" y="19"/>
                      <a:pt x="106" y="18"/>
                    </a:cubicBezTo>
                    <a:cubicBezTo>
                      <a:pt x="106" y="20"/>
                      <a:pt x="106" y="20"/>
                      <a:pt x="106" y="20"/>
                    </a:cubicBezTo>
                    <a:cubicBezTo>
                      <a:pt x="108" y="20"/>
                      <a:pt x="109" y="18"/>
                      <a:pt x="110" y="16"/>
                    </a:cubicBezTo>
                    <a:cubicBezTo>
                      <a:pt x="112" y="19"/>
                      <a:pt x="112" y="16"/>
                      <a:pt x="113" y="17"/>
                    </a:cubicBezTo>
                    <a:cubicBezTo>
                      <a:pt x="113" y="15"/>
                      <a:pt x="115" y="17"/>
                      <a:pt x="114" y="14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5" y="15"/>
                      <a:pt x="116" y="15"/>
                      <a:pt x="117" y="15"/>
                    </a:cubicBezTo>
                    <a:cubicBezTo>
                      <a:pt x="118" y="16"/>
                      <a:pt x="118" y="14"/>
                      <a:pt x="118" y="13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13"/>
                      <a:pt x="118" y="11"/>
                      <a:pt x="118" y="9"/>
                    </a:cubicBezTo>
                    <a:cubicBezTo>
                      <a:pt x="119" y="10"/>
                      <a:pt x="118" y="9"/>
                      <a:pt x="119" y="10"/>
                    </a:cubicBezTo>
                    <a:cubicBezTo>
                      <a:pt x="119" y="11"/>
                      <a:pt x="119" y="13"/>
                      <a:pt x="119" y="14"/>
                    </a:cubicBezTo>
                    <a:cubicBezTo>
                      <a:pt x="120" y="15"/>
                      <a:pt x="119" y="11"/>
                      <a:pt x="120" y="13"/>
                    </a:cubicBezTo>
                    <a:cubicBezTo>
                      <a:pt x="121" y="14"/>
                      <a:pt x="121" y="13"/>
                      <a:pt x="121" y="11"/>
                    </a:cubicBezTo>
                    <a:cubicBezTo>
                      <a:pt x="121" y="12"/>
                      <a:pt x="121" y="12"/>
                      <a:pt x="121" y="13"/>
                    </a:cubicBezTo>
                    <a:cubicBezTo>
                      <a:pt x="122" y="13"/>
                      <a:pt x="122" y="13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0"/>
                      <a:pt x="122" y="10"/>
                      <a:pt x="121" y="8"/>
                    </a:cubicBezTo>
                    <a:cubicBezTo>
                      <a:pt x="121" y="9"/>
                      <a:pt x="121" y="9"/>
                      <a:pt x="121" y="9"/>
                    </a:cubicBezTo>
                    <a:cubicBezTo>
                      <a:pt x="121" y="7"/>
                      <a:pt x="121" y="7"/>
                      <a:pt x="122" y="8"/>
                    </a:cubicBezTo>
                    <a:cubicBezTo>
                      <a:pt x="122" y="10"/>
                      <a:pt x="122" y="11"/>
                      <a:pt x="122" y="11"/>
                    </a:cubicBezTo>
                    <a:cubicBezTo>
                      <a:pt x="123" y="7"/>
                      <a:pt x="123" y="7"/>
                      <a:pt x="123" y="7"/>
                    </a:cubicBezTo>
                    <a:cubicBezTo>
                      <a:pt x="123" y="9"/>
                      <a:pt x="122" y="8"/>
                      <a:pt x="122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6"/>
                      <a:pt x="122" y="6"/>
                      <a:pt x="122" y="6"/>
                    </a:cubicBezTo>
                    <a:cubicBezTo>
                      <a:pt x="121" y="7"/>
                      <a:pt x="120" y="5"/>
                      <a:pt x="120" y="7"/>
                    </a:cubicBezTo>
                    <a:cubicBezTo>
                      <a:pt x="120" y="8"/>
                      <a:pt x="120" y="8"/>
                      <a:pt x="120" y="8"/>
                    </a:cubicBezTo>
                    <a:cubicBezTo>
                      <a:pt x="120" y="8"/>
                      <a:pt x="120" y="11"/>
                      <a:pt x="119" y="9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7"/>
                      <a:pt x="119" y="8"/>
                      <a:pt x="118" y="7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9" y="8"/>
                      <a:pt x="117" y="6"/>
                      <a:pt x="117" y="7"/>
                    </a:cubicBezTo>
                    <a:cubicBezTo>
                      <a:pt x="117" y="6"/>
                      <a:pt x="117" y="6"/>
                      <a:pt x="117" y="6"/>
                    </a:cubicBezTo>
                    <a:cubicBezTo>
                      <a:pt x="116" y="6"/>
                      <a:pt x="117" y="8"/>
                      <a:pt x="117" y="8"/>
                    </a:cubicBezTo>
                    <a:cubicBezTo>
                      <a:pt x="117" y="8"/>
                      <a:pt x="116" y="5"/>
                      <a:pt x="115" y="4"/>
                    </a:cubicBezTo>
                    <a:cubicBezTo>
                      <a:pt x="115" y="5"/>
                      <a:pt x="114" y="7"/>
                      <a:pt x="113" y="5"/>
                    </a:cubicBezTo>
                    <a:cubicBezTo>
                      <a:pt x="112" y="6"/>
                      <a:pt x="112" y="7"/>
                      <a:pt x="112" y="8"/>
                    </a:cubicBezTo>
                    <a:cubicBezTo>
                      <a:pt x="111" y="8"/>
                      <a:pt x="111" y="6"/>
                      <a:pt x="111" y="7"/>
                    </a:cubicBezTo>
                    <a:cubicBezTo>
                      <a:pt x="111" y="6"/>
                      <a:pt x="110" y="5"/>
                      <a:pt x="110" y="4"/>
                    </a:cubicBezTo>
                    <a:cubicBezTo>
                      <a:pt x="110" y="5"/>
                      <a:pt x="109" y="4"/>
                      <a:pt x="110" y="7"/>
                    </a:cubicBezTo>
                    <a:cubicBezTo>
                      <a:pt x="109" y="6"/>
                      <a:pt x="108" y="6"/>
                      <a:pt x="107" y="7"/>
                    </a:cubicBezTo>
                    <a:cubicBezTo>
                      <a:pt x="108" y="7"/>
                      <a:pt x="107" y="5"/>
                      <a:pt x="107" y="4"/>
                    </a:cubicBezTo>
                    <a:cubicBezTo>
                      <a:pt x="107" y="6"/>
                      <a:pt x="106" y="7"/>
                      <a:pt x="106" y="7"/>
                    </a:cubicBezTo>
                    <a:cubicBezTo>
                      <a:pt x="106" y="9"/>
                      <a:pt x="106" y="9"/>
                      <a:pt x="107" y="10"/>
                    </a:cubicBezTo>
                    <a:cubicBezTo>
                      <a:pt x="107" y="10"/>
                      <a:pt x="107" y="11"/>
                      <a:pt x="107" y="11"/>
                    </a:cubicBezTo>
                    <a:cubicBezTo>
                      <a:pt x="106" y="9"/>
                      <a:pt x="105" y="7"/>
                      <a:pt x="104" y="7"/>
                    </a:cubicBezTo>
                    <a:cubicBezTo>
                      <a:pt x="104" y="4"/>
                      <a:pt x="106" y="7"/>
                      <a:pt x="104" y="4"/>
                    </a:cubicBezTo>
                    <a:cubicBezTo>
                      <a:pt x="104" y="2"/>
                      <a:pt x="105" y="2"/>
                      <a:pt x="106" y="3"/>
                    </a:cubicBezTo>
                    <a:cubicBezTo>
                      <a:pt x="105" y="1"/>
                      <a:pt x="105" y="3"/>
                      <a:pt x="104" y="1"/>
                    </a:cubicBezTo>
                    <a:cubicBezTo>
                      <a:pt x="104" y="1"/>
                      <a:pt x="104" y="2"/>
                      <a:pt x="103" y="3"/>
                    </a:cubicBezTo>
                    <a:cubicBezTo>
                      <a:pt x="104" y="4"/>
                      <a:pt x="104" y="4"/>
                      <a:pt x="104" y="5"/>
                    </a:cubicBezTo>
                    <a:cubicBezTo>
                      <a:pt x="105" y="8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2" y="2"/>
                      <a:pt x="102" y="4"/>
                      <a:pt x="102" y="4"/>
                    </a:cubicBezTo>
                    <a:cubicBezTo>
                      <a:pt x="100" y="1"/>
                      <a:pt x="102" y="3"/>
                      <a:pt x="102" y="1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0" y="0"/>
                      <a:pt x="101" y="2"/>
                      <a:pt x="100" y="2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3"/>
                      <a:pt x="101" y="4"/>
                      <a:pt x="101" y="4"/>
                    </a:cubicBezTo>
                    <a:cubicBezTo>
                      <a:pt x="102" y="7"/>
                      <a:pt x="101" y="4"/>
                      <a:pt x="101" y="5"/>
                    </a:cubicBezTo>
                    <a:cubicBezTo>
                      <a:pt x="101" y="7"/>
                      <a:pt x="101" y="5"/>
                      <a:pt x="102" y="7"/>
                    </a:cubicBezTo>
                    <a:cubicBezTo>
                      <a:pt x="102" y="8"/>
                      <a:pt x="102" y="8"/>
                      <a:pt x="102" y="9"/>
                    </a:cubicBezTo>
                    <a:cubicBezTo>
                      <a:pt x="101" y="9"/>
                      <a:pt x="101" y="7"/>
                      <a:pt x="100" y="6"/>
                    </a:cubicBezTo>
                    <a:cubicBezTo>
                      <a:pt x="100" y="6"/>
                      <a:pt x="100" y="5"/>
                      <a:pt x="101" y="6"/>
                    </a:cubicBezTo>
                    <a:cubicBezTo>
                      <a:pt x="101" y="4"/>
                      <a:pt x="99" y="3"/>
                      <a:pt x="99" y="2"/>
                    </a:cubicBezTo>
                    <a:cubicBezTo>
                      <a:pt x="98" y="1"/>
                      <a:pt x="99" y="4"/>
                      <a:pt x="99" y="4"/>
                    </a:cubicBezTo>
                    <a:cubicBezTo>
                      <a:pt x="99" y="3"/>
                      <a:pt x="99" y="5"/>
                      <a:pt x="100" y="6"/>
                    </a:cubicBezTo>
                    <a:cubicBezTo>
                      <a:pt x="101" y="11"/>
                      <a:pt x="98" y="3"/>
                      <a:pt x="97" y="4"/>
                    </a:cubicBezTo>
                    <a:cubicBezTo>
                      <a:pt x="99" y="7"/>
                      <a:pt x="98" y="8"/>
                      <a:pt x="100" y="11"/>
                    </a:cubicBezTo>
                    <a:cubicBezTo>
                      <a:pt x="100" y="12"/>
                      <a:pt x="100" y="13"/>
                      <a:pt x="100" y="12"/>
                    </a:cubicBezTo>
                    <a:cubicBezTo>
                      <a:pt x="99" y="10"/>
                      <a:pt x="99" y="11"/>
                      <a:pt x="98" y="9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7" y="5"/>
                      <a:pt x="95" y="4"/>
                      <a:pt x="95" y="4"/>
                    </a:cubicBezTo>
                    <a:cubicBezTo>
                      <a:pt x="95" y="5"/>
                      <a:pt x="96" y="5"/>
                      <a:pt x="96" y="6"/>
                    </a:cubicBezTo>
                    <a:cubicBezTo>
                      <a:pt x="95" y="5"/>
                      <a:pt x="95" y="4"/>
                      <a:pt x="94" y="4"/>
                    </a:cubicBezTo>
                    <a:cubicBezTo>
                      <a:pt x="95" y="5"/>
                      <a:pt x="96" y="7"/>
                      <a:pt x="96" y="8"/>
                    </a:cubicBezTo>
                    <a:cubicBezTo>
                      <a:pt x="95" y="8"/>
                      <a:pt x="94" y="6"/>
                      <a:pt x="94" y="6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4" y="6"/>
                      <a:pt x="93" y="3"/>
                      <a:pt x="93" y="4"/>
                    </a:cubicBezTo>
                    <a:cubicBezTo>
                      <a:pt x="93" y="5"/>
                      <a:pt x="94" y="7"/>
                      <a:pt x="94" y="8"/>
                    </a:cubicBezTo>
                    <a:cubicBezTo>
                      <a:pt x="94" y="9"/>
                      <a:pt x="94" y="8"/>
                      <a:pt x="94" y="8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3" y="7"/>
                      <a:pt x="92" y="4"/>
                      <a:pt x="92" y="5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6"/>
                      <a:pt x="92" y="6"/>
                      <a:pt x="91" y="5"/>
                    </a:cubicBezTo>
                    <a:cubicBezTo>
                      <a:pt x="92" y="6"/>
                      <a:pt x="91" y="6"/>
                      <a:pt x="92" y="6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6"/>
                      <a:pt x="92" y="9"/>
                      <a:pt x="91" y="7"/>
                    </a:cubicBezTo>
                    <a:cubicBezTo>
                      <a:pt x="92" y="9"/>
                      <a:pt x="91" y="7"/>
                      <a:pt x="92" y="8"/>
                    </a:cubicBezTo>
                    <a:cubicBezTo>
                      <a:pt x="93" y="9"/>
                      <a:pt x="92" y="9"/>
                      <a:pt x="92" y="10"/>
                    </a:cubicBezTo>
                    <a:cubicBezTo>
                      <a:pt x="91" y="7"/>
                      <a:pt x="91" y="10"/>
                      <a:pt x="91" y="10"/>
                    </a:cubicBezTo>
                    <a:cubicBezTo>
                      <a:pt x="91" y="9"/>
                      <a:pt x="90" y="9"/>
                      <a:pt x="90" y="8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89" y="7"/>
                      <a:pt x="90" y="11"/>
                      <a:pt x="89" y="10"/>
                    </a:cubicBezTo>
                    <a:cubicBezTo>
                      <a:pt x="89" y="9"/>
                      <a:pt x="88" y="8"/>
                      <a:pt x="88" y="7"/>
                    </a:cubicBezTo>
                    <a:cubicBezTo>
                      <a:pt x="90" y="10"/>
                      <a:pt x="89" y="11"/>
                      <a:pt x="90" y="12"/>
                    </a:cubicBezTo>
                    <a:cubicBezTo>
                      <a:pt x="89" y="12"/>
                      <a:pt x="88" y="9"/>
                      <a:pt x="87" y="8"/>
                    </a:cubicBezTo>
                    <a:cubicBezTo>
                      <a:pt x="88" y="10"/>
                      <a:pt x="86" y="7"/>
                      <a:pt x="87" y="9"/>
                    </a:cubicBezTo>
                    <a:cubicBezTo>
                      <a:pt x="88" y="10"/>
                      <a:pt x="88" y="11"/>
                      <a:pt x="88" y="12"/>
                    </a:cubicBezTo>
                    <a:cubicBezTo>
                      <a:pt x="88" y="12"/>
                      <a:pt x="88" y="11"/>
                      <a:pt x="87" y="10"/>
                    </a:cubicBezTo>
                    <a:cubicBezTo>
                      <a:pt x="87" y="10"/>
                      <a:pt x="88" y="12"/>
                      <a:pt x="88" y="13"/>
                    </a:cubicBezTo>
                    <a:cubicBezTo>
                      <a:pt x="88" y="13"/>
                      <a:pt x="89" y="15"/>
                      <a:pt x="88" y="14"/>
                    </a:cubicBezTo>
                    <a:cubicBezTo>
                      <a:pt x="87" y="12"/>
                      <a:pt x="88" y="13"/>
                      <a:pt x="87" y="12"/>
                    </a:cubicBezTo>
                    <a:cubicBezTo>
                      <a:pt x="86" y="12"/>
                      <a:pt x="89" y="16"/>
                      <a:pt x="88" y="16"/>
                    </a:cubicBezTo>
                    <a:cubicBezTo>
                      <a:pt x="89" y="17"/>
                      <a:pt x="90" y="20"/>
                      <a:pt x="90" y="21"/>
                    </a:cubicBezTo>
                    <a:cubicBezTo>
                      <a:pt x="89" y="21"/>
                      <a:pt x="90" y="20"/>
                      <a:pt x="89" y="18"/>
                    </a:cubicBezTo>
                    <a:cubicBezTo>
                      <a:pt x="89" y="18"/>
                      <a:pt x="89" y="18"/>
                      <a:pt x="89" y="18"/>
                    </a:cubicBezTo>
                    <a:cubicBezTo>
                      <a:pt x="87" y="16"/>
                      <a:pt x="87" y="14"/>
                      <a:pt x="86" y="12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5" y="12"/>
                      <a:pt x="85" y="11"/>
                      <a:pt x="84" y="10"/>
                    </a:cubicBezTo>
                    <a:cubicBezTo>
                      <a:pt x="85" y="12"/>
                      <a:pt x="84" y="11"/>
                      <a:pt x="84" y="11"/>
                    </a:cubicBezTo>
                    <a:cubicBezTo>
                      <a:pt x="85" y="13"/>
                      <a:pt x="84" y="11"/>
                      <a:pt x="85" y="12"/>
                    </a:cubicBezTo>
                    <a:cubicBezTo>
                      <a:pt x="84" y="13"/>
                      <a:pt x="86" y="15"/>
                      <a:pt x="85" y="15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2" y="11"/>
                      <a:pt x="84" y="14"/>
                      <a:pt x="83" y="13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1" y="13"/>
                      <a:pt x="80" y="14"/>
                      <a:pt x="81" y="18"/>
                    </a:cubicBezTo>
                    <a:cubicBezTo>
                      <a:pt x="80" y="17"/>
                      <a:pt x="79" y="17"/>
                      <a:pt x="78" y="16"/>
                    </a:cubicBezTo>
                    <a:cubicBezTo>
                      <a:pt x="78" y="17"/>
                      <a:pt x="79" y="18"/>
                      <a:pt x="79" y="18"/>
                    </a:cubicBezTo>
                    <a:cubicBezTo>
                      <a:pt x="77" y="17"/>
                      <a:pt x="77" y="17"/>
                      <a:pt x="77" y="17"/>
                    </a:cubicBezTo>
                    <a:cubicBezTo>
                      <a:pt x="76" y="16"/>
                      <a:pt x="77" y="18"/>
                      <a:pt x="77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5" y="17"/>
                      <a:pt x="76" y="19"/>
                      <a:pt x="76" y="19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6" y="20"/>
                      <a:pt x="76" y="20"/>
                      <a:pt x="74" y="19"/>
                    </a:cubicBezTo>
                    <a:cubicBezTo>
                      <a:pt x="75" y="19"/>
                      <a:pt x="75" y="19"/>
                      <a:pt x="75" y="20"/>
                    </a:cubicBezTo>
                    <a:cubicBezTo>
                      <a:pt x="74" y="19"/>
                      <a:pt x="73" y="20"/>
                      <a:pt x="73" y="21"/>
                    </a:cubicBezTo>
                    <a:cubicBezTo>
                      <a:pt x="74" y="21"/>
                      <a:pt x="74" y="21"/>
                      <a:pt x="75" y="23"/>
                    </a:cubicBezTo>
                    <a:cubicBezTo>
                      <a:pt x="76" y="25"/>
                      <a:pt x="74" y="22"/>
                      <a:pt x="75" y="24"/>
                    </a:cubicBezTo>
                    <a:cubicBezTo>
                      <a:pt x="74" y="23"/>
                      <a:pt x="74" y="22"/>
                      <a:pt x="73" y="22"/>
                    </a:cubicBezTo>
                    <a:cubicBezTo>
                      <a:pt x="71" y="20"/>
                      <a:pt x="71" y="22"/>
                      <a:pt x="70" y="23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68" y="22"/>
                      <a:pt x="69" y="25"/>
                      <a:pt x="68" y="24"/>
                    </a:cubicBezTo>
                    <a:cubicBezTo>
                      <a:pt x="68" y="25"/>
                      <a:pt x="70" y="28"/>
                      <a:pt x="69" y="28"/>
                    </a:cubicBezTo>
                    <a:cubicBezTo>
                      <a:pt x="70" y="30"/>
                      <a:pt x="68" y="26"/>
                      <a:pt x="67" y="25"/>
                    </a:cubicBezTo>
                    <a:cubicBezTo>
                      <a:pt x="67" y="26"/>
                      <a:pt x="67" y="26"/>
                      <a:pt x="67" y="26"/>
                    </a:cubicBezTo>
                    <a:cubicBezTo>
                      <a:pt x="66" y="26"/>
                      <a:pt x="66" y="26"/>
                      <a:pt x="66" y="26"/>
                    </a:cubicBezTo>
                    <a:cubicBezTo>
                      <a:pt x="67" y="27"/>
                      <a:pt x="67" y="28"/>
                      <a:pt x="66" y="27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7"/>
                      <a:pt x="65" y="26"/>
                      <a:pt x="64" y="27"/>
                    </a:cubicBezTo>
                    <a:cubicBezTo>
                      <a:pt x="65" y="28"/>
                      <a:pt x="64" y="28"/>
                      <a:pt x="65" y="29"/>
                    </a:cubicBezTo>
                    <a:cubicBezTo>
                      <a:pt x="65" y="28"/>
                      <a:pt x="65" y="28"/>
                      <a:pt x="65" y="28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9"/>
                      <a:pt x="65" y="29"/>
                    </a:cubicBezTo>
                    <a:cubicBezTo>
                      <a:pt x="64" y="28"/>
                      <a:pt x="64" y="28"/>
                      <a:pt x="64" y="28"/>
                    </a:cubicBezTo>
                    <a:cubicBezTo>
                      <a:pt x="63" y="27"/>
                      <a:pt x="64" y="29"/>
                      <a:pt x="65" y="30"/>
                    </a:cubicBezTo>
                    <a:cubicBezTo>
                      <a:pt x="65" y="31"/>
                      <a:pt x="64" y="30"/>
                      <a:pt x="64" y="29"/>
                    </a:cubicBezTo>
                    <a:cubicBezTo>
                      <a:pt x="63" y="29"/>
                      <a:pt x="64" y="30"/>
                      <a:pt x="64" y="29"/>
                    </a:cubicBezTo>
                    <a:cubicBezTo>
                      <a:pt x="63" y="28"/>
                      <a:pt x="63" y="29"/>
                      <a:pt x="63" y="28"/>
                    </a:cubicBezTo>
                    <a:cubicBezTo>
                      <a:pt x="63" y="28"/>
                      <a:pt x="64" y="30"/>
                      <a:pt x="63" y="30"/>
                    </a:cubicBezTo>
                    <a:cubicBezTo>
                      <a:pt x="63" y="30"/>
                      <a:pt x="63" y="31"/>
                      <a:pt x="62" y="29"/>
                    </a:cubicBezTo>
                    <a:cubicBezTo>
                      <a:pt x="62" y="30"/>
                      <a:pt x="62" y="30"/>
                      <a:pt x="62" y="31"/>
                    </a:cubicBezTo>
                    <a:cubicBezTo>
                      <a:pt x="63" y="31"/>
                      <a:pt x="63" y="31"/>
                      <a:pt x="64" y="32"/>
                    </a:cubicBezTo>
                    <a:cubicBezTo>
                      <a:pt x="64" y="32"/>
                      <a:pt x="64" y="33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32"/>
                      <a:pt x="63" y="32"/>
                      <a:pt x="64" y="33"/>
                    </a:cubicBezTo>
                    <a:cubicBezTo>
                      <a:pt x="62" y="32"/>
                      <a:pt x="62" y="32"/>
                      <a:pt x="62" y="32"/>
                    </a:cubicBezTo>
                    <a:cubicBezTo>
                      <a:pt x="63" y="33"/>
                      <a:pt x="62" y="33"/>
                      <a:pt x="62" y="33"/>
                    </a:cubicBezTo>
                    <a:cubicBezTo>
                      <a:pt x="61" y="32"/>
                      <a:pt x="60" y="30"/>
                      <a:pt x="60" y="30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2"/>
                      <a:pt x="60" y="32"/>
                      <a:pt x="59" y="31"/>
                    </a:cubicBezTo>
                    <a:cubicBezTo>
                      <a:pt x="58" y="31"/>
                      <a:pt x="61" y="36"/>
                      <a:pt x="60" y="35"/>
                    </a:cubicBezTo>
                    <a:cubicBezTo>
                      <a:pt x="59" y="33"/>
                      <a:pt x="59" y="33"/>
                      <a:pt x="58" y="33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59" y="35"/>
                      <a:pt x="58" y="33"/>
                      <a:pt x="59" y="34"/>
                    </a:cubicBezTo>
                    <a:cubicBezTo>
                      <a:pt x="60" y="34"/>
                      <a:pt x="59" y="34"/>
                      <a:pt x="59" y="35"/>
                    </a:cubicBezTo>
                    <a:cubicBezTo>
                      <a:pt x="56" y="32"/>
                      <a:pt x="57" y="35"/>
                      <a:pt x="55" y="34"/>
                    </a:cubicBezTo>
                    <a:cubicBezTo>
                      <a:pt x="56" y="36"/>
                      <a:pt x="55" y="35"/>
                      <a:pt x="55" y="36"/>
                    </a:cubicBezTo>
                    <a:cubicBezTo>
                      <a:pt x="54" y="34"/>
                      <a:pt x="55" y="37"/>
                      <a:pt x="54" y="36"/>
                    </a:cubicBezTo>
                    <a:cubicBezTo>
                      <a:pt x="55" y="38"/>
                      <a:pt x="55" y="38"/>
                      <a:pt x="55" y="38"/>
                    </a:cubicBezTo>
                    <a:cubicBezTo>
                      <a:pt x="54" y="37"/>
                      <a:pt x="57" y="41"/>
                      <a:pt x="55" y="39"/>
                    </a:cubicBezTo>
                    <a:cubicBezTo>
                      <a:pt x="54" y="39"/>
                      <a:pt x="54" y="38"/>
                      <a:pt x="53" y="37"/>
                    </a:cubicBezTo>
                    <a:cubicBezTo>
                      <a:pt x="51" y="35"/>
                      <a:pt x="54" y="40"/>
                      <a:pt x="52" y="38"/>
                    </a:cubicBezTo>
                    <a:cubicBezTo>
                      <a:pt x="52" y="38"/>
                      <a:pt x="53" y="40"/>
                      <a:pt x="54" y="41"/>
                    </a:cubicBezTo>
                    <a:cubicBezTo>
                      <a:pt x="53" y="40"/>
                      <a:pt x="51" y="39"/>
                      <a:pt x="51" y="39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49" y="39"/>
                      <a:pt x="50" y="40"/>
                      <a:pt x="50" y="41"/>
                    </a:cubicBezTo>
                    <a:cubicBezTo>
                      <a:pt x="49" y="39"/>
                      <a:pt x="48" y="41"/>
                      <a:pt x="47" y="40"/>
                    </a:cubicBezTo>
                    <a:cubicBezTo>
                      <a:pt x="49" y="42"/>
                      <a:pt x="46" y="40"/>
                      <a:pt x="48" y="43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8" y="43"/>
                      <a:pt x="49" y="44"/>
                      <a:pt x="49" y="45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46" y="41"/>
                      <a:pt x="47" y="43"/>
                      <a:pt x="46" y="42"/>
                    </a:cubicBezTo>
                    <a:cubicBezTo>
                      <a:pt x="47" y="43"/>
                      <a:pt x="45" y="42"/>
                      <a:pt x="46" y="44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5"/>
                      <a:pt x="47" y="45"/>
                      <a:pt x="47" y="46"/>
                    </a:cubicBezTo>
                    <a:cubicBezTo>
                      <a:pt x="47" y="46"/>
                      <a:pt x="45" y="44"/>
                      <a:pt x="45" y="44"/>
                    </a:cubicBezTo>
                    <a:cubicBezTo>
                      <a:pt x="45" y="44"/>
                      <a:pt x="45" y="44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44"/>
                      <a:pt x="43" y="45"/>
                      <a:pt x="44" y="46"/>
                    </a:cubicBezTo>
                    <a:cubicBezTo>
                      <a:pt x="42" y="46"/>
                      <a:pt x="42" y="48"/>
                      <a:pt x="42" y="49"/>
                    </a:cubicBezTo>
                    <a:cubicBezTo>
                      <a:pt x="42" y="49"/>
                      <a:pt x="41" y="48"/>
                      <a:pt x="42" y="48"/>
                    </a:cubicBezTo>
                    <a:cubicBezTo>
                      <a:pt x="42" y="49"/>
                      <a:pt x="42" y="50"/>
                      <a:pt x="42" y="49"/>
                    </a:cubicBezTo>
                    <a:cubicBezTo>
                      <a:pt x="42" y="50"/>
                      <a:pt x="41" y="48"/>
                      <a:pt x="40" y="49"/>
                    </a:cubicBezTo>
                    <a:cubicBezTo>
                      <a:pt x="40" y="48"/>
                      <a:pt x="41" y="50"/>
                      <a:pt x="41" y="50"/>
                    </a:cubicBezTo>
                    <a:cubicBezTo>
                      <a:pt x="39" y="48"/>
                      <a:pt x="41" y="52"/>
                      <a:pt x="39" y="51"/>
                    </a:cubicBezTo>
                    <a:cubicBezTo>
                      <a:pt x="40" y="52"/>
                      <a:pt x="39" y="51"/>
                      <a:pt x="39" y="50"/>
                    </a:cubicBezTo>
                    <a:cubicBezTo>
                      <a:pt x="39" y="51"/>
                      <a:pt x="38" y="52"/>
                      <a:pt x="39" y="54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38" y="53"/>
                      <a:pt x="38" y="53"/>
                      <a:pt x="38" y="54"/>
                    </a:cubicBezTo>
                    <a:cubicBezTo>
                      <a:pt x="39" y="55"/>
                      <a:pt x="40" y="56"/>
                      <a:pt x="39" y="56"/>
                    </a:cubicBezTo>
                    <a:cubicBezTo>
                      <a:pt x="39" y="56"/>
                      <a:pt x="39" y="56"/>
                      <a:pt x="39" y="56"/>
                    </a:cubicBezTo>
                    <a:cubicBezTo>
                      <a:pt x="39" y="56"/>
                      <a:pt x="39" y="57"/>
                      <a:pt x="39" y="57"/>
                    </a:cubicBezTo>
                    <a:cubicBezTo>
                      <a:pt x="38" y="57"/>
                      <a:pt x="39" y="57"/>
                      <a:pt x="38" y="56"/>
                    </a:cubicBezTo>
                    <a:cubicBezTo>
                      <a:pt x="36" y="54"/>
                      <a:pt x="36" y="56"/>
                      <a:pt x="36" y="56"/>
                    </a:cubicBezTo>
                    <a:cubicBezTo>
                      <a:pt x="37" y="57"/>
                      <a:pt x="37" y="57"/>
                      <a:pt x="37" y="57"/>
                    </a:cubicBezTo>
                    <a:cubicBezTo>
                      <a:pt x="37" y="58"/>
                      <a:pt x="36" y="56"/>
                      <a:pt x="36" y="56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7" y="59"/>
                      <a:pt x="36" y="58"/>
                    </a:cubicBezTo>
                    <a:cubicBezTo>
                      <a:pt x="36" y="59"/>
                      <a:pt x="37" y="61"/>
                      <a:pt x="38" y="63"/>
                    </a:cubicBezTo>
                    <a:cubicBezTo>
                      <a:pt x="38" y="63"/>
                      <a:pt x="38" y="64"/>
                      <a:pt x="38" y="64"/>
                    </a:cubicBezTo>
                    <a:cubicBezTo>
                      <a:pt x="37" y="63"/>
                      <a:pt x="38" y="64"/>
                      <a:pt x="37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2"/>
                      <a:pt x="34" y="61"/>
                      <a:pt x="34" y="60"/>
                    </a:cubicBezTo>
                    <a:cubicBezTo>
                      <a:pt x="34" y="61"/>
                      <a:pt x="33" y="61"/>
                      <a:pt x="32" y="61"/>
                    </a:cubicBezTo>
                    <a:cubicBezTo>
                      <a:pt x="34" y="63"/>
                      <a:pt x="32" y="63"/>
                      <a:pt x="34" y="65"/>
                    </a:cubicBezTo>
                    <a:cubicBezTo>
                      <a:pt x="34" y="65"/>
                      <a:pt x="32" y="63"/>
                      <a:pt x="32" y="63"/>
                    </a:cubicBezTo>
                    <a:cubicBezTo>
                      <a:pt x="32" y="64"/>
                      <a:pt x="31" y="64"/>
                      <a:pt x="31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6"/>
                      <a:pt x="29" y="66"/>
                      <a:pt x="30" y="68"/>
                    </a:cubicBezTo>
                    <a:cubicBezTo>
                      <a:pt x="30" y="67"/>
                      <a:pt x="30" y="67"/>
                      <a:pt x="30" y="67"/>
                    </a:cubicBezTo>
                    <a:cubicBezTo>
                      <a:pt x="28" y="67"/>
                      <a:pt x="32" y="69"/>
                      <a:pt x="30" y="69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30" y="69"/>
                      <a:pt x="28" y="68"/>
                      <a:pt x="29" y="70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8" y="69"/>
                      <a:pt x="28" y="69"/>
                      <a:pt x="28" y="71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6" y="69"/>
                      <a:pt x="28" y="71"/>
                      <a:pt x="27" y="71"/>
                    </a:cubicBezTo>
                    <a:cubicBezTo>
                      <a:pt x="27" y="71"/>
                      <a:pt x="26" y="71"/>
                      <a:pt x="26" y="70"/>
                    </a:cubicBezTo>
                    <a:cubicBezTo>
                      <a:pt x="27" y="71"/>
                      <a:pt x="26" y="72"/>
                      <a:pt x="27" y="72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21" y="75"/>
                      <a:pt x="21" y="78"/>
                    </a:cubicBezTo>
                    <a:cubicBezTo>
                      <a:pt x="19" y="77"/>
                      <a:pt x="20" y="77"/>
                      <a:pt x="19" y="76"/>
                    </a:cubicBezTo>
                    <a:cubicBezTo>
                      <a:pt x="20" y="77"/>
                      <a:pt x="19" y="77"/>
                      <a:pt x="19" y="78"/>
                    </a:cubicBezTo>
                    <a:cubicBezTo>
                      <a:pt x="19" y="77"/>
                      <a:pt x="19" y="77"/>
                      <a:pt x="19" y="77"/>
                    </a:cubicBezTo>
                    <a:cubicBezTo>
                      <a:pt x="19" y="78"/>
                      <a:pt x="18" y="77"/>
                      <a:pt x="18" y="78"/>
                    </a:cubicBezTo>
                    <a:cubicBezTo>
                      <a:pt x="18" y="78"/>
                      <a:pt x="18" y="78"/>
                      <a:pt x="18" y="78"/>
                    </a:cubicBezTo>
                    <a:cubicBezTo>
                      <a:pt x="19" y="80"/>
                      <a:pt x="16" y="77"/>
                      <a:pt x="18" y="79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8" y="80"/>
                      <a:pt x="15" y="78"/>
                      <a:pt x="17" y="80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79"/>
                      <a:pt x="18" y="82"/>
                      <a:pt x="16" y="81"/>
                    </a:cubicBezTo>
                    <a:cubicBezTo>
                      <a:pt x="16" y="82"/>
                      <a:pt x="16" y="83"/>
                      <a:pt x="17" y="84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5"/>
                      <a:pt x="13" y="86"/>
                      <a:pt x="14" y="89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4" y="90"/>
                      <a:pt x="10" y="89"/>
                      <a:pt x="13" y="92"/>
                    </a:cubicBezTo>
                    <a:cubicBezTo>
                      <a:pt x="14" y="93"/>
                      <a:pt x="14" y="93"/>
                      <a:pt x="14" y="93"/>
                    </a:cubicBezTo>
                    <a:cubicBezTo>
                      <a:pt x="12" y="92"/>
                      <a:pt x="12" y="92"/>
                      <a:pt x="12" y="92"/>
                    </a:cubicBezTo>
                    <a:cubicBezTo>
                      <a:pt x="13" y="93"/>
                      <a:pt x="11" y="93"/>
                      <a:pt x="13" y="94"/>
                    </a:cubicBezTo>
                    <a:cubicBezTo>
                      <a:pt x="12" y="94"/>
                      <a:pt x="12" y="93"/>
                      <a:pt x="12" y="93"/>
                    </a:cubicBezTo>
                    <a:cubicBezTo>
                      <a:pt x="11" y="93"/>
                      <a:pt x="13" y="95"/>
                      <a:pt x="12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8" y="95"/>
                      <a:pt x="4" y="96"/>
                      <a:pt x="6" y="100"/>
                    </a:cubicBezTo>
                    <a:cubicBezTo>
                      <a:pt x="6" y="101"/>
                      <a:pt x="4" y="99"/>
                      <a:pt x="4" y="99"/>
                    </a:cubicBezTo>
                    <a:cubicBezTo>
                      <a:pt x="6" y="103"/>
                      <a:pt x="0" y="102"/>
                      <a:pt x="3" y="107"/>
                    </a:cubicBezTo>
                    <a:cubicBezTo>
                      <a:pt x="4" y="109"/>
                      <a:pt x="9" y="112"/>
                      <a:pt x="9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5" name="Freeform 163"/>
              <p:cNvSpPr/>
              <p:nvPr/>
            </p:nvSpPr>
            <p:spPr bwMode="auto">
              <a:xfrm>
                <a:off x="4499" y="1925"/>
                <a:ext cx="3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6" name="Freeform 164"/>
              <p:cNvSpPr/>
              <p:nvPr/>
            </p:nvSpPr>
            <p:spPr bwMode="auto">
              <a:xfrm>
                <a:off x="3914" y="1322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7" name="Freeform 165"/>
              <p:cNvSpPr/>
              <p:nvPr/>
            </p:nvSpPr>
            <p:spPr bwMode="auto">
              <a:xfrm>
                <a:off x="3122" y="2198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0 w 2"/>
                  <a:gd name="T3" fmla="*/ 0 h 4"/>
                  <a:gd name="T4" fmla="*/ 2 w 2"/>
                  <a:gd name="T5" fmla="*/ 4 h 4"/>
                  <a:gd name="T6" fmla="*/ 0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8" name="Freeform 166"/>
              <p:cNvSpPr/>
              <p:nvPr/>
            </p:nvSpPr>
            <p:spPr bwMode="auto">
              <a:xfrm>
                <a:off x="3126" y="2183"/>
                <a:ext cx="3" cy="3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9" name="Freeform 167"/>
              <p:cNvSpPr/>
              <p:nvPr/>
            </p:nvSpPr>
            <p:spPr bwMode="auto">
              <a:xfrm>
                <a:off x="3540" y="1543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0" name="Freeform 168"/>
              <p:cNvSpPr/>
              <p:nvPr/>
            </p:nvSpPr>
            <p:spPr bwMode="auto">
              <a:xfrm>
                <a:off x="3156" y="221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1" name="Freeform 169"/>
              <p:cNvSpPr/>
              <p:nvPr/>
            </p:nvSpPr>
            <p:spPr bwMode="auto">
              <a:xfrm>
                <a:off x="3129" y="2183"/>
                <a:ext cx="0" cy="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2" name="Freeform 170"/>
              <p:cNvSpPr/>
              <p:nvPr/>
            </p:nvSpPr>
            <p:spPr bwMode="auto">
              <a:xfrm>
                <a:off x="3129" y="21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3" name="Freeform 171"/>
              <p:cNvSpPr/>
              <p:nvPr/>
            </p:nvSpPr>
            <p:spPr bwMode="auto">
              <a:xfrm>
                <a:off x="3129" y="2192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4" name="Freeform 172"/>
              <p:cNvSpPr/>
              <p:nvPr/>
            </p:nvSpPr>
            <p:spPr bwMode="auto">
              <a:xfrm>
                <a:off x="3205" y="2162"/>
                <a:ext cx="2" cy="9"/>
              </a:xfrm>
              <a:custGeom>
                <a:avLst/>
                <a:gdLst>
                  <a:gd name="T0" fmla="*/ 1 w 1"/>
                  <a:gd name="T1" fmla="*/ 2 h 4"/>
                  <a:gd name="T2" fmla="*/ 1 w 1"/>
                  <a:gd name="T3" fmla="*/ 0 h 4"/>
                  <a:gd name="T4" fmla="*/ 1 w 1"/>
                  <a:gd name="T5" fmla="*/ 4 h 4"/>
                  <a:gd name="T6" fmla="*/ 1 w 1"/>
                  <a:gd name="T7" fmla="*/ 4 h 4"/>
                  <a:gd name="T8" fmla="*/ 1 w 1"/>
                  <a:gd name="T9" fmla="*/ 3 h 4"/>
                  <a:gd name="T10" fmla="*/ 1 w 1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4">
                    <a:moveTo>
                      <a:pt x="1" y="2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1" y="3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5" name="Freeform 173"/>
              <p:cNvSpPr/>
              <p:nvPr/>
            </p:nvSpPr>
            <p:spPr bwMode="auto">
              <a:xfrm>
                <a:off x="3207" y="2166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6" name="Freeform 174"/>
              <p:cNvSpPr/>
              <p:nvPr/>
            </p:nvSpPr>
            <p:spPr bwMode="auto">
              <a:xfrm>
                <a:off x="3207" y="2169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1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7" name="Freeform 175"/>
              <p:cNvSpPr/>
              <p:nvPr/>
            </p:nvSpPr>
            <p:spPr bwMode="auto">
              <a:xfrm>
                <a:off x="3194" y="2156"/>
                <a:ext cx="0" cy="6"/>
              </a:xfrm>
              <a:custGeom>
                <a:avLst/>
                <a:gdLst>
                  <a:gd name="T0" fmla="*/ 2 h 3"/>
                  <a:gd name="T1" fmla="*/ 2 h 3"/>
                  <a:gd name="T2" fmla="*/ 2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2"/>
                    </a:moveTo>
                    <a:cubicBezTo>
                      <a:pt x="0" y="0"/>
                      <a:pt x="0" y="2"/>
                      <a:pt x="0" y="2"/>
                    </a:cubicBezTo>
                    <a:cubicBezTo>
                      <a:pt x="0" y="3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8" name="Freeform 176"/>
              <p:cNvSpPr/>
              <p:nvPr/>
            </p:nvSpPr>
            <p:spPr bwMode="auto">
              <a:xfrm>
                <a:off x="3209" y="219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9" name="Freeform 177"/>
              <p:cNvSpPr/>
              <p:nvPr/>
            </p:nvSpPr>
            <p:spPr bwMode="auto">
              <a:xfrm>
                <a:off x="3472" y="20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0" name="Freeform 178"/>
              <p:cNvSpPr/>
              <p:nvPr/>
            </p:nvSpPr>
            <p:spPr bwMode="auto">
              <a:xfrm>
                <a:off x="3201" y="2158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1" name="Freeform 179"/>
              <p:cNvSpPr/>
              <p:nvPr/>
            </p:nvSpPr>
            <p:spPr bwMode="auto">
              <a:xfrm>
                <a:off x="3211" y="219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1" y="1"/>
                      <a:pt x="0" y="2"/>
                    </a:cubicBezTo>
                    <a:cubicBezTo>
                      <a:pt x="0" y="2"/>
                      <a:pt x="0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2" name="Freeform 180"/>
              <p:cNvSpPr/>
              <p:nvPr/>
            </p:nvSpPr>
            <p:spPr bwMode="auto">
              <a:xfrm>
                <a:off x="3317" y="2561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3" name="Freeform 181"/>
              <p:cNvSpPr/>
              <p:nvPr/>
            </p:nvSpPr>
            <p:spPr bwMode="auto">
              <a:xfrm>
                <a:off x="3345" y="2535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4" name="Freeform 182"/>
              <p:cNvSpPr/>
              <p:nvPr/>
            </p:nvSpPr>
            <p:spPr bwMode="auto">
              <a:xfrm>
                <a:off x="3211" y="2192"/>
                <a:ext cx="2" cy="6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0 h 3"/>
                  <a:gd name="T4" fmla="*/ 0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5" name="Freeform 183"/>
              <p:cNvSpPr/>
              <p:nvPr/>
            </p:nvSpPr>
            <p:spPr bwMode="auto">
              <a:xfrm>
                <a:off x="3266" y="2548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6" name="Freeform 184"/>
              <p:cNvSpPr/>
              <p:nvPr/>
            </p:nvSpPr>
            <p:spPr bwMode="auto">
              <a:xfrm>
                <a:off x="3271" y="254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7" name="Freeform 185"/>
              <p:cNvSpPr/>
              <p:nvPr/>
            </p:nvSpPr>
            <p:spPr bwMode="auto">
              <a:xfrm>
                <a:off x="3273" y="2557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8" name="Freeform 186"/>
              <p:cNvSpPr/>
              <p:nvPr/>
            </p:nvSpPr>
            <p:spPr bwMode="auto">
              <a:xfrm>
                <a:off x="3271" y="2557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9" name="Freeform 187"/>
              <p:cNvSpPr/>
              <p:nvPr/>
            </p:nvSpPr>
            <p:spPr bwMode="auto">
              <a:xfrm>
                <a:off x="4616" y="188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0" name="Freeform 188"/>
              <p:cNvSpPr/>
              <p:nvPr/>
            </p:nvSpPr>
            <p:spPr bwMode="auto">
              <a:xfrm>
                <a:off x="3175" y="2211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1" name="Freeform 189"/>
              <p:cNvSpPr/>
              <p:nvPr/>
            </p:nvSpPr>
            <p:spPr bwMode="auto">
              <a:xfrm>
                <a:off x="3137" y="218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2" name="Freeform 190"/>
              <p:cNvSpPr/>
              <p:nvPr/>
            </p:nvSpPr>
            <p:spPr bwMode="auto">
              <a:xfrm>
                <a:off x="3203" y="2166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1" y="1"/>
                      <a:pt x="0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3" name="Freeform 191"/>
              <p:cNvSpPr/>
              <p:nvPr/>
            </p:nvSpPr>
            <p:spPr bwMode="auto">
              <a:xfrm>
                <a:off x="4497" y="1929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4" name="Freeform 192"/>
              <p:cNvSpPr/>
              <p:nvPr/>
            </p:nvSpPr>
            <p:spPr bwMode="auto">
              <a:xfrm>
                <a:off x="3082" y="2156"/>
                <a:ext cx="131" cy="91"/>
              </a:xfrm>
              <a:custGeom>
                <a:avLst/>
                <a:gdLst>
                  <a:gd name="T0" fmla="*/ 46 w 62"/>
                  <a:gd name="T1" fmla="*/ 23 h 43"/>
                  <a:gd name="T2" fmla="*/ 51 w 62"/>
                  <a:gd name="T3" fmla="*/ 20 h 43"/>
                  <a:gd name="T4" fmla="*/ 54 w 62"/>
                  <a:gd name="T5" fmla="*/ 19 h 43"/>
                  <a:gd name="T6" fmla="*/ 58 w 62"/>
                  <a:gd name="T7" fmla="*/ 21 h 43"/>
                  <a:gd name="T8" fmla="*/ 60 w 62"/>
                  <a:gd name="T9" fmla="*/ 20 h 43"/>
                  <a:gd name="T10" fmla="*/ 61 w 62"/>
                  <a:gd name="T11" fmla="*/ 16 h 43"/>
                  <a:gd name="T12" fmla="*/ 62 w 62"/>
                  <a:gd name="T13" fmla="*/ 13 h 43"/>
                  <a:gd name="T14" fmla="*/ 62 w 62"/>
                  <a:gd name="T15" fmla="*/ 11 h 43"/>
                  <a:gd name="T16" fmla="*/ 58 w 62"/>
                  <a:gd name="T17" fmla="*/ 12 h 43"/>
                  <a:gd name="T18" fmla="*/ 56 w 62"/>
                  <a:gd name="T19" fmla="*/ 9 h 43"/>
                  <a:gd name="T20" fmla="*/ 57 w 62"/>
                  <a:gd name="T21" fmla="*/ 2 h 43"/>
                  <a:gd name="T22" fmla="*/ 56 w 62"/>
                  <a:gd name="T23" fmla="*/ 2 h 43"/>
                  <a:gd name="T24" fmla="*/ 55 w 62"/>
                  <a:gd name="T25" fmla="*/ 5 h 43"/>
                  <a:gd name="T26" fmla="*/ 54 w 62"/>
                  <a:gd name="T27" fmla="*/ 3 h 43"/>
                  <a:gd name="T28" fmla="*/ 53 w 62"/>
                  <a:gd name="T29" fmla="*/ 8 h 43"/>
                  <a:gd name="T30" fmla="*/ 51 w 62"/>
                  <a:gd name="T31" fmla="*/ 3 h 43"/>
                  <a:gd name="T32" fmla="*/ 51 w 62"/>
                  <a:gd name="T33" fmla="*/ 1 h 43"/>
                  <a:gd name="T34" fmla="*/ 50 w 62"/>
                  <a:gd name="T35" fmla="*/ 4 h 43"/>
                  <a:gd name="T36" fmla="*/ 49 w 62"/>
                  <a:gd name="T37" fmla="*/ 2 h 43"/>
                  <a:gd name="T38" fmla="*/ 48 w 62"/>
                  <a:gd name="T39" fmla="*/ 7 h 43"/>
                  <a:gd name="T40" fmla="*/ 47 w 62"/>
                  <a:gd name="T41" fmla="*/ 12 h 43"/>
                  <a:gd name="T42" fmla="*/ 46 w 62"/>
                  <a:gd name="T43" fmla="*/ 7 h 43"/>
                  <a:gd name="T44" fmla="*/ 43 w 62"/>
                  <a:gd name="T45" fmla="*/ 7 h 43"/>
                  <a:gd name="T46" fmla="*/ 42 w 62"/>
                  <a:gd name="T47" fmla="*/ 7 h 43"/>
                  <a:gd name="T48" fmla="*/ 40 w 62"/>
                  <a:gd name="T49" fmla="*/ 8 h 43"/>
                  <a:gd name="T50" fmla="*/ 37 w 62"/>
                  <a:gd name="T51" fmla="*/ 9 h 43"/>
                  <a:gd name="T52" fmla="*/ 36 w 62"/>
                  <a:gd name="T53" fmla="*/ 10 h 43"/>
                  <a:gd name="T54" fmla="*/ 36 w 62"/>
                  <a:gd name="T55" fmla="*/ 10 h 43"/>
                  <a:gd name="T56" fmla="*/ 35 w 62"/>
                  <a:gd name="T57" fmla="*/ 12 h 43"/>
                  <a:gd name="T58" fmla="*/ 34 w 62"/>
                  <a:gd name="T59" fmla="*/ 10 h 43"/>
                  <a:gd name="T60" fmla="*/ 33 w 62"/>
                  <a:gd name="T61" fmla="*/ 12 h 43"/>
                  <a:gd name="T62" fmla="*/ 30 w 62"/>
                  <a:gd name="T63" fmla="*/ 11 h 43"/>
                  <a:gd name="T64" fmla="*/ 28 w 62"/>
                  <a:gd name="T65" fmla="*/ 12 h 43"/>
                  <a:gd name="T66" fmla="*/ 26 w 62"/>
                  <a:gd name="T67" fmla="*/ 12 h 43"/>
                  <a:gd name="T68" fmla="*/ 26 w 62"/>
                  <a:gd name="T69" fmla="*/ 14 h 43"/>
                  <a:gd name="T70" fmla="*/ 25 w 62"/>
                  <a:gd name="T71" fmla="*/ 13 h 43"/>
                  <a:gd name="T72" fmla="*/ 24 w 62"/>
                  <a:gd name="T73" fmla="*/ 15 h 43"/>
                  <a:gd name="T74" fmla="*/ 22 w 62"/>
                  <a:gd name="T75" fmla="*/ 16 h 43"/>
                  <a:gd name="T76" fmla="*/ 21 w 62"/>
                  <a:gd name="T77" fmla="*/ 17 h 43"/>
                  <a:gd name="T78" fmla="*/ 22 w 62"/>
                  <a:gd name="T79" fmla="*/ 25 h 43"/>
                  <a:gd name="T80" fmla="*/ 19 w 62"/>
                  <a:gd name="T81" fmla="*/ 21 h 43"/>
                  <a:gd name="T82" fmla="*/ 17 w 62"/>
                  <a:gd name="T83" fmla="*/ 23 h 43"/>
                  <a:gd name="T84" fmla="*/ 16 w 62"/>
                  <a:gd name="T85" fmla="*/ 23 h 43"/>
                  <a:gd name="T86" fmla="*/ 11 w 62"/>
                  <a:gd name="T87" fmla="*/ 24 h 43"/>
                  <a:gd name="T88" fmla="*/ 10 w 62"/>
                  <a:gd name="T89" fmla="*/ 24 h 43"/>
                  <a:gd name="T90" fmla="*/ 8 w 62"/>
                  <a:gd name="T91" fmla="*/ 31 h 43"/>
                  <a:gd name="T92" fmla="*/ 7 w 62"/>
                  <a:gd name="T93" fmla="*/ 32 h 43"/>
                  <a:gd name="T94" fmla="*/ 12 w 62"/>
                  <a:gd name="T95" fmla="*/ 41 h 43"/>
                  <a:gd name="T96" fmla="*/ 18 w 62"/>
                  <a:gd name="T97" fmla="*/ 38 h 43"/>
                  <a:gd name="T98" fmla="*/ 28 w 62"/>
                  <a:gd name="T99" fmla="*/ 27 h 43"/>
                  <a:gd name="T100" fmla="*/ 31 w 62"/>
                  <a:gd name="T101" fmla="*/ 31 h 43"/>
                  <a:gd name="T102" fmla="*/ 36 w 62"/>
                  <a:gd name="T103" fmla="*/ 29 h 43"/>
                  <a:gd name="T104" fmla="*/ 41 w 62"/>
                  <a:gd name="T105" fmla="*/ 2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2" h="43">
                    <a:moveTo>
                      <a:pt x="44" y="25"/>
                    </a:moveTo>
                    <a:cubicBezTo>
                      <a:pt x="44" y="25"/>
                      <a:pt x="44" y="26"/>
                      <a:pt x="44" y="26"/>
                    </a:cubicBezTo>
                    <a:cubicBezTo>
                      <a:pt x="44" y="26"/>
                      <a:pt x="44" y="26"/>
                      <a:pt x="45" y="27"/>
                    </a:cubicBezTo>
                    <a:cubicBezTo>
                      <a:pt x="45" y="26"/>
                      <a:pt x="45" y="25"/>
                      <a:pt x="45" y="25"/>
                    </a:cubicBezTo>
                    <a:cubicBezTo>
                      <a:pt x="46" y="27"/>
                      <a:pt x="46" y="25"/>
                      <a:pt x="46" y="26"/>
                    </a:cubicBezTo>
                    <a:cubicBezTo>
                      <a:pt x="46" y="24"/>
                      <a:pt x="46" y="22"/>
                      <a:pt x="46" y="23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4"/>
                      <a:pt x="48" y="27"/>
                      <a:pt x="48" y="23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9" y="23"/>
                      <a:pt x="50" y="25"/>
                      <a:pt x="50" y="22"/>
                    </a:cubicBezTo>
                    <a:cubicBezTo>
                      <a:pt x="50" y="23"/>
                      <a:pt x="51" y="23"/>
                      <a:pt x="51" y="23"/>
                    </a:cubicBezTo>
                    <a:cubicBezTo>
                      <a:pt x="51" y="22"/>
                      <a:pt x="51" y="22"/>
                      <a:pt x="51" y="20"/>
                    </a:cubicBezTo>
                    <a:cubicBezTo>
                      <a:pt x="51" y="20"/>
                      <a:pt x="52" y="21"/>
                      <a:pt x="52" y="21"/>
                    </a:cubicBezTo>
                    <a:cubicBezTo>
                      <a:pt x="52" y="22"/>
                      <a:pt x="52" y="24"/>
                      <a:pt x="52" y="22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3" y="22"/>
                      <a:pt x="53" y="20"/>
                      <a:pt x="53" y="21"/>
                    </a:cubicBezTo>
                    <a:cubicBezTo>
                      <a:pt x="54" y="20"/>
                      <a:pt x="54" y="20"/>
                      <a:pt x="54" y="18"/>
                    </a:cubicBezTo>
                    <a:cubicBezTo>
                      <a:pt x="54" y="18"/>
                      <a:pt x="54" y="20"/>
                      <a:pt x="54" y="19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21"/>
                      <a:pt x="55" y="20"/>
                      <a:pt x="56" y="19"/>
                    </a:cubicBezTo>
                    <a:cubicBezTo>
                      <a:pt x="56" y="22"/>
                      <a:pt x="56" y="19"/>
                      <a:pt x="57" y="21"/>
                    </a:cubicBezTo>
                    <a:cubicBezTo>
                      <a:pt x="57" y="19"/>
                      <a:pt x="57" y="21"/>
                      <a:pt x="58" y="18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8" y="20"/>
                      <a:pt x="58" y="20"/>
                      <a:pt x="58" y="21"/>
                    </a:cubicBezTo>
                    <a:cubicBezTo>
                      <a:pt x="58" y="21"/>
                      <a:pt x="59" y="19"/>
                      <a:pt x="59" y="18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19"/>
                      <a:pt x="60" y="17"/>
                      <a:pt x="60" y="15"/>
                    </a:cubicBezTo>
                    <a:cubicBezTo>
                      <a:pt x="60" y="16"/>
                      <a:pt x="60" y="15"/>
                      <a:pt x="60" y="16"/>
                    </a:cubicBezTo>
                    <a:cubicBezTo>
                      <a:pt x="60" y="17"/>
                      <a:pt x="59" y="19"/>
                      <a:pt x="59" y="20"/>
                    </a:cubicBezTo>
                    <a:cubicBezTo>
                      <a:pt x="59" y="21"/>
                      <a:pt x="60" y="18"/>
                      <a:pt x="60" y="20"/>
                    </a:cubicBezTo>
                    <a:cubicBezTo>
                      <a:pt x="60" y="20"/>
                      <a:pt x="60" y="20"/>
                      <a:pt x="60" y="18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20"/>
                      <a:pt x="60" y="20"/>
                      <a:pt x="60" y="19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2" y="15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2" y="15"/>
                      <a:pt x="62" y="14"/>
                      <a:pt x="62" y="16"/>
                    </a:cubicBezTo>
                    <a:cubicBezTo>
                      <a:pt x="61" y="17"/>
                      <a:pt x="61" y="18"/>
                      <a:pt x="61" y="19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6"/>
                      <a:pt x="62" y="16"/>
                      <a:pt x="62" y="14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3"/>
                      <a:pt x="62" y="13"/>
                      <a:pt x="62" y="13"/>
                    </a:cubicBezTo>
                    <a:cubicBezTo>
                      <a:pt x="62" y="14"/>
                      <a:pt x="62" y="12"/>
                      <a:pt x="61" y="14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5"/>
                      <a:pt x="60" y="17"/>
                      <a:pt x="61" y="15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1" y="15"/>
                      <a:pt x="61" y="12"/>
                      <a:pt x="60" y="13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1"/>
                      <a:pt x="60" y="14"/>
                      <a:pt x="60" y="14"/>
                    </a:cubicBezTo>
                    <a:cubicBezTo>
                      <a:pt x="60" y="13"/>
                      <a:pt x="61" y="11"/>
                      <a:pt x="61" y="10"/>
                    </a:cubicBezTo>
                    <a:cubicBezTo>
                      <a:pt x="60" y="10"/>
                      <a:pt x="59" y="12"/>
                      <a:pt x="59" y="10"/>
                    </a:cubicBezTo>
                    <a:cubicBezTo>
                      <a:pt x="59" y="10"/>
                      <a:pt x="59" y="11"/>
                      <a:pt x="58" y="12"/>
                    </a:cubicBezTo>
                    <a:cubicBezTo>
                      <a:pt x="58" y="12"/>
                      <a:pt x="59" y="9"/>
                      <a:pt x="58" y="11"/>
                    </a:cubicBezTo>
                    <a:cubicBezTo>
                      <a:pt x="58" y="10"/>
                      <a:pt x="58" y="9"/>
                      <a:pt x="59" y="8"/>
                    </a:cubicBezTo>
                    <a:cubicBezTo>
                      <a:pt x="58" y="9"/>
                      <a:pt x="58" y="8"/>
                      <a:pt x="58" y="10"/>
                    </a:cubicBezTo>
                    <a:cubicBezTo>
                      <a:pt x="58" y="9"/>
                      <a:pt x="57" y="9"/>
                      <a:pt x="57" y="9"/>
                    </a:cubicBezTo>
                    <a:cubicBezTo>
                      <a:pt x="57" y="9"/>
                      <a:pt x="57" y="8"/>
                      <a:pt x="57" y="7"/>
                    </a:cubicBezTo>
                    <a:cubicBezTo>
                      <a:pt x="57" y="8"/>
                      <a:pt x="56" y="9"/>
                      <a:pt x="56" y="9"/>
                    </a:cubicBezTo>
                    <a:cubicBezTo>
                      <a:pt x="56" y="11"/>
                      <a:pt x="56" y="11"/>
                      <a:pt x="56" y="12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1"/>
                      <a:pt x="56" y="9"/>
                      <a:pt x="56" y="9"/>
                    </a:cubicBezTo>
                    <a:cubicBezTo>
                      <a:pt x="56" y="6"/>
                      <a:pt x="56" y="9"/>
                      <a:pt x="56" y="6"/>
                    </a:cubicBezTo>
                    <a:cubicBezTo>
                      <a:pt x="56" y="4"/>
                      <a:pt x="57" y="4"/>
                      <a:pt x="57" y="5"/>
                    </a:cubicBezTo>
                    <a:cubicBezTo>
                      <a:pt x="58" y="3"/>
                      <a:pt x="57" y="5"/>
                      <a:pt x="57" y="2"/>
                    </a:cubicBezTo>
                    <a:cubicBezTo>
                      <a:pt x="57" y="3"/>
                      <a:pt x="57" y="4"/>
                      <a:pt x="56" y="4"/>
                    </a:cubicBezTo>
                    <a:cubicBezTo>
                      <a:pt x="56" y="5"/>
                      <a:pt x="56" y="6"/>
                      <a:pt x="56" y="7"/>
                    </a:cubicBezTo>
                    <a:cubicBezTo>
                      <a:pt x="56" y="9"/>
                      <a:pt x="56" y="5"/>
                      <a:pt x="56" y="5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3"/>
                      <a:pt x="55" y="5"/>
                      <a:pt x="55" y="5"/>
                    </a:cubicBezTo>
                    <a:cubicBezTo>
                      <a:pt x="55" y="1"/>
                      <a:pt x="56" y="4"/>
                      <a:pt x="56" y="2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5" y="0"/>
                      <a:pt x="56" y="3"/>
                      <a:pt x="55" y="2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3"/>
                      <a:pt x="55" y="4"/>
                      <a:pt x="55" y="4"/>
                    </a:cubicBezTo>
                    <a:cubicBezTo>
                      <a:pt x="55" y="7"/>
                      <a:pt x="55" y="5"/>
                      <a:pt x="55" y="5"/>
                    </a:cubicBezTo>
                    <a:cubicBezTo>
                      <a:pt x="54" y="7"/>
                      <a:pt x="55" y="5"/>
                      <a:pt x="55" y="7"/>
                    </a:cubicBezTo>
                    <a:cubicBezTo>
                      <a:pt x="55" y="8"/>
                      <a:pt x="54" y="9"/>
                      <a:pt x="54" y="9"/>
                    </a:cubicBezTo>
                    <a:cubicBezTo>
                      <a:pt x="54" y="9"/>
                      <a:pt x="54" y="7"/>
                      <a:pt x="54" y="6"/>
                    </a:cubicBezTo>
                    <a:cubicBezTo>
                      <a:pt x="54" y="5"/>
                      <a:pt x="54" y="5"/>
                      <a:pt x="54" y="6"/>
                    </a:cubicBezTo>
                    <a:cubicBezTo>
                      <a:pt x="55" y="4"/>
                      <a:pt x="54" y="3"/>
                      <a:pt x="55" y="1"/>
                    </a:cubicBezTo>
                    <a:cubicBezTo>
                      <a:pt x="54" y="0"/>
                      <a:pt x="54" y="2"/>
                      <a:pt x="54" y="3"/>
                    </a:cubicBezTo>
                    <a:cubicBezTo>
                      <a:pt x="54" y="3"/>
                      <a:pt x="54" y="5"/>
                      <a:pt x="54" y="5"/>
                    </a:cubicBezTo>
                    <a:cubicBezTo>
                      <a:pt x="54" y="10"/>
                      <a:pt x="54" y="2"/>
                      <a:pt x="53" y="3"/>
                    </a:cubicBezTo>
                    <a:cubicBezTo>
                      <a:pt x="53" y="6"/>
                      <a:pt x="53" y="7"/>
                      <a:pt x="53" y="10"/>
                    </a:cubicBezTo>
                    <a:cubicBezTo>
                      <a:pt x="53" y="11"/>
                      <a:pt x="53" y="12"/>
                      <a:pt x="53" y="11"/>
                    </a:cubicBezTo>
                    <a:cubicBezTo>
                      <a:pt x="53" y="9"/>
                      <a:pt x="53" y="10"/>
                      <a:pt x="53" y="8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4"/>
                      <a:pt x="52" y="2"/>
                      <a:pt x="52" y="1"/>
                    </a:cubicBezTo>
                    <a:cubicBezTo>
                      <a:pt x="52" y="2"/>
                      <a:pt x="52" y="3"/>
                      <a:pt x="52" y="4"/>
                    </a:cubicBezTo>
                    <a:cubicBezTo>
                      <a:pt x="52" y="3"/>
                      <a:pt x="52" y="2"/>
                      <a:pt x="52" y="2"/>
                    </a:cubicBezTo>
                    <a:cubicBezTo>
                      <a:pt x="52" y="3"/>
                      <a:pt x="52" y="5"/>
                      <a:pt x="52" y="5"/>
                    </a:cubicBezTo>
                    <a:cubicBezTo>
                      <a:pt x="52" y="5"/>
                      <a:pt x="51" y="3"/>
                      <a:pt x="51" y="3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3"/>
                      <a:pt x="52" y="0"/>
                      <a:pt x="51" y="1"/>
                    </a:cubicBezTo>
                    <a:cubicBezTo>
                      <a:pt x="51" y="2"/>
                      <a:pt x="51" y="4"/>
                      <a:pt x="51" y="5"/>
                    </a:cubicBezTo>
                    <a:cubicBezTo>
                      <a:pt x="51" y="6"/>
                      <a:pt x="51" y="4"/>
                      <a:pt x="51" y="5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4"/>
                      <a:pt x="51" y="0"/>
                      <a:pt x="51" y="1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2"/>
                      <a:pt x="51" y="2"/>
                      <a:pt x="51" y="1"/>
                    </a:cubicBezTo>
                    <a:cubicBezTo>
                      <a:pt x="51" y="2"/>
                      <a:pt x="50" y="2"/>
                      <a:pt x="50" y="2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2"/>
                      <a:pt x="50" y="4"/>
                      <a:pt x="50" y="2"/>
                    </a:cubicBezTo>
                    <a:cubicBezTo>
                      <a:pt x="50" y="5"/>
                      <a:pt x="50" y="2"/>
                      <a:pt x="50" y="4"/>
                    </a:cubicBezTo>
                    <a:cubicBezTo>
                      <a:pt x="51" y="5"/>
                      <a:pt x="50" y="5"/>
                      <a:pt x="50" y="6"/>
                    </a:cubicBezTo>
                    <a:cubicBezTo>
                      <a:pt x="50" y="3"/>
                      <a:pt x="50" y="5"/>
                      <a:pt x="50" y="5"/>
                    </a:cubicBezTo>
                    <a:cubicBezTo>
                      <a:pt x="50" y="4"/>
                      <a:pt x="49" y="4"/>
                      <a:pt x="49" y="3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9" y="2"/>
                      <a:pt x="49" y="6"/>
                      <a:pt x="49" y="5"/>
                    </a:cubicBezTo>
                    <a:cubicBezTo>
                      <a:pt x="49" y="4"/>
                      <a:pt x="49" y="2"/>
                      <a:pt x="49" y="2"/>
                    </a:cubicBezTo>
                    <a:cubicBezTo>
                      <a:pt x="49" y="4"/>
                      <a:pt x="49" y="5"/>
                      <a:pt x="49" y="7"/>
                    </a:cubicBezTo>
                    <a:cubicBezTo>
                      <a:pt x="48" y="6"/>
                      <a:pt x="49" y="4"/>
                      <a:pt x="48" y="2"/>
                    </a:cubicBezTo>
                    <a:cubicBezTo>
                      <a:pt x="48" y="4"/>
                      <a:pt x="48" y="0"/>
                      <a:pt x="48" y="3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5"/>
                      <a:pt x="48" y="4"/>
                    </a:cubicBezTo>
                    <a:cubicBezTo>
                      <a:pt x="48" y="4"/>
                      <a:pt x="48" y="6"/>
                      <a:pt x="48" y="7"/>
                    </a:cubicBezTo>
                    <a:cubicBezTo>
                      <a:pt x="48" y="6"/>
                      <a:pt x="48" y="9"/>
                      <a:pt x="47" y="7"/>
                    </a:cubicBezTo>
                    <a:cubicBezTo>
                      <a:pt x="47" y="6"/>
                      <a:pt x="48" y="7"/>
                      <a:pt x="48" y="5"/>
                    </a:cubicBezTo>
                    <a:cubicBezTo>
                      <a:pt x="47" y="5"/>
                      <a:pt x="48" y="9"/>
                      <a:pt x="47" y="10"/>
                    </a:cubicBezTo>
                    <a:cubicBezTo>
                      <a:pt x="48" y="11"/>
                      <a:pt x="48" y="14"/>
                      <a:pt x="48" y="15"/>
                    </a:cubicBezTo>
                    <a:cubicBezTo>
                      <a:pt x="47" y="14"/>
                      <a:pt x="48" y="14"/>
                      <a:pt x="47" y="12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9"/>
                      <a:pt x="47" y="7"/>
                      <a:pt x="47" y="5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7" y="5"/>
                      <a:pt x="46" y="3"/>
                      <a:pt x="46" y="4"/>
                    </a:cubicBezTo>
                    <a:cubicBezTo>
                      <a:pt x="46" y="6"/>
                      <a:pt x="46" y="3"/>
                      <a:pt x="46" y="5"/>
                    </a:cubicBezTo>
                    <a:cubicBezTo>
                      <a:pt x="46" y="5"/>
                      <a:pt x="47" y="8"/>
                      <a:pt x="46" y="7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3"/>
                      <a:pt x="46" y="6"/>
                      <a:pt x="46" y="5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4" y="4"/>
                      <a:pt x="44" y="8"/>
                    </a:cubicBezTo>
                    <a:cubicBezTo>
                      <a:pt x="44" y="6"/>
                      <a:pt x="43" y="6"/>
                      <a:pt x="43" y="5"/>
                    </a:cubicBezTo>
                    <a:cubicBezTo>
                      <a:pt x="43" y="6"/>
                      <a:pt x="43" y="7"/>
                      <a:pt x="43" y="7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2" y="4"/>
                      <a:pt x="42" y="6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4"/>
                      <a:pt x="42" y="7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8"/>
                      <a:pt x="42" y="8"/>
                      <a:pt x="41" y="6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6"/>
                      <a:pt x="41" y="6"/>
                      <a:pt x="40" y="7"/>
                    </a:cubicBezTo>
                    <a:cubicBezTo>
                      <a:pt x="41" y="7"/>
                      <a:pt x="41" y="8"/>
                      <a:pt x="41" y="9"/>
                    </a:cubicBezTo>
                    <a:cubicBezTo>
                      <a:pt x="41" y="12"/>
                      <a:pt x="41" y="9"/>
                      <a:pt x="41" y="1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5"/>
                      <a:pt x="39" y="7"/>
                      <a:pt x="39" y="7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8" y="6"/>
                      <a:pt x="38" y="8"/>
                      <a:pt x="38" y="8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13"/>
                      <a:pt x="38" y="9"/>
                      <a:pt x="37" y="8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9"/>
                      <a:pt x="37" y="10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6" y="9"/>
                      <a:pt x="36" y="8"/>
                      <a:pt x="36" y="8"/>
                    </a:cubicBezTo>
                    <a:cubicBezTo>
                      <a:pt x="36" y="10"/>
                      <a:pt x="36" y="9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8"/>
                      <a:pt x="36" y="10"/>
                      <a:pt x="36" y="11"/>
                    </a:cubicBezTo>
                    <a:cubicBezTo>
                      <a:pt x="36" y="12"/>
                      <a:pt x="36" y="11"/>
                      <a:pt x="35" y="10"/>
                    </a:cubicBezTo>
                    <a:cubicBezTo>
                      <a:pt x="35" y="9"/>
                      <a:pt x="36" y="10"/>
                      <a:pt x="36" y="10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6" y="10"/>
                      <a:pt x="35" y="10"/>
                    </a:cubicBezTo>
                    <a:cubicBezTo>
                      <a:pt x="35" y="10"/>
                      <a:pt x="35" y="10"/>
                      <a:pt x="35" y="9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11"/>
                      <a:pt x="35" y="11"/>
                      <a:pt x="35" y="12"/>
                    </a:cubicBezTo>
                    <a:cubicBezTo>
                      <a:pt x="35" y="12"/>
                      <a:pt x="35" y="13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4" y="11"/>
                      <a:pt x="34" y="9"/>
                      <a:pt x="33" y="9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1"/>
                      <a:pt x="33" y="10"/>
                      <a:pt x="33" y="9"/>
                    </a:cubicBezTo>
                    <a:cubicBezTo>
                      <a:pt x="33" y="8"/>
                      <a:pt x="34" y="14"/>
                      <a:pt x="33" y="13"/>
                    </a:cubicBezTo>
                    <a:cubicBezTo>
                      <a:pt x="33" y="11"/>
                      <a:pt x="33" y="10"/>
                      <a:pt x="32" y="10"/>
                    </a:cubicBezTo>
                    <a:cubicBezTo>
                      <a:pt x="33" y="10"/>
                      <a:pt x="33" y="11"/>
                      <a:pt x="33" y="11"/>
                    </a:cubicBezTo>
                    <a:cubicBezTo>
                      <a:pt x="33" y="12"/>
                      <a:pt x="32" y="10"/>
                      <a:pt x="33" y="11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2" y="8"/>
                      <a:pt x="32" y="11"/>
                      <a:pt x="31" y="9"/>
                    </a:cubicBezTo>
                    <a:cubicBezTo>
                      <a:pt x="31" y="12"/>
                      <a:pt x="31" y="10"/>
                      <a:pt x="31" y="11"/>
                    </a:cubicBezTo>
                    <a:cubicBezTo>
                      <a:pt x="30" y="9"/>
                      <a:pt x="31" y="12"/>
                      <a:pt x="30" y="10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1"/>
                      <a:pt x="32" y="16"/>
                      <a:pt x="31" y="13"/>
                    </a:cubicBezTo>
                    <a:cubicBezTo>
                      <a:pt x="30" y="13"/>
                      <a:pt x="30" y="12"/>
                      <a:pt x="30" y="11"/>
                    </a:cubicBezTo>
                    <a:cubicBezTo>
                      <a:pt x="29" y="9"/>
                      <a:pt x="30" y="14"/>
                      <a:pt x="29" y="11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29" y="12"/>
                      <a:pt x="29" y="11"/>
                    </a:cubicBezTo>
                    <a:cubicBezTo>
                      <a:pt x="29" y="12"/>
                      <a:pt x="29" y="13"/>
                      <a:pt x="29" y="12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0"/>
                      <a:pt x="28" y="11"/>
                      <a:pt x="28" y="12"/>
                    </a:cubicBezTo>
                    <a:cubicBezTo>
                      <a:pt x="28" y="11"/>
                      <a:pt x="28" y="12"/>
                      <a:pt x="27" y="11"/>
                    </a:cubicBezTo>
                    <a:cubicBezTo>
                      <a:pt x="28" y="13"/>
                      <a:pt x="26" y="10"/>
                      <a:pt x="27" y="13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3"/>
                      <a:pt x="28" y="15"/>
                      <a:pt x="28" y="15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6" y="11"/>
                      <a:pt x="27" y="13"/>
                      <a:pt x="26" y="12"/>
                    </a:cubicBezTo>
                    <a:cubicBezTo>
                      <a:pt x="27" y="13"/>
                      <a:pt x="26" y="12"/>
                      <a:pt x="26" y="13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5"/>
                      <a:pt x="26" y="13"/>
                      <a:pt x="26" y="13"/>
                    </a:cubicBezTo>
                    <a:cubicBezTo>
                      <a:pt x="25" y="12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5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4" y="11"/>
                      <a:pt x="25" y="13"/>
                      <a:pt x="25" y="13"/>
                    </a:cubicBezTo>
                    <a:cubicBezTo>
                      <a:pt x="24" y="12"/>
                      <a:pt x="24" y="14"/>
                      <a:pt x="24" y="15"/>
                    </a:cubicBezTo>
                    <a:cubicBezTo>
                      <a:pt x="24" y="15"/>
                      <a:pt x="24" y="14"/>
                      <a:pt x="24" y="14"/>
                    </a:cubicBezTo>
                    <a:cubicBezTo>
                      <a:pt x="24" y="15"/>
                      <a:pt x="24" y="16"/>
                      <a:pt x="24" y="15"/>
                    </a:cubicBezTo>
                    <a:cubicBezTo>
                      <a:pt x="24" y="16"/>
                      <a:pt x="23" y="14"/>
                      <a:pt x="23" y="14"/>
                    </a:cubicBezTo>
                    <a:cubicBezTo>
                      <a:pt x="23" y="14"/>
                      <a:pt x="24" y="15"/>
                      <a:pt x="24" y="15"/>
                    </a:cubicBezTo>
                    <a:cubicBezTo>
                      <a:pt x="23" y="13"/>
                      <a:pt x="23" y="17"/>
                      <a:pt x="23" y="15"/>
                    </a:cubicBezTo>
                    <a:cubicBezTo>
                      <a:pt x="23" y="15"/>
                      <a:pt x="22" y="14"/>
                      <a:pt x="22" y="14"/>
                    </a:cubicBezTo>
                    <a:cubicBezTo>
                      <a:pt x="22" y="15"/>
                      <a:pt x="22" y="16"/>
                      <a:pt x="23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7"/>
                    </a:cubicBezTo>
                    <a:cubicBezTo>
                      <a:pt x="23" y="18"/>
                      <a:pt x="23" y="20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20"/>
                      <a:pt x="22" y="19"/>
                    </a:cubicBezTo>
                    <a:cubicBezTo>
                      <a:pt x="21" y="16"/>
                      <a:pt x="21" y="17"/>
                      <a:pt x="21" y="17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7"/>
                      <a:pt x="21" y="17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1" y="20"/>
                      <a:pt x="21" y="19"/>
                    </a:cubicBezTo>
                    <a:cubicBezTo>
                      <a:pt x="21" y="20"/>
                      <a:pt x="22" y="22"/>
                      <a:pt x="22" y="24"/>
                    </a:cubicBezTo>
                    <a:cubicBezTo>
                      <a:pt x="22" y="24"/>
                      <a:pt x="22" y="25"/>
                      <a:pt x="22" y="25"/>
                    </a:cubicBezTo>
                    <a:cubicBezTo>
                      <a:pt x="21" y="24"/>
                      <a:pt x="22" y="25"/>
                      <a:pt x="22" y="24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0" y="20"/>
                      <a:pt x="20" y="19"/>
                    </a:cubicBezTo>
                    <a:cubicBezTo>
                      <a:pt x="20" y="20"/>
                      <a:pt x="19" y="19"/>
                      <a:pt x="19" y="19"/>
                    </a:cubicBezTo>
                    <a:cubicBezTo>
                      <a:pt x="20" y="22"/>
                      <a:pt x="19" y="21"/>
                      <a:pt x="20" y="23"/>
                    </a:cubicBezTo>
                    <a:cubicBezTo>
                      <a:pt x="20" y="24"/>
                      <a:pt x="19" y="21"/>
                      <a:pt x="19" y="21"/>
                    </a:cubicBezTo>
                    <a:cubicBezTo>
                      <a:pt x="19" y="22"/>
                      <a:pt x="18" y="21"/>
                      <a:pt x="18" y="22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7" y="21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2"/>
                      <a:pt x="19" y="25"/>
                      <a:pt x="18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4"/>
                      <a:pt x="16" y="22"/>
                      <a:pt x="17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6" y="23"/>
                      <a:pt x="17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2"/>
                      <a:pt x="17" y="25"/>
                      <a:pt x="16" y="24"/>
                    </a:cubicBezTo>
                    <a:cubicBezTo>
                      <a:pt x="16" y="24"/>
                      <a:pt x="16" y="23"/>
                      <a:pt x="16" y="23"/>
                    </a:cubicBezTo>
                    <a:cubicBezTo>
                      <a:pt x="16" y="24"/>
                      <a:pt x="16" y="24"/>
                      <a:pt x="16" y="25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4" y="23"/>
                      <a:pt x="13" y="23"/>
                      <a:pt x="13" y="26"/>
                    </a:cubicBezTo>
                    <a:cubicBezTo>
                      <a:pt x="11" y="24"/>
                      <a:pt x="12" y="24"/>
                      <a:pt x="11" y="23"/>
                    </a:cubicBezTo>
                    <a:cubicBezTo>
                      <a:pt x="12" y="25"/>
                      <a:pt x="11" y="24"/>
                      <a:pt x="11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5"/>
                      <a:pt x="11" y="23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6"/>
                      <a:pt x="10" y="22"/>
                      <a:pt x="11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6"/>
                      <a:pt x="9" y="23"/>
                      <a:pt x="10" y="2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9" y="24"/>
                      <a:pt x="11" y="27"/>
                      <a:pt x="10" y="25"/>
                    </a:cubicBezTo>
                    <a:cubicBezTo>
                      <a:pt x="10" y="26"/>
                      <a:pt x="10" y="26"/>
                      <a:pt x="11" y="28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8" y="27"/>
                      <a:pt x="9" y="30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9" y="31"/>
                      <a:pt x="6" y="27"/>
                      <a:pt x="8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2"/>
                      <a:pt x="7" y="31"/>
                      <a:pt x="8" y="32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1"/>
                      <a:pt x="8" y="33"/>
                      <a:pt x="8" y="33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5" y="30"/>
                      <a:pt x="2" y="29"/>
                      <a:pt x="4" y="33"/>
                    </a:cubicBezTo>
                    <a:cubicBezTo>
                      <a:pt x="4" y="33"/>
                      <a:pt x="3" y="31"/>
                      <a:pt x="3" y="31"/>
                    </a:cubicBezTo>
                    <a:cubicBezTo>
                      <a:pt x="4" y="34"/>
                      <a:pt x="0" y="30"/>
                      <a:pt x="2" y="35"/>
                    </a:cubicBezTo>
                    <a:cubicBezTo>
                      <a:pt x="3" y="36"/>
                      <a:pt x="6" y="41"/>
                      <a:pt x="6" y="41"/>
                    </a:cubicBezTo>
                    <a:cubicBezTo>
                      <a:pt x="6" y="39"/>
                      <a:pt x="9" y="40"/>
                      <a:pt x="11" y="42"/>
                    </a:cubicBezTo>
                    <a:cubicBezTo>
                      <a:pt x="11" y="41"/>
                      <a:pt x="11" y="40"/>
                      <a:pt x="12" y="41"/>
                    </a:cubicBezTo>
                    <a:cubicBezTo>
                      <a:pt x="13" y="40"/>
                      <a:pt x="17" y="43"/>
                      <a:pt x="17" y="40"/>
                    </a:cubicBezTo>
                    <a:cubicBezTo>
                      <a:pt x="17" y="40"/>
                      <a:pt x="16" y="39"/>
                      <a:pt x="16" y="38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7"/>
                      <a:pt x="17" y="39"/>
                      <a:pt x="17" y="39"/>
                    </a:cubicBezTo>
                    <a:cubicBezTo>
                      <a:pt x="17" y="39"/>
                      <a:pt x="18" y="38"/>
                      <a:pt x="18" y="38"/>
                    </a:cubicBezTo>
                    <a:cubicBezTo>
                      <a:pt x="18" y="36"/>
                      <a:pt x="19" y="38"/>
                      <a:pt x="18" y="36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8" y="36"/>
                      <a:pt x="18" y="35"/>
                      <a:pt x="20" y="38"/>
                    </a:cubicBezTo>
                    <a:cubicBezTo>
                      <a:pt x="22" y="39"/>
                      <a:pt x="23" y="37"/>
                      <a:pt x="25" y="37"/>
                    </a:cubicBezTo>
                    <a:cubicBezTo>
                      <a:pt x="26" y="35"/>
                      <a:pt x="27" y="33"/>
                      <a:pt x="29" y="32"/>
                    </a:cubicBezTo>
                    <a:cubicBezTo>
                      <a:pt x="28" y="28"/>
                      <a:pt x="29" y="30"/>
                      <a:pt x="28" y="27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28" y="26"/>
                      <a:pt x="29" y="28"/>
                      <a:pt x="30" y="29"/>
                    </a:cubicBezTo>
                    <a:cubicBezTo>
                      <a:pt x="29" y="28"/>
                      <a:pt x="30" y="29"/>
                      <a:pt x="29" y="27"/>
                    </a:cubicBezTo>
                    <a:cubicBezTo>
                      <a:pt x="29" y="25"/>
                      <a:pt x="30" y="30"/>
                      <a:pt x="30" y="29"/>
                    </a:cubicBezTo>
                    <a:cubicBezTo>
                      <a:pt x="30" y="29"/>
                      <a:pt x="30" y="27"/>
                      <a:pt x="30" y="28"/>
                    </a:cubicBezTo>
                    <a:cubicBezTo>
                      <a:pt x="30" y="26"/>
                      <a:pt x="30" y="29"/>
                      <a:pt x="31" y="31"/>
                    </a:cubicBezTo>
                    <a:cubicBezTo>
                      <a:pt x="32" y="30"/>
                      <a:pt x="32" y="28"/>
                      <a:pt x="33" y="29"/>
                    </a:cubicBezTo>
                    <a:cubicBezTo>
                      <a:pt x="33" y="29"/>
                      <a:pt x="33" y="27"/>
                      <a:pt x="33" y="27"/>
                    </a:cubicBezTo>
                    <a:cubicBezTo>
                      <a:pt x="34" y="30"/>
                      <a:pt x="33" y="26"/>
                      <a:pt x="33" y="27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4" y="30"/>
                      <a:pt x="34" y="28"/>
                      <a:pt x="35" y="29"/>
                    </a:cubicBezTo>
                    <a:cubicBezTo>
                      <a:pt x="35" y="28"/>
                      <a:pt x="36" y="30"/>
                      <a:pt x="36" y="29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6" y="26"/>
                      <a:pt x="37" y="31"/>
                      <a:pt x="37" y="29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8" y="29"/>
                      <a:pt x="39" y="29"/>
                      <a:pt x="40" y="27"/>
                    </a:cubicBezTo>
                    <a:cubicBezTo>
                      <a:pt x="40" y="27"/>
                      <a:pt x="41" y="30"/>
                      <a:pt x="41" y="28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1" y="28"/>
                      <a:pt x="42" y="28"/>
                    </a:cubicBezTo>
                    <a:cubicBezTo>
                      <a:pt x="42" y="27"/>
                      <a:pt x="42" y="28"/>
                      <a:pt x="43" y="28"/>
                    </a:cubicBezTo>
                    <a:cubicBezTo>
                      <a:pt x="43" y="28"/>
                      <a:pt x="43" y="27"/>
                      <a:pt x="42" y="27"/>
                    </a:cubicBezTo>
                    <a:cubicBezTo>
                      <a:pt x="43" y="29"/>
                      <a:pt x="43" y="26"/>
                      <a:pt x="44" y="27"/>
                    </a:cubicBezTo>
                    <a:cubicBezTo>
                      <a:pt x="43" y="24"/>
                      <a:pt x="44" y="26"/>
                      <a:pt x="4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5" name="Freeform 193"/>
              <p:cNvSpPr/>
              <p:nvPr/>
            </p:nvSpPr>
            <p:spPr bwMode="auto">
              <a:xfrm>
                <a:off x="3192" y="2160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6" name="Freeform 194"/>
              <p:cNvSpPr/>
              <p:nvPr/>
            </p:nvSpPr>
            <p:spPr bwMode="auto">
              <a:xfrm>
                <a:off x="3146" y="2177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2 h 2"/>
                  <a:gd name="T4" fmla="*/ 2 w 2"/>
                  <a:gd name="T5" fmla="*/ 2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7" name="Freeform 195"/>
              <p:cNvSpPr/>
              <p:nvPr/>
            </p:nvSpPr>
            <p:spPr bwMode="auto">
              <a:xfrm>
                <a:off x="3264" y="1853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0"/>
                      <a:pt x="0" y="2"/>
                      <a:pt x="0" y="1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8" name="Freeform 196"/>
              <p:cNvSpPr/>
              <p:nvPr/>
            </p:nvSpPr>
            <p:spPr bwMode="auto">
              <a:xfrm>
                <a:off x="3209" y="18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0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9" name="Freeform 197"/>
              <p:cNvSpPr/>
              <p:nvPr/>
            </p:nvSpPr>
            <p:spPr bwMode="auto">
              <a:xfrm>
                <a:off x="3343" y="2470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0" name="Freeform 198"/>
              <p:cNvSpPr/>
              <p:nvPr/>
            </p:nvSpPr>
            <p:spPr bwMode="auto">
              <a:xfrm>
                <a:off x="3186" y="18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1" name="Freeform 199"/>
              <p:cNvSpPr/>
              <p:nvPr/>
            </p:nvSpPr>
            <p:spPr bwMode="auto">
              <a:xfrm>
                <a:off x="3188" y="1825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2" name="Freeform 200"/>
              <p:cNvSpPr/>
              <p:nvPr/>
            </p:nvSpPr>
            <p:spPr bwMode="auto">
              <a:xfrm>
                <a:off x="3184" y="1833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3" name="Freeform 201"/>
              <p:cNvSpPr/>
              <p:nvPr/>
            </p:nvSpPr>
            <p:spPr bwMode="auto">
              <a:xfrm>
                <a:off x="3351" y="2465"/>
                <a:ext cx="2" cy="5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4" name="Freeform 202"/>
              <p:cNvSpPr/>
              <p:nvPr/>
            </p:nvSpPr>
            <p:spPr bwMode="auto">
              <a:xfrm>
                <a:off x="3173" y="1831"/>
                <a:ext cx="2" cy="5"/>
              </a:xfrm>
              <a:custGeom>
                <a:avLst/>
                <a:gdLst>
                  <a:gd name="T0" fmla="*/ 2 w 2"/>
                  <a:gd name="T1" fmla="*/ 0 h 5"/>
                  <a:gd name="T2" fmla="*/ 2 w 2"/>
                  <a:gd name="T3" fmla="*/ 0 h 5"/>
                  <a:gd name="T4" fmla="*/ 0 w 2"/>
                  <a:gd name="T5" fmla="*/ 5 h 5"/>
                  <a:gd name="T6" fmla="*/ 2 w 2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lnTo>
                      <a:pt x="2" y="0"/>
                    </a:lnTo>
                    <a:lnTo>
                      <a:pt x="0" y="5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5" name="Freeform 203"/>
              <p:cNvSpPr/>
              <p:nvPr/>
            </p:nvSpPr>
            <p:spPr bwMode="auto">
              <a:xfrm>
                <a:off x="3536" y="1554"/>
                <a:ext cx="8" cy="2"/>
              </a:xfrm>
              <a:custGeom>
                <a:avLst/>
                <a:gdLst>
                  <a:gd name="T0" fmla="*/ 0 w 4"/>
                  <a:gd name="T1" fmla="*/ 1 h 1"/>
                  <a:gd name="T2" fmla="*/ 0 w 4"/>
                  <a:gd name="T3" fmla="*/ 1 h 1"/>
                  <a:gd name="T4" fmla="*/ 1 w 4"/>
                  <a:gd name="T5" fmla="*/ 1 h 1"/>
                  <a:gd name="T6" fmla="*/ 2 w 4"/>
                  <a:gd name="T7" fmla="*/ 0 h 1"/>
                  <a:gd name="T8" fmla="*/ 4 w 4"/>
                  <a:gd name="T9" fmla="*/ 0 h 1"/>
                  <a:gd name="T10" fmla="*/ 0 w 4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3" y="1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3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6" name="Freeform 204"/>
              <p:cNvSpPr/>
              <p:nvPr/>
            </p:nvSpPr>
            <p:spPr bwMode="auto">
              <a:xfrm>
                <a:off x="3538" y="155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</p:grpSp>
        <p:grpSp>
          <p:nvGrpSpPr>
            <p:cNvPr id="20" name="Group 406"/>
            <p:cNvGrpSpPr/>
            <p:nvPr/>
          </p:nvGrpSpPr>
          <p:grpSpPr bwMode="auto">
            <a:xfrm>
              <a:off x="3112" y="1551"/>
              <a:ext cx="1462" cy="1559"/>
              <a:chOff x="3112" y="1551"/>
              <a:chExt cx="1462" cy="1559"/>
            </a:xfrm>
            <a:grpFill/>
          </p:grpSpPr>
          <p:sp>
            <p:nvSpPr>
              <p:cNvPr id="67" name="Freeform 206"/>
              <p:cNvSpPr/>
              <p:nvPr/>
            </p:nvSpPr>
            <p:spPr bwMode="auto">
              <a:xfrm>
                <a:off x="3534" y="1558"/>
                <a:ext cx="4" cy="0"/>
              </a:xfrm>
              <a:custGeom>
                <a:avLst/>
                <a:gdLst>
                  <a:gd name="T0" fmla="*/ 1 w 2"/>
                  <a:gd name="T1" fmla="*/ 2 w 2"/>
                  <a:gd name="T2" fmla="*/ 1 w 2"/>
                  <a:gd name="T3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68" name="Freeform 207"/>
              <p:cNvSpPr/>
              <p:nvPr/>
            </p:nvSpPr>
            <p:spPr bwMode="auto">
              <a:xfrm>
                <a:off x="3513" y="1581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0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0"/>
                      <a:pt x="1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69" name="Freeform 208"/>
              <p:cNvSpPr/>
              <p:nvPr/>
            </p:nvSpPr>
            <p:spPr bwMode="auto">
              <a:xfrm>
                <a:off x="3513" y="1579"/>
                <a:ext cx="6" cy="2"/>
              </a:xfrm>
              <a:custGeom>
                <a:avLst/>
                <a:gdLst>
                  <a:gd name="T0" fmla="*/ 0 w 3"/>
                  <a:gd name="T1" fmla="*/ 1 h 1"/>
                  <a:gd name="T2" fmla="*/ 3 w 3"/>
                  <a:gd name="T3" fmla="*/ 1 h 1"/>
                  <a:gd name="T4" fmla="*/ 0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0" name="Freeform 209"/>
              <p:cNvSpPr/>
              <p:nvPr/>
            </p:nvSpPr>
            <p:spPr bwMode="auto">
              <a:xfrm>
                <a:off x="3536" y="1551"/>
                <a:ext cx="4" cy="3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1" name="Freeform 210"/>
              <p:cNvSpPr/>
              <p:nvPr/>
            </p:nvSpPr>
            <p:spPr bwMode="auto">
              <a:xfrm>
                <a:off x="3112" y="1810"/>
                <a:ext cx="161" cy="87"/>
              </a:xfrm>
              <a:custGeom>
                <a:avLst/>
                <a:gdLst>
                  <a:gd name="T0" fmla="*/ 12 w 76"/>
                  <a:gd name="T1" fmla="*/ 18 h 41"/>
                  <a:gd name="T2" fmla="*/ 22 w 76"/>
                  <a:gd name="T3" fmla="*/ 26 h 41"/>
                  <a:gd name="T4" fmla="*/ 33 w 76"/>
                  <a:gd name="T5" fmla="*/ 25 h 41"/>
                  <a:gd name="T6" fmla="*/ 37 w 76"/>
                  <a:gd name="T7" fmla="*/ 28 h 41"/>
                  <a:gd name="T8" fmla="*/ 43 w 76"/>
                  <a:gd name="T9" fmla="*/ 32 h 41"/>
                  <a:gd name="T10" fmla="*/ 48 w 76"/>
                  <a:gd name="T11" fmla="*/ 35 h 41"/>
                  <a:gd name="T12" fmla="*/ 53 w 76"/>
                  <a:gd name="T13" fmla="*/ 33 h 41"/>
                  <a:gd name="T14" fmla="*/ 60 w 76"/>
                  <a:gd name="T15" fmla="*/ 35 h 41"/>
                  <a:gd name="T16" fmla="*/ 63 w 76"/>
                  <a:gd name="T17" fmla="*/ 36 h 41"/>
                  <a:gd name="T18" fmla="*/ 67 w 76"/>
                  <a:gd name="T19" fmla="*/ 40 h 41"/>
                  <a:gd name="T20" fmla="*/ 69 w 76"/>
                  <a:gd name="T21" fmla="*/ 40 h 41"/>
                  <a:gd name="T22" fmla="*/ 72 w 76"/>
                  <a:gd name="T23" fmla="*/ 38 h 41"/>
                  <a:gd name="T24" fmla="*/ 74 w 76"/>
                  <a:gd name="T25" fmla="*/ 36 h 41"/>
                  <a:gd name="T26" fmla="*/ 75 w 76"/>
                  <a:gd name="T27" fmla="*/ 34 h 41"/>
                  <a:gd name="T28" fmla="*/ 71 w 76"/>
                  <a:gd name="T29" fmla="*/ 33 h 41"/>
                  <a:gd name="T30" fmla="*/ 72 w 76"/>
                  <a:gd name="T31" fmla="*/ 31 h 41"/>
                  <a:gd name="T32" fmla="*/ 71 w 76"/>
                  <a:gd name="T33" fmla="*/ 29 h 41"/>
                  <a:gd name="T34" fmla="*/ 73 w 76"/>
                  <a:gd name="T35" fmla="*/ 25 h 41"/>
                  <a:gd name="T36" fmla="*/ 75 w 76"/>
                  <a:gd name="T37" fmla="*/ 22 h 41"/>
                  <a:gd name="T38" fmla="*/ 71 w 76"/>
                  <a:gd name="T39" fmla="*/ 25 h 41"/>
                  <a:gd name="T40" fmla="*/ 67 w 76"/>
                  <a:gd name="T41" fmla="*/ 28 h 41"/>
                  <a:gd name="T42" fmla="*/ 70 w 76"/>
                  <a:gd name="T43" fmla="*/ 22 h 41"/>
                  <a:gd name="T44" fmla="*/ 69 w 76"/>
                  <a:gd name="T45" fmla="*/ 23 h 41"/>
                  <a:gd name="T46" fmla="*/ 70 w 76"/>
                  <a:gd name="T47" fmla="*/ 20 h 41"/>
                  <a:gd name="T48" fmla="*/ 68 w 76"/>
                  <a:gd name="T49" fmla="*/ 20 h 41"/>
                  <a:gd name="T50" fmla="*/ 67 w 76"/>
                  <a:gd name="T51" fmla="*/ 19 h 41"/>
                  <a:gd name="T52" fmla="*/ 62 w 76"/>
                  <a:gd name="T53" fmla="*/ 24 h 41"/>
                  <a:gd name="T54" fmla="*/ 66 w 76"/>
                  <a:gd name="T55" fmla="*/ 18 h 41"/>
                  <a:gd name="T56" fmla="*/ 65 w 76"/>
                  <a:gd name="T57" fmla="*/ 18 h 41"/>
                  <a:gd name="T58" fmla="*/ 60 w 76"/>
                  <a:gd name="T59" fmla="*/ 17 h 41"/>
                  <a:gd name="T60" fmla="*/ 58 w 76"/>
                  <a:gd name="T61" fmla="*/ 17 h 41"/>
                  <a:gd name="T62" fmla="*/ 55 w 76"/>
                  <a:gd name="T63" fmla="*/ 15 h 41"/>
                  <a:gd name="T64" fmla="*/ 53 w 76"/>
                  <a:gd name="T65" fmla="*/ 16 h 41"/>
                  <a:gd name="T66" fmla="*/ 53 w 76"/>
                  <a:gd name="T67" fmla="*/ 15 h 41"/>
                  <a:gd name="T68" fmla="*/ 52 w 76"/>
                  <a:gd name="T69" fmla="*/ 14 h 41"/>
                  <a:gd name="T70" fmla="*/ 50 w 76"/>
                  <a:gd name="T71" fmla="*/ 16 h 41"/>
                  <a:gd name="T72" fmla="*/ 49 w 76"/>
                  <a:gd name="T73" fmla="*/ 13 h 41"/>
                  <a:gd name="T74" fmla="*/ 47 w 76"/>
                  <a:gd name="T75" fmla="*/ 12 h 41"/>
                  <a:gd name="T76" fmla="*/ 45 w 76"/>
                  <a:gd name="T77" fmla="*/ 12 h 41"/>
                  <a:gd name="T78" fmla="*/ 43 w 76"/>
                  <a:gd name="T79" fmla="*/ 11 h 41"/>
                  <a:gd name="T80" fmla="*/ 40 w 76"/>
                  <a:gd name="T81" fmla="*/ 13 h 41"/>
                  <a:gd name="T82" fmla="*/ 40 w 76"/>
                  <a:gd name="T83" fmla="*/ 11 h 41"/>
                  <a:gd name="T84" fmla="*/ 40 w 76"/>
                  <a:gd name="T85" fmla="*/ 11 h 41"/>
                  <a:gd name="T86" fmla="*/ 37 w 76"/>
                  <a:gd name="T87" fmla="*/ 10 h 41"/>
                  <a:gd name="T88" fmla="*/ 34 w 76"/>
                  <a:gd name="T89" fmla="*/ 13 h 41"/>
                  <a:gd name="T90" fmla="*/ 31 w 76"/>
                  <a:gd name="T91" fmla="*/ 14 h 41"/>
                  <a:gd name="T92" fmla="*/ 31 w 76"/>
                  <a:gd name="T93" fmla="*/ 10 h 41"/>
                  <a:gd name="T94" fmla="*/ 26 w 76"/>
                  <a:gd name="T95" fmla="*/ 12 h 41"/>
                  <a:gd name="T96" fmla="*/ 24 w 76"/>
                  <a:gd name="T97" fmla="*/ 12 h 41"/>
                  <a:gd name="T98" fmla="*/ 20 w 76"/>
                  <a:gd name="T99" fmla="*/ 9 h 41"/>
                  <a:gd name="T100" fmla="*/ 20 w 76"/>
                  <a:gd name="T101" fmla="*/ 7 h 41"/>
                  <a:gd name="T102" fmla="*/ 18 w 76"/>
                  <a:gd name="T103" fmla="*/ 6 h 41"/>
                  <a:gd name="T104" fmla="*/ 11 w 76"/>
                  <a:gd name="T105" fmla="*/ 8 h 41"/>
                  <a:gd name="T106" fmla="*/ 4 w 76"/>
                  <a:gd name="T107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6" h="41">
                    <a:moveTo>
                      <a:pt x="3" y="15"/>
                    </a:moveTo>
                    <a:cubicBezTo>
                      <a:pt x="4" y="15"/>
                      <a:pt x="5" y="15"/>
                      <a:pt x="5" y="16"/>
                    </a:cubicBezTo>
                    <a:cubicBezTo>
                      <a:pt x="7" y="16"/>
                      <a:pt x="8" y="22"/>
                      <a:pt x="11" y="21"/>
                    </a:cubicBezTo>
                    <a:cubicBezTo>
                      <a:pt x="11" y="20"/>
                      <a:pt x="11" y="19"/>
                      <a:pt x="12" y="19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2" y="20"/>
                      <a:pt x="11" y="20"/>
                    </a:cubicBezTo>
                    <a:cubicBezTo>
                      <a:pt x="12" y="21"/>
                      <a:pt x="13" y="20"/>
                      <a:pt x="14" y="21"/>
                    </a:cubicBezTo>
                    <a:cubicBezTo>
                      <a:pt x="15" y="19"/>
                      <a:pt x="15" y="21"/>
                      <a:pt x="15" y="19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19"/>
                      <a:pt x="16" y="19"/>
                      <a:pt x="16" y="22"/>
                    </a:cubicBezTo>
                    <a:cubicBezTo>
                      <a:pt x="17" y="25"/>
                      <a:pt x="20" y="24"/>
                      <a:pt x="22" y="26"/>
                    </a:cubicBezTo>
                    <a:cubicBezTo>
                      <a:pt x="24" y="27"/>
                      <a:pt x="27" y="26"/>
                      <a:pt x="30" y="26"/>
                    </a:cubicBezTo>
                    <a:cubicBezTo>
                      <a:pt x="31" y="23"/>
                      <a:pt x="31" y="25"/>
                      <a:pt x="33" y="22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3" y="22"/>
                      <a:pt x="33" y="24"/>
                      <a:pt x="33" y="25"/>
                    </a:cubicBezTo>
                    <a:cubicBezTo>
                      <a:pt x="33" y="24"/>
                      <a:pt x="33" y="25"/>
                      <a:pt x="34" y="23"/>
                    </a:cubicBezTo>
                    <a:cubicBezTo>
                      <a:pt x="34" y="22"/>
                      <a:pt x="33" y="26"/>
                      <a:pt x="33" y="25"/>
                    </a:cubicBezTo>
                    <a:cubicBezTo>
                      <a:pt x="33" y="26"/>
                      <a:pt x="34" y="24"/>
                      <a:pt x="34" y="24"/>
                    </a:cubicBezTo>
                    <a:cubicBezTo>
                      <a:pt x="35" y="23"/>
                      <a:pt x="33" y="25"/>
                      <a:pt x="33" y="28"/>
                    </a:cubicBezTo>
                    <a:cubicBezTo>
                      <a:pt x="34" y="27"/>
                      <a:pt x="36" y="26"/>
                      <a:pt x="37" y="27"/>
                    </a:cubicBezTo>
                    <a:cubicBezTo>
                      <a:pt x="36" y="28"/>
                      <a:pt x="37" y="26"/>
                      <a:pt x="37" y="26"/>
                    </a:cubicBezTo>
                    <a:cubicBezTo>
                      <a:pt x="36" y="29"/>
                      <a:pt x="38" y="25"/>
                      <a:pt x="37" y="27"/>
                    </a:cubicBezTo>
                    <a:cubicBezTo>
                      <a:pt x="37" y="27"/>
                      <a:pt x="37" y="27"/>
                      <a:pt x="37" y="28"/>
                    </a:cubicBezTo>
                    <a:cubicBezTo>
                      <a:pt x="37" y="29"/>
                      <a:pt x="38" y="27"/>
                      <a:pt x="38" y="29"/>
                    </a:cubicBezTo>
                    <a:cubicBezTo>
                      <a:pt x="39" y="28"/>
                      <a:pt x="38" y="31"/>
                      <a:pt x="39" y="29"/>
                    </a:cubicBezTo>
                    <a:cubicBezTo>
                      <a:pt x="38" y="31"/>
                      <a:pt x="39" y="30"/>
                      <a:pt x="38" y="31"/>
                    </a:cubicBezTo>
                    <a:cubicBezTo>
                      <a:pt x="40" y="28"/>
                      <a:pt x="38" y="33"/>
                      <a:pt x="40" y="30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1" y="31"/>
                      <a:pt x="41" y="33"/>
                      <a:pt x="43" y="32"/>
                    </a:cubicBezTo>
                    <a:cubicBezTo>
                      <a:pt x="44" y="31"/>
                      <a:pt x="43" y="35"/>
                      <a:pt x="44" y="34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2"/>
                      <a:pt x="45" y="33"/>
                      <a:pt x="45" y="34"/>
                    </a:cubicBezTo>
                    <a:cubicBezTo>
                      <a:pt x="46" y="33"/>
                      <a:pt x="45" y="34"/>
                      <a:pt x="46" y="35"/>
                    </a:cubicBezTo>
                    <a:cubicBezTo>
                      <a:pt x="46" y="34"/>
                      <a:pt x="46" y="34"/>
                      <a:pt x="47" y="33"/>
                    </a:cubicBezTo>
                    <a:cubicBezTo>
                      <a:pt x="46" y="36"/>
                      <a:pt x="48" y="33"/>
                      <a:pt x="48" y="35"/>
                    </a:cubicBezTo>
                    <a:cubicBezTo>
                      <a:pt x="49" y="32"/>
                      <a:pt x="49" y="33"/>
                      <a:pt x="49" y="33"/>
                    </a:cubicBezTo>
                    <a:cubicBezTo>
                      <a:pt x="49" y="33"/>
                      <a:pt x="49" y="34"/>
                      <a:pt x="48" y="34"/>
                    </a:cubicBezTo>
                    <a:cubicBezTo>
                      <a:pt x="49" y="34"/>
                      <a:pt x="49" y="34"/>
                      <a:pt x="49" y="35"/>
                    </a:cubicBezTo>
                    <a:cubicBezTo>
                      <a:pt x="50" y="35"/>
                      <a:pt x="51" y="33"/>
                      <a:pt x="50" y="34"/>
                    </a:cubicBezTo>
                    <a:cubicBezTo>
                      <a:pt x="49" y="36"/>
                      <a:pt x="51" y="34"/>
                      <a:pt x="51" y="35"/>
                    </a:cubicBezTo>
                    <a:cubicBezTo>
                      <a:pt x="52" y="33"/>
                      <a:pt x="53" y="32"/>
                      <a:pt x="53" y="33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3" y="34"/>
                      <a:pt x="52" y="37"/>
                      <a:pt x="55" y="35"/>
                    </a:cubicBezTo>
                    <a:cubicBezTo>
                      <a:pt x="54" y="36"/>
                      <a:pt x="54" y="36"/>
                      <a:pt x="54" y="36"/>
                    </a:cubicBezTo>
                    <a:cubicBezTo>
                      <a:pt x="56" y="35"/>
                      <a:pt x="55" y="38"/>
                      <a:pt x="58" y="35"/>
                    </a:cubicBezTo>
                    <a:cubicBezTo>
                      <a:pt x="57" y="36"/>
                      <a:pt x="57" y="37"/>
                      <a:pt x="57" y="37"/>
                    </a:cubicBezTo>
                    <a:cubicBezTo>
                      <a:pt x="58" y="36"/>
                      <a:pt x="58" y="36"/>
                      <a:pt x="60" y="35"/>
                    </a:cubicBezTo>
                    <a:cubicBezTo>
                      <a:pt x="60" y="35"/>
                      <a:pt x="59" y="36"/>
                      <a:pt x="59" y="36"/>
                    </a:cubicBezTo>
                    <a:cubicBezTo>
                      <a:pt x="59" y="37"/>
                      <a:pt x="58" y="39"/>
                      <a:pt x="60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60" y="37"/>
                      <a:pt x="62" y="36"/>
                      <a:pt x="61" y="38"/>
                    </a:cubicBezTo>
                    <a:cubicBezTo>
                      <a:pt x="62" y="37"/>
                      <a:pt x="62" y="36"/>
                      <a:pt x="63" y="35"/>
                    </a:cubicBezTo>
                    <a:cubicBezTo>
                      <a:pt x="64" y="35"/>
                      <a:pt x="62" y="37"/>
                      <a:pt x="63" y="36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2" y="38"/>
                      <a:pt x="63" y="38"/>
                      <a:pt x="64" y="38"/>
                    </a:cubicBezTo>
                    <a:cubicBezTo>
                      <a:pt x="63" y="40"/>
                      <a:pt x="65" y="38"/>
                      <a:pt x="65" y="39"/>
                    </a:cubicBezTo>
                    <a:cubicBezTo>
                      <a:pt x="66" y="38"/>
                      <a:pt x="65" y="40"/>
                      <a:pt x="67" y="38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66" y="39"/>
                      <a:pt x="67" y="40"/>
                      <a:pt x="67" y="40"/>
                    </a:cubicBezTo>
                    <a:cubicBezTo>
                      <a:pt x="67" y="41"/>
                      <a:pt x="68" y="39"/>
                      <a:pt x="69" y="39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68" y="39"/>
                      <a:pt x="70" y="38"/>
                      <a:pt x="71" y="37"/>
                    </a:cubicBezTo>
                    <a:cubicBezTo>
                      <a:pt x="71" y="38"/>
                      <a:pt x="71" y="37"/>
                      <a:pt x="71" y="38"/>
                    </a:cubicBezTo>
                    <a:cubicBezTo>
                      <a:pt x="70" y="38"/>
                      <a:pt x="69" y="39"/>
                      <a:pt x="68" y="41"/>
                    </a:cubicBezTo>
                    <a:cubicBezTo>
                      <a:pt x="67" y="41"/>
                      <a:pt x="70" y="39"/>
                      <a:pt x="69" y="40"/>
                    </a:cubicBezTo>
                    <a:cubicBezTo>
                      <a:pt x="69" y="41"/>
                      <a:pt x="69" y="41"/>
                      <a:pt x="70" y="39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41"/>
                      <a:pt x="69" y="41"/>
                      <a:pt x="70" y="40"/>
                    </a:cubicBezTo>
                    <a:cubicBezTo>
                      <a:pt x="70" y="41"/>
                      <a:pt x="70" y="40"/>
                      <a:pt x="70" y="40"/>
                    </a:cubicBezTo>
                    <a:cubicBezTo>
                      <a:pt x="71" y="39"/>
                      <a:pt x="71" y="39"/>
                      <a:pt x="73" y="38"/>
                    </a:cubicBezTo>
                    <a:cubicBezTo>
                      <a:pt x="72" y="38"/>
                      <a:pt x="72" y="38"/>
                      <a:pt x="72" y="38"/>
                    </a:cubicBezTo>
                    <a:cubicBezTo>
                      <a:pt x="73" y="37"/>
                      <a:pt x="74" y="37"/>
                      <a:pt x="73" y="38"/>
                    </a:cubicBezTo>
                    <a:cubicBezTo>
                      <a:pt x="72" y="39"/>
                      <a:pt x="71" y="40"/>
                      <a:pt x="70" y="40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73" y="39"/>
                      <a:pt x="73" y="38"/>
                      <a:pt x="74" y="37"/>
                    </a:cubicBezTo>
                    <a:cubicBezTo>
                      <a:pt x="73" y="38"/>
                      <a:pt x="73" y="38"/>
                      <a:pt x="73" y="38"/>
                    </a:cubicBezTo>
                    <a:cubicBezTo>
                      <a:pt x="74" y="36"/>
                      <a:pt x="74" y="36"/>
                      <a:pt x="74" y="36"/>
                    </a:cubicBezTo>
                    <a:cubicBezTo>
                      <a:pt x="74" y="37"/>
                      <a:pt x="75" y="35"/>
                      <a:pt x="73" y="36"/>
                    </a:cubicBezTo>
                    <a:cubicBezTo>
                      <a:pt x="72" y="37"/>
                      <a:pt x="72" y="37"/>
                      <a:pt x="72" y="37"/>
                    </a:cubicBezTo>
                    <a:cubicBezTo>
                      <a:pt x="72" y="37"/>
                      <a:pt x="71" y="39"/>
                      <a:pt x="72" y="37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2" y="37"/>
                      <a:pt x="73" y="35"/>
                      <a:pt x="73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4" y="34"/>
                      <a:pt x="72" y="36"/>
                      <a:pt x="72" y="36"/>
                    </a:cubicBezTo>
                    <a:cubicBezTo>
                      <a:pt x="72" y="35"/>
                      <a:pt x="74" y="33"/>
                      <a:pt x="75" y="33"/>
                    </a:cubicBezTo>
                    <a:cubicBezTo>
                      <a:pt x="74" y="32"/>
                      <a:pt x="72" y="33"/>
                      <a:pt x="73" y="32"/>
                    </a:cubicBezTo>
                    <a:cubicBezTo>
                      <a:pt x="73" y="32"/>
                      <a:pt x="72" y="32"/>
                      <a:pt x="71" y="33"/>
                    </a:cubicBezTo>
                    <a:cubicBezTo>
                      <a:pt x="71" y="33"/>
                      <a:pt x="73" y="31"/>
                      <a:pt x="72" y="32"/>
                    </a:cubicBezTo>
                    <a:cubicBezTo>
                      <a:pt x="73" y="30"/>
                      <a:pt x="74" y="29"/>
                      <a:pt x="75" y="28"/>
                    </a:cubicBezTo>
                    <a:cubicBezTo>
                      <a:pt x="75" y="28"/>
                      <a:pt x="76" y="27"/>
                      <a:pt x="75" y="27"/>
                    </a:cubicBezTo>
                    <a:cubicBezTo>
                      <a:pt x="76" y="27"/>
                      <a:pt x="76" y="26"/>
                      <a:pt x="76" y="26"/>
                    </a:cubicBezTo>
                    <a:cubicBezTo>
                      <a:pt x="75" y="27"/>
                      <a:pt x="74" y="28"/>
                      <a:pt x="74" y="29"/>
                    </a:cubicBezTo>
                    <a:cubicBezTo>
                      <a:pt x="73" y="31"/>
                      <a:pt x="74" y="29"/>
                      <a:pt x="72" y="31"/>
                    </a:cubicBezTo>
                    <a:cubicBezTo>
                      <a:pt x="72" y="30"/>
                      <a:pt x="72" y="30"/>
                      <a:pt x="71" y="30"/>
                    </a:cubicBezTo>
                    <a:cubicBezTo>
                      <a:pt x="71" y="30"/>
                      <a:pt x="72" y="29"/>
                      <a:pt x="73" y="28"/>
                    </a:cubicBezTo>
                    <a:cubicBezTo>
                      <a:pt x="72" y="29"/>
                      <a:pt x="71" y="30"/>
                      <a:pt x="71" y="29"/>
                    </a:cubicBezTo>
                    <a:cubicBezTo>
                      <a:pt x="70" y="31"/>
                      <a:pt x="70" y="31"/>
                      <a:pt x="69" y="32"/>
                    </a:cubicBezTo>
                    <a:cubicBezTo>
                      <a:pt x="68" y="32"/>
                      <a:pt x="68" y="33"/>
                      <a:pt x="68" y="33"/>
                    </a:cubicBezTo>
                    <a:cubicBezTo>
                      <a:pt x="69" y="31"/>
                      <a:pt x="71" y="29"/>
                      <a:pt x="71" y="29"/>
                    </a:cubicBezTo>
                    <a:cubicBezTo>
                      <a:pt x="72" y="27"/>
                      <a:pt x="71" y="29"/>
                      <a:pt x="72" y="27"/>
                    </a:cubicBezTo>
                    <a:cubicBezTo>
                      <a:pt x="74" y="25"/>
                      <a:pt x="75" y="26"/>
                      <a:pt x="74" y="27"/>
                    </a:cubicBezTo>
                    <a:cubicBezTo>
                      <a:pt x="76" y="25"/>
                      <a:pt x="74" y="26"/>
                      <a:pt x="75" y="25"/>
                    </a:cubicBezTo>
                    <a:cubicBezTo>
                      <a:pt x="75" y="25"/>
                      <a:pt x="74" y="25"/>
                      <a:pt x="73" y="26"/>
                    </a:cubicBezTo>
                    <a:cubicBezTo>
                      <a:pt x="73" y="26"/>
                      <a:pt x="73" y="27"/>
                      <a:pt x="72" y="27"/>
                    </a:cubicBezTo>
                    <a:cubicBezTo>
                      <a:pt x="70" y="29"/>
                      <a:pt x="73" y="26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4" y="24"/>
                      <a:pt x="72" y="26"/>
                      <a:pt x="72" y="25"/>
                    </a:cubicBezTo>
                    <a:cubicBezTo>
                      <a:pt x="74" y="23"/>
                      <a:pt x="73" y="25"/>
                      <a:pt x="74" y="24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5" y="21"/>
                      <a:pt x="74" y="24"/>
                      <a:pt x="74" y="23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3" y="23"/>
                      <a:pt x="72" y="25"/>
                      <a:pt x="73" y="25"/>
                    </a:cubicBezTo>
                    <a:cubicBezTo>
                      <a:pt x="70" y="27"/>
                      <a:pt x="72" y="25"/>
                      <a:pt x="71" y="25"/>
                    </a:cubicBezTo>
                    <a:cubicBezTo>
                      <a:pt x="70" y="27"/>
                      <a:pt x="72" y="25"/>
                      <a:pt x="71" y="27"/>
                    </a:cubicBezTo>
                    <a:cubicBezTo>
                      <a:pt x="70" y="28"/>
                      <a:pt x="69" y="28"/>
                      <a:pt x="69" y="28"/>
                    </a:cubicBezTo>
                    <a:cubicBezTo>
                      <a:pt x="69" y="28"/>
                      <a:pt x="70" y="26"/>
                      <a:pt x="71" y="25"/>
                    </a:cubicBezTo>
                    <a:cubicBezTo>
                      <a:pt x="71" y="25"/>
                      <a:pt x="71" y="25"/>
                      <a:pt x="71" y="26"/>
                    </a:cubicBezTo>
                    <a:cubicBezTo>
                      <a:pt x="72" y="25"/>
                      <a:pt x="73" y="23"/>
                      <a:pt x="74" y="22"/>
                    </a:cubicBezTo>
                    <a:cubicBezTo>
                      <a:pt x="74" y="21"/>
                      <a:pt x="72" y="24"/>
                      <a:pt x="72" y="23"/>
                    </a:cubicBezTo>
                    <a:cubicBezTo>
                      <a:pt x="73" y="23"/>
                      <a:pt x="71" y="24"/>
                      <a:pt x="71" y="25"/>
                    </a:cubicBezTo>
                    <a:cubicBezTo>
                      <a:pt x="68" y="29"/>
                      <a:pt x="73" y="22"/>
                      <a:pt x="72" y="22"/>
                    </a:cubicBezTo>
                    <a:cubicBezTo>
                      <a:pt x="70" y="25"/>
                      <a:pt x="69" y="25"/>
                      <a:pt x="67" y="28"/>
                    </a:cubicBezTo>
                    <a:cubicBezTo>
                      <a:pt x="67" y="29"/>
                      <a:pt x="66" y="29"/>
                      <a:pt x="66" y="29"/>
                    </a:cubicBezTo>
                    <a:cubicBezTo>
                      <a:pt x="68" y="27"/>
                      <a:pt x="67" y="27"/>
                      <a:pt x="69" y="26"/>
                    </a:cubicBezTo>
                    <a:cubicBezTo>
                      <a:pt x="68" y="26"/>
                      <a:pt x="68" y="26"/>
                      <a:pt x="68" y="26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71" y="23"/>
                      <a:pt x="71" y="21"/>
                      <a:pt x="72" y="21"/>
                    </a:cubicBezTo>
                    <a:cubicBezTo>
                      <a:pt x="71" y="21"/>
                      <a:pt x="71" y="22"/>
                      <a:pt x="70" y="22"/>
                    </a:cubicBezTo>
                    <a:cubicBezTo>
                      <a:pt x="71" y="22"/>
                      <a:pt x="71" y="21"/>
                      <a:pt x="71" y="21"/>
                    </a:cubicBezTo>
                    <a:cubicBezTo>
                      <a:pt x="71" y="22"/>
                      <a:pt x="69" y="23"/>
                      <a:pt x="69" y="23"/>
                    </a:cubicBezTo>
                    <a:cubicBezTo>
                      <a:pt x="69" y="23"/>
                      <a:pt x="70" y="22"/>
                      <a:pt x="70" y="21"/>
                    </a:cubicBezTo>
                    <a:cubicBezTo>
                      <a:pt x="71" y="20"/>
                      <a:pt x="71" y="20"/>
                      <a:pt x="71" y="20"/>
                    </a:cubicBezTo>
                    <a:cubicBezTo>
                      <a:pt x="70" y="21"/>
                      <a:pt x="72" y="19"/>
                      <a:pt x="71" y="20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8" y="23"/>
                      <a:pt x="69" y="22"/>
                      <a:pt x="69" y="22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69" y="22"/>
                      <a:pt x="71" y="19"/>
                      <a:pt x="71" y="19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20"/>
                      <a:pt x="68" y="22"/>
                      <a:pt x="69" y="20"/>
                    </a:cubicBezTo>
                    <a:cubicBezTo>
                      <a:pt x="68" y="22"/>
                      <a:pt x="69" y="20"/>
                      <a:pt x="69" y="21"/>
                    </a:cubicBezTo>
                    <a:cubicBezTo>
                      <a:pt x="68" y="23"/>
                      <a:pt x="68" y="22"/>
                      <a:pt x="67" y="22"/>
                    </a:cubicBezTo>
                    <a:cubicBezTo>
                      <a:pt x="69" y="20"/>
                      <a:pt x="67" y="22"/>
                      <a:pt x="67" y="22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9" y="19"/>
                      <a:pt x="66" y="22"/>
                      <a:pt x="67" y="21"/>
                    </a:cubicBezTo>
                    <a:cubicBezTo>
                      <a:pt x="67" y="20"/>
                      <a:pt x="68" y="19"/>
                      <a:pt x="68" y="18"/>
                    </a:cubicBezTo>
                    <a:cubicBezTo>
                      <a:pt x="67" y="21"/>
                      <a:pt x="66" y="21"/>
                      <a:pt x="65" y="23"/>
                    </a:cubicBezTo>
                    <a:cubicBezTo>
                      <a:pt x="66" y="22"/>
                      <a:pt x="67" y="20"/>
                      <a:pt x="68" y="18"/>
                    </a:cubicBezTo>
                    <a:cubicBezTo>
                      <a:pt x="67" y="20"/>
                      <a:pt x="69" y="17"/>
                      <a:pt x="67" y="19"/>
                    </a:cubicBezTo>
                    <a:cubicBezTo>
                      <a:pt x="67" y="20"/>
                      <a:pt x="66" y="20"/>
                      <a:pt x="65" y="21"/>
                    </a:cubicBezTo>
                    <a:cubicBezTo>
                      <a:pt x="65" y="21"/>
                      <a:pt x="66" y="20"/>
                      <a:pt x="66" y="19"/>
                    </a:cubicBezTo>
                    <a:cubicBezTo>
                      <a:pt x="66" y="20"/>
                      <a:pt x="65" y="21"/>
                      <a:pt x="65" y="22"/>
                    </a:cubicBezTo>
                    <a:cubicBezTo>
                      <a:pt x="65" y="21"/>
                      <a:pt x="63" y="23"/>
                      <a:pt x="64" y="22"/>
                    </a:cubicBezTo>
                    <a:cubicBezTo>
                      <a:pt x="65" y="21"/>
                      <a:pt x="65" y="22"/>
                      <a:pt x="65" y="20"/>
                    </a:cubicBezTo>
                    <a:cubicBezTo>
                      <a:pt x="65" y="20"/>
                      <a:pt x="63" y="24"/>
                      <a:pt x="62" y="24"/>
                    </a:cubicBezTo>
                    <a:cubicBezTo>
                      <a:pt x="62" y="25"/>
                      <a:pt x="60" y="27"/>
                      <a:pt x="60" y="28"/>
                    </a:cubicBezTo>
                    <a:cubicBezTo>
                      <a:pt x="60" y="27"/>
                      <a:pt x="60" y="27"/>
                      <a:pt x="61" y="25"/>
                    </a:cubicBezTo>
                    <a:cubicBezTo>
                      <a:pt x="61" y="26"/>
                      <a:pt x="61" y="26"/>
                      <a:pt x="61" y="26"/>
                    </a:cubicBezTo>
                    <a:cubicBezTo>
                      <a:pt x="62" y="23"/>
                      <a:pt x="64" y="22"/>
                      <a:pt x="65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5" y="19"/>
                      <a:pt x="65" y="18"/>
                      <a:pt x="65" y="18"/>
                    </a:cubicBezTo>
                    <a:cubicBezTo>
                      <a:pt x="64" y="20"/>
                      <a:pt x="65" y="18"/>
                      <a:pt x="65" y="19"/>
                    </a:cubicBezTo>
                    <a:cubicBezTo>
                      <a:pt x="64" y="19"/>
                      <a:pt x="63" y="22"/>
                      <a:pt x="63" y="21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5" y="17"/>
                      <a:pt x="64" y="20"/>
                      <a:pt x="64" y="19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4" y="17"/>
                      <a:pt x="63" y="17"/>
                      <a:pt x="60" y="20"/>
                    </a:cubicBezTo>
                    <a:cubicBezTo>
                      <a:pt x="61" y="19"/>
                      <a:pt x="61" y="18"/>
                      <a:pt x="61" y="17"/>
                    </a:cubicBezTo>
                    <a:cubicBezTo>
                      <a:pt x="61" y="18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6"/>
                      <a:pt x="60" y="17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61" y="16"/>
                      <a:pt x="59" y="18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8" y="19"/>
                      <a:pt x="58" y="18"/>
                      <a:pt x="60" y="16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6"/>
                      <a:pt x="59" y="16"/>
                      <a:pt x="58" y="17"/>
                    </a:cubicBezTo>
                    <a:cubicBezTo>
                      <a:pt x="58" y="17"/>
                      <a:pt x="58" y="18"/>
                      <a:pt x="57" y="19"/>
                    </a:cubicBezTo>
                    <a:cubicBezTo>
                      <a:pt x="56" y="21"/>
                      <a:pt x="57" y="19"/>
                      <a:pt x="56" y="20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9" y="15"/>
                      <a:pt x="57" y="17"/>
                      <a:pt x="56" y="16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7" y="15"/>
                      <a:pt x="55" y="17"/>
                      <a:pt x="55" y="15"/>
                    </a:cubicBezTo>
                    <a:cubicBezTo>
                      <a:pt x="55" y="16"/>
                      <a:pt x="53" y="19"/>
                      <a:pt x="53" y="19"/>
                    </a:cubicBezTo>
                    <a:cubicBezTo>
                      <a:pt x="52" y="20"/>
                      <a:pt x="54" y="16"/>
                      <a:pt x="55" y="15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6"/>
                      <a:pt x="53" y="17"/>
                      <a:pt x="53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6"/>
                      <a:pt x="54" y="14"/>
                      <a:pt x="53" y="15"/>
                    </a:cubicBezTo>
                    <a:cubicBezTo>
                      <a:pt x="52" y="16"/>
                      <a:pt x="53" y="15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3" y="15"/>
                      <a:pt x="53" y="15"/>
                      <a:pt x="53" y="15"/>
                    </a:cubicBezTo>
                    <a:cubicBezTo>
                      <a:pt x="53" y="14"/>
                      <a:pt x="52" y="16"/>
                      <a:pt x="51" y="17"/>
                    </a:cubicBezTo>
                    <a:cubicBezTo>
                      <a:pt x="51" y="18"/>
                      <a:pt x="51" y="16"/>
                      <a:pt x="51" y="16"/>
                    </a:cubicBezTo>
                    <a:cubicBezTo>
                      <a:pt x="52" y="15"/>
                      <a:pt x="51" y="16"/>
                      <a:pt x="52" y="16"/>
                    </a:cubicBezTo>
                    <a:cubicBezTo>
                      <a:pt x="52" y="15"/>
                      <a:pt x="52" y="15"/>
                      <a:pt x="52" y="14"/>
                    </a:cubicBezTo>
                    <a:cubicBezTo>
                      <a:pt x="52" y="14"/>
                      <a:pt x="51" y="16"/>
                      <a:pt x="51" y="16"/>
                    </a:cubicBezTo>
                    <a:cubicBezTo>
                      <a:pt x="51" y="15"/>
                      <a:pt x="51" y="16"/>
                      <a:pt x="52" y="14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1" y="16"/>
                      <a:pt x="51" y="16"/>
                      <a:pt x="50" y="17"/>
                    </a:cubicBezTo>
                    <a:cubicBezTo>
                      <a:pt x="50" y="17"/>
                      <a:pt x="49" y="18"/>
                      <a:pt x="50" y="17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50" y="17"/>
                      <a:pt x="50" y="16"/>
                      <a:pt x="49" y="18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50" y="15"/>
                      <a:pt x="51" y="14"/>
                      <a:pt x="51" y="13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9" y="15"/>
                      <a:pt x="50" y="14"/>
                      <a:pt x="50" y="14"/>
                    </a:cubicBezTo>
                    <a:cubicBezTo>
                      <a:pt x="50" y="12"/>
                      <a:pt x="47" y="18"/>
                      <a:pt x="48" y="16"/>
                    </a:cubicBezTo>
                    <a:cubicBezTo>
                      <a:pt x="49" y="14"/>
                      <a:pt x="49" y="14"/>
                      <a:pt x="49" y="13"/>
                    </a:cubicBezTo>
                    <a:cubicBezTo>
                      <a:pt x="49" y="14"/>
                      <a:pt x="48" y="14"/>
                      <a:pt x="48" y="14"/>
                    </a:cubicBezTo>
                    <a:cubicBezTo>
                      <a:pt x="48" y="15"/>
                      <a:pt x="49" y="13"/>
                      <a:pt x="49" y="14"/>
                    </a:cubicBezTo>
                    <a:cubicBezTo>
                      <a:pt x="48" y="16"/>
                      <a:pt x="48" y="15"/>
                      <a:pt x="48" y="15"/>
                    </a:cubicBezTo>
                    <a:cubicBezTo>
                      <a:pt x="50" y="11"/>
                      <a:pt x="47" y="14"/>
                      <a:pt x="48" y="12"/>
                    </a:cubicBezTo>
                    <a:cubicBezTo>
                      <a:pt x="47" y="14"/>
                      <a:pt x="47" y="12"/>
                      <a:pt x="47" y="13"/>
                    </a:cubicBezTo>
                    <a:cubicBezTo>
                      <a:pt x="48" y="11"/>
                      <a:pt x="46" y="13"/>
                      <a:pt x="47" y="12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3"/>
                      <a:pt x="44" y="18"/>
                      <a:pt x="45" y="15"/>
                    </a:cubicBezTo>
                    <a:cubicBezTo>
                      <a:pt x="45" y="14"/>
                      <a:pt x="46" y="13"/>
                      <a:pt x="46" y="13"/>
                    </a:cubicBezTo>
                    <a:cubicBezTo>
                      <a:pt x="47" y="10"/>
                      <a:pt x="44" y="14"/>
                      <a:pt x="46" y="12"/>
                    </a:cubicBezTo>
                    <a:cubicBezTo>
                      <a:pt x="45" y="12"/>
                      <a:pt x="44" y="14"/>
                      <a:pt x="44" y="15"/>
                    </a:cubicBezTo>
                    <a:cubicBezTo>
                      <a:pt x="44" y="14"/>
                      <a:pt x="44" y="12"/>
                      <a:pt x="45" y="12"/>
                    </a:cubicBezTo>
                    <a:cubicBezTo>
                      <a:pt x="44" y="12"/>
                      <a:pt x="44" y="13"/>
                      <a:pt x="44" y="12"/>
                    </a:cubicBezTo>
                    <a:cubicBezTo>
                      <a:pt x="44" y="11"/>
                      <a:pt x="45" y="11"/>
                      <a:pt x="45" y="11"/>
                    </a:cubicBezTo>
                    <a:cubicBezTo>
                      <a:pt x="45" y="10"/>
                      <a:pt x="44" y="11"/>
                      <a:pt x="44" y="12"/>
                    </a:cubicBezTo>
                    <a:cubicBezTo>
                      <a:pt x="44" y="10"/>
                      <a:pt x="43" y="11"/>
                      <a:pt x="44" y="10"/>
                    </a:cubicBezTo>
                    <a:cubicBezTo>
                      <a:pt x="42" y="12"/>
                      <a:pt x="44" y="9"/>
                      <a:pt x="42" y="12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2" y="12"/>
                      <a:pt x="41" y="13"/>
                      <a:pt x="41" y="13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3" y="9"/>
                      <a:pt x="42" y="11"/>
                      <a:pt x="42" y="10"/>
                    </a:cubicBezTo>
                    <a:cubicBezTo>
                      <a:pt x="42" y="11"/>
                      <a:pt x="42" y="10"/>
                      <a:pt x="42" y="11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40" y="13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0" y="11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10"/>
                      <a:pt x="40" y="11"/>
                    </a:cubicBezTo>
                    <a:cubicBezTo>
                      <a:pt x="40" y="9"/>
                      <a:pt x="39" y="10"/>
                      <a:pt x="38" y="11"/>
                    </a:cubicBezTo>
                    <a:cubicBezTo>
                      <a:pt x="38" y="11"/>
                      <a:pt x="39" y="10"/>
                      <a:pt x="39" y="10"/>
                    </a:cubicBezTo>
                    <a:cubicBezTo>
                      <a:pt x="38" y="10"/>
                      <a:pt x="38" y="12"/>
                      <a:pt x="38" y="11"/>
                    </a:cubicBezTo>
                    <a:cubicBezTo>
                      <a:pt x="38" y="11"/>
                      <a:pt x="38" y="10"/>
                      <a:pt x="38" y="9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8"/>
                      <a:pt x="36" y="12"/>
                      <a:pt x="37" y="10"/>
                    </a:cubicBezTo>
                    <a:cubicBezTo>
                      <a:pt x="36" y="10"/>
                      <a:pt x="37" y="9"/>
                      <a:pt x="37" y="9"/>
                    </a:cubicBezTo>
                    <a:cubicBezTo>
                      <a:pt x="37" y="9"/>
                      <a:pt x="36" y="10"/>
                      <a:pt x="35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5" y="10"/>
                      <a:pt x="35" y="11"/>
                    </a:cubicBezTo>
                    <a:cubicBezTo>
                      <a:pt x="34" y="12"/>
                      <a:pt x="34" y="13"/>
                      <a:pt x="34" y="1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3" y="12"/>
                      <a:pt x="33" y="13"/>
                      <a:pt x="33" y="13"/>
                    </a:cubicBezTo>
                    <a:cubicBezTo>
                      <a:pt x="33" y="12"/>
                      <a:pt x="33" y="13"/>
                      <a:pt x="34" y="12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12"/>
                      <a:pt x="34" y="10"/>
                      <a:pt x="33" y="10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4"/>
                      <a:pt x="32" y="12"/>
                      <a:pt x="32" y="11"/>
                    </a:cubicBezTo>
                    <a:cubicBezTo>
                      <a:pt x="32" y="12"/>
                      <a:pt x="30" y="14"/>
                      <a:pt x="29" y="15"/>
                    </a:cubicBezTo>
                    <a:cubicBezTo>
                      <a:pt x="30" y="15"/>
                      <a:pt x="29" y="16"/>
                      <a:pt x="29" y="16"/>
                    </a:cubicBezTo>
                    <a:cubicBezTo>
                      <a:pt x="29" y="15"/>
                      <a:pt x="29" y="16"/>
                      <a:pt x="29" y="15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31" y="11"/>
                      <a:pt x="31" y="10"/>
                    </a:cubicBezTo>
                    <a:cubicBezTo>
                      <a:pt x="31" y="11"/>
                      <a:pt x="31" y="10"/>
                      <a:pt x="30" y="10"/>
                    </a:cubicBezTo>
                    <a:cubicBezTo>
                      <a:pt x="29" y="12"/>
                      <a:pt x="29" y="11"/>
                      <a:pt x="28" y="13"/>
                    </a:cubicBezTo>
                    <a:cubicBezTo>
                      <a:pt x="28" y="13"/>
                      <a:pt x="29" y="11"/>
                      <a:pt x="29" y="11"/>
                    </a:cubicBezTo>
                    <a:cubicBezTo>
                      <a:pt x="28" y="11"/>
                      <a:pt x="28" y="10"/>
                      <a:pt x="28" y="11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1"/>
                      <a:pt x="27" y="10"/>
                      <a:pt x="26" y="12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0"/>
                      <a:pt x="25" y="14"/>
                      <a:pt x="26" y="12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2"/>
                      <a:pt x="26" y="10"/>
                      <a:pt x="25" y="11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1"/>
                      <a:pt x="25" y="10"/>
                      <a:pt x="24" y="12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6" y="9"/>
                      <a:pt x="24" y="12"/>
                      <a:pt x="24" y="11"/>
                    </a:cubicBezTo>
                    <a:cubicBezTo>
                      <a:pt x="24" y="11"/>
                      <a:pt x="25" y="10"/>
                      <a:pt x="25" y="10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3" y="8"/>
                      <a:pt x="22" y="8"/>
                      <a:pt x="20" y="9"/>
                    </a:cubicBezTo>
                    <a:cubicBezTo>
                      <a:pt x="21" y="7"/>
                      <a:pt x="21" y="8"/>
                      <a:pt x="22" y="6"/>
                    </a:cubicBezTo>
                    <a:cubicBezTo>
                      <a:pt x="21" y="8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7"/>
                      <a:pt x="21" y="6"/>
                      <a:pt x="20" y="6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8"/>
                      <a:pt x="21" y="4"/>
                      <a:pt x="20" y="7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9" y="7"/>
                      <a:pt x="20" y="4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0" y="5"/>
                      <a:pt x="18" y="8"/>
                      <a:pt x="18" y="6"/>
                    </a:cubicBezTo>
                    <a:cubicBezTo>
                      <a:pt x="18" y="6"/>
                      <a:pt x="18" y="7"/>
                      <a:pt x="17" y="8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7"/>
                      <a:pt x="16" y="6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8"/>
                      <a:pt x="15" y="4"/>
                      <a:pt x="12" y="8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8"/>
                      <a:pt x="12" y="7"/>
                      <a:pt x="11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0" y="9"/>
                      <a:pt x="10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4"/>
                      <a:pt x="11" y="1"/>
                      <a:pt x="8" y="5"/>
                    </a:cubicBezTo>
                    <a:cubicBezTo>
                      <a:pt x="7" y="5"/>
                      <a:pt x="9" y="2"/>
                      <a:pt x="9" y="3"/>
                    </a:cubicBezTo>
                    <a:cubicBezTo>
                      <a:pt x="6" y="5"/>
                      <a:pt x="8" y="0"/>
                      <a:pt x="4" y="4"/>
                    </a:cubicBezTo>
                    <a:cubicBezTo>
                      <a:pt x="3" y="5"/>
                      <a:pt x="0" y="10"/>
                      <a:pt x="0" y="10"/>
                    </a:cubicBezTo>
                    <a:cubicBezTo>
                      <a:pt x="3" y="9"/>
                      <a:pt x="3" y="12"/>
                      <a:pt x="3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2" name="Freeform 211"/>
              <p:cNvSpPr/>
              <p:nvPr/>
            </p:nvSpPr>
            <p:spPr bwMode="auto">
              <a:xfrm>
                <a:off x="3266" y="1867"/>
                <a:ext cx="5" cy="3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3" name="Freeform 212"/>
              <p:cNvSpPr/>
              <p:nvPr/>
            </p:nvSpPr>
            <p:spPr bwMode="auto">
              <a:xfrm>
                <a:off x="3266" y="1861"/>
                <a:ext cx="3" cy="4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1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4" name="Freeform 213"/>
              <p:cNvSpPr/>
              <p:nvPr/>
            </p:nvSpPr>
            <p:spPr bwMode="auto">
              <a:xfrm>
                <a:off x="3260" y="1855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5" name="Freeform 214"/>
              <p:cNvSpPr/>
              <p:nvPr/>
            </p:nvSpPr>
            <p:spPr bwMode="auto">
              <a:xfrm>
                <a:off x="3260" y="1893"/>
                <a:ext cx="4" cy="6"/>
              </a:xfrm>
              <a:custGeom>
                <a:avLst/>
                <a:gdLst>
                  <a:gd name="T0" fmla="*/ 0 w 2"/>
                  <a:gd name="T1" fmla="*/ 3 h 3"/>
                  <a:gd name="T2" fmla="*/ 2 w 2"/>
                  <a:gd name="T3" fmla="*/ 0 h 3"/>
                  <a:gd name="T4" fmla="*/ 0 w 2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6" name="Freeform 215"/>
              <p:cNvSpPr/>
              <p:nvPr/>
            </p:nvSpPr>
            <p:spPr bwMode="auto">
              <a:xfrm>
                <a:off x="3269" y="1870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0 w 1"/>
                  <a:gd name="T5" fmla="*/ 2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7" name="Freeform 216"/>
              <p:cNvSpPr/>
              <p:nvPr/>
            </p:nvSpPr>
            <p:spPr bwMode="auto">
              <a:xfrm>
                <a:off x="3260" y="1895"/>
                <a:ext cx="4" cy="4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2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0"/>
                      <a:pt x="1" y="2"/>
                      <a:pt x="1" y="2"/>
                    </a:cubicBezTo>
                    <a:cubicBezTo>
                      <a:pt x="0" y="2"/>
                      <a:pt x="1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8" name="Freeform 217"/>
              <p:cNvSpPr/>
              <p:nvPr/>
            </p:nvSpPr>
            <p:spPr bwMode="auto">
              <a:xfrm>
                <a:off x="4538" y="18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9" name="Freeform 218"/>
              <p:cNvSpPr/>
              <p:nvPr/>
            </p:nvSpPr>
            <p:spPr bwMode="auto">
              <a:xfrm>
                <a:off x="3213" y="1882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0" name="Freeform 219"/>
              <p:cNvSpPr/>
              <p:nvPr/>
            </p:nvSpPr>
            <p:spPr bwMode="auto">
              <a:xfrm>
                <a:off x="3190" y="182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1" name="Freeform 220"/>
              <p:cNvSpPr/>
              <p:nvPr/>
            </p:nvSpPr>
            <p:spPr bwMode="auto">
              <a:xfrm>
                <a:off x="3271" y="1870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2" name="Freeform 221"/>
              <p:cNvSpPr/>
              <p:nvPr/>
            </p:nvSpPr>
            <p:spPr bwMode="auto">
              <a:xfrm>
                <a:off x="3190" y="187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3" name="Freeform 222"/>
              <p:cNvSpPr/>
              <p:nvPr/>
            </p:nvSpPr>
            <p:spPr bwMode="auto">
              <a:xfrm>
                <a:off x="4574" y="1855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4" name="Freeform 223"/>
              <p:cNvSpPr/>
              <p:nvPr/>
            </p:nvSpPr>
            <p:spPr bwMode="auto">
              <a:xfrm>
                <a:off x="3199" y="18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5" name="Freeform 224"/>
              <p:cNvSpPr/>
              <p:nvPr/>
            </p:nvSpPr>
            <p:spPr bwMode="auto">
              <a:xfrm>
                <a:off x="3271" y="1859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6" name="Freeform 225"/>
              <p:cNvSpPr/>
              <p:nvPr/>
            </p:nvSpPr>
            <p:spPr bwMode="auto">
              <a:xfrm>
                <a:off x="3742" y="3006"/>
                <a:ext cx="6" cy="9"/>
              </a:xfrm>
              <a:custGeom>
                <a:avLst/>
                <a:gdLst>
                  <a:gd name="T0" fmla="*/ 3 w 3"/>
                  <a:gd name="T1" fmla="*/ 0 h 4"/>
                  <a:gd name="T2" fmla="*/ 1 w 3"/>
                  <a:gd name="T3" fmla="*/ 1 h 4"/>
                  <a:gd name="T4" fmla="*/ 1 w 3"/>
                  <a:gd name="T5" fmla="*/ 3 h 4"/>
                  <a:gd name="T6" fmla="*/ 0 w 3"/>
                  <a:gd name="T7" fmla="*/ 4 h 4"/>
                  <a:gd name="T8" fmla="*/ 2 w 3"/>
                  <a:gd name="T9" fmla="*/ 1 h 4"/>
                  <a:gd name="T10" fmla="*/ 3 w 3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3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3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1" y="4"/>
                      <a:pt x="2" y="2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7" name="Freeform 226"/>
              <p:cNvSpPr/>
              <p:nvPr/>
            </p:nvSpPr>
            <p:spPr bwMode="auto">
              <a:xfrm>
                <a:off x="3988" y="301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8" name="Freeform 227"/>
              <p:cNvSpPr/>
              <p:nvPr/>
            </p:nvSpPr>
            <p:spPr bwMode="auto">
              <a:xfrm>
                <a:off x="3742" y="300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9" name="Rectangle 228"/>
              <p:cNvSpPr>
                <a:spLocks noChangeArrowheads="1"/>
              </p:cNvSpPr>
              <p:nvPr/>
            </p:nvSpPr>
            <p:spPr bwMode="auto">
              <a:xfrm>
                <a:off x="3748" y="3015"/>
                <a:ext cx="4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0" name="Freeform 229"/>
              <p:cNvSpPr/>
              <p:nvPr/>
            </p:nvSpPr>
            <p:spPr bwMode="auto">
              <a:xfrm>
                <a:off x="3744" y="2894"/>
                <a:ext cx="2" cy="10"/>
              </a:xfrm>
              <a:custGeom>
                <a:avLst/>
                <a:gdLst>
                  <a:gd name="T0" fmla="*/ 0 w 1"/>
                  <a:gd name="T1" fmla="*/ 2 h 5"/>
                  <a:gd name="T2" fmla="*/ 1 w 1"/>
                  <a:gd name="T3" fmla="*/ 3 h 5"/>
                  <a:gd name="T4" fmla="*/ 0 w 1"/>
                  <a:gd name="T5" fmla="*/ 5 h 5"/>
                  <a:gd name="T6" fmla="*/ 1 w 1"/>
                  <a:gd name="T7" fmla="*/ 1 h 5"/>
                  <a:gd name="T8" fmla="*/ 1 w 1"/>
                  <a:gd name="T9" fmla="*/ 0 h 5"/>
                  <a:gd name="T10" fmla="*/ 0 w 1"/>
                  <a:gd name="T11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5">
                    <a:moveTo>
                      <a:pt x="0" y="2"/>
                    </a:moveTo>
                    <a:cubicBezTo>
                      <a:pt x="0" y="2"/>
                      <a:pt x="0" y="4"/>
                      <a:pt x="1" y="3"/>
                    </a:cubicBezTo>
                    <a:cubicBezTo>
                      <a:pt x="1" y="3"/>
                      <a:pt x="0" y="4"/>
                      <a:pt x="0" y="5"/>
                    </a:cubicBezTo>
                    <a:cubicBezTo>
                      <a:pt x="1" y="4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1" name="Freeform 230"/>
              <p:cNvSpPr/>
              <p:nvPr/>
            </p:nvSpPr>
            <p:spPr bwMode="auto">
              <a:xfrm>
                <a:off x="3744" y="300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2" name="Freeform 231"/>
              <p:cNvSpPr/>
              <p:nvPr/>
            </p:nvSpPr>
            <p:spPr bwMode="auto">
              <a:xfrm>
                <a:off x="3742" y="2892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3" name="Freeform 232"/>
              <p:cNvSpPr/>
              <p:nvPr/>
            </p:nvSpPr>
            <p:spPr bwMode="auto">
              <a:xfrm>
                <a:off x="3772" y="3038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2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2" y="0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4" name="Freeform 233"/>
              <p:cNvSpPr/>
              <p:nvPr/>
            </p:nvSpPr>
            <p:spPr bwMode="auto">
              <a:xfrm>
                <a:off x="3895" y="308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5" name="Freeform 234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6" name="Freeform 235"/>
              <p:cNvSpPr/>
              <p:nvPr/>
            </p:nvSpPr>
            <p:spPr bwMode="auto">
              <a:xfrm>
                <a:off x="3742" y="289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7" name="Freeform 236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8" name="Freeform 237"/>
              <p:cNvSpPr/>
              <p:nvPr/>
            </p:nvSpPr>
            <p:spPr bwMode="auto">
              <a:xfrm>
                <a:off x="3755" y="3027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9" name="Oval 238"/>
              <p:cNvSpPr>
                <a:spLocks noChangeArrowheads="1"/>
              </p:cNvSpPr>
              <p:nvPr/>
            </p:nvSpPr>
            <p:spPr bwMode="auto">
              <a:xfrm>
                <a:off x="3602" y="1823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0" name="Freeform 239"/>
              <p:cNvSpPr/>
              <p:nvPr/>
            </p:nvSpPr>
            <p:spPr bwMode="auto">
              <a:xfrm>
                <a:off x="3922" y="2890"/>
                <a:ext cx="0" cy="2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1" name="Freeform 240"/>
              <p:cNvSpPr/>
              <p:nvPr/>
            </p:nvSpPr>
            <p:spPr bwMode="auto">
              <a:xfrm>
                <a:off x="3975" y="28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2" name="Freeform 241"/>
              <p:cNvSpPr/>
              <p:nvPr/>
            </p:nvSpPr>
            <p:spPr bwMode="auto">
              <a:xfrm>
                <a:off x="3954" y="288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3" name="Freeform 242"/>
              <p:cNvSpPr/>
              <p:nvPr/>
            </p:nvSpPr>
            <p:spPr bwMode="auto">
              <a:xfrm>
                <a:off x="3725" y="2760"/>
                <a:ext cx="399" cy="159"/>
              </a:xfrm>
              <a:custGeom>
                <a:avLst/>
                <a:gdLst>
                  <a:gd name="T0" fmla="*/ 11 w 188"/>
                  <a:gd name="T1" fmla="*/ 59 h 75"/>
                  <a:gd name="T2" fmla="*/ 17 w 188"/>
                  <a:gd name="T3" fmla="*/ 64 h 75"/>
                  <a:gd name="T4" fmla="*/ 14 w 188"/>
                  <a:gd name="T5" fmla="*/ 70 h 75"/>
                  <a:gd name="T6" fmla="*/ 17 w 188"/>
                  <a:gd name="T7" fmla="*/ 71 h 75"/>
                  <a:gd name="T8" fmla="*/ 21 w 188"/>
                  <a:gd name="T9" fmla="*/ 69 h 75"/>
                  <a:gd name="T10" fmla="*/ 22 w 188"/>
                  <a:gd name="T11" fmla="*/ 71 h 75"/>
                  <a:gd name="T12" fmla="*/ 27 w 188"/>
                  <a:gd name="T13" fmla="*/ 67 h 75"/>
                  <a:gd name="T14" fmla="*/ 30 w 188"/>
                  <a:gd name="T15" fmla="*/ 72 h 75"/>
                  <a:gd name="T16" fmla="*/ 31 w 188"/>
                  <a:gd name="T17" fmla="*/ 74 h 75"/>
                  <a:gd name="T18" fmla="*/ 33 w 188"/>
                  <a:gd name="T19" fmla="*/ 72 h 75"/>
                  <a:gd name="T20" fmla="*/ 37 w 188"/>
                  <a:gd name="T21" fmla="*/ 74 h 75"/>
                  <a:gd name="T22" fmla="*/ 40 w 188"/>
                  <a:gd name="T23" fmla="*/ 69 h 75"/>
                  <a:gd name="T24" fmla="*/ 43 w 188"/>
                  <a:gd name="T25" fmla="*/ 64 h 75"/>
                  <a:gd name="T26" fmla="*/ 45 w 188"/>
                  <a:gd name="T27" fmla="*/ 69 h 75"/>
                  <a:gd name="T28" fmla="*/ 54 w 188"/>
                  <a:gd name="T29" fmla="*/ 69 h 75"/>
                  <a:gd name="T30" fmla="*/ 58 w 188"/>
                  <a:gd name="T31" fmla="*/ 69 h 75"/>
                  <a:gd name="T32" fmla="*/ 62 w 188"/>
                  <a:gd name="T33" fmla="*/ 68 h 75"/>
                  <a:gd name="T34" fmla="*/ 73 w 188"/>
                  <a:gd name="T35" fmla="*/ 66 h 75"/>
                  <a:gd name="T36" fmla="*/ 76 w 188"/>
                  <a:gd name="T37" fmla="*/ 65 h 75"/>
                  <a:gd name="T38" fmla="*/ 77 w 188"/>
                  <a:gd name="T39" fmla="*/ 64 h 75"/>
                  <a:gd name="T40" fmla="*/ 80 w 188"/>
                  <a:gd name="T41" fmla="*/ 62 h 75"/>
                  <a:gd name="T42" fmla="*/ 83 w 188"/>
                  <a:gd name="T43" fmla="*/ 63 h 75"/>
                  <a:gd name="T44" fmla="*/ 86 w 188"/>
                  <a:gd name="T45" fmla="*/ 61 h 75"/>
                  <a:gd name="T46" fmla="*/ 94 w 188"/>
                  <a:gd name="T47" fmla="*/ 61 h 75"/>
                  <a:gd name="T48" fmla="*/ 100 w 188"/>
                  <a:gd name="T49" fmla="*/ 59 h 75"/>
                  <a:gd name="T50" fmla="*/ 105 w 188"/>
                  <a:gd name="T51" fmla="*/ 59 h 75"/>
                  <a:gd name="T52" fmla="*/ 108 w 188"/>
                  <a:gd name="T53" fmla="*/ 57 h 75"/>
                  <a:gd name="T54" fmla="*/ 109 w 188"/>
                  <a:gd name="T55" fmla="*/ 57 h 75"/>
                  <a:gd name="T56" fmla="*/ 114 w 188"/>
                  <a:gd name="T57" fmla="*/ 54 h 75"/>
                  <a:gd name="T58" fmla="*/ 120 w 188"/>
                  <a:gd name="T59" fmla="*/ 53 h 75"/>
                  <a:gd name="T60" fmla="*/ 124 w 188"/>
                  <a:gd name="T61" fmla="*/ 50 h 75"/>
                  <a:gd name="T62" fmla="*/ 127 w 188"/>
                  <a:gd name="T63" fmla="*/ 41 h 75"/>
                  <a:gd name="T64" fmla="*/ 133 w 188"/>
                  <a:gd name="T65" fmla="*/ 44 h 75"/>
                  <a:gd name="T66" fmla="*/ 139 w 188"/>
                  <a:gd name="T67" fmla="*/ 41 h 75"/>
                  <a:gd name="T68" fmla="*/ 144 w 188"/>
                  <a:gd name="T69" fmla="*/ 39 h 75"/>
                  <a:gd name="T70" fmla="*/ 156 w 188"/>
                  <a:gd name="T71" fmla="*/ 34 h 75"/>
                  <a:gd name="T72" fmla="*/ 160 w 188"/>
                  <a:gd name="T73" fmla="*/ 33 h 75"/>
                  <a:gd name="T74" fmla="*/ 170 w 188"/>
                  <a:gd name="T75" fmla="*/ 21 h 75"/>
                  <a:gd name="T76" fmla="*/ 173 w 188"/>
                  <a:gd name="T77" fmla="*/ 18 h 75"/>
                  <a:gd name="T78" fmla="*/ 169 w 188"/>
                  <a:gd name="T79" fmla="*/ 9 h 75"/>
                  <a:gd name="T80" fmla="*/ 149 w 188"/>
                  <a:gd name="T81" fmla="*/ 20 h 75"/>
                  <a:gd name="T82" fmla="*/ 110 w 188"/>
                  <a:gd name="T83" fmla="*/ 42 h 75"/>
                  <a:gd name="T84" fmla="*/ 103 w 188"/>
                  <a:gd name="T85" fmla="*/ 39 h 75"/>
                  <a:gd name="T86" fmla="*/ 88 w 188"/>
                  <a:gd name="T87" fmla="*/ 44 h 75"/>
                  <a:gd name="T88" fmla="*/ 69 w 188"/>
                  <a:gd name="T89" fmla="*/ 48 h 75"/>
                  <a:gd name="T90" fmla="*/ 59 w 188"/>
                  <a:gd name="T91" fmla="*/ 49 h 75"/>
                  <a:gd name="T92" fmla="*/ 44 w 188"/>
                  <a:gd name="T93" fmla="*/ 52 h 75"/>
                  <a:gd name="T94" fmla="*/ 29 w 188"/>
                  <a:gd name="T95" fmla="*/ 53 h 75"/>
                  <a:gd name="T96" fmla="*/ 19 w 188"/>
                  <a:gd name="T97" fmla="*/ 53 h 75"/>
                  <a:gd name="T98" fmla="*/ 10 w 188"/>
                  <a:gd name="T99" fmla="*/ 49 h 75"/>
                  <a:gd name="T100" fmla="*/ 7 w 188"/>
                  <a:gd name="T101" fmla="*/ 47 h 75"/>
                  <a:gd name="T102" fmla="*/ 5 w 188"/>
                  <a:gd name="T103" fmla="*/ 47 h 75"/>
                  <a:gd name="T104" fmla="*/ 3 w 188"/>
                  <a:gd name="T105" fmla="*/ 51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8" h="75">
                    <a:moveTo>
                      <a:pt x="5" y="55"/>
                    </a:moveTo>
                    <a:cubicBezTo>
                      <a:pt x="5" y="55"/>
                      <a:pt x="5" y="55"/>
                      <a:pt x="5" y="55"/>
                    </a:cubicBezTo>
                    <a:cubicBezTo>
                      <a:pt x="5" y="57"/>
                      <a:pt x="5" y="54"/>
                      <a:pt x="6" y="54"/>
                    </a:cubicBezTo>
                    <a:cubicBezTo>
                      <a:pt x="6" y="55"/>
                      <a:pt x="4" y="57"/>
                      <a:pt x="4" y="58"/>
                    </a:cubicBezTo>
                    <a:cubicBezTo>
                      <a:pt x="5" y="58"/>
                      <a:pt x="7" y="58"/>
                      <a:pt x="7" y="60"/>
                    </a:cubicBezTo>
                    <a:cubicBezTo>
                      <a:pt x="8" y="60"/>
                      <a:pt x="10" y="59"/>
                      <a:pt x="11" y="59"/>
                    </a:cubicBezTo>
                    <a:cubicBezTo>
                      <a:pt x="12" y="59"/>
                      <a:pt x="10" y="61"/>
                      <a:pt x="11" y="60"/>
                    </a:cubicBezTo>
                    <a:cubicBezTo>
                      <a:pt x="11" y="61"/>
                      <a:pt x="10" y="62"/>
                      <a:pt x="10" y="63"/>
                    </a:cubicBezTo>
                    <a:cubicBezTo>
                      <a:pt x="10" y="62"/>
                      <a:pt x="11" y="64"/>
                      <a:pt x="12" y="61"/>
                    </a:cubicBezTo>
                    <a:cubicBezTo>
                      <a:pt x="12" y="62"/>
                      <a:pt x="14" y="63"/>
                      <a:pt x="15" y="63"/>
                    </a:cubicBezTo>
                    <a:cubicBezTo>
                      <a:pt x="14" y="63"/>
                      <a:pt x="14" y="64"/>
                      <a:pt x="14" y="65"/>
                    </a:cubicBezTo>
                    <a:cubicBezTo>
                      <a:pt x="15" y="64"/>
                      <a:pt x="16" y="63"/>
                      <a:pt x="17" y="64"/>
                    </a:cubicBezTo>
                    <a:cubicBezTo>
                      <a:pt x="17" y="62"/>
                      <a:pt x="17" y="62"/>
                      <a:pt x="18" y="60"/>
                    </a:cubicBezTo>
                    <a:cubicBezTo>
                      <a:pt x="18" y="60"/>
                      <a:pt x="18" y="59"/>
                      <a:pt x="18" y="60"/>
                    </a:cubicBezTo>
                    <a:cubicBezTo>
                      <a:pt x="18" y="61"/>
                      <a:pt x="17" y="64"/>
                      <a:pt x="18" y="64"/>
                    </a:cubicBezTo>
                    <a:cubicBezTo>
                      <a:pt x="17" y="67"/>
                      <a:pt x="17" y="64"/>
                      <a:pt x="16" y="67"/>
                    </a:cubicBezTo>
                    <a:cubicBezTo>
                      <a:pt x="15" y="69"/>
                      <a:pt x="14" y="68"/>
                      <a:pt x="14" y="67"/>
                    </a:cubicBezTo>
                    <a:cubicBezTo>
                      <a:pt x="12" y="69"/>
                      <a:pt x="14" y="67"/>
                      <a:pt x="14" y="70"/>
                    </a:cubicBezTo>
                    <a:cubicBezTo>
                      <a:pt x="14" y="70"/>
                      <a:pt x="15" y="68"/>
                      <a:pt x="16" y="68"/>
                    </a:cubicBezTo>
                    <a:cubicBezTo>
                      <a:pt x="17" y="67"/>
                      <a:pt x="16" y="67"/>
                      <a:pt x="17" y="66"/>
                    </a:cubicBezTo>
                    <a:cubicBezTo>
                      <a:pt x="19" y="64"/>
                      <a:pt x="18" y="68"/>
                      <a:pt x="18" y="68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8" y="70"/>
                      <a:pt x="18" y="68"/>
                      <a:pt x="19" y="69"/>
                    </a:cubicBezTo>
                    <a:cubicBezTo>
                      <a:pt x="19" y="72"/>
                      <a:pt x="18" y="69"/>
                      <a:pt x="17" y="71"/>
                    </a:cubicBezTo>
                    <a:cubicBezTo>
                      <a:pt x="17" y="73"/>
                      <a:pt x="17" y="73"/>
                      <a:pt x="17" y="73"/>
                    </a:cubicBezTo>
                    <a:cubicBezTo>
                      <a:pt x="18" y="74"/>
                      <a:pt x="18" y="70"/>
                      <a:pt x="19" y="72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0" y="71"/>
                      <a:pt x="20" y="69"/>
                      <a:pt x="19" y="69"/>
                    </a:cubicBezTo>
                    <a:cubicBezTo>
                      <a:pt x="20" y="66"/>
                      <a:pt x="20" y="69"/>
                      <a:pt x="21" y="69"/>
                    </a:cubicBezTo>
                    <a:cubicBezTo>
                      <a:pt x="22" y="67"/>
                      <a:pt x="21" y="69"/>
                      <a:pt x="21" y="67"/>
                    </a:cubicBezTo>
                    <a:cubicBezTo>
                      <a:pt x="21" y="65"/>
                      <a:pt x="22" y="65"/>
                      <a:pt x="22" y="65"/>
                    </a:cubicBezTo>
                    <a:cubicBezTo>
                      <a:pt x="23" y="65"/>
                      <a:pt x="22" y="67"/>
                      <a:pt x="22" y="68"/>
                    </a:cubicBezTo>
                    <a:cubicBezTo>
                      <a:pt x="22" y="69"/>
                      <a:pt x="22" y="69"/>
                      <a:pt x="22" y="68"/>
                    </a:cubicBezTo>
                    <a:cubicBezTo>
                      <a:pt x="21" y="69"/>
                      <a:pt x="22" y="71"/>
                      <a:pt x="21" y="73"/>
                    </a:cubicBezTo>
                    <a:cubicBezTo>
                      <a:pt x="21" y="74"/>
                      <a:pt x="22" y="72"/>
                      <a:pt x="22" y="71"/>
                    </a:cubicBezTo>
                    <a:cubicBezTo>
                      <a:pt x="22" y="71"/>
                      <a:pt x="23" y="69"/>
                      <a:pt x="22" y="69"/>
                    </a:cubicBezTo>
                    <a:cubicBezTo>
                      <a:pt x="25" y="64"/>
                      <a:pt x="23" y="72"/>
                      <a:pt x="24" y="72"/>
                    </a:cubicBezTo>
                    <a:cubicBezTo>
                      <a:pt x="24" y="69"/>
                      <a:pt x="26" y="68"/>
                      <a:pt x="26" y="64"/>
                    </a:cubicBezTo>
                    <a:cubicBezTo>
                      <a:pt x="26" y="64"/>
                      <a:pt x="27" y="63"/>
                      <a:pt x="27" y="63"/>
                    </a:cubicBezTo>
                    <a:cubicBezTo>
                      <a:pt x="26" y="65"/>
                      <a:pt x="27" y="65"/>
                      <a:pt x="26" y="67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6" y="69"/>
                      <a:pt x="26" y="69"/>
                      <a:pt x="26" y="69"/>
                    </a:cubicBezTo>
                    <a:cubicBezTo>
                      <a:pt x="26" y="71"/>
                      <a:pt x="27" y="72"/>
                      <a:pt x="27" y="73"/>
                    </a:cubicBezTo>
                    <a:cubicBezTo>
                      <a:pt x="28" y="73"/>
                      <a:pt x="27" y="71"/>
                      <a:pt x="28" y="71"/>
                    </a:cubicBezTo>
                    <a:cubicBezTo>
                      <a:pt x="27" y="72"/>
                      <a:pt x="28" y="73"/>
                      <a:pt x="28" y="73"/>
                    </a:cubicBezTo>
                    <a:cubicBezTo>
                      <a:pt x="27" y="72"/>
                      <a:pt x="28" y="70"/>
                      <a:pt x="29" y="70"/>
                    </a:cubicBezTo>
                    <a:cubicBezTo>
                      <a:pt x="29" y="70"/>
                      <a:pt x="30" y="72"/>
                      <a:pt x="30" y="72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72"/>
                      <a:pt x="29" y="75"/>
                      <a:pt x="29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1" y="69"/>
                      <a:pt x="31" y="71"/>
                      <a:pt x="31" y="70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1"/>
                      <a:pt x="30" y="75"/>
                      <a:pt x="31" y="74"/>
                    </a:cubicBezTo>
                    <a:cubicBezTo>
                      <a:pt x="32" y="73"/>
                      <a:pt x="32" y="73"/>
                      <a:pt x="32" y="73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73"/>
                      <a:pt x="32" y="73"/>
                      <a:pt x="33" y="73"/>
                    </a:cubicBezTo>
                    <a:cubicBezTo>
                      <a:pt x="33" y="74"/>
                      <a:pt x="33" y="74"/>
                      <a:pt x="33" y="74"/>
                    </a:cubicBezTo>
                    <a:cubicBezTo>
                      <a:pt x="33" y="73"/>
                      <a:pt x="34" y="71"/>
                      <a:pt x="34" y="73"/>
                    </a:cubicBezTo>
                    <a:cubicBezTo>
                      <a:pt x="34" y="70"/>
                      <a:pt x="33" y="73"/>
                      <a:pt x="33" y="72"/>
                    </a:cubicBezTo>
                    <a:cubicBezTo>
                      <a:pt x="33" y="70"/>
                      <a:pt x="34" y="70"/>
                      <a:pt x="34" y="70"/>
                    </a:cubicBezTo>
                    <a:cubicBezTo>
                      <a:pt x="34" y="72"/>
                      <a:pt x="35" y="70"/>
                      <a:pt x="35" y="70"/>
                    </a:cubicBezTo>
                    <a:cubicBezTo>
                      <a:pt x="35" y="71"/>
                      <a:pt x="35" y="72"/>
                      <a:pt x="36" y="72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4"/>
                      <a:pt x="37" y="70"/>
                      <a:pt x="37" y="71"/>
                    </a:cubicBezTo>
                    <a:cubicBezTo>
                      <a:pt x="37" y="72"/>
                      <a:pt x="37" y="73"/>
                      <a:pt x="37" y="74"/>
                    </a:cubicBezTo>
                    <a:cubicBezTo>
                      <a:pt x="37" y="71"/>
                      <a:pt x="38" y="70"/>
                      <a:pt x="38" y="69"/>
                    </a:cubicBezTo>
                    <a:cubicBezTo>
                      <a:pt x="39" y="70"/>
                      <a:pt x="38" y="72"/>
                      <a:pt x="38" y="74"/>
                    </a:cubicBezTo>
                    <a:cubicBezTo>
                      <a:pt x="38" y="72"/>
                      <a:pt x="39" y="75"/>
                      <a:pt x="39" y="73"/>
                    </a:cubicBezTo>
                    <a:cubicBezTo>
                      <a:pt x="39" y="72"/>
                      <a:pt x="39" y="71"/>
                      <a:pt x="39" y="70"/>
                    </a:cubicBezTo>
                    <a:cubicBezTo>
                      <a:pt x="40" y="70"/>
                      <a:pt x="39" y="71"/>
                      <a:pt x="40" y="72"/>
                    </a:cubicBezTo>
                    <a:cubicBezTo>
                      <a:pt x="40" y="72"/>
                      <a:pt x="41" y="69"/>
                      <a:pt x="40" y="69"/>
                    </a:cubicBezTo>
                    <a:cubicBezTo>
                      <a:pt x="41" y="69"/>
                      <a:pt x="41" y="67"/>
                      <a:pt x="42" y="68"/>
                    </a:cubicBezTo>
                    <a:cubicBezTo>
                      <a:pt x="42" y="70"/>
                      <a:pt x="41" y="69"/>
                      <a:pt x="41" y="70"/>
                    </a:cubicBezTo>
                    <a:cubicBezTo>
                      <a:pt x="42" y="70"/>
                      <a:pt x="41" y="66"/>
                      <a:pt x="42" y="66"/>
                    </a:cubicBezTo>
                    <a:cubicBezTo>
                      <a:pt x="42" y="65"/>
                      <a:pt x="42" y="62"/>
                      <a:pt x="43" y="61"/>
                    </a:cubicBezTo>
                    <a:cubicBezTo>
                      <a:pt x="44" y="62"/>
                      <a:pt x="42" y="62"/>
                      <a:pt x="43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4" y="67"/>
                      <a:pt x="42" y="68"/>
                      <a:pt x="43" y="71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1"/>
                      <a:pt x="44" y="72"/>
                      <a:pt x="44" y="72"/>
                    </a:cubicBezTo>
                    <a:cubicBezTo>
                      <a:pt x="44" y="70"/>
                      <a:pt x="44" y="72"/>
                      <a:pt x="44" y="71"/>
                    </a:cubicBezTo>
                    <a:cubicBezTo>
                      <a:pt x="44" y="71"/>
                      <a:pt x="45" y="68"/>
                      <a:pt x="45" y="69"/>
                    </a:cubicBezTo>
                    <a:cubicBezTo>
                      <a:pt x="45" y="70"/>
                      <a:pt x="46" y="71"/>
                      <a:pt x="45" y="72"/>
                    </a:cubicBezTo>
                    <a:cubicBezTo>
                      <a:pt x="46" y="73"/>
                      <a:pt x="45" y="70"/>
                      <a:pt x="46" y="71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8" y="72"/>
                      <a:pt x="50" y="72"/>
                      <a:pt x="52" y="68"/>
                    </a:cubicBezTo>
                    <a:cubicBezTo>
                      <a:pt x="52" y="70"/>
                      <a:pt x="53" y="70"/>
                      <a:pt x="54" y="71"/>
                    </a:cubicBezTo>
                    <a:cubicBezTo>
                      <a:pt x="53" y="70"/>
                      <a:pt x="54" y="69"/>
                      <a:pt x="54" y="69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6" y="72"/>
                      <a:pt x="56" y="70"/>
                      <a:pt x="57" y="69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58" y="71"/>
                      <a:pt x="57" y="69"/>
                      <a:pt x="58" y="69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59" y="68"/>
                      <a:pt x="59" y="68"/>
                      <a:pt x="59" y="70"/>
                    </a:cubicBezTo>
                    <a:cubicBezTo>
                      <a:pt x="60" y="70"/>
                      <a:pt x="60" y="69"/>
                      <a:pt x="59" y="69"/>
                    </a:cubicBezTo>
                    <a:cubicBezTo>
                      <a:pt x="60" y="70"/>
                      <a:pt x="61" y="70"/>
                      <a:pt x="62" y="69"/>
                    </a:cubicBezTo>
                    <a:cubicBezTo>
                      <a:pt x="62" y="68"/>
                      <a:pt x="62" y="68"/>
                      <a:pt x="62" y="66"/>
                    </a:cubicBezTo>
                    <a:cubicBezTo>
                      <a:pt x="61" y="64"/>
                      <a:pt x="62" y="67"/>
                      <a:pt x="62" y="65"/>
                    </a:cubicBezTo>
                    <a:cubicBezTo>
                      <a:pt x="62" y="66"/>
                      <a:pt x="63" y="67"/>
                      <a:pt x="62" y="68"/>
                    </a:cubicBezTo>
                    <a:cubicBezTo>
                      <a:pt x="64" y="71"/>
                      <a:pt x="65" y="68"/>
                      <a:pt x="67" y="68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68" y="69"/>
                      <a:pt x="69" y="67"/>
                      <a:pt x="70" y="67"/>
                    </a:cubicBezTo>
                    <a:cubicBezTo>
                      <a:pt x="70" y="66"/>
                      <a:pt x="70" y="64"/>
                      <a:pt x="71" y="64"/>
                    </a:cubicBezTo>
                    <a:cubicBezTo>
                      <a:pt x="71" y="61"/>
                      <a:pt x="71" y="66"/>
                      <a:pt x="72" y="67"/>
                    </a:cubicBezTo>
                    <a:cubicBezTo>
                      <a:pt x="72" y="66"/>
                      <a:pt x="73" y="66"/>
                      <a:pt x="73" y="66"/>
                    </a:cubicBezTo>
                    <a:cubicBezTo>
                      <a:pt x="73" y="66"/>
                      <a:pt x="73" y="66"/>
                      <a:pt x="73" y="66"/>
                    </a:cubicBezTo>
                    <a:cubicBezTo>
                      <a:pt x="73" y="65"/>
                      <a:pt x="73" y="65"/>
                      <a:pt x="74" y="65"/>
                    </a:cubicBezTo>
                    <a:cubicBezTo>
                      <a:pt x="74" y="66"/>
                      <a:pt x="74" y="66"/>
                      <a:pt x="74" y="66"/>
                    </a:cubicBezTo>
                    <a:cubicBezTo>
                      <a:pt x="74" y="66"/>
                      <a:pt x="75" y="67"/>
                      <a:pt x="75" y="67"/>
                    </a:cubicBezTo>
                    <a:cubicBezTo>
                      <a:pt x="75" y="65"/>
                      <a:pt x="76" y="66"/>
                      <a:pt x="76" y="64"/>
                    </a:cubicBezTo>
                    <a:cubicBezTo>
                      <a:pt x="76" y="65"/>
                      <a:pt x="76" y="65"/>
                      <a:pt x="76" y="65"/>
                    </a:cubicBezTo>
                    <a:cubicBezTo>
                      <a:pt x="76" y="63"/>
                      <a:pt x="76" y="63"/>
                      <a:pt x="76" y="63"/>
                    </a:cubicBezTo>
                    <a:cubicBezTo>
                      <a:pt x="77" y="64"/>
                      <a:pt x="77" y="64"/>
                      <a:pt x="77" y="64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8" y="67"/>
                      <a:pt x="77" y="64"/>
                      <a:pt x="77" y="63"/>
                    </a:cubicBezTo>
                    <a:cubicBezTo>
                      <a:pt x="77" y="62"/>
                      <a:pt x="78" y="64"/>
                      <a:pt x="78" y="64"/>
                    </a:cubicBezTo>
                    <a:cubicBezTo>
                      <a:pt x="78" y="65"/>
                      <a:pt x="78" y="64"/>
                      <a:pt x="77" y="64"/>
                    </a:cubicBezTo>
                    <a:cubicBezTo>
                      <a:pt x="77" y="66"/>
                      <a:pt x="78" y="65"/>
                      <a:pt x="78" y="66"/>
                    </a:cubicBezTo>
                    <a:cubicBezTo>
                      <a:pt x="78" y="66"/>
                      <a:pt x="78" y="64"/>
                      <a:pt x="78" y="64"/>
                    </a:cubicBezTo>
                    <a:cubicBezTo>
                      <a:pt x="79" y="64"/>
                      <a:pt x="79" y="64"/>
                      <a:pt x="80" y="65"/>
                    </a:cubicBezTo>
                    <a:cubicBezTo>
                      <a:pt x="80" y="64"/>
                      <a:pt x="80" y="65"/>
                      <a:pt x="80" y="64"/>
                    </a:cubicBezTo>
                    <a:cubicBezTo>
                      <a:pt x="80" y="64"/>
                      <a:pt x="79" y="63"/>
                      <a:pt x="79" y="62"/>
                    </a:cubicBezTo>
                    <a:cubicBezTo>
                      <a:pt x="79" y="62"/>
                      <a:pt x="80" y="61"/>
                      <a:pt x="80" y="62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80" y="62"/>
                      <a:pt x="81" y="62"/>
                      <a:pt x="80" y="61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2"/>
                      <a:pt x="81" y="62"/>
                      <a:pt x="82" y="61"/>
                    </a:cubicBezTo>
                    <a:cubicBezTo>
                      <a:pt x="82" y="63"/>
                      <a:pt x="82" y="65"/>
                      <a:pt x="83" y="65"/>
                    </a:cubicBezTo>
                    <a:cubicBezTo>
                      <a:pt x="83" y="63"/>
                      <a:pt x="83" y="63"/>
                      <a:pt x="83" y="63"/>
                    </a:cubicBezTo>
                    <a:cubicBezTo>
                      <a:pt x="84" y="63"/>
                      <a:pt x="84" y="64"/>
                      <a:pt x="84" y="65"/>
                    </a:cubicBezTo>
                    <a:cubicBezTo>
                      <a:pt x="85" y="65"/>
                      <a:pt x="84" y="60"/>
                      <a:pt x="85" y="61"/>
                    </a:cubicBezTo>
                    <a:cubicBezTo>
                      <a:pt x="85" y="63"/>
                      <a:pt x="86" y="63"/>
                      <a:pt x="86" y="64"/>
                    </a:cubicBezTo>
                    <a:cubicBezTo>
                      <a:pt x="86" y="63"/>
                      <a:pt x="86" y="63"/>
                      <a:pt x="86" y="62"/>
                    </a:cubicBezTo>
                    <a:cubicBezTo>
                      <a:pt x="86" y="62"/>
                      <a:pt x="86" y="64"/>
                      <a:pt x="86" y="63"/>
                    </a:cubicBezTo>
                    <a:cubicBezTo>
                      <a:pt x="85" y="61"/>
                      <a:pt x="86" y="62"/>
                      <a:pt x="86" y="61"/>
                    </a:cubicBezTo>
                    <a:cubicBezTo>
                      <a:pt x="88" y="65"/>
                      <a:pt x="89" y="62"/>
                      <a:pt x="91" y="64"/>
                    </a:cubicBezTo>
                    <a:cubicBezTo>
                      <a:pt x="90" y="61"/>
                      <a:pt x="91" y="63"/>
                      <a:pt x="91" y="62"/>
                    </a:cubicBezTo>
                    <a:cubicBezTo>
                      <a:pt x="92" y="64"/>
                      <a:pt x="92" y="61"/>
                      <a:pt x="93" y="63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3" y="61"/>
                      <a:pt x="92" y="56"/>
                      <a:pt x="94" y="59"/>
                    </a:cubicBezTo>
                    <a:cubicBezTo>
                      <a:pt x="94" y="60"/>
                      <a:pt x="94" y="61"/>
                      <a:pt x="94" y="61"/>
                    </a:cubicBezTo>
                    <a:cubicBezTo>
                      <a:pt x="95" y="64"/>
                      <a:pt x="95" y="59"/>
                      <a:pt x="96" y="62"/>
                    </a:cubicBezTo>
                    <a:cubicBezTo>
                      <a:pt x="96" y="61"/>
                      <a:pt x="95" y="59"/>
                      <a:pt x="96" y="58"/>
                    </a:cubicBezTo>
                    <a:cubicBezTo>
                      <a:pt x="96" y="59"/>
                      <a:pt x="98" y="60"/>
                      <a:pt x="98" y="60"/>
                    </a:cubicBezTo>
                    <a:cubicBezTo>
                      <a:pt x="98" y="60"/>
                      <a:pt x="98" y="59"/>
                      <a:pt x="98" y="60"/>
                    </a:cubicBezTo>
                    <a:cubicBezTo>
                      <a:pt x="99" y="61"/>
                      <a:pt x="98" y="61"/>
                      <a:pt x="98" y="61"/>
                    </a:cubicBezTo>
                    <a:cubicBezTo>
                      <a:pt x="99" y="62"/>
                      <a:pt x="99" y="60"/>
                      <a:pt x="100" y="59"/>
                    </a:cubicBezTo>
                    <a:cubicBezTo>
                      <a:pt x="101" y="61"/>
                      <a:pt x="101" y="60"/>
                      <a:pt x="102" y="61"/>
                    </a:cubicBezTo>
                    <a:cubicBezTo>
                      <a:pt x="102" y="58"/>
                      <a:pt x="104" y="61"/>
                      <a:pt x="103" y="58"/>
                    </a:cubicBezTo>
                    <a:cubicBezTo>
                      <a:pt x="103" y="59"/>
                      <a:pt x="103" y="59"/>
                      <a:pt x="103" y="59"/>
                    </a:cubicBezTo>
                    <a:cubicBezTo>
                      <a:pt x="104" y="58"/>
                      <a:pt x="103" y="56"/>
                      <a:pt x="104" y="56"/>
                    </a:cubicBezTo>
                    <a:cubicBezTo>
                      <a:pt x="104" y="58"/>
                      <a:pt x="104" y="58"/>
                      <a:pt x="104" y="58"/>
                    </a:cubicBezTo>
                    <a:cubicBezTo>
                      <a:pt x="105" y="61"/>
                      <a:pt x="105" y="58"/>
                      <a:pt x="105" y="59"/>
                    </a:cubicBezTo>
                    <a:cubicBezTo>
                      <a:pt x="105" y="58"/>
                      <a:pt x="106" y="59"/>
                      <a:pt x="106" y="58"/>
                    </a:cubicBezTo>
                    <a:cubicBezTo>
                      <a:pt x="106" y="57"/>
                      <a:pt x="106" y="57"/>
                      <a:pt x="106" y="57"/>
                    </a:cubicBezTo>
                    <a:cubicBezTo>
                      <a:pt x="106" y="56"/>
                      <a:pt x="106" y="56"/>
                      <a:pt x="106" y="56"/>
                    </a:cubicBezTo>
                    <a:cubicBezTo>
                      <a:pt x="107" y="55"/>
                      <a:pt x="107" y="58"/>
                      <a:pt x="107" y="58"/>
                    </a:cubicBezTo>
                    <a:cubicBezTo>
                      <a:pt x="107" y="59"/>
                      <a:pt x="108" y="58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9" y="57"/>
                    </a:cubicBezTo>
                    <a:cubicBezTo>
                      <a:pt x="109" y="57"/>
                      <a:pt x="109" y="57"/>
                      <a:pt x="109" y="57"/>
                    </a:cubicBezTo>
                    <a:cubicBezTo>
                      <a:pt x="109" y="57"/>
                      <a:pt x="109" y="57"/>
                      <a:pt x="109" y="58"/>
                    </a:cubicBezTo>
                    <a:cubicBezTo>
                      <a:pt x="109" y="59"/>
                      <a:pt x="109" y="59"/>
                      <a:pt x="109" y="59"/>
                    </a:cubicBezTo>
                    <a:cubicBezTo>
                      <a:pt x="110" y="59"/>
                      <a:pt x="110" y="57"/>
                      <a:pt x="110" y="57"/>
                    </a:cubicBezTo>
                    <a:cubicBezTo>
                      <a:pt x="111" y="58"/>
                      <a:pt x="113" y="56"/>
                      <a:pt x="113" y="55"/>
                    </a:cubicBezTo>
                    <a:cubicBezTo>
                      <a:pt x="113" y="55"/>
                      <a:pt x="113" y="56"/>
                      <a:pt x="113" y="55"/>
                    </a:cubicBezTo>
                    <a:cubicBezTo>
                      <a:pt x="114" y="55"/>
                      <a:pt x="114" y="53"/>
                      <a:pt x="114" y="54"/>
                    </a:cubicBezTo>
                    <a:cubicBezTo>
                      <a:pt x="114" y="54"/>
                      <a:pt x="115" y="55"/>
                      <a:pt x="115" y="55"/>
                    </a:cubicBezTo>
                    <a:cubicBezTo>
                      <a:pt x="115" y="56"/>
                      <a:pt x="115" y="54"/>
                      <a:pt x="115" y="54"/>
                    </a:cubicBezTo>
                    <a:cubicBezTo>
                      <a:pt x="116" y="56"/>
                      <a:pt x="116" y="52"/>
                      <a:pt x="118" y="53"/>
                    </a:cubicBezTo>
                    <a:cubicBezTo>
                      <a:pt x="118" y="53"/>
                      <a:pt x="118" y="54"/>
                      <a:pt x="118" y="55"/>
                    </a:cubicBezTo>
                    <a:cubicBezTo>
                      <a:pt x="119" y="54"/>
                      <a:pt x="119" y="53"/>
                      <a:pt x="120" y="51"/>
                    </a:cubicBezTo>
                    <a:cubicBezTo>
                      <a:pt x="120" y="53"/>
                      <a:pt x="120" y="53"/>
                      <a:pt x="120" y="53"/>
                    </a:cubicBezTo>
                    <a:cubicBezTo>
                      <a:pt x="120" y="52"/>
                      <a:pt x="121" y="52"/>
                      <a:pt x="121" y="51"/>
                    </a:cubicBezTo>
                    <a:cubicBezTo>
                      <a:pt x="120" y="50"/>
                      <a:pt x="120" y="48"/>
                      <a:pt x="121" y="49"/>
                    </a:cubicBezTo>
                    <a:cubicBezTo>
                      <a:pt x="121" y="49"/>
                      <a:pt x="121" y="49"/>
                      <a:pt x="121" y="49"/>
                    </a:cubicBezTo>
                    <a:cubicBezTo>
                      <a:pt x="122" y="48"/>
                      <a:pt x="122" y="48"/>
                      <a:pt x="122" y="48"/>
                    </a:cubicBezTo>
                    <a:cubicBezTo>
                      <a:pt x="122" y="48"/>
                      <a:pt x="122" y="48"/>
                      <a:pt x="122" y="49"/>
                    </a:cubicBezTo>
                    <a:cubicBezTo>
                      <a:pt x="123" y="51"/>
                      <a:pt x="124" y="50"/>
                      <a:pt x="124" y="50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24" y="48"/>
                      <a:pt x="125" y="50"/>
                      <a:pt x="125" y="50"/>
                    </a:cubicBezTo>
                    <a:cubicBezTo>
                      <a:pt x="125" y="45"/>
                      <a:pt x="125" y="45"/>
                      <a:pt x="125" y="45"/>
                    </a:cubicBezTo>
                    <a:cubicBezTo>
                      <a:pt x="125" y="45"/>
                      <a:pt x="126" y="47"/>
                      <a:pt x="126" y="48"/>
                    </a:cubicBezTo>
                    <a:cubicBezTo>
                      <a:pt x="127" y="47"/>
                      <a:pt x="126" y="44"/>
                      <a:pt x="126" y="42"/>
                    </a:cubicBezTo>
                    <a:cubicBezTo>
                      <a:pt x="127" y="43"/>
                      <a:pt x="127" y="41"/>
                      <a:pt x="127" y="41"/>
                    </a:cubicBezTo>
                    <a:cubicBezTo>
                      <a:pt x="128" y="42"/>
                      <a:pt x="127" y="41"/>
                      <a:pt x="127" y="42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4"/>
                      <a:pt x="129" y="46"/>
                      <a:pt x="129" y="47"/>
                    </a:cubicBezTo>
                    <a:cubicBezTo>
                      <a:pt x="129" y="46"/>
                      <a:pt x="131" y="46"/>
                      <a:pt x="132" y="46"/>
                    </a:cubicBezTo>
                    <a:cubicBezTo>
                      <a:pt x="130" y="44"/>
                      <a:pt x="132" y="45"/>
                      <a:pt x="132" y="42"/>
                    </a:cubicBezTo>
                    <a:cubicBezTo>
                      <a:pt x="132" y="41"/>
                      <a:pt x="133" y="44"/>
                      <a:pt x="133" y="44"/>
                    </a:cubicBezTo>
                    <a:cubicBezTo>
                      <a:pt x="134" y="43"/>
                      <a:pt x="135" y="44"/>
                      <a:pt x="136" y="43"/>
                    </a:cubicBezTo>
                    <a:cubicBezTo>
                      <a:pt x="136" y="43"/>
                      <a:pt x="136" y="43"/>
                      <a:pt x="136" y="43"/>
                    </a:cubicBezTo>
                    <a:cubicBezTo>
                      <a:pt x="136" y="42"/>
                      <a:pt x="138" y="43"/>
                      <a:pt x="138" y="40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139" y="42"/>
                      <a:pt x="137" y="39"/>
                      <a:pt x="139" y="40"/>
                    </a:cubicBezTo>
                    <a:cubicBezTo>
                      <a:pt x="139" y="41"/>
                      <a:pt x="139" y="41"/>
                      <a:pt x="139" y="41"/>
                    </a:cubicBezTo>
                    <a:cubicBezTo>
                      <a:pt x="139" y="40"/>
                      <a:pt x="140" y="42"/>
                      <a:pt x="140" y="39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41" y="40"/>
                      <a:pt x="142" y="40"/>
                      <a:pt x="142" y="38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3" y="41"/>
                      <a:pt x="142" y="38"/>
                      <a:pt x="143" y="38"/>
                    </a:cubicBezTo>
                    <a:cubicBezTo>
                      <a:pt x="143" y="38"/>
                      <a:pt x="144" y="39"/>
                      <a:pt x="144" y="39"/>
                    </a:cubicBezTo>
                    <a:cubicBezTo>
                      <a:pt x="143" y="38"/>
                      <a:pt x="144" y="38"/>
                      <a:pt x="144" y="37"/>
                    </a:cubicBezTo>
                    <a:cubicBezTo>
                      <a:pt x="146" y="39"/>
                      <a:pt x="146" y="39"/>
                      <a:pt x="146" y="39"/>
                    </a:cubicBezTo>
                    <a:cubicBezTo>
                      <a:pt x="149" y="37"/>
                      <a:pt x="152" y="36"/>
                      <a:pt x="154" y="33"/>
                    </a:cubicBezTo>
                    <a:cubicBezTo>
                      <a:pt x="156" y="35"/>
                      <a:pt x="154" y="35"/>
                      <a:pt x="155" y="36"/>
                    </a:cubicBezTo>
                    <a:cubicBezTo>
                      <a:pt x="154" y="34"/>
                      <a:pt x="155" y="35"/>
                      <a:pt x="156" y="34"/>
                    </a:cubicBezTo>
                    <a:cubicBezTo>
                      <a:pt x="156" y="34"/>
                      <a:pt x="156" y="34"/>
                      <a:pt x="156" y="34"/>
                    </a:cubicBezTo>
                    <a:cubicBezTo>
                      <a:pt x="156" y="34"/>
                      <a:pt x="157" y="35"/>
                      <a:pt x="157" y="34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2"/>
                      <a:pt x="159" y="36"/>
                      <a:pt x="158" y="33"/>
                    </a:cubicBezTo>
                    <a:cubicBezTo>
                      <a:pt x="159" y="34"/>
                      <a:pt x="159" y="34"/>
                      <a:pt x="159" y="34"/>
                    </a:cubicBezTo>
                    <a:cubicBezTo>
                      <a:pt x="158" y="32"/>
                      <a:pt x="160" y="35"/>
                      <a:pt x="160" y="33"/>
                    </a:cubicBezTo>
                    <a:cubicBezTo>
                      <a:pt x="160" y="33"/>
                      <a:pt x="160" y="33"/>
                      <a:pt x="160" y="33"/>
                    </a:cubicBezTo>
                    <a:cubicBezTo>
                      <a:pt x="161" y="34"/>
                      <a:pt x="160" y="30"/>
                      <a:pt x="161" y="32"/>
                    </a:cubicBezTo>
                    <a:cubicBezTo>
                      <a:pt x="162" y="31"/>
                      <a:pt x="162" y="30"/>
                      <a:pt x="161" y="28"/>
                    </a:cubicBezTo>
                    <a:cubicBezTo>
                      <a:pt x="162" y="30"/>
                      <a:pt x="162" y="30"/>
                      <a:pt x="162" y="30"/>
                    </a:cubicBezTo>
                    <a:cubicBezTo>
                      <a:pt x="164" y="28"/>
                      <a:pt x="167" y="27"/>
                      <a:pt x="167" y="24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167" y="22"/>
                      <a:pt x="171" y="25"/>
                      <a:pt x="170" y="21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71" y="21"/>
                      <a:pt x="171" y="21"/>
                      <a:pt x="171" y="21"/>
                    </a:cubicBezTo>
                    <a:cubicBezTo>
                      <a:pt x="170" y="20"/>
                      <a:pt x="172" y="20"/>
                      <a:pt x="171" y="19"/>
                    </a:cubicBezTo>
                    <a:cubicBezTo>
                      <a:pt x="171" y="19"/>
                      <a:pt x="171" y="19"/>
                      <a:pt x="172" y="20"/>
                    </a:cubicBezTo>
                    <a:cubicBezTo>
                      <a:pt x="172" y="20"/>
                      <a:pt x="171" y="17"/>
                      <a:pt x="172" y="17"/>
                    </a:cubicBezTo>
                    <a:cubicBezTo>
                      <a:pt x="173" y="18"/>
                      <a:pt x="173" y="18"/>
                      <a:pt x="173" y="18"/>
                    </a:cubicBezTo>
                    <a:cubicBezTo>
                      <a:pt x="177" y="19"/>
                      <a:pt x="182" y="18"/>
                      <a:pt x="181" y="13"/>
                    </a:cubicBezTo>
                    <a:cubicBezTo>
                      <a:pt x="181" y="12"/>
                      <a:pt x="183" y="14"/>
                      <a:pt x="183" y="14"/>
                    </a:cubicBezTo>
                    <a:cubicBezTo>
                      <a:pt x="182" y="10"/>
                      <a:pt x="188" y="11"/>
                      <a:pt x="186" y="6"/>
                    </a:cubicBezTo>
                    <a:cubicBezTo>
                      <a:pt x="186" y="4"/>
                      <a:pt x="182" y="0"/>
                      <a:pt x="182" y="0"/>
                    </a:cubicBezTo>
                    <a:cubicBezTo>
                      <a:pt x="180" y="4"/>
                      <a:pt x="176" y="5"/>
                      <a:pt x="171" y="6"/>
                    </a:cubicBezTo>
                    <a:cubicBezTo>
                      <a:pt x="171" y="7"/>
                      <a:pt x="170" y="9"/>
                      <a:pt x="169" y="9"/>
                    </a:cubicBezTo>
                    <a:cubicBezTo>
                      <a:pt x="165" y="12"/>
                      <a:pt x="158" y="11"/>
                      <a:pt x="154" y="16"/>
                    </a:cubicBezTo>
                    <a:cubicBezTo>
                      <a:pt x="155" y="16"/>
                      <a:pt x="155" y="18"/>
                      <a:pt x="155" y="18"/>
                    </a:cubicBezTo>
                    <a:cubicBezTo>
                      <a:pt x="155" y="18"/>
                      <a:pt x="155" y="18"/>
                      <a:pt x="155" y="18"/>
                    </a:cubicBezTo>
                    <a:cubicBezTo>
                      <a:pt x="155" y="19"/>
                      <a:pt x="155" y="19"/>
                      <a:pt x="155" y="19"/>
                    </a:cubicBezTo>
                    <a:cubicBezTo>
                      <a:pt x="155" y="19"/>
                      <a:pt x="154" y="18"/>
                      <a:pt x="154" y="17"/>
                    </a:cubicBezTo>
                    <a:cubicBezTo>
                      <a:pt x="153" y="19"/>
                      <a:pt x="151" y="20"/>
                      <a:pt x="149" y="20"/>
                    </a:cubicBezTo>
                    <a:cubicBezTo>
                      <a:pt x="150" y="22"/>
                      <a:pt x="148" y="21"/>
                      <a:pt x="149" y="23"/>
                    </a:cubicBezTo>
                    <a:cubicBezTo>
                      <a:pt x="148" y="22"/>
                      <a:pt x="148" y="22"/>
                      <a:pt x="148" y="22"/>
                    </a:cubicBezTo>
                    <a:cubicBezTo>
                      <a:pt x="147" y="24"/>
                      <a:pt x="147" y="24"/>
                      <a:pt x="145" y="22"/>
                    </a:cubicBezTo>
                    <a:cubicBezTo>
                      <a:pt x="139" y="23"/>
                      <a:pt x="134" y="27"/>
                      <a:pt x="128" y="28"/>
                    </a:cubicBezTo>
                    <a:cubicBezTo>
                      <a:pt x="123" y="30"/>
                      <a:pt x="118" y="35"/>
                      <a:pt x="112" y="37"/>
                    </a:cubicBezTo>
                    <a:cubicBezTo>
                      <a:pt x="112" y="40"/>
                      <a:pt x="110" y="39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3"/>
                      <a:pt x="109" y="41"/>
                      <a:pt x="107" y="40"/>
                    </a:cubicBezTo>
                    <a:cubicBezTo>
                      <a:pt x="107" y="42"/>
                      <a:pt x="107" y="41"/>
                      <a:pt x="107" y="43"/>
                    </a:cubicBezTo>
                    <a:cubicBezTo>
                      <a:pt x="107" y="45"/>
                      <a:pt x="106" y="40"/>
                      <a:pt x="106" y="41"/>
                    </a:cubicBezTo>
                    <a:cubicBezTo>
                      <a:pt x="105" y="41"/>
                      <a:pt x="106" y="42"/>
                      <a:pt x="106" y="42"/>
                    </a:cubicBezTo>
                    <a:cubicBezTo>
                      <a:pt x="105" y="45"/>
                      <a:pt x="106" y="41"/>
                      <a:pt x="103" y="39"/>
                    </a:cubicBezTo>
                    <a:cubicBezTo>
                      <a:pt x="101" y="41"/>
                      <a:pt x="98" y="44"/>
                      <a:pt x="95" y="43"/>
                    </a:cubicBezTo>
                    <a:cubicBezTo>
                      <a:pt x="95" y="43"/>
                      <a:pt x="96" y="44"/>
                      <a:pt x="96" y="44"/>
                    </a:cubicBezTo>
                    <a:cubicBezTo>
                      <a:pt x="95" y="41"/>
                      <a:pt x="95" y="46"/>
                      <a:pt x="94" y="44"/>
                    </a:cubicBezTo>
                    <a:cubicBezTo>
                      <a:pt x="94" y="44"/>
                      <a:pt x="94" y="43"/>
                      <a:pt x="94" y="43"/>
                    </a:cubicBezTo>
                    <a:cubicBezTo>
                      <a:pt x="93" y="42"/>
                      <a:pt x="92" y="44"/>
                      <a:pt x="91" y="43"/>
                    </a:cubicBezTo>
                    <a:cubicBezTo>
                      <a:pt x="90" y="45"/>
                      <a:pt x="88" y="42"/>
                      <a:pt x="88" y="44"/>
                    </a:cubicBezTo>
                    <a:cubicBezTo>
                      <a:pt x="88" y="43"/>
                      <a:pt x="87" y="43"/>
                      <a:pt x="87" y="43"/>
                    </a:cubicBezTo>
                    <a:cubicBezTo>
                      <a:pt x="87" y="47"/>
                      <a:pt x="84" y="42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1" y="45"/>
                      <a:pt x="77" y="45"/>
                      <a:pt x="75" y="47"/>
                    </a:cubicBezTo>
                    <a:cubicBezTo>
                      <a:pt x="73" y="47"/>
                      <a:pt x="70" y="44"/>
                      <a:pt x="69" y="46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68" y="48"/>
                      <a:pt x="69" y="47"/>
                      <a:pt x="68" y="46"/>
                    </a:cubicBezTo>
                    <a:cubicBezTo>
                      <a:pt x="68" y="48"/>
                      <a:pt x="66" y="47"/>
                      <a:pt x="65" y="47"/>
                    </a:cubicBezTo>
                    <a:cubicBezTo>
                      <a:pt x="65" y="47"/>
                      <a:pt x="65" y="48"/>
                      <a:pt x="65" y="49"/>
                    </a:cubicBezTo>
                    <a:cubicBezTo>
                      <a:pt x="63" y="46"/>
                      <a:pt x="62" y="50"/>
                      <a:pt x="60" y="48"/>
                    </a:cubicBezTo>
                    <a:cubicBezTo>
                      <a:pt x="61" y="51"/>
                      <a:pt x="60" y="50"/>
                      <a:pt x="59" y="51"/>
                    </a:cubicBezTo>
                    <a:cubicBezTo>
                      <a:pt x="59" y="51"/>
                      <a:pt x="59" y="50"/>
                      <a:pt x="59" y="49"/>
                    </a:cubicBezTo>
                    <a:cubicBezTo>
                      <a:pt x="58" y="50"/>
                      <a:pt x="57" y="50"/>
                      <a:pt x="56" y="49"/>
                    </a:cubicBezTo>
                    <a:cubicBezTo>
                      <a:pt x="56" y="49"/>
                      <a:pt x="56" y="51"/>
                      <a:pt x="55" y="51"/>
                    </a:cubicBezTo>
                    <a:cubicBezTo>
                      <a:pt x="54" y="49"/>
                      <a:pt x="54" y="51"/>
                      <a:pt x="53" y="50"/>
                    </a:cubicBezTo>
                    <a:cubicBezTo>
                      <a:pt x="54" y="52"/>
                      <a:pt x="52" y="54"/>
                      <a:pt x="52" y="53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0" y="52"/>
                      <a:pt x="47" y="49"/>
                      <a:pt x="44" y="52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42" y="53"/>
                      <a:pt x="39" y="51"/>
                      <a:pt x="37" y="54"/>
                    </a:cubicBezTo>
                    <a:cubicBezTo>
                      <a:pt x="36" y="53"/>
                      <a:pt x="35" y="52"/>
                      <a:pt x="35" y="52"/>
                    </a:cubicBezTo>
                    <a:cubicBezTo>
                      <a:pt x="34" y="53"/>
                      <a:pt x="33" y="53"/>
                      <a:pt x="32" y="55"/>
                    </a:cubicBezTo>
                    <a:cubicBezTo>
                      <a:pt x="32" y="56"/>
                      <a:pt x="32" y="54"/>
                      <a:pt x="32" y="54"/>
                    </a:cubicBezTo>
                    <a:cubicBezTo>
                      <a:pt x="31" y="53"/>
                      <a:pt x="30" y="51"/>
                      <a:pt x="29" y="53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8" y="53"/>
                      <a:pt x="27" y="55"/>
                      <a:pt x="26" y="53"/>
                    </a:cubicBezTo>
                    <a:cubicBezTo>
                      <a:pt x="25" y="54"/>
                      <a:pt x="24" y="55"/>
                      <a:pt x="25" y="56"/>
                    </a:cubicBezTo>
                    <a:cubicBezTo>
                      <a:pt x="24" y="56"/>
                      <a:pt x="25" y="54"/>
                      <a:pt x="24" y="55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3" y="52"/>
                      <a:pt x="21" y="53"/>
                      <a:pt x="19" y="53"/>
                    </a:cubicBezTo>
                    <a:cubicBezTo>
                      <a:pt x="19" y="51"/>
                      <a:pt x="17" y="53"/>
                      <a:pt x="16" y="51"/>
                    </a:cubicBezTo>
                    <a:cubicBezTo>
                      <a:pt x="15" y="52"/>
                      <a:pt x="15" y="50"/>
                      <a:pt x="13" y="53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13" y="51"/>
                      <a:pt x="12" y="51"/>
                      <a:pt x="11" y="49"/>
                    </a:cubicBezTo>
                    <a:cubicBezTo>
                      <a:pt x="11" y="49"/>
                      <a:pt x="10" y="50"/>
                      <a:pt x="9" y="5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9" y="50"/>
                      <a:pt x="7" y="51"/>
                      <a:pt x="6" y="52"/>
                    </a:cubicBezTo>
                    <a:cubicBezTo>
                      <a:pt x="6" y="51"/>
                      <a:pt x="6" y="52"/>
                      <a:pt x="6" y="51"/>
                    </a:cubicBezTo>
                    <a:cubicBezTo>
                      <a:pt x="7" y="51"/>
                      <a:pt x="8" y="50"/>
                      <a:pt x="9" y="48"/>
                    </a:cubicBezTo>
                    <a:cubicBezTo>
                      <a:pt x="9" y="48"/>
                      <a:pt x="6" y="50"/>
                      <a:pt x="7" y="48"/>
                    </a:cubicBezTo>
                    <a:cubicBezTo>
                      <a:pt x="7" y="47"/>
                      <a:pt x="7" y="47"/>
                      <a:pt x="5" y="49"/>
                    </a:cubicBezTo>
                    <a:cubicBezTo>
                      <a:pt x="6" y="48"/>
                      <a:pt x="6" y="48"/>
                      <a:pt x="7" y="47"/>
                    </a:cubicBezTo>
                    <a:cubicBezTo>
                      <a:pt x="6" y="47"/>
                      <a:pt x="6" y="47"/>
                      <a:pt x="5" y="47"/>
                    </a:cubicBezTo>
                    <a:cubicBezTo>
                      <a:pt x="6" y="47"/>
                      <a:pt x="5" y="47"/>
                      <a:pt x="5" y="48"/>
                    </a:cubicBezTo>
                    <a:cubicBezTo>
                      <a:pt x="4" y="48"/>
                      <a:pt x="4" y="48"/>
                      <a:pt x="2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" y="50"/>
                      <a:pt x="1" y="50"/>
                      <a:pt x="2" y="49"/>
                    </a:cubicBezTo>
                    <a:cubicBezTo>
                      <a:pt x="3" y="48"/>
                      <a:pt x="4" y="48"/>
                      <a:pt x="5" y="47"/>
                    </a:cubicBezTo>
                    <a:cubicBezTo>
                      <a:pt x="1" y="48"/>
                      <a:pt x="1" y="48"/>
                      <a:pt x="1" y="48"/>
                    </a:cubicBezTo>
                    <a:cubicBezTo>
                      <a:pt x="2" y="48"/>
                      <a:pt x="2" y="49"/>
                      <a:pt x="1" y="49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1" y="51"/>
                      <a:pt x="1" y="52"/>
                      <a:pt x="2" y="52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4" y="51"/>
                      <a:pt x="5" y="50"/>
                      <a:pt x="5" y="52"/>
                    </a:cubicBezTo>
                    <a:cubicBezTo>
                      <a:pt x="4" y="52"/>
                      <a:pt x="4" y="53"/>
                      <a:pt x="3" y="53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5" y="52"/>
                      <a:pt x="4" y="55"/>
                      <a:pt x="5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4" name="Freeform 243"/>
              <p:cNvSpPr/>
              <p:nvPr/>
            </p:nvSpPr>
            <p:spPr bwMode="auto">
              <a:xfrm>
                <a:off x="4005" y="2851"/>
                <a:ext cx="2" cy="5"/>
              </a:xfrm>
              <a:custGeom>
                <a:avLst/>
                <a:gdLst>
                  <a:gd name="T0" fmla="*/ 2 w 2"/>
                  <a:gd name="T1" fmla="*/ 5 h 5"/>
                  <a:gd name="T2" fmla="*/ 2 w 2"/>
                  <a:gd name="T3" fmla="*/ 5 h 5"/>
                  <a:gd name="T4" fmla="*/ 0 w 2"/>
                  <a:gd name="T5" fmla="*/ 0 h 5"/>
                  <a:gd name="T6" fmla="*/ 2 w 2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2" y="5"/>
                    </a:moveTo>
                    <a:lnTo>
                      <a:pt x="2" y="5"/>
                    </a:lnTo>
                    <a:lnTo>
                      <a:pt x="0" y="0"/>
                    </a:lnTo>
                    <a:lnTo>
                      <a:pt x="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5" name="Freeform 244"/>
              <p:cNvSpPr/>
              <p:nvPr/>
            </p:nvSpPr>
            <p:spPr bwMode="auto">
              <a:xfrm>
                <a:off x="3980" y="2866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6" name="Freeform 245"/>
              <p:cNvSpPr/>
              <p:nvPr/>
            </p:nvSpPr>
            <p:spPr bwMode="auto">
              <a:xfrm>
                <a:off x="3982" y="286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7" name="Freeform 246"/>
              <p:cNvSpPr/>
              <p:nvPr/>
            </p:nvSpPr>
            <p:spPr bwMode="auto">
              <a:xfrm>
                <a:off x="3748" y="2898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8" name="Freeform 247"/>
              <p:cNvSpPr/>
              <p:nvPr/>
            </p:nvSpPr>
            <p:spPr bwMode="auto">
              <a:xfrm>
                <a:off x="3980" y="2875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0"/>
                      <a:pt x="0" y="2"/>
                      <a:pt x="1" y="2"/>
                    </a:cubicBezTo>
                    <a:cubicBezTo>
                      <a:pt x="1" y="2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9" name="Freeform 248"/>
              <p:cNvSpPr/>
              <p:nvPr/>
            </p:nvSpPr>
            <p:spPr bwMode="auto">
              <a:xfrm>
                <a:off x="3757" y="2909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0" name="Freeform 249"/>
              <p:cNvSpPr/>
              <p:nvPr/>
            </p:nvSpPr>
            <p:spPr bwMode="auto">
              <a:xfrm>
                <a:off x="3776" y="2913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1" name="Freeform 250"/>
              <p:cNvSpPr/>
              <p:nvPr/>
            </p:nvSpPr>
            <p:spPr bwMode="auto">
              <a:xfrm>
                <a:off x="3759" y="2904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2" name="Freeform 251"/>
              <p:cNvSpPr/>
              <p:nvPr/>
            </p:nvSpPr>
            <p:spPr bwMode="auto">
              <a:xfrm>
                <a:off x="3893" y="3080"/>
                <a:ext cx="4" cy="9"/>
              </a:xfrm>
              <a:custGeom>
                <a:avLst/>
                <a:gdLst>
                  <a:gd name="T0" fmla="*/ 2 w 2"/>
                  <a:gd name="T1" fmla="*/ 0 h 4"/>
                  <a:gd name="T2" fmla="*/ 1 w 2"/>
                  <a:gd name="T3" fmla="*/ 1 h 4"/>
                  <a:gd name="T4" fmla="*/ 1 w 2"/>
                  <a:gd name="T5" fmla="*/ 2 h 4"/>
                  <a:gd name="T6" fmla="*/ 0 w 2"/>
                  <a:gd name="T7" fmla="*/ 4 h 4"/>
                  <a:gd name="T8" fmla="*/ 2 w 2"/>
                  <a:gd name="T9" fmla="*/ 1 h 4"/>
                  <a:gd name="T10" fmla="*/ 2 w 2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3" name="Freeform 252"/>
              <p:cNvSpPr/>
              <p:nvPr/>
            </p:nvSpPr>
            <p:spPr bwMode="auto">
              <a:xfrm>
                <a:off x="3786" y="291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4" name="Freeform 253"/>
              <p:cNvSpPr/>
              <p:nvPr/>
            </p:nvSpPr>
            <p:spPr bwMode="auto">
              <a:xfrm>
                <a:off x="3952" y="306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5" name="Freeform 254"/>
              <p:cNvSpPr>
                <a:spLocks noEditPoints="1"/>
              </p:cNvSpPr>
              <p:nvPr/>
            </p:nvSpPr>
            <p:spPr bwMode="auto">
              <a:xfrm>
                <a:off x="3895" y="3015"/>
                <a:ext cx="152" cy="95"/>
              </a:xfrm>
              <a:custGeom>
                <a:avLst/>
                <a:gdLst>
                  <a:gd name="T0" fmla="*/ 54 w 72"/>
                  <a:gd name="T1" fmla="*/ 4 h 45"/>
                  <a:gd name="T2" fmla="*/ 55 w 72"/>
                  <a:gd name="T3" fmla="*/ 8 h 45"/>
                  <a:gd name="T4" fmla="*/ 44 w 72"/>
                  <a:gd name="T5" fmla="*/ 20 h 45"/>
                  <a:gd name="T6" fmla="*/ 38 w 72"/>
                  <a:gd name="T7" fmla="*/ 21 h 45"/>
                  <a:gd name="T8" fmla="*/ 35 w 72"/>
                  <a:gd name="T9" fmla="*/ 21 h 45"/>
                  <a:gd name="T10" fmla="*/ 30 w 72"/>
                  <a:gd name="T11" fmla="*/ 22 h 45"/>
                  <a:gd name="T12" fmla="*/ 27 w 72"/>
                  <a:gd name="T13" fmla="*/ 22 h 45"/>
                  <a:gd name="T14" fmla="*/ 21 w 72"/>
                  <a:gd name="T15" fmla="*/ 23 h 45"/>
                  <a:gd name="T16" fmla="*/ 16 w 72"/>
                  <a:gd name="T17" fmla="*/ 23 h 45"/>
                  <a:gd name="T18" fmla="*/ 11 w 72"/>
                  <a:gd name="T19" fmla="*/ 23 h 45"/>
                  <a:gd name="T20" fmla="*/ 9 w 72"/>
                  <a:gd name="T21" fmla="*/ 21 h 45"/>
                  <a:gd name="T22" fmla="*/ 8 w 72"/>
                  <a:gd name="T23" fmla="*/ 20 h 45"/>
                  <a:gd name="T24" fmla="*/ 7 w 72"/>
                  <a:gd name="T25" fmla="*/ 20 h 45"/>
                  <a:gd name="T26" fmla="*/ 4 w 72"/>
                  <a:gd name="T27" fmla="*/ 22 h 45"/>
                  <a:gd name="T28" fmla="*/ 2 w 72"/>
                  <a:gd name="T29" fmla="*/ 25 h 45"/>
                  <a:gd name="T30" fmla="*/ 2 w 72"/>
                  <a:gd name="T31" fmla="*/ 31 h 45"/>
                  <a:gd name="T32" fmla="*/ 8 w 72"/>
                  <a:gd name="T33" fmla="*/ 29 h 45"/>
                  <a:gd name="T34" fmla="*/ 4 w 72"/>
                  <a:gd name="T35" fmla="*/ 34 h 45"/>
                  <a:gd name="T36" fmla="*/ 3 w 72"/>
                  <a:gd name="T37" fmla="*/ 39 h 45"/>
                  <a:gd name="T38" fmla="*/ 8 w 72"/>
                  <a:gd name="T39" fmla="*/ 33 h 45"/>
                  <a:gd name="T40" fmla="*/ 6 w 72"/>
                  <a:gd name="T41" fmla="*/ 39 h 45"/>
                  <a:gd name="T42" fmla="*/ 7 w 72"/>
                  <a:gd name="T43" fmla="*/ 41 h 45"/>
                  <a:gd name="T44" fmla="*/ 8 w 72"/>
                  <a:gd name="T45" fmla="*/ 42 h 45"/>
                  <a:gd name="T46" fmla="*/ 9 w 72"/>
                  <a:gd name="T47" fmla="*/ 43 h 45"/>
                  <a:gd name="T48" fmla="*/ 12 w 72"/>
                  <a:gd name="T49" fmla="*/ 40 h 45"/>
                  <a:gd name="T50" fmla="*/ 13 w 72"/>
                  <a:gd name="T51" fmla="*/ 44 h 45"/>
                  <a:gd name="T52" fmla="*/ 15 w 72"/>
                  <a:gd name="T53" fmla="*/ 40 h 45"/>
                  <a:gd name="T54" fmla="*/ 16 w 72"/>
                  <a:gd name="T55" fmla="*/ 40 h 45"/>
                  <a:gd name="T56" fmla="*/ 17 w 72"/>
                  <a:gd name="T57" fmla="*/ 42 h 45"/>
                  <a:gd name="T58" fmla="*/ 23 w 72"/>
                  <a:gd name="T59" fmla="*/ 41 h 45"/>
                  <a:gd name="T60" fmla="*/ 24 w 72"/>
                  <a:gd name="T61" fmla="*/ 41 h 45"/>
                  <a:gd name="T62" fmla="*/ 28 w 72"/>
                  <a:gd name="T63" fmla="*/ 41 h 45"/>
                  <a:gd name="T64" fmla="*/ 31 w 72"/>
                  <a:gd name="T65" fmla="*/ 40 h 45"/>
                  <a:gd name="T66" fmla="*/ 33 w 72"/>
                  <a:gd name="T67" fmla="*/ 39 h 45"/>
                  <a:gd name="T68" fmla="*/ 34 w 72"/>
                  <a:gd name="T69" fmla="*/ 40 h 45"/>
                  <a:gd name="T70" fmla="*/ 34 w 72"/>
                  <a:gd name="T71" fmla="*/ 37 h 45"/>
                  <a:gd name="T72" fmla="*/ 37 w 72"/>
                  <a:gd name="T73" fmla="*/ 38 h 45"/>
                  <a:gd name="T74" fmla="*/ 41 w 72"/>
                  <a:gd name="T75" fmla="*/ 39 h 45"/>
                  <a:gd name="T76" fmla="*/ 43 w 72"/>
                  <a:gd name="T77" fmla="*/ 35 h 45"/>
                  <a:gd name="T78" fmla="*/ 46 w 72"/>
                  <a:gd name="T79" fmla="*/ 35 h 45"/>
                  <a:gd name="T80" fmla="*/ 47 w 72"/>
                  <a:gd name="T81" fmla="*/ 34 h 45"/>
                  <a:gd name="T82" fmla="*/ 49 w 72"/>
                  <a:gd name="T83" fmla="*/ 34 h 45"/>
                  <a:gd name="T84" fmla="*/ 50 w 72"/>
                  <a:gd name="T85" fmla="*/ 36 h 45"/>
                  <a:gd name="T86" fmla="*/ 51 w 72"/>
                  <a:gd name="T87" fmla="*/ 32 h 45"/>
                  <a:gd name="T88" fmla="*/ 52 w 72"/>
                  <a:gd name="T89" fmla="*/ 27 h 45"/>
                  <a:gd name="T90" fmla="*/ 54 w 72"/>
                  <a:gd name="T91" fmla="*/ 28 h 45"/>
                  <a:gd name="T92" fmla="*/ 54 w 72"/>
                  <a:gd name="T93" fmla="*/ 23 h 45"/>
                  <a:gd name="T94" fmla="*/ 58 w 72"/>
                  <a:gd name="T95" fmla="*/ 23 h 45"/>
                  <a:gd name="T96" fmla="*/ 59 w 72"/>
                  <a:gd name="T97" fmla="*/ 21 h 45"/>
                  <a:gd name="T98" fmla="*/ 61 w 72"/>
                  <a:gd name="T99" fmla="*/ 20 h 45"/>
                  <a:gd name="T100" fmla="*/ 65 w 72"/>
                  <a:gd name="T101" fmla="*/ 17 h 45"/>
                  <a:gd name="T102" fmla="*/ 65 w 72"/>
                  <a:gd name="T103" fmla="*/ 13 h 45"/>
                  <a:gd name="T104" fmla="*/ 67 w 72"/>
                  <a:gd name="T105" fmla="*/ 8 h 45"/>
                  <a:gd name="T106" fmla="*/ 61 w 72"/>
                  <a:gd name="T107" fmla="*/ 9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2" h="45">
                    <a:moveTo>
                      <a:pt x="68" y="4"/>
                    </a:moveTo>
                    <a:cubicBezTo>
                      <a:pt x="67" y="4"/>
                      <a:pt x="70" y="3"/>
                      <a:pt x="70" y="3"/>
                    </a:cubicBezTo>
                    <a:cubicBezTo>
                      <a:pt x="66" y="4"/>
                      <a:pt x="69" y="0"/>
                      <a:pt x="65" y="3"/>
                    </a:cubicBezTo>
                    <a:cubicBezTo>
                      <a:pt x="64" y="3"/>
                      <a:pt x="63" y="5"/>
                      <a:pt x="63" y="6"/>
                    </a:cubicBezTo>
                    <a:cubicBezTo>
                      <a:pt x="62" y="6"/>
                      <a:pt x="61" y="6"/>
                      <a:pt x="61" y="6"/>
                    </a:cubicBezTo>
                    <a:cubicBezTo>
                      <a:pt x="59" y="4"/>
                      <a:pt x="51" y="2"/>
                      <a:pt x="54" y="4"/>
                    </a:cubicBezTo>
                    <a:cubicBezTo>
                      <a:pt x="55" y="4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57" y="6"/>
                      <a:pt x="55" y="5"/>
                      <a:pt x="55" y="4"/>
                    </a:cubicBezTo>
                    <a:cubicBezTo>
                      <a:pt x="55" y="5"/>
                      <a:pt x="55" y="6"/>
                      <a:pt x="54" y="6"/>
                    </a:cubicBezTo>
                    <a:cubicBezTo>
                      <a:pt x="55" y="7"/>
                      <a:pt x="54" y="6"/>
                      <a:pt x="55" y="8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8"/>
                      <a:pt x="55" y="8"/>
                      <a:pt x="53" y="7"/>
                    </a:cubicBezTo>
                    <a:cubicBezTo>
                      <a:pt x="50" y="7"/>
                      <a:pt x="49" y="9"/>
                      <a:pt x="47" y="10"/>
                    </a:cubicBezTo>
                    <a:cubicBezTo>
                      <a:pt x="46" y="12"/>
                      <a:pt x="45" y="14"/>
                      <a:pt x="43" y="16"/>
                    </a:cubicBezTo>
                    <a:cubicBezTo>
                      <a:pt x="44" y="19"/>
                      <a:pt x="43" y="18"/>
                      <a:pt x="44" y="21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4" y="22"/>
                      <a:pt x="43" y="20"/>
                      <a:pt x="42" y="19"/>
                    </a:cubicBezTo>
                    <a:cubicBezTo>
                      <a:pt x="43" y="21"/>
                      <a:pt x="42" y="20"/>
                      <a:pt x="43" y="22"/>
                    </a:cubicBezTo>
                    <a:cubicBezTo>
                      <a:pt x="44" y="23"/>
                      <a:pt x="41" y="19"/>
                      <a:pt x="42" y="20"/>
                    </a:cubicBezTo>
                    <a:cubicBezTo>
                      <a:pt x="41" y="20"/>
                      <a:pt x="42" y="21"/>
                      <a:pt x="42" y="21"/>
                    </a:cubicBezTo>
                    <a:cubicBezTo>
                      <a:pt x="42" y="23"/>
                      <a:pt x="41" y="20"/>
                      <a:pt x="40" y="18"/>
                    </a:cubicBezTo>
                    <a:cubicBezTo>
                      <a:pt x="39" y="19"/>
                      <a:pt x="39" y="22"/>
                      <a:pt x="38" y="21"/>
                    </a:cubicBezTo>
                    <a:cubicBezTo>
                      <a:pt x="38" y="21"/>
                      <a:pt x="38" y="22"/>
                      <a:pt x="38" y="22"/>
                    </a:cubicBezTo>
                    <a:cubicBezTo>
                      <a:pt x="37" y="19"/>
                      <a:pt x="38" y="23"/>
                      <a:pt x="38" y="22"/>
                    </a:cubicBezTo>
                    <a:cubicBezTo>
                      <a:pt x="37" y="21"/>
                      <a:pt x="37" y="21"/>
                      <a:pt x="37" y="21"/>
                    </a:cubicBezTo>
                    <a:cubicBezTo>
                      <a:pt x="36" y="20"/>
                      <a:pt x="37" y="22"/>
                      <a:pt x="36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3"/>
                      <a:pt x="35" y="20"/>
                      <a:pt x="35" y="21"/>
                    </a:cubicBezTo>
                    <a:cubicBezTo>
                      <a:pt x="35" y="20"/>
                      <a:pt x="35" y="21"/>
                      <a:pt x="35" y="20"/>
                    </a:cubicBezTo>
                    <a:cubicBezTo>
                      <a:pt x="36" y="24"/>
                      <a:pt x="34" y="19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4" y="21"/>
                      <a:pt x="34" y="20"/>
                      <a:pt x="32" y="22"/>
                    </a:cubicBezTo>
                    <a:cubicBezTo>
                      <a:pt x="32" y="22"/>
                      <a:pt x="31" y="19"/>
                      <a:pt x="30" y="21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22"/>
                      <a:pt x="30" y="21"/>
                      <a:pt x="30" y="21"/>
                    </a:cubicBezTo>
                    <a:cubicBezTo>
                      <a:pt x="30" y="22"/>
                      <a:pt x="30" y="20"/>
                      <a:pt x="29" y="20"/>
                    </a:cubicBezTo>
                    <a:cubicBezTo>
                      <a:pt x="29" y="21"/>
                      <a:pt x="29" y="21"/>
                      <a:pt x="29" y="22"/>
                    </a:cubicBezTo>
                    <a:cubicBezTo>
                      <a:pt x="29" y="20"/>
                      <a:pt x="28" y="23"/>
                      <a:pt x="27" y="21"/>
                    </a:cubicBezTo>
                    <a:cubicBezTo>
                      <a:pt x="27" y="25"/>
                      <a:pt x="27" y="23"/>
                      <a:pt x="27" y="24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6" y="22"/>
                      <a:pt x="26" y="22"/>
                      <a:pt x="26" y="21"/>
                    </a:cubicBezTo>
                    <a:cubicBezTo>
                      <a:pt x="26" y="22"/>
                      <a:pt x="25" y="24"/>
                      <a:pt x="25" y="23"/>
                    </a:cubicBezTo>
                    <a:cubicBezTo>
                      <a:pt x="25" y="21"/>
                      <a:pt x="25" y="23"/>
                      <a:pt x="25" y="22"/>
                    </a:cubicBezTo>
                    <a:cubicBezTo>
                      <a:pt x="24" y="24"/>
                      <a:pt x="24" y="25"/>
                      <a:pt x="24" y="25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3"/>
                      <a:pt x="23" y="20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3"/>
                      <a:pt x="20" y="21"/>
                      <a:pt x="18" y="24"/>
                    </a:cubicBezTo>
                    <a:cubicBezTo>
                      <a:pt x="18" y="23"/>
                      <a:pt x="18" y="22"/>
                      <a:pt x="18" y="22"/>
                    </a:cubicBezTo>
                    <a:cubicBezTo>
                      <a:pt x="17" y="24"/>
                      <a:pt x="17" y="23"/>
                      <a:pt x="16" y="25"/>
                    </a:cubicBezTo>
                    <a:cubicBezTo>
                      <a:pt x="16" y="25"/>
                      <a:pt x="16" y="24"/>
                      <a:pt x="16" y="24"/>
                    </a:cubicBezTo>
                    <a:cubicBezTo>
                      <a:pt x="16" y="23"/>
                      <a:pt x="17" y="21"/>
                      <a:pt x="16" y="23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5" y="23"/>
                      <a:pt x="14" y="24"/>
                      <a:pt x="15" y="23"/>
                    </a:cubicBezTo>
                    <a:cubicBezTo>
                      <a:pt x="14" y="24"/>
                      <a:pt x="13" y="24"/>
                      <a:pt x="13" y="26"/>
                    </a:cubicBezTo>
                    <a:cubicBezTo>
                      <a:pt x="12" y="26"/>
                      <a:pt x="14" y="23"/>
                      <a:pt x="13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2"/>
                      <a:pt x="12" y="23"/>
                      <a:pt x="11" y="23"/>
                    </a:cubicBezTo>
                    <a:cubicBezTo>
                      <a:pt x="12" y="21"/>
                      <a:pt x="10" y="23"/>
                      <a:pt x="11" y="22"/>
                    </a:cubicBezTo>
                    <a:cubicBezTo>
                      <a:pt x="10" y="23"/>
                      <a:pt x="11" y="21"/>
                      <a:pt x="9" y="23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0"/>
                      <a:pt x="8" y="21"/>
                      <a:pt x="8" y="22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8" y="21"/>
                      <a:pt x="6" y="22"/>
                      <a:pt x="5" y="23"/>
                    </a:cubicBezTo>
                    <a:cubicBezTo>
                      <a:pt x="6" y="22"/>
                      <a:pt x="5" y="23"/>
                      <a:pt x="5" y="22"/>
                    </a:cubicBezTo>
                    <a:cubicBezTo>
                      <a:pt x="6" y="22"/>
                      <a:pt x="8" y="21"/>
                      <a:pt x="9" y="20"/>
                    </a:cubicBezTo>
                    <a:cubicBezTo>
                      <a:pt x="10" y="20"/>
                      <a:pt x="6" y="21"/>
                      <a:pt x="8" y="20"/>
                    </a:cubicBezTo>
                    <a:cubicBezTo>
                      <a:pt x="9" y="20"/>
                      <a:pt x="8" y="20"/>
                      <a:pt x="6" y="21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0"/>
                      <a:pt x="8" y="20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5" y="21"/>
                      <a:pt x="5" y="20"/>
                      <a:pt x="3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2" y="22"/>
                      <a:pt x="3" y="21"/>
                    </a:cubicBezTo>
                    <a:cubicBezTo>
                      <a:pt x="5" y="20"/>
                      <a:pt x="6" y="20"/>
                      <a:pt x="7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0"/>
                      <a:pt x="3" y="21"/>
                      <a:pt x="2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2"/>
                      <a:pt x="1" y="23"/>
                      <a:pt x="2" y="23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21"/>
                      <a:pt x="4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4" y="23"/>
                      <a:pt x="2" y="25"/>
                      <a:pt x="3" y="2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6"/>
                      <a:pt x="4" y="24"/>
                      <a:pt x="4" y="24"/>
                    </a:cubicBezTo>
                    <a:cubicBezTo>
                      <a:pt x="4" y="24"/>
                      <a:pt x="1" y="26"/>
                      <a:pt x="1" y="27"/>
                    </a:cubicBezTo>
                    <a:cubicBezTo>
                      <a:pt x="1" y="27"/>
                      <a:pt x="3" y="26"/>
                      <a:pt x="2" y="28"/>
                    </a:cubicBezTo>
                    <a:cubicBezTo>
                      <a:pt x="2" y="28"/>
                      <a:pt x="4" y="28"/>
                      <a:pt x="5" y="27"/>
                    </a:cubicBezTo>
                    <a:cubicBezTo>
                      <a:pt x="5" y="28"/>
                      <a:pt x="3" y="29"/>
                      <a:pt x="4" y="29"/>
                    </a:cubicBezTo>
                    <a:cubicBezTo>
                      <a:pt x="3" y="29"/>
                      <a:pt x="2" y="30"/>
                      <a:pt x="2" y="31"/>
                    </a:cubicBezTo>
                    <a:cubicBezTo>
                      <a:pt x="3" y="30"/>
                      <a:pt x="2" y="32"/>
                      <a:pt x="4" y="30"/>
                    </a:cubicBezTo>
                    <a:cubicBezTo>
                      <a:pt x="4" y="30"/>
                      <a:pt x="4" y="31"/>
                      <a:pt x="5" y="31"/>
                    </a:cubicBezTo>
                    <a:cubicBezTo>
                      <a:pt x="4" y="31"/>
                      <a:pt x="3" y="33"/>
                      <a:pt x="3" y="33"/>
                    </a:cubicBezTo>
                    <a:cubicBezTo>
                      <a:pt x="4" y="32"/>
                      <a:pt x="5" y="32"/>
                      <a:pt x="5" y="32"/>
                    </a:cubicBezTo>
                    <a:cubicBezTo>
                      <a:pt x="6" y="31"/>
                      <a:pt x="6" y="31"/>
                      <a:pt x="7" y="29"/>
                    </a:cubicBezTo>
                    <a:cubicBezTo>
                      <a:pt x="7" y="29"/>
                      <a:pt x="8" y="28"/>
                      <a:pt x="8" y="29"/>
                    </a:cubicBezTo>
                    <a:cubicBezTo>
                      <a:pt x="7" y="30"/>
                      <a:pt x="5" y="32"/>
                      <a:pt x="6" y="33"/>
                    </a:cubicBezTo>
                    <a:cubicBezTo>
                      <a:pt x="4" y="35"/>
                      <a:pt x="5" y="32"/>
                      <a:pt x="4" y="34"/>
                    </a:cubicBezTo>
                    <a:cubicBezTo>
                      <a:pt x="2" y="36"/>
                      <a:pt x="2" y="36"/>
                      <a:pt x="2" y="35"/>
                    </a:cubicBezTo>
                    <a:cubicBezTo>
                      <a:pt x="0" y="36"/>
                      <a:pt x="2" y="35"/>
                      <a:pt x="1" y="37"/>
                    </a:cubicBezTo>
                    <a:cubicBezTo>
                      <a:pt x="1" y="37"/>
                      <a:pt x="2" y="36"/>
                      <a:pt x="3" y="36"/>
                    </a:cubicBezTo>
                    <a:cubicBezTo>
                      <a:pt x="4" y="35"/>
                      <a:pt x="4" y="35"/>
                      <a:pt x="4" y="34"/>
                    </a:cubicBezTo>
                    <a:cubicBezTo>
                      <a:pt x="6" y="32"/>
                      <a:pt x="4" y="36"/>
                      <a:pt x="4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7"/>
                      <a:pt x="4" y="36"/>
                      <a:pt x="4" y="36"/>
                    </a:cubicBezTo>
                    <a:cubicBezTo>
                      <a:pt x="3" y="39"/>
                      <a:pt x="4" y="36"/>
                      <a:pt x="3" y="38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2" y="41"/>
                      <a:pt x="3" y="38"/>
                      <a:pt x="3" y="39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8"/>
                      <a:pt x="5" y="37"/>
                      <a:pt x="4" y="37"/>
                    </a:cubicBezTo>
                    <a:cubicBezTo>
                      <a:pt x="6" y="34"/>
                      <a:pt x="5" y="37"/>
                      <a:pt x="6" y="36"/>
                    </a:cubicBezTo>
                    <a:cubicBezTo>
                      <a:pt x="7" y="35"/>
                      <a:pt x="5" y="36"/>
                      <a:pt x="6" y="35"/>
                    </a:cubicBezTo>
                    <a:cubicBezTo>
                      <a:pt x="7" y="33"/>
                      <a:pt x="7" y="34"/>
                      <a:pt x="8" y="33"/>
                    </a:cubicBezTo>
                    <a:cubicBezTo>
                      <a:pt x="8" y="34"/>
                      <a:pt x="7" y="35"/>
                      <a:pt x="6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7"/>
                      <a:pt x="5" y="39"/>
                      <a:pt x="4" y="40"/>
                    </a:cubicBezTo>
                    <a:cubicBezTo>
                      <a:pt x="4" y="41"/>
                      <a:pt x="5" y="38"/>
                      <a:pt x="5" y="39"/>
                    </a:cubicBezTo>
                    <a:cubicBezTo>
                      <a:pt x="5" y="39"/>
                      <a:pt x="6" y="37"/>
                      <a:pt x="6" y="37"/>
                    </a:cubicBezTo>
                    <a:cubicBezTo>
                      <a:pt x="9" y="33"/>
                      <a:pt x="5" y="40"/>
                      <a:pt x="6" y="39"/>
                    </a:cubicBezTo>
                    <a:cubicBezTo>
                      <a:pt x="7" y="37"/>
                      <a:pt x="9" y="36"/>
                      <a:pt x="10" y="33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0" y="34"/>
                      <a:pt x="10" y="34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7" y="39"/>
                      <a:pt x="7" y="40"/>
                      <a:pt x="7" y="41"/>
                    </a:cubicBezTo>
                    <a:cubicBezTo>
                      <a:pt x="8" y="41"/>
                      <a:pt x="8" y="40"/>
                      <a:pt x="8" y="39"/>
                    </a:cubicBezTo>
                    <a:cubicBezTo>
                      <a:pt x="8" y="40"/>
                      <a:pt x="7" y="41"/>
                      <a:pt x="8" y="41"/>
                    </a:cubicBezTo>
                    <a:cubicBezTo>
                      <a:pt x="8" y="40"/>
                      <a:pt x="9" y="38"/>
                      <a:pt x="9" y="38"/>
                    </a:cubicBezTo>
                    <a:cubicBezTo>
                      <a:pt x="10" y="38"/>
                      <a:pt x="9" y="40"/>
                      <a:pt x="9" y="41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9" y="41"/>
                      <a:pt x="8" y="43"/>
                      <a:pt x="8" y="42"/>
                    </a:cubicBezTo>
                    <a:cubicBezTo>
                      <a:pt x="9" y="41"/>
                      <a:pt x="9" y="40"/>
                      <a:pt x="10" y="38"/>
                    </a:cubicBezTo>
                    <a:cubicBezTo>
                      <a:pt x="11" y="38"/>
                      <a:pt x="10" y="40"/>
                      <a:pt x="10" y="39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10" y="40"/>
                      <a:pt x="8" y="43"/>
                      <a:pt x="9" y="43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10" y="42"/>
                      <a:pt x="11" y="40"/>
                      <a:pt x="11" y="42"/>
                    </a:cubicBezTo>
                    <a:cubicBezTo>
                      <a:pt x="12" y="40"/>
                      <a:pt x="11" y="42"/>
                      <a:pt x="11" y="41"/>
                    </a:cubicBezTo>
                    <a:cubicBezTo>
                      <a:pt x="11" y="39"/>
                      <a:pt x="12" y="39"/>
                      <a:pt x="12" y="39"/>
                    </a:cubicBezTo>
                    <a:cubicBezTo>
                      <a:pt x="11" y="42"/>
                      <a:pt x="12" y="39"/>
                      <a:pt x="12" y="40"/>
                    </a:cubicBezTo>
                    <a:cubicBezTo>
                      <a:pt x="12" y="41"/>
                      <a:pt x="12" y="41"/>
                      <a:pt x="12" y="42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2" y="43"/>
                      <a:pt x="13" y="39"/>
                      <a:pt x="13" y="41"/>
                    </a:cubicBezTo>
                    <a:cubicBezTo>
                      <a:pt x="13" y="42"/>
                      <a:pt x="12" y="43"/>
                      <a:pt x="12" y="43"/>
                    </a:cubicBezTo>
                    <a:cubicBezTo>
                      <a:pt x="13" y="41"/>
                      <a:pt x="14" y="40"/>
                      <a:pt x="14" y="39"/>
                    </a:cubicBezTo>
                    <a:cubicBezTo>
                      <a:pt x="14" y="40"/>
                      <a:pt x="13" y="42"/>
                      <a:pt x="13" y="44"/>
                    </a:cubicBezTo>
                    <a:cubicBezTo>
                      <a:pt x="14" y="42"/>
                      <a:pt x="13" y="45"/>
                      <a:pt x="14" y="43"/>
                    </a:cubicBezTo>
                    <a:cubicBezTo>
                      <a:pt x="14" y="42"/>
                      <a:pt x="14" y="41"/>
                      <a:pt x="15" y="40"/>
                    </a:cubicBezTo>
                    <a:cubicBezTo>
                      <a:pt x="15" y="40"/>
                      <a:pt x="14" y="41"/>
                      <a:pt x="14" y="42"/>
                    </a:cubicBezTo>
                    <a:cubicBezTo>
                      <a:pt x="14" y="42"/>
                      <a:pt x="15" y="40"/>
                      <a:pt x="15" y="39"/>
                    </a:cubicBezTo>
                    <a:cubicBezTo>
                      <a:pt x="15" y="39"/>
                      <a:pt x="16" y="37"/>
                      <a:pt x="16" y="39"/>
                    </a:cubicBezTo>
                    <a:cubicBezTo>
                      <a:pt x="16" y="40"/>
                      <a:pt x="15" y="39"/>
                      <a:pt x="15" y="40"/>
                    </a:cubicBezTo>
                    <a:cubicBezTo>
                      <a:pt x="16" y="41"/>
                      <a:pt x="17" y="37"/>
                      <a:pt x="17" y="36"/>
                    </a:cubicBezTo>
                    <a:cubicBezTo>
                      <a:pt x="17" y="35"/>
                      <a:pt x="18" y="32"/>
                      <a:pt x="19" y="31"/>
                    </a:cubicBezTo>
                    <a:cubicBezTo>
                      <a:pt x="19" y="32"/>
                      <a:pt x="18" y="32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7"/>
                      <a:pt x="16" y="39"/>
                      <a:pt x="16" y="41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41"/>
                      <a:pt x="16" y="43"/>
                      <a:pt x="16" y="42"/>
                    </a:cubicBezTo>
                    <a:cubicBezTo>
                      <a:pt x="17" y="41"/>
                      <a:pt x="16" y="43"/>
                      <a:pt x="16" y="41"/>
                    </a:cubicBezTo>
                    <a:cubicBezTo>
                      <a:pt x="17" y="41"/>
                      <a:pt x="18" y="38"/>
                      <a:pt x="18" y="39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7" y="43"/>
                      <a:pt x="17" y="41"/>
                      <a:pt x="17" y="42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8" y="43"/>
                      <a:pt x="19" y="43"/>
                      <a:pt x="21" y="39"/>
                    </a:cubicBezTo>
                    <a:cubicBezTo>
                      <a:pt x="21" y="41"/>
                      <a:pt x="21" y="41"/>
                      <a:pt x="21" y="42"/>
                    </a:cubicBezTo>
                    <a:cubicBezTo>
                      <a:pt x="21" y="42"/>
                      <a:pt x="22" y="41"/>
                      <a:pt x="22" y="41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4"/>
                      <a:pt x="23" y="42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3" y="44"/>
                      <a:pt x="23" y="41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0"/>
                      <a:pt x="24" y="41"/>
                      <a:pt x="24" y="4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3"/>
                      <a:pt x="25" y="43"/>
                      <a:pt x="26" y="42"/>
                    </a:cubicBezTo>
                    <a:cubicBezTo>
                      <a:pt x="25" y="42"/>
                      <a:pt x="25" y="41"/>
                      <a:pt x="26" y="39"/>
                    </a:cubicBezTo>
                    <a:cubicBezTo>
                      <a:pt x="26" y="37"/>
                      <a:pt x="26" y="40"/>
                      <a:pt x="26" y="39"/>
                    </a:cubicBezTo>
                    <a:cubicBezTo>
                      <a:pt x="26" y="41"/>
                      <a:pt x="26" y="41"/>
                      <a:pt x="26" y="41"/>
                    </a:cubicBezTo>
                    <a:cubicBezTo>
                      <a:pt x="26" y="44"/>
                      <a:pt x="27" y="42"/>
                      <a:pt x="28" y="42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3"/>
                      <a:pt x="29" y="41"/>
                      <a:pt x="30" y="42"/>
                    </a:cubicBezTo>
                    <a:cubicBezTo>
                      <a:pt x="30" y="41"/>
                      <a:pt x="30" y="38"/>
                      <a:pt x="30" y="38"/>
                    </a:cubicBezTo>
                    <a:cubicBezTo>
                      <a:pt x="30" y="36"/>
                      <a:pt x="30" y="41"/>
                      <a:pt x="30" y="42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0"/>
                      <a:pt x="31" y="39"/>
                      <a:pt x="31" y="40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2" y="41"/>
                      <a:pt x="32" y="42"/>
                      <a:pt x="32" y="42"/>
                    </a:cubicBezTo>
                    <a:cubicBezTo>
                      <a:pt x="32" y="40"/>
                      <a:pt x="33" y="41"/>
                      <a:pt x="33" y="39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3" y="42"/>
                      <a:pt x="33" y="40"/>
                      <a:pt x="33" y="39"/>
                    </a:cubicBezTo>
                    <a:cubicBezTo>
                      <a:pt x="33" y="38"/>
                      <a:pt x="33" y="39"/>
                      <a:pt x="33" y="40"/>
                    </a:cubicBezTo>
                    <a:cubicBezTo>
                      <a:pt x="33" y="41"/>
                      <a:pt x="33" y="40"/>
                      <a:pt x="33" y="40"/>
                    </a:cubicBezTo>
                    <a:cubicBezTo>
                      <a:pt x="33" y="41"/>
                      <a:pt x="33" y="40"/>
                      <a:pt x="33" y="41"/>
                    </a:cubicBezTo>
                    <a:cubicBezTo>
                      <a:pt x="33" y="41"/>
                      <a:pt x="33" y="39"/>
                      <a:pt x="34" y="40"/>
                    </a:cubicBezTo>
                    <a:cubicBezTo>
                      <a:pt x="34" y="40"/>
                      <a:pt x="34" y="40"/>
                      <a:pt x="34" y="41"/>
                    </a:cubicBezTo>
                    <a:cubicBezTo>
                      <a:pt x="34" y="40"/>
                      <a:pt x="34" y="40"/>
                      <a:pt x="35" y="40"/>
                    </a:cubicBezTo>
                    <a:cubicBezTo>
                      <a:pt x="34" y="39"/>
                      <a:pt x="34" y="39"/>
                      <a:pt x="34" y="38"/>
                    </a:cubicBezTo>
                    <a:cubicBezTo>
                      <a:pt x="34" y="38"/>
                      <a:pt x="34" y="37"/>
                      <a:pt x="34" y="38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34" y="38"/>
                      <a:pt x="35" y="39"/>
                      <a:pt x="34" y="37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5" y="39"/>
                      <a:pt x="35" y="41"/>
                      <a:pt x="36" y="42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36" y="40"/>
                      <a:pt x="37" y="40"/>
                      <a:pt x="37" y="41"/>
                    </a:cubicBezTo>
                    <a:cubicBezTo>
                      <a:pt x="38" y="42"/>
                      <a:pt x="37" y="36"/>
                      <a:pt x="37" y="38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38" y="40"/>
                      <a:pt x="38" y="39"/>
                      <a:pt x="38" y="39"/>
                    </a:cubicBezTo>
                    <a:cubicBezTo>
                      <a:pt x="38" y="38"/>
                      <a:pt x="38" y="41"/>
                      <a:pt x="38" y="39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9" y="42"/>
                      <a:pt x="40" y="38"/>
                      <a:pt x="41" y="40"/>
                    </a:cubicBezTo>
                    <a:cubicBezTo>
                      <a:pt x="40" y="38"/>
                      <a:pt x="41" y="39"/>
                      <a:pt x="41" y="39"/>
                    </a:cubicBezTo>
                    <a:cubicBezTo>
                      <a:pt x="42" y="41"/>
                      <a:pt x="41" y="38"/>
                      <a:pt x="42" y="39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42" y="38"/>
                      <a:pt x="40" y="33"/>
                      <a:pt x="42" y="36"/>
                    </a:cubicBezTo>
                    <a:cubicBezTo>
                      <a:pt x="42" y="37"/>
                      <a:pt x="42" y="38"/>
                      <a:pt x="42" y="38"/>
                    </a:cubicBezTo>
                    <a:cubicBezTo>
                      <a:pt x="44" y="41"/>
                      <a:pt x="42" y="36"/>
                      <a:pt x="44" y="38"/>
                    </a:cubicBezTo>
                    <a:cubicBezTo>
                      <a:pt x="43" y="37"/>
                      <a:pt x="43" y="36"/>
                      <a:pt x="43" y="35"/>
                    </a:cubicBezTo>
                    <a:cubicBezTo>
                      <a:pt x="43" y="36"/>
                      <a:pt x="44" y="37"/>
                      <a:pt x="44" y="37"/>
                    </a:cubicBezTo>
                    <a:cubicBezTo>
                      <a:pt x="44" y="37"/>
                      <a:pt x="44" y="36"/>
                      <a:pt x="44" y="37"/>
                    </a:cubicBezTo>
                    <a:cubicBezTo>
                      <a:pt x="45" y="37"/>
                      <a:pt x="45" y="38"/>
                      <a:pt x="45" y="38"/>
                    </a:cubicBezTo>
                    <a:cubicBezTo>
                      <a:pt x="45" y="38"/>
                      <a:pt x="45" y="37"/>
                      <a:pt x="45" y="36"/>
                    </a:cubicBezTo>
                    <a:cubicBezTo>
                      <a:pt x="46" y="38"/>
                      <a:pt x="46" y="37"/>
                      <a:pt x="47" y="38"/>
                    </a:cubicBezTo>
                    <a:cubicBezTo>
                      <a:pt x="46" y="35"/>
                      <a:pt x="48" y="38"/>
                      <a:pt x="46" y="35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6" y="35"/>
                      <a:pt x="46" y="34"/>
                      <a:pt x="46" y="33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8" y="37"/>
                      <a:pt x="47" y="35"/>
                      <a:pt x="48" y="37"/>
                    </a:cubicBezTo>
                    <a:cubicBezTo>
                      <a:pt x="47" y="35"/>
                      <a:pt x="48" y="36"/>
                      <a:pt x="47" y="35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7" y="34"/>
                      <a:pt x="47" y="33"/>
                      <a:pt x="47" y="33"/>
                    </a:cubicBezTo>
                    <a:cubicBezTo>
                      <a:pt x="47" y="33"/>
                      <a:pt x="48" y="35"/>
                      <a:pt x="48" y="35"/>
                    </a:cubicBezTo>
                    <a:cubicBezTo>
                      <a:pt x="49" y="36"/>
                      <a:pt x="49" y="35"/>
                      <a:pt x="48" y="35"/>
                    </a:cubicBezTo>
                    <a:cubicBezTo>
                      <a:pt x="48" y="35"/>
                      <a:pt x="48" y="35"/>
                      <a:pt x="48" y="34"/>
                    </a:cubicBezTo>
                    <a:cubicBezTo>
                      <a:pt x="48" y="34"/>
                      <a:pt x="48" y="35"/>
                      <a:pt x="48" y="35"/>
                    </a:cubicBezTo>
                    <a:cubicBezTo>
                      <a:pt x="48" y="34"/>
                      <a:pt x="48" y="34"/>
                      <a:pt x="49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34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50" y="36"/>
                      <a:pt x="50" y="35"/>
                      <a:pt x="49" y="34"/>
                    </a:cubicBezTo>
                    <a:cubicBezTo>
                      <a:pt x="50" y="35"/>
                      <a:pt x="50" y="33"/>
                      <a:pt x="50" y="32"/>
                    </a:cubicBezTo>
                    <a:cubicBezTo>
                      <a:pt x="50" y="33"/>
                      <a:pt x="51" y="34"/>
                      <a:pt x="50" y="33"/>
                    </a:cubicBezTo>
                    <a:cubicBezTo>
                      <a:pt x="50" y="33"/>
                      <a:pt x="50" y="31"/>
                      <a:pt x="50" y="32"/>
                    </a:cubicBezTo>
                    <a:cubicBezTo>
                      <a:pt x="50" y="32"/>
                      <a:pt x="51" y="33"/>
                      <a:pt x="51" y="33"/>
                    </a:cubicBezTo>
                    <a:cubicBezTo>
                      <a:pt x="52" y="33"/>
                      <a:pt x="51" y="32"/>
                      <a:pt x="51" y="32"/>
                    </a:cubicBezTo>
                    <a:cubicBezTo>
                      <a:pt x="52" y="34"/>
                      <a:pt x="51" y="30"/>
                      <a:pt x="52" y="31"/>
                    </a:cubicBezTo>
                    <a:cubicBezTo>
                      <a:pt x="52" y="31"/>
                      <a:pt x="53" y="32"/>
                      <a:pt x="53" y="33"/>
                    </a:cubicBezTo>
                    <a:cubicBezTo>
                      <a:pt x="53" y="32"/>
                      <a:pt x="53" y="31"/>
                      <a:pt x="52" y="29"/>
                    </a:cubicBezTo>
                    <a:cubicBezTo>
                      <a:pt x="53" y="31"/>
                      <a:pt x="53" y="31"/>
                      <a:pt x="53" y="31"/>
                    </a:cubicBezTo>
                    <a:cubicBezTo>
                      <a:pt x="53" y="31"/>
                      <a:pt x="53" y="30"/>
                      <a:pt x="53" y="29"/>
                    </a:cubicBezTo>
                    <a:cubicBezTo>
                      <a:pt x="52" y="28"/>
                      <a:pt x="51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2" y="27"/>
                      <a:pt x="52" y="27"/>
                      <a:pt x="53" y="28"/>
                    </a:cubicBezTo>
                    <a:cubicBezTo>
                      <a:pt x="54" y="30"/>
                      <a:pt x="54" y="29"/>
                      <a:pt x="54" y="29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4" y="29"/>
                      <a:pt x="54" y="28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2" y="24"/>
                      <a:pt x="54" y="26"/>
                      <a:pt x="54" y="27"/>
                    </a:cubicBezTo>
                    <a:cubicBezTo>
                      <a:pt x="54" y="26"/>
                      <a:pt x="53" y="24"/>
                      <a:pt x="52" y="22"/>
                    </a:cubicBezTo>
                    <a:cubicBezTo>
                      <a:pt x="52" y="22"/>
                      <a:pt x="52" y="21"/>
                      <a:pt x="52" y="21"/>
                    </a:cubicBezTo>
                    <a:cubicBezTo>
                      <a:pt x="53" y="22"/>
                      <a:pt x="52" y="21"/>
                      <a:pt x="53" y="22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4" y="23"/>
                      <a:pt x="55" y="25"/>
                      <a:pt x="55" y="26"/>
                    </a:cubicBezTo>
                    <a:cubicBezTo>
                      <a:pt x="55" y="25"/>
                      <a:pt x="56" y="26"/>
                      <a:pt x="57" y="26"/>
                    </a:cubicBezTo>
                    <a:cubicBezTo>
                      <a:pt x="55" y="23"/>
                      <a:pt x="56" y="24"/>
                      <a:pt x="55" y="22"/>
                    </a:cubicBezTo>
                    <a:cubicBezTo>
                      <a:pt x="55" y="22"/>
                      <a:pt x="56" y="24"/>
                      <a:pt x="57" y="24"/>
                    </a:cubicBezTo>
                    <a:cubicBezTo>
                      <a:pt x="56" y="23"/>
                      <a:pt x="57" y="23"/>
                      <a:pt x="57" y="23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7" y="23"/>
                      <a:pt x="58" y="23"/>
                      <a:pt x="57" y="21"/>
                    </a:cubicBezTo>
                    <a:cubicBezTo>
                      <a:pt x="58" y="22"/>
                      <a:pt x="58" y="22"/>
                      <a:pt x="58" y="22"/>
                    </a:cubicBezTo>
                    <a:cubicBezTo>
                      <a:pt x="59" y="22"/>
                      <a:pt x="56" y="19"/>
                      <a:pt x="57" y="20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7" y="20"/>
                      <a:pt x="59" y="22"/>
                      <a:pt x="58" y="20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9" y="21"/>
                      <a:pt x="59" y="21"/>
                      <a:pt x="58" y="19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0" y="22"/>
                      <a:pt x="58" y="19"/>
                      <a:pt x="59" y="19"/>
                    </a:cubicBezTo>
                    <a:cubicBezTo>
                      <a:pt x="59" y="19"/>
                      <a:pt x="60" y="20"/>
                      <a:pt x="60" y="20"/>
                    </a:cubicBezTo>
                    <a:cubicBezTo>
                      <a:pt x="59" y="19"/>
                      <a:pt x="60" y="19"/>
                      <a:pt x="60" y="19"/>
                    </a:cubicBezTo>
                    <a:cubicBezTo>
                      <a:pt x="61" y="20"/>
                      <a:pt x="61" y="20"/>
                      <a:pt x="61" y="20"/>
                    </a:cubicBezTo>
                    <a:cubicBezTo>
                      <a:pt x="62" y="19"/>
                      <a:pt x="64" y="18"/>
                      <a:pt x="63" y="16"/>
                    </a:cubicBezTo>
                    <a:cubicBezTo>
                      <a:pt x="65" y="17"/>
                      <a:pt x="64" y="17"/>
                      <a:pt x="65" y="18"/>
                    </a:cubicBezTo>
                    <a:cubicBezTo>
                      <a:pt x="64" y="17"/>
                      <a:pt x="65" y="18"/>
                      <a:pt x="65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5" y="17"/>
                      <a:pt x="66" y="18"/>
                      <a:pt x="66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4" y="15"/>
                      <a:pt x="68" y="18"/>
                      <a:pt x="66" y="16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5" y="15"/>
                      <a:pt x="68" y="17"/>
                      <a:pt x="66" y="16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68" y="17"/>
                      <a:pt x="65" y="14"/>
                      <a:pt x="67" y="15"/>
                    </a:cubicBezTo>
                    <a:cubicBezTo>
                      <a:pt x="67" y="15"/>
                      <a:pt x="66" y="14"/>
                      <a:pt x="65" y="13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3"/>
                      <a:pt x="68" y="12"/>
                      <a:pt x="66" y="10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5" y="9"/>
                      <a:pt x="70" y="11"/>
                      <a:pt x="66" y="8"/>
                    </a:cubicBezTo>
                    <a:cubicBezTo>
                      <a:pt x="65" y="7"/>
                      <a:pt x="65" y="7"/>
                      <a:pt x="65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6" y="8"/>
                      <a:pt x="67" y="8"/>
                      <a:pt x="66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7" y="8"/>
                      <a:pt x="65" y="6"/>
                      <a:pt x="65" y="7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9" y="7"/>
                      <a:pt x="72" y="3"/>
                      <a:pt x="68" y="4"/>
                    </a:cubicBezTo>
                    <a:close/>
                    <a:moveTo>
                      <a:pt x="61" y="9"/>
                    </a:moveTo>
                    <a:cubicBezTo>
                      <a:pt x="60" y="9"/>
                      <a:pt x="61" y="7"/>
                      <a:pt x="62" y="6"/>
                    </a:cubicBezTo>
                    <a:cubicBezTo>
                      <a:pt x="62" y="8"/>
                      <a:pt x="61" y="9"/>
                      <a:pt x="6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6" name="Freeform 255"/>
              <p:cNvSpPr/>
              <p:nvPr/>
            </p:nvSpPr>
            <p:spPr bwMode="auto">
              <a:xfrm>
                <a:off x="4011" y="3063"/>
                <a:ext cx="5" cy="5"/>
              </a:xfrm>
              <a:custGeom>
                <a:avLst/>
                <a:gdLst>
                  <a:gd name="T0" fmla="*/ 5 w 5"/>
                  <a:gd name="T1" fmla="*/ 5 h 5"/>
                  <a:gd name="T2" fmla="*/ 0 w 5"/>
                  <a:gd name="T3" fmla="*/ 0 h 5"/>
                  <a:gd name="T4" fmla="*/ 2 w 5"/>
                  <a:gd name="T5" fmla="*/ 5 h 5"/>
                  <a:gd name="T6" fmla="*/ 5 w 5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5" y="5"/>
                    </a:moveTo>
                    <a:lnTo>
                      <a:pt x="0" y="0"/>
                    </a:lnTo>
                    <a:lnTo>
                      <a:pt x="2" y="5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7" name="Freeform 256"/>
              <p:cNvSpPr/>
              <p:nvPr/>
            </p:nvSpPr>
            <p:spPr bwMode="auto">
              <a:xfrm>
                <a:off x="3912" y="310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8" name="Freeform 257"/>
              <p:cNvSpPr/>
              <p:nvPr/>
            </p:nvSpPr>
            <p:spPr bwMode="auto">
              <a:xfrm>
                <a:off x="3996" y="3089"/>
                <a:ext cx="3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9" name="Oval 258"/>
              <p:cNvSpPr>
                <a:spLocks noChangeArrowheads="1"/>
              </p:cNvSpPr>
              <p:nvPr/>
            </p:nvSpPr>
            <p:spPr bwMode="auto">
              <a:xfrm>
                <a:off x="3595" y="182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0" name="Freeform 259"/>
              <p:cNvSpPr/>
              <p:nvPr/>
            </p:nvSpPr>
            <p:spPr bwMode="auto">
              <a:xfrm>
                <a:off x="3598" y="1825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1" name="Freeform 260"/>
              <p:cNvSpPr/>
              <p:nvPr/>
            </p:nvSpPr>
            <p:spPr bwMode="auto">
              <a:xfrm>
                <a:off x="3918" y="28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2" name="Freeform 261"/>
              <p:cNvSpPr/>
              <p:nvPr/>
            </p:nvSpPr>
            <p:spPr bwMode="auto">
              <a:xfrm>
                <a:off x="3924" y="3038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2 w 2"/>
                  <a:gd name="T5" fmla="*/ 0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3" name="Freeform 262"/>
              <p:cNvSpPr/>
              <p:nvPr/>
            </p:nvSpPr>
            <p:spPr bwMode="auto">
              <a:xfrm>
                <a:off x="3986" y="3027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4" name="Freeform 263"/>
              <p:cNvSpPr/>
              <p:nvPr/>
            </p:nvSpPr>
            <p:spPr bwMode="auto">
              <a:xfrm>
                <a:off x="3899" y="3091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5" name="Rectangle 264"/>
              <p:cNvSpPr>
                <a:spLocks noChangeArrowheads="1"/>
              </p:cNvSpPr>
              <p:nvPr/>
            </p:nvSpPr>
            <p:spPr bwMode="auto">
              <a:xfrm>
                <a:off x="4013" y="3004"/>
                <a:ext cx="1" cy="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6" name="Freeform 265"/>
              <p:cNvSpPr/>
              <p:nvPr/>
            </p:nvSpPr>
            <p:spPr bwMode="auto">
              <a:xfrm>
                <a:off x="3903" y="3055"/>
                <a:ext cx="6" cy="2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7" name="Freeform 266"/>
              <p:cNvSpPr/>
              <p:nvPr/>
            </p:nvSpPr>
            <p:spPr bwMode="auto">
              <a:xfrm>
                <a:off x="3905" y="3055"/>
                <a:ext cx="4" cy="0"/>
              </a:xfrm>
              <a:custGeom>
                <a:avLst/>
                <a:gdLst>
                  <a:gd name="T0" fmla="*/ 1 w 2"/>
                  <a:gd name="T1" fmla="*/ 2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8" name="Freeform 267"/>
              <p:cNvSpPr/>
              <p:nvPr/>
            </p:nvSpPr>
            <p:spPr bwMode="auto">
              <a:xfrm>
                <a:off x="3897" y="3085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9" name="Freeform 268"/>
              <p:cNvSpPr/>
              <p:nvPr/>
            </p:nvSpPr>
            <p:spPr bwMode="auto">
              <a:xfrm>
                <a:off x="3897" y="3095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0" name="Freeform 269"/>
              <p:cNvSpPr/>
              <p:nvPr/>
            </p:nvSpPr>
            <p:spPr bwMode="auto">
              <a:xfrm>
                <a:off x="3984" y="3095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1" name="Freeform 270"/>
              <p:cNvSpPr/>
              <p:nvPr/>
            </p:nvSpPr>
            <p:spPr bwMode="auto">
              <a:xfrm>
                <a:off x="3600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2" name="Freeform 271"/>
              <p:cNvSpPr/>
              <p:nvPr/>
            </p:nvSpPr>
            <p:spPr bwMode="auto">
              <a:xfrm>
                <a:off x="3905" y="3100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3" name="Freeform 272"/>
              <p:cNvSpPr/>
              <p:nvPr/>
            </p:nvSpPr>
            <p:spPr bwMode="auto">
              <a:xfrm>
                <a:off x="4230" y="2480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1" y="1"/>
                      <a:pt x="2" y="1"/>
                    </a:cubicBezTo>
                    <a:cubicBezTo>
                      <a:pt x="2" y="0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4" name="Freeform 273"/>
              <p:cNvSpPr/>
              <p:nvPr/>
            </p:nvSpPr>
            <p:spPr bwMode="auto">
              <a:xfrm>
                <a:off x="3895" y="3080"/>
                <a:ext cx="4" cy="3"/>
              </a:xfrm>
              <a:custGeom>
                <a:avLst/>
                <a:gdLst>
                  <a:gd name="T0" fmla="*/ 0 w 2"/>
                  <a:gd name="T1" fmla="*/ 0 h 1"/>
                  <a:gd name="T2" fmla="*/ 1 w 2"/>
                  <a:gd name="T3" fmla="*/ 0 h 1"/>
                  <a:gd name="T4" fmla="*/ 1 w 2"/>
                  <a:gd name="T5" fmla="*/ 0 h 1"/>
                  <a:gd name="T6" fmla="*/ 0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5" name="Freeform 274"/>
              <p:cNvSpPr/>
              <p:nvPr/>
            </p:nvSpPr>
            <p:spPr bwMode="auto">
              <a:xfrm>
                <a:off x="4007" y="30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6" name="Freeform 275"/>
              <p:cNvSpPr/>
              <p:nvPr/>
            </p:nvSpPr>
            <p:spPr bwMode="auto">
              <a:xfrm>
                <a:off x="3598" y="18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7" name="Freeform 276"/>
              <p:cNvSpPr/>
              <p:nvPr/>
            </p:nvSpPr>
            <p:spPr bwMode="auto">
              <a:xfrm>
                <a:off x="4005" y="307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8" name="Freeform 277"/>
              <p:cNvSpPr/>
              <p:nvPr/>
            </p:nvSpPr>
            <p:spPr bwMode="auto">
              <a:xfrm>
                <a:off x="4007" y="308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9" name="Freeform 278"/>
              <p:cNvSpPr/>
              <p:nvPr/>
            </p:nvSpPr>
            <p:spPr bwMode="auto">
              <a:xfrm>
                <a:off x="3598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0" name="Freeform 279"/>
              <p:cNvSpPr/>
              <p:nvPr/>
            </p:nvSpPr>
            <p:spPr bwMode="auto">
              <a:xfrm>
                <a:off x="3598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0 w 1"/>
                  <a:gd name="T5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1" name="Freeform 280"/>
              <p:cNvSpPr/>
              <p:nvPr/>
            </p:nvSpPr>
            <p:spPr bwMode="auto">
              <a:xfrm>
                <a:off x="4009" y="308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2" name="Freeform 281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3" name="Freeform 282"/>
              <p:cNvSpPr/>
              <p:nvPr/>
            </p:nvSpPr>
            <p:spPr bwMode="auto">
              <a:xfrm>
                <a:off x="3929" y="1870"/>
                <a:ext cx="4" cy="8"/>
              </a:xfrm>
              <a:custGeom>
                <a:avLst/>
                <a:gdLst>
                  <a:gd name="T0" fmla="*/ 2 w 2"/>
                  <a:gd name="T1" fmla="*/ 1 h 4"/>
                  <a:gd name="T2" fmla="*/ 1 w 2"/>
                  <a:gd name="T3" fmla="*/ 4 h 4"/>
                  <a:gd name="T4" fmla="*/ 2 w 2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1"/>
                      <a:pt x="0" y="1"/>
                      <a:pt x="1" y="4"/>
                    </a:cubicBezTo>
                    <a:cubicBezTo>
                      <a:pt x="1" y="0"/>
                      <a:pt x="2" y="4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4" name="Freeform 283"/>
              <p:cNvSpPr/>
              <p:nvPr/>
            </p:nvSpPr>
            <p:spPr bwMode="auto">
              <a:xfrm>
                <a:off x="3687" y="1579"/>
                <a:ext cx="4" cy="4"/>
              </a:xfrm>
              <a:custGeom>
                <a:avLst/>
                <a:gdLst>
                  <a:gd name="T0" fmla="*/ 0 w 4"/>
                  <a:gd name="T1" fmla="*/ 4 h 4"/>
                  <a:gd name="T2" fmla="*/ 4 w 4"/>
                  <a:gd name="T3" fmla="*/ 0 h 4"/>
                  <a:gd name="T4" fmla="*/ 0 w 4"/>
                  <a:gd name="T5" fmla="*/ 2 h 4"/>
                  <a:gd name="T6" fmla="*/ 0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5" name="Freeform 284"/>
              <p:cNvSpPr/>
              <p:nvPr/>
            </p:nvSpPr>
            <p:spPr bwMode="auto">
              <a:xfrm>
                <a:off x="4086" y="1583"/>
                <a:ext cx="8" cy="4"/>
              </a:xfrm>
              <a:custGeom>
                <a:avLst/>
                <a:gdLst>
                  <a:gd name="T0" fmla="*/ 2 w 4"/>
                  <a:gd name="T1" fmla="*/ 2 h 2"/>
                  <a:gd name="T2" fmla="*/ 1 w 4"/>
                  <a:gd name="T3" fmla="*/ 0 h 2"/>
                  <a:gd name="T4" fmla="*/ 2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cubicBezTo>
                      <a:pt x="2" y="2"/>
                      <a:pt x="3" y="1"/>
                      <a:pt x="1" y="0"/>
                    </a:cubicBezTo>
                    <a:cubicBezTo>
                      <a:pt x="4" y="2"/>
                      <a:pt x="0" y="1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6" name="Freeform 285"/>
              <p:cNvSpPr/>
              <p:nvPr/>
            </p:nvSpPr>
            <p:spPr bwMode="auto">
              <a:xfrm>
                <a:off x="3574" y="1912"/>
                <a:ext cx="2" cy="21"/>
              </a:xfrm>
              <a:custGeom>
                <a:avLst/>
                <a:gdLst>
                  <a:gd name="T0" fmla="*/ 0 w 1"/>
                  <a:gd name="T1" fmla="*/ 0 h 10"/>
                  <a:gd name="T2" fmla="*/ 1 w 1"/>
                  <a:gd name="T3" fmla="*/ 10 h 10"/>
                  <a:gd name="T4" fmla="*/ 0 w 1"/>
                  <a:gd name="T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0">
                    <a:moveTo>
                      <a:pt x="0" y="0"/>
                    </a:moveTo>
                    <a:cubicBezTo>
                      <a:pt x="0" y="4"/>
                      <a:pt x="0" y="10"/>
                      <a:pt x="1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7" name="Freeform 286"/>
              <p:cNvSpPr>
                <a:spLocks noEditPoints="1"/>
              </p:cNvSpPr>
              <p:nvPr/>
            </p:nvSpPr>
            <p:spPr bwMode="auto">
              <a:xfrm>
                <a:off x="3559" y="1774"/>
                <a:ext cx="77" cy="91"/>
              </a:xfrm>
              <a:custGeom>
                <a:avLst/>
                <a:gdLst>
                  <a:gd name="T0" fmla="*/ 32 w 36"/>
                  <a:gd name="T1" fmla="*/ 19 h 43"/>
                  <a:gd name="T2" fmla="*/ 27 w 36"/>
                  <a:gd name="T3" fmla="*/ 2 h 43"/>
                  <a:gd name="T4" fmla="*/ 8 w 36"/>
                  <a:gd name="T5" fmla="*/ 14 h 43"/>
                  <a:gd name="T6" fmla="*/ 16 w 36"/>
                  <a:gd name="T7" fmla="*/ 25 h 43"/>
                  <a:gd name="T8" fmla="*/ 16 w 36"/>
                  <a:gd name="T9" fmla="*/ 24 h 43"/>
                  <a:gd name="T10" fmla="*/ 17 w 36"/>
                  <a:gd name="T11" fmla="*/ 24 h 43"/>
                  <a:gd name="T12" fmla="*/ 17 w 36"/>
                  <a:gd name="T13" fmla="*/ 23 h 43"/>
                  <a:gd name="T14" fmla="*/ 17 w 36"/>
                  <a:gd name="T15" fmla="*/ 24 h 43"/>
                  <a:gd name="T16" fmla="*/ 19 w 36"/>
                  <a:gd name="T17" fmla="*/ 23 h 43"/>
                  <a:gd name="T18" fmla="*/ 18 w 36"/>
                  <a:gd name="T19" fmla="*/ 24 h 43"/>
                  <a:gd name="T20" fmla="*/ 17 w 36"/>
                  <a:gd name="T21" fmla="*/ 24 h 43"/>
                  <a:gd name="T22" fmla="*/ 19 w 36"/>
                  <a:gd name="T23" fmla="*/ 23 h 43"/>
                  <a:gd name="T24" fmla="*/ 20 w 36"/>
                  <a:gd name="T25" fmla="*/ 23 h 43"/>
                  <a:gd name="T26" fmla="*/ 21 w 36"/>
                  <a:gd name="T27" fmla="*/ 24 h 43"/>
                  <a:gd name="T28" fmla="*/ 21 w 36"/>
                  <a:gd name="T29" fmla="*/ 23 h 43"/>
                  <a:gd name="T30" fmla="*/ 21 w 36"/>
                  <a:gd name="T31" fmla="*/ 23 h 43"/>
                  <a:gd name="T32" fmla="*/ 21 w 36"/>
                  <a:gd name="T33" fmla="*/ 23 h 43"/>
                  <a:gd name="T34" fmla="*/ 21 w 36"/>
                  <a:gd name="T35" fmla="*/ 24 h 43"/>
                  <a:gd name="T36" fmla="*/ 22 w 36"/>
                  <a:gd name="T37" fmla="*/ 24 h 43"/>
                  <a:gd name="T38" fmla="*/ 22 w 36"/>
                  <a:gd name="T39" fmla="*/ 24 h 43"/>
                  <a:gd name="T40" fmla="*/ 22 w 36"/>
                  <a:gd name="T41" fmla="*/ 19 h 43"/>
                  <a:gd name="T42" fmla="*/ 22 w 36"/>
                  <a:gd name="T43" fmla="*/ 19 h 43"/>
                  <a:gd name="T44" fmla="*/ 23 w 36"/>
                  <a:gd name="T45" fmla="*/ 23 h 43"/>
                  <a:gd name="T46" fmla="*/ 27 w 36"/>
                  <a:gd name="T47" fmla="*/ 24 h 43"/>
                  <a:gd name="T48" fmla="*/ 25 w 36"/>
                  <a:gd name="T49" fmla="*/ 24 h 43"/>
                  <a:gd name="T50" fmla="*/ 25 w 36"/>
                  <a:gd name="T51" fmla="*/ 24 h 43"/>
                  <a:gd name="T52" fmla="*/ 26 w 36"/>
                  <a:gd name="T53" fmla="*/ 23 h 43"/>
                  <a:gd name="T54" fmla="*/ 25 w 36"/>
                  <a:gd name="T55" fmla="*/ 24 h 43"/>
                  <a:gd name="T56" fmla="*/ 24 w 36"/>
                  <a:gd name="T57" fmla="*/ 24 h 43"/>
                  <a:gd name="T58" fmla="*/ 24 w 36"/>
                  <a:gd name="T59" fmla="*/ 22 h 43"/>
                  <a:gd name="T60" fmla="*/ 24 w 36"/>
                  <a:gd name="T61" fmla="*/ 24 h 43"/>
                  <a:gd name="T62" fmla="*/ 23 w 36"/>
                  <a:gd name="T63" fmla="*/ 24 h 43"/>
                  <a:gd name="T64" fmla="*/ 23 w 36"/>
                  <a:gd name="T65" fmla="*/ 24 h 43"/>
                  <a:gd name="T66" fmla="*/ 24 w 36"/>
                  <a:gd name="T67" fmla="*/ 24 h 43"/>
                  <a:gd name="T68" fmla="*/ 24 w 36"/>
                  <a:gd name="T69" fmla="*/ 24 h 43"/>
                  <a:gd name="T70" fmla="*/ 25 w 36"/>
                  <a:gd name="T71" fmla="*/ 24 h 43"/>
                  <a:gd name="T72" fmla="*/ 29 w 36"/>
                  <a:gd name="T73" fmla="*/ 24 h 43"/>
                  <a:gd name="T74" fmla="*/ 26 w 36"/>
                  <a:gd name="T75" fmla="*/ 24 h 43"/>
                  <a:gd name="T76" fmla="*/ 24 w 36"/>
                  <a:gd name="T77" fmla="*/ 22 h 43"/>
                  <a:gd name="T78" fmla="*/ 23 w 36"/>
                  <a:gd name="T79" fmla="*/ 21 h 43"/>
                  <a:gd name="T80" fmla="*/ 24 w 36"/>
                  <a:gd name="T81" fmla="*/ 21 h 43"/>
                  <a:gd name="T82" fmla="*/ 24 w 36"/>
                  <a:gd name="T83" fmla="*/ 21 h 43"/>
                  <a:gd name="T84" fmla="*/ 23 w 36"/>
                  <a:gd name="T85" fmla="*/ 20 h 43"/>
                  <a:gd name="T86" fmla="*/ 22 w 36"/>
                  <a:gd name="T87" fmla="*/ 19 h 43"/>
                  <a:gd name="T88" fmla="*/ 22 w 36"/>
                  <a:gd name="T89" fmla="*/ 20 h 43"/>
                  <a:gd name="T90" fmla="*/ 21 w 36"/>
                  <a:gd name="T91" fmla="*/ 19 h 43"/>
                  <a:gd name="T92" fmla="*/ 22 w 36"/>
                  <a:gd name="T93" fmla="*/ 21 h 43"/>
                  <a:gd name="T94" fmla="*/ 20 w 36"/>
                  <a:gd name="T95" fmla="*/ 21 h 43"/>
                  <a:gd name="T96" fmla="*/ 17 w 36"/>
                  <a:gd name="T97" fmla="*/ 20 h 43"/>
                  <a:gd name="T98" fmla="*/ 20 w 36"/>
                  <a:gd name="T99" fmla="*/ 19 h 43"/>
                  <a:gd name="T100" fmla="*/ 18 w 36"/>
                  <a:gd name="T101" fmla="*/ 18 h 43"/>
                  <a:gd name="T102" fmla="*/ 19 w 36"/>
                  <a:gd name="T103" fmla="*/ 18 h 43"/>
                  <a:gd name="T104" fmla="*/ 20 w 36"/>
                  <a:gd name="T105" fmla="*/ 18 h 43"/>
                  <a:gd name="T106" fmla="*/ 21 w 36"/>
                  <a:gd name="T107" fmla="*/ 19 h 43"/>
                  <a:gd name="T108" fmla="*/ 20 w 36"/>
                  <a:gd name="T109" fmla="*/ 18 h 43"/>
                  <a:gd name="T110" fmla="*/ 18 w 36"/>
                  <a:gd name="T111" fmla="*/ 18 h 43"/>
                  <a:gd name="T112" fmla="*/ 18 w 36"/>
                  <a:gd name="T113" fmla="*/ 18 h 43"/>
                  <a:gd name="T114" fmla="*/ 15 w 36"/>
                  <a:gd name="T115" fmla="*/ 18 h 43"/>
                  <a:gd name="T116" fmla="*/ 18 w 36"/>
                  <a:gd name="T117" fmla="*/ 18 h 43"/>
                  <a:gd name="T118" fmla="*/ 18 w 36"/>
                  <a:gd name="T119" fmla="*/ 18 h 43"/>
                  <a:gd name="T120" fmla="*/ 17 w 36"/>
                  <a:gd name="T121" fmla="*/ 19 h 43"/>
                  <a:gd name="T122" fmla="*/ 16 w 36"/>
                  <a:gd name="T123" fmla="*/ 25 h 43"/>
                  <a:gd name="T124" fmla="*/ 14 w 36"/>
                  <a:gd name="T125" fmla="*/ 2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6" h="43">
                    <a:moveTo>
                      <a:pt x="5" y="16"/>
                    </a:moveTo>
                    <a:cubicBezTo>
                      <a:pt x="6" y="19"/>
                      <a:pt x="3" y="20"/>
                      <a:pt x="0" y="23"/>
                    </a:cubicBezTo>
                    <a:cubicBezTo>
                      <a:pt x="0" y="23"/>
                      <a:pt x="1" y="25"/>
                      <a:pt x="1" y="28"/>
                    </a:cubicBezTo>
                    <a:cubicBezTo>
                      <a:pt x="5" y="39"/>
                      <a:pt x="13" y="43"/>
                      <a:pt x="19" y="41"/>
                    </a:cubicBezTo>
                    <a:cubicBezTo>
                      <a:pt x="18" y="40"/>
                      <a:pt x="18" y="39"/>
                      <a:pt x="19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9" y="39"/>
                      <a:pt x="19" y="40"/>
                    </a:cubicBezTo>
                    <a:cubicBezTo>
                      <a:pt x="20" y="39"/>
                      <a:pt x="21" y="39"/>
                      <a:pt x="23" y="39"/>
                    </a:cubicBezTo>
                    <a:cubicBezTo>
                      <a:pt x="22" y="36"/>
                      <a:pt x="23" y="38"/>
                      <a:pt x="23" y="36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6"/>
                      <a:pt x="23" y="36"/>
                      <a:pt x="25" y="38"/>
                    </a:cubicBezTo>
                    <a:cubicBezTo>
                      <a:pt x="29" y="38"/>
                      <a:pt x="31" y="35"/>
                      <a:pt x="33" y="33"/>
                    </a:cubicBezTo>
                    <a:cubicBezTo>
                      <a:pt x="36" y="30"/>
                      <a:pt x="36" y="26"/>
                      <a:pt x="36" y="21"/>
                    </a:cubicBezTo>
                    <a:cubicBezTo>
                      <a:pt x="33" y="20"/>
                      <a:pt x="35" y="19"/>
                      <a:pt x="32" y="19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1" y="18"/>
                      <a:pt x="33" y="18"/>
                      <a:pt x="34" y="17"/>
                    </a:cubicBezTo>
                    <a:cubicBezTo>
                      <a:pt x="33" y="17"/>
                      <a:pt x="34" y="17"/>
                      <a:pt x="32" y="17"/>
                    </a:cubicBezTo>
                    <a:cubicBezTo>
                      <a:pt x="30" y="17"/>
                      <a:pt x="35" y="17"/>
                      <a:pt x="34" y="16"/>
                    </a:cubicBezTo>
                    <a:cubicBezTo>
                      <a:pt x="34" y="16"/>
                      <a:pt x="33" y="17"/>
                      <a:pt x="33" y="16"/>
                    </a:cubicBezTo>
                    <a:cubicBezTo>
                      <a:pt x="31" y="16"/>
                      <a:pt x="34" y="17"/>
                      <a:pt x="36" y="15"/>
                    </a:cubicBezTo>
                    <a:cubicBezTo>
                      <a:pt x="35" y="13"/>
                      <a:pt x="32" y="12"/>
                      <a:pt x="33" y="10"/>
                    </a:cubicBezTo>
                    <a:cubicBezTo>
                      <a:pt x="33" y="11"/>
                      <a:pt x="32" y="11"/>
                      <a:pt x="32" y="11"/>
                    </a:cubicBezTo>
                    <a:cubicBezTo>
                      <a:pt x="35" y="9"/>
                      <a:pt x="31" y="11"/>
                      <a:pt x="32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4" y="9"/>
                      <a:pt x="32" y="9"/>
                      <a:pt x="32" y="7"/>
                    </a:cubicBezTo>
                    <a:cubicBezTo>
                      <a:pt x="30" y="7"/>
                      <a:pt x="32" y="5"/>
                      <a:pt x="30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7" y="6"/>
                      <a:pt x="29" y="1"/>
                      <a:pt x="27" y="3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5" y="1"/>
                      <a:pt x="21" y="0"/>
                      <a:pt x="18" y="3"/>
                    </a:cubicBezTo>
                    <a:cubicBezTo>
                      <a:pt x="16" y="3"/>
                      <a:pt x="12" y="1"/>
                      <a:pt x="13" y="3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4"/>
                      <a:pt x="12" y="3"/>
                    </a:cubicBezTo>
                    <a:cubicBezTo>
                      <a:pt x="13" y="5"/>
                      <a:pt x="11" y="4"/>
                      <a:pt x="11" y="4"/>
                    </a:cubicBezTo>
                    <a:cubicBezTo>
                      <a:pt x="11" y="5"/>
                      <a:pt x="11" y="5"/>
                      <a:pt x="11" y="6"/>
                    </a:cubicBezTo>
                    <a:cubicBezTo>
                      <a:pt x="9" y="4"/>
                      <a:pt x="11" y="8"/>
                      <a:pt x="9" y="7"/>
                    </a:cubicBezTo>
                    <a:cubicBezTo>
                      <a:pt x="12" y="9"/>
                      <a:pt x="10" y="8"/>
                      <a:pt x="10" y="9"/>
                    </a:cubicBezTo>
                    <a:cubicBezTo>
                      <a:pt x="10" y="9"/>
                      <a:pt x="10" y="9"/>
                      <a:pt x="9" y="8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9"/>
                      <a:pt x="10" y="10"/>
                      <a:pt x="9" y="10"/>
                    </a:cubicBezTo>
                    <a:cubicBezTo>
                      <a:pt x="7" y="9"/>
                      <a:pt x="9" y="11"/>
                      <a:pt x="8" y="10"/>
                    </a:cubicBezTo>
                    <a:cubicBezTo>
                      <a:pt x="10" y="11"/>
                      <a:pt x="11" y="13"/>
                      <a:pt x="10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2"/>
                      <a:pt x="5" y="12"/>
                      <a:pt x="8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8" y="15"/>
                      <a:pt x="6" y="15"/>
                      <a:pt x="8" y="17"/>
                    </a:cubicBezTo>
                    <a:cubicBezTo>
                      <a:pt x="8" y="17"/>
                      <a:pt x="7" y="17"/>
                      <a:pt x="7" y="17"/>
                    </a:cubicBezTo>
                    <a:cubicBezTo>
                      <a:pt x="6" y="17"/>
                      <a:pt x="5" y="16"/>
                      <a:pt x="5" y="16"/>
                    </a:cubicBezTo>
                    <a:close/>
                    <a:moveTo>
                      <a:pt x="16" y="26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7"/>
                      <a:pt x="16" y="27"/>
                      <a:pt x="16" y="26"/>
                    </a:cubicBezTo>
                    <a:close/>
                    <a:moveTo>
                      <a:pt x="17" y="24"/>
                    </a:moveTo>
                    <a:cubicBezTo>
                      <a:pt x="17" y="25"/>
                      <a:pt x="16" y="25"/>
                      <a:pt x="17" y="27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7" y="24"/>
                    </a:cubicBezTo>
                    <a:cubicBezTo>
                      <a:pt x="17" y="25"/>
                      <a:pt x="17" y="25"/>
                      <a:pt x="17" y="24"/>
                    </a:cubicBezTo>
                    <a:close/>
                    <a:moveTo>
                      <a:pt x="16" y="25"/>
                    </a:move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5"/>
                      <a:pt x="17" y="23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6" y="25"/>
                      <a:pt x="17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5"/>
                      <a:pt x="17" y="24"/>
                      <a:pt x="17" y="24"/>
                    </a:cubicBezTo>
                    <a:close/>
                    <a:moveTo>
                      <a:pt x="18" y="24"/>
                    </a:move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lose/>
                    <a:moveTo>
                      <a:pt x="20" y="23"/>
                    </a:move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19" y="23"/>
                      <a:pt x="19" y="23"/>
                    </a:cubicBezTo>
                    <a:cubicBezTo>
                      <a:pt x="19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8" y="25"/>
                      <a:pt x="19" y="26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3"/>
                      <a:pt x="17" y="23"/>
                    </a:cubicBezTo>
                    <a:cubicBezTo>
                      <a:pt x="17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2"/>
                      <a:pt x="17" y="22"/>
                      <a:pt x="17" y="22"/>
                    </a:cubicBezTo>
                    <a:cubicBezTo>
                      <a:pt x="18" y="22"/>
                      <a:pt x="18" y="23"/>
                      <a:pt x="18" y="23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9" y="22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1" y="24"/>
                      <a:pt x="21" y="24"/>
                      <a:pt x="21" y="25"/>
                    </a:cubicBezTo>
                    <a:lnTo>
                      <a:pt x="20" y="24"/>
                    </a:ln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2" y="25"/>
                    </a:cubicBezTo>
                    <a:lnTo>
                      <a:pt x="21" y="24"/>
                    </a:lnTo>
                    <a:close/>
                    <a:moveTo>
                      <a:pt x="22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lnTo>
                      <a:pt x="22" y="23"/>
                    </a:ln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3" y="24"/>
                      <a:pt x="22" y="24"/>
                    </a:cubicBezTo>
                    <a:close/>
                    <a:moveTo>
                      <a:pt x="22" y="22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2" y="22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2" y="20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3" y="23"/>
                    </a:moveTo>
                    <a:cubicBezTo>
                      <a:pt x="23" y="23"/>
                      <a:pt x="23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2"/>
                      <a:pt x="23" y="22"/>
                    </a:cubicBezTo>
                    <a:close/>
                    <a:moveTo>
                      <a:pt x="27" y="24"/>
                    </a:moveTo>
                    <a:cubicBezTo>
                      <a:pt x="26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5" y="24"/>
                    </a:cubicBezTo>
                    <a:cubicBezTo>
                      <a:pt x="26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3"/>
                    </a:move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6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6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5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6" y="23"/>
                    </a:cubicBezTo>
                    <a:cubicBezTo>
                      <a:pt x="25" y="23"/>
                      <a:pt x="25" y="23"/>
                      <a:pt x="25" y="23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lnTo>
                      <a:pt x="24" y="22"/>
                    </a:ln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4" y="22"/>
                      <a:pt x="24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3"/>
                      <a:pt x="23" y="23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4"/>
                    </a:move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5"/>
                      <a:pt x="27" y="25"/>
                      <a:pt x="27" y="25"/>
                    </a:cubicBezTo>
                    <a:cubicBezTo>
                      <a:pt x="26" y="24"/>
                      <a:pt x="25" y="24"/>
                      <a:pt x="24" y="24"/>
                    </a:cubicBezTo>
                    <a:close/>
                    <a:moveTo>
                      <a:pt x="27" y="25"/>
                    </a:move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8" y="24"/>
                      <a:pt x="28" y="24"/>
                      <a:pt x="27" y="24"/>
                    </a:cubicBezTo>
                    <a:close/>
                    <a:moveTo>
                      <a:pt x="29" y="24"/>
                    </a:moveTo>
                    <a:cubicBezTo>
                      <a:pt x="29" y="24"/>
                      <a:pt x="26" y="24"/>
                      <a:pt x="27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6" y="24"/>
                    </a:cubicBezTo>
                    <a:lnTo>
                      <a:pt x="29" y="24"/>
                    </a:lnTo>
                    <a:close/>
                    <a:moveTo>
                      <a:pt x="27" y="24"/>
                    </a:move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2"/>
                    </a:moveTo>
                    <a:cubicBezTo>
                      <a:pt x="26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6" y="22"/>
                      <a:pt x="26" y="22"/>
                    </a:cubicBezTo>
                    <a:close/>
                    <a:moveTo>
                      <a:pt x="25" y="22"/>
                    </a:move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5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4" y="22"/>
                      <a:pt x="24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2" y="21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4" y="21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lose/>
                    <a:moveTo>
                      <a:pt x="23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3" y="21"/>
                      <a:pt x="23" y="21"/>
                      <a:pt x="23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5" y="21"/>
                    </a:cubicBezTo>
                    <a:cubicBezTo>
                      <a:pt x="25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9"/>
                      <a:pt x="23" y="19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19"/>
                      <a:pt x="22" y="18"/>
                      <a:pt x="22" y="18"/>
                    </a:cubicBezTo>
                    <a:cubicBezTo>
                      <a:pt x="21" y="17"/>
                      <a:pt x="22" y="18"/>
                      <a:pt x="23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19"/>
                    </a:cubicBezTo>
                    <a:close/>
                    <a:moveTo>
                      <a:pt x="22" y="21"/>
                    </a:move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2" y="21"/>
                    </a:cubicBezTo>
                    <a:close/>
                    <a:moveTo>
                      <a:pt x="22" y="21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2" y="21"/>
                      <a:pt x="22" y="21"/>
                    </a:cubicBezTo>
                    <a:close/>
                    <a:moveTo>
                      <a:pt x="20" y="21"/>
                    </a:moveTo>
                    <a:cubicBezTo>
                      <a:pt x="20" y="21"/>
                      <a:pt x="20" y="22"/>
                      <a:pt x="20" y="22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8" y="21"/>
                      <a:pt x="18" y="20"/>
                      <a:pt x="17" y="21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7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7" y="20"/>
                      <a:pt x="17" y="20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19" y="19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8"/>
                      <a:pt x="19" y="21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20" y="20"/>
                    </a:cubicBezTo>
                    <a:cubicBezTo>
                      <a:pt x="20" y="20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1"/>
                      <a:pt x="20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0" y="21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8" y="18"/>
                    </a:cubicBezTo>
                    <a:cubicBezTo>
                      <a:pt x="19" y="18"/>
                      <a:pt x="19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ubicBezTo>
                      <a:pt x="18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8"/>
                    </a:cubicBezTo>
                    <a:cubicBezTo>
                      <a:pt x="20" y="19"/>
                      <a:pt x="20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9"/>
                      <a:pt x="20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1" y="19"/>
                    </a:cubicBezTo>
                    <a:lnTo>
                      <a:pt x="20" y="18"/>
                    </a:lnTo>
                    <a:close/>
                    <a:moveTo>
                      <a:pt x="19" y="18"/>
                    </a:moveTo>
                    <a:cubicBezTo>
                      <a:pt x="20" y="17"/>
                      <a:pt x="20" y="17"/>
                      <a:pt x="20" y="17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9"/>
                      <a:pt x="18" y="18"/>
                      <a:pt x="16" y="18"/>
                    </a:cubicBezTo>
                    <a:cubicBezTo>
                      <a:pt x="18" y="18"/>
                      <a:pt x="16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8" y="18"/>
                      <a:pt x="17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7" y="18"/>
                      <a:pt x="18" y="18"/>
                    </a:cubicBezTo>
                    <a:cubicBezTo>
                      <a:pt x="17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7" y="18"/>
                      <a:pt x="17" y="19"/>
                    </a:cubicBezTo>
                    <a:cubicBezTo>
                      <a:pt x="16" y="19"/>
                      <a:pt x="17" y="18"/>
                      <a:pt x="18" y="18"/>
                    </a:cubicBezTo>
                    <a:cubicBezTo>
                      <a:pt x="16" y="19"/>
                      <a:pt x="17" y="18"/>
                      <a:pt x="16" y="19"/>
                    </a:cubicBezTo>
                    <a:cubicBezTo>
                      <a:pt x="16" y="19"/>
                      <a:pt x="17" y="19"/>
                      <a:pt x="17" y="19"/>
                    </a:cubicBezTo>
                    <a:cubicBezTo>
                      <a:pt x="17" y="19"/>
                      <a:pt x="19" y="18"/>
                      <a:pt x="17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9" y="18"/>
                    </a:cubicBezTo>
                    <a:cubicBezTo>
                      <a:pt x="18" y="18"/>
                      <a:pt x="18" y="19"/>
                      <a:pt x="18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5" y="18"/>
                      <a:pt x="15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8" y="18"/>
                      <a:pt x="15" y="19"/>
                      <a:pt x="18" y="18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4"/>
                      <a:pt x="15" y="24"/>
                      <a:pt x="15" y="23"/>
                    </a:cubicBezTo>
                    <a:cubicBezTo>
                      <a:pt x="16" y="23"/>
                      <a:pt x="16" y="24"/>
                      <a:pt x="17" y="24"/>
                    </a:cubicBezTo>
                    <a:close/>
                    <a:moveTo>
                      <a:pt x="15" y="26"/>
                    </a:moveTo>
                    <a:cubicBezTo>
                      <a:pt x="15" y="26"/>
                      <a:pt x="15" y="26"/>
                      <a:pt x="15" y="26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5" y="26"/>
                      <a:pt x="15" y="26"/>
                      <a:pt x="15" y="27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lose/>
                    <a:moveTo>
                      <a:pt x="15" y="26"/>
                    </a:moveTo>
                    <a:cubicBezTo>
                      <a:pt x="14" y="27"/>
                      <a:pt x="15" y="26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5" y="26"/>
                      <a:pt x="15" y="26"/>
                    </a:cubicBezTo>
                    <a:close/>
                    <a:moveTo>
                      <a:pt x="15" y="29"/>
                    </a:moveTo>
                    <a:cubicBezTo>
                      <a:pt x="14" y="30"/>
                      <a:pt x="14" y="30"/>
                      <a:pt x="14" y="29"/>
                    </a:cubicBezTo>
                    <a:cubicBezTo>
                      <a:pt x="14" y="29"/>
                      <a:pt x="14" y="29"/>
                      <a:pt x="15" y="29"/>
                    </a:cubicBezTo>
                    <a:close/>
                    <a:moveTo>
                      <a:pt x="13" y="28"/>
                    </a:moveTo>
                    <a:cubicBezTo>
                      <a:pt x="13" y="28"/>
                      <a:pt x="13" y="27"/>
                      <a:pt x="13" y="27"/>
                    </a:cubicBezTo>
                    <a:cubicBezTo>
                      <a:pt x="13" y="27"/>
                      <a:pt x="13" y="28"/>
                      <a:pt x="13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8"/>
                      <a:pt x="12" y="28"/>
                      <a:pt x="12" y="29"/>
                    </a:cubicBezTo>
                    <a:lnTo>
                      <a:pt x="13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8" name="Freeform 287"/>
              <p:cNvSpPr/>
              <p:nvPr/>
            </p:nvSpPr>
            <p:spPr bwMode="auto">
              <a:xfrm>
                <a:off x="3608" y="1908"/>
                <a:ext cx="4" cy="6"/>
              </a:xfrm>
              <a:custGeom>
                <a:avLst/>
                <a:gdLst>
                  <a:gd name="T0" fmla="*/ 1 w 2"/>
                  <a:gd name="T1" fmla="*/ 0 h 3"/>
                  <a:gd name="T2" fmla="*/ 0 w 2"/>
                  <a:gd name="T3" fmla="*/ 2 h 3"/>
                  <a:gd name="T4" fmla="*/ 1 w 2"/>
                  <a:gd name="T5" fmla="*/ 3 h 3"/>
                  <a:gd name="T6" fmla="*/ 1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2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9" name="Freeform 288"/>
              <p:cNvSpPr/>
              <p:nvPr/>
            </p:nvSpPr>
            <p:spPr bwMode="auto">
              <a:xfrm>
                <a:off x="4113" y="1587"/>
                <a:ext cx="4" cy="5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0" y="0"/>
                      <a:pt x="1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0" name="Freeform 289"/>
              <p:cNvSpPr/>
              <p:nvPr/>
            </p:nvSpPr>
            <p:spPr bwMode="auto">
              <a:xfrm>
                <a:off x="3593" y="182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1" name="Freeform 290"/>
              <p:cNvSpPr/>
              <p:nvPr/>
            </p:nvSpPr>
            <p:spPr bwMode="auto">
              <a:xfrm>
                <a:off x="4251" y="1730"/>
                <a:ext cx="4" cy="4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4 h 4"/>
                  <a:gd name="T4" fmla="*/ 4 w 4"/>
                  <a:gd name="T5" fmla="*/ 0 h 4"/>
                  <a:gd name="T6" fmla="*/ 0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4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2" name="Freeform 291"/>
              <p:cNvSpPr/>
              <p:nvPr/>
            </p:nvSpPr>
            <p:spPr bwMode="auto">
              <a:xfrm>
                <a:off x="3980" y="2436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3" name="Freeform 292"/>
              <p:cNvSpPr/>
              <p:nvPr/>
            </p:nvSpPr>
            <p:spPr bwMode="auto">
              <a:xfrm>
                <a:off x="3980" y="2446"/>
                <a:ext cx="4" cy="5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0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2"/>
                      <a:pt x="0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4" name="Freeform 293"/>
              <p:cNvSpPr/>
              <p:nvPr/>
            </p:nvSpPr>
            <p:spPr bwMode="auto">
              <a:xfrm>
                <a:off x="4062" y="2253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5" name="Freeform 294"/>
              <p:cNvSpPr/>
              <p:nvPr/>
            </p:nvSpPr>
            <p:spPr bwMode="auto">
              <a:xfrm>
                <a:off x="4162" y="2200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0"/>
                      <a:pt x="1" y="2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6" name="Freeform 295"/>
              <p:cNvSpPr/>
              <p:nvPr/>
            </p:nvSpPr>
            <p:spPr bwMode="auto">
              <a:xfrm>
                <a:off x="4164" y="2139"/>
                <a:ext cx="4" cy="2"/>
              </a:xfrm>
              <a:custGeom>
                <a:avLst/>
                <a:gdLst>
                  <a:gd name="T0" fmla="*/ 4 w 4"/>
                  <a:gd name="T1" fmla="*/ 2 h 2"/>
                  <a:gd name="T2" fmla="*/ 4 w 4"/>
                  <a:gd name="T3" fmla="*/ 0 h 2"/>
                  <a:gd name="T4" fmla="*/ 0 w 4"/>
                  <a:gd name="T5" fmla="*/ 2 h 2"/>
                  <a:gd name="T6" fmla="*/ 4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2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7" name="Freeform 296"/>
              <p:cNvSpPr/>
              <p:nvPr/>
            </p:nvSpPr>
            <p:spPr bwMode="auto">
              <a:xfrm>
                <a:off x="3606" y="1819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8" name="Oval 297"/>
              <p:cNvSpPr>
                <a:spLocks noChangeArrowheads="1"/>
              </p:cNvSpPr>
              <p:nvPr/>
            </p:nvSpPr>
            <p:spPr bwMode="auto">
              <a:xfrm>
                <a:off x="3598" y="1817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9" name="Oval 298"/>
              <p:cNvSpPr>
                <a:spLocks noChangeArrowheads="1"/>
              </p:cNvSpPr>
              <p:nvPr/>
            </p:nvSpPr>
            <p:spPr bwMode="auto">
              <a:xfrm>
                <a:off x="3600" y="1817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0" name="Freeform 299"/>
              <p:cNvSpPr/>
              <p:nvPr/>
            </p:nvSpPr>
            <p:spPr bwMode="auto">
              <a:xfrm>
                <a:off x="3598" y="181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  <a:gd name="T3" fmla="*/ 0 w 1"/>
                  <a:gd name="T4" fmla="*/ 0 w 1"/>
                  <a:gd name="T5" fmla="*/ 1 w 1"/>
                  <a:gd name="T6" fmla="*/ 1 w 1"/>
                  <a:gd name="T7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1" name="Oval 300"/>
              <p:cNvSpPr>
                <a:spLocks noChangeArrowheads="1"/>
              </p:cNvSpPr>
              <p:nvPr/>
            </p:nvSpPr>
            <p:spPr bwMode="auto">
              <a:xfrm>
                <a:off x="3602" y="1819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2" name="Freeform 301"/>
              <p:cNvSpPr/>
              <p:nvPr/>
            </p:nvSpPr>
            <p:spPr bwMode="auto">
              <a:xfrm>
                <a:off x="3602" y="1817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1 h 1"/>
                  <a:gd name="T4" fmla="*/ 0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3" name="Freeform 302"/>
              <p:cNvSpPr/>
              <p:nvPr/>
            </p:nvSpPr>
            <p:spPr bwMode="auto">
              <a:xfrm>
                <a:off x="3602" y="181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4" name="Oval 303"/>
              <p:cNvSpPr>
                <a:spLocks noChangeArrowheads="1"/>
              </p:cNvSpPr>
              <p:nvPr/>
            </p:nvSpPr>
            <p:spPr bwMode="auto">
              <a:xfrm>
                <a:off x="3593" y="1814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5" name="Freeform 304"/>
              <p:cNvSpPr/>
              <p:nvPr/>
            </p:nvSpPr>
            <p:spPr bwMode="auto">
              <a:xfrm>
                <a:off x="3598" y="1814"/>
                <a:ext cx="0" cy="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6" name="Freeform 305"/>
              <p:cNvSpPr/>
              <p:nvPr/>
            </p:nvSpPr>
            <p:spPr bwMode="auto">
              <a:xfrm>
                <a:off x="3598" y="181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7" name="Oval 306"/>
              <p:cNvSpPr>
                <a:spLocks noChangeArrowheads="1"/>
              </p:cNvSpPr>
              <p:nvPr/>
            </p:nvSpPr>
            <p:spPr bwMode="auto">
              <a:xfrm>
                <a:off x="3612" y="1821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8" name="Freeform 307"/>
              <p:cNvSpPr/>
              <p:nvPr/>
            </p:nvSpPr>
            <p:spPr bwMode="auto">
              <a:xfrm>
                <a:off x="3977" y="2478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9" name="Freeform 308"/>
              <p:cNvSpPr/>
              <p:nvPr/>
            </p:nvSpPr>
            <p:spPr bwMode="auto">
              <a:xfrm>
                <a:off x="3595" y="1812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0" name="Freeform 309"/>
              <p:cNvSpPr/>
              <p:nvPr/>
            </p:nvSpPr>
            <p:spPr bwMode="auto">
              <a:xfrm>
                <a:off x="3598" y="1814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1" name="Freeform 310"/>
              <p:cNvSpPr/>
              <p:nvPr/>
            </p:nvSpPr>
            <p:spPr bwMode="auto">
              <a:xfrm>
                <a:off x="3967" y="2491"/>
                <a:ext cx="4" cy="4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2" name="Freeform 311"/>
              <p:cNvSpPr/>
              <p:nvPr/>
            </p:nvSpPr>
            <p:spPr bwMode="auto">
              <a:xfrm>
                <a:off x="3825" y="2268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3" name="Freeform 312"/>
              <p:cNvSpPr/>
              <p:nvPr/>
            </p:nvSpPr>
            <p:spPr bwMode="auto">
              <a:xfrm>
                <a:off x="3810" y="2268"/>
                <a:ext cx="8" cy="2"/>
              </a:xfrm>
              <a:custGeom>
                <a:avLst/>
                <a:gdLst>
                  <a:gd name="T0" fmla="*/ 4 w 4"/>
                  <a:gd name="T1" fmla="*/ 0 h 1"/>
                  <a:gd name="T2" fmla="*/ 0 w 4"/>
                  <a:gd name="T3" fmla="*/ 0 h 1"/>
                  <a:gd name="T4" fmla="*/ 4 w 4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1"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4" name="Freeform 313"/>
              <p:cNvSpPr/>
              <p:nvPr/>
            </p:nvSpPr>
            <p:spPr bwMode="auto">
              <a:xfrm>
                <a:off x="3835" y="2275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5" name="Freeform 314"/>
              <p:cNvSpPr/>
              <p:nvPr/>
            </p:nvSpPr>
            <p:spPr bwMode="auto">
              <a:xfrm>
                <a:off x="3833" y="2268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1"/>
                      <a:pt x="0" y="0"/>
                      <a:pt x="0" y="1"/>
                    </a:cubicBezTo>
                    <a:cubicBezTo>
                      <a:pt x="1" y="2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6" name="Freeform 315"/>
              <p:cNvSpPr/>
              <p:nvPr/>
            </p:nvSpPr>
            <p:spPr bwMode="auto">
              <a:xfrm>
                <a:off x="3833" y="2328"/>
                <a:ext cx="9" cy="2"/>
              </a:xfrm>
              <a:custGeom>
                <a:avLst/>
                <a:gdLst>
                  <a:gd name="T0" fmla="*/ 0 w 4"/>
                  <a:gd name="T1" fmla="*/ 1 h 1"/>
                  <a:gd name="T2" fmla="*/ 4 w 4"/>
                  <a:gd name="T3" fmla="*/ 0 h 1"/>
                  <a:gd name="T4" fmla="*/ 4 w 4"/>
                  <a:gd name="T5" fmla="*/ 0 h 1"/>
                  <a:gd name="T6" fmla="*/ 3 w 4"/>
                  <a:gd name="T7" fmla="*/ 0 h 1"/>
                  <a:gd name="T8" fmla="*/ 2 w 4"/>
                  <a:gd name="T9" fmla="*/ 0 h 1"/>
                  <a:gd name="T10" fmla="*/ 0 w 4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1" y="1"/>
                      <a:pt x="3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2" y="0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7" name="Freeform 316"/>
              <p:cNvSpPr/>
              <p:nvPr/>
            </p:nvSpPr>
            <p:spPr bwMode="auto">
              <a:xfrm>
                <a:off x="3837" y="2330"/>
                <a:ext cx="5" cy="2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1 h 1"/>
                  <a:gd name="T4" fmla="*/ 0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1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8" name="Freeform 317"/>
              <p:cNvSpPr/>
              <p:nvPr/>
            </p:nvSpPr>
            <p:spPr bwMode="auto">
              <a:xfrm>
                <a:off x="3839" y="2328"/>
                <a:ext cx="5" cy="0"/>
              </a:xfrm>
              <a:custGeom>
                <a:avLst/>
                <a:gdLst>
                  <a:gd name="T0" fmla="*/ 1 w 2"/>
                  <a:gd name="T1" fmla="*/ 0 w 2"/>
                  <a:gd name="T2" fmla="*/ 1 w 2"/>
                  <a:gd name="T3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9" name="Freeform 318"/>
              <p:cNvSpPr/>
              <p:nvPr/>
            </p:nvSpPr>
            <p:spPr bwMode="auto">
              <a:xfrm>
                <a:off x="3827" y="2268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0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1" y="1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0" name="Freeform 319"/>
              <p:cNvSpPr/>
              <p:nvPr/>
            </p:nvSpPr>
            <p:spPr bwMode="auto">
              <a:xfrm>
                <a:off x="3729" y="2856"/>
                <a:ext cx="6" cy="4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" y="1"/>
                      <a:pt x="2" y="1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1" name="Freeform 320"/>
              <p:cNvSpPr/>
              <p:nvPr/>
            </p:nvSpPr>
            <p:spPr bwMode="auto">
              <a:xfrm>
                <a:off x="3731" y="2854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0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2" name="Freeform 321"/>
              <p:cNvSpPr/>
              <p:nvPr/>
            </p:nvSpPr>
            <p:spPr bwMode="auto">
              <a:xfrm>
                <a:off x="3897" y="2822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3" name="Freeform 322"/>
              <p:cNvSpPr/>
              <p:nvPr/>
            </p:nvSpPr>
            <p:spPr bwMode="auto">
              <a:xfrm>
                <a:off x="4007" y="2790"/>
                <a:ext cx="2" cy="4"/>
              </a:xfrm>
              <a:custGeom>
                <a:avLst/>
                <a:gdLst>
                  <a:gd name="T0" fmla="*/ 2 w 2"/>
                  <a:gd name="T1" fmla="*/ 4 h 4"/>
                  <a:gd name="T2" fmla="*/ 2 w 2"/>
                  <a:gd name="T3" fmla="*/ 4 h 4"/>
                  <a:gd name="T4" fmla="*/ 0 w 2"/>
                  <a:gd name="T5" fmla="*/ 0 h 4"/>
                  <a:gd name="T6" fmla="*/ 2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lnTo>
                      <a:pt x="2" y="4"/>
                    </a:lnTo>
                    <a:lnTo>
                      <a:pt x="0" y="0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4" name="Freeform 323"/>
              <p:cNvSpPr/>
              <p:nvPr/>
            </p:nvSpPr>
            <p:spPr bwMode="auto">
              <a:xfrm>
                <a:off x="3971" y="2813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1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5" name="Freeform 324"/>
              <p:cNvSpPr/>
              <p:nvPr/>
            </p:nvSpPr>
            <p:spPr bwMode="auto">
              <a:xfrm>
                <a:off x="3969" y="2501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6" name="Freeform 325"/>
              <p:cNvSpPr/>
              <p:nvPr/>
            </p:nvSpPr>
            <p:spPr bwMode="auto">
              <a:xfrm>
                <a:off x="3850" y="28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7" name="Freeform 326"/>
              <p:cNvSpPr/>
              <p:nvPr/>
            </p:nvSpPr>
            <p:spPr bwMode="auto">
              <a:xfrm>
                <a:off x="3668" y="2060"/>
                <a:ext cx="8" cy="17"/>
              </a:xfrm>
              <a:custGeom>
                <a:avLst/>
                <a:gdLst>
                  <a:gd name="T0" fmla="*/ 4 w 4"/>
                  <a:gd name="T1" fmla="*/ 0 h 8"/>
                  <a:gd name="T2" fmla="*/ 0 w 4"/>
                  <a:gd name="T3" fmla="*/ 6 h 8"/>
                  <a:gd name="T4" fmla="*/ 4 w 4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8">
                    <a:moveTo>
                      <a:pt x="4" y="0"/>
                    </a:moveTo>
                    <a:cubicBezTo>
                      <a:pt x="2" y="1"/>
                      <a:pt x="1" y="5"/>
                      <a:pt x="0" y="6"/>
                    </a:cubicBezTo>
                    <a:cubicBezTo>
                      <a:pt x="1" y="8"/>
                      <a:pt x="3" y="1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8" name="Freeform 327"/>
              <p:cNvSpPr/>
              <p:nvPr/>
            </p:nvSpPr>
            <p:spPr bwMode="auto">
              <a:xfrm>
                <a:off x="3837" y="232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9" name="Freeform 328"/>
              <p:cNvSpPr/>
              <p:nvPr/>
            </p:nvSpPr>
            <p:spPr bwMode="auto">
              <a:xfrm>
                <a:off x="3965" y="2504"/>
                <a:ext cx="4" cy="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1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0" name="Freeform 329"/>
              <p:cNvSpPr/>
              <p:nvPr/>
            </p:nvSpPr>
            <p:spPr bwMode="auto">
              <a:xfrm>
                <a:off x="3973" y="2476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1" name="Freeform 330"/>
              <p:cNvSpPr/>
              <p:nvPr/>
            </p:nvSpPr>
            <p:spPr bwMode="auto">
              <a:xfrm>
                <a:off x="3965" y="2497"/>
                <a:ext cx="10" cy="4"/>
              </a:xfrm>
              <a:custGeom>
                <a:avLst/>
                <a:gdLst>
                  <a:gd name="T0" fmla="*/ 5 w 5"/>
                  <a:gd name="T1" fmla="*/ 1 h 2"/>
                  <a:gd name="T2" fmla="*/ 1 w 5"/>
                  <a:gd name="T3" fmla="*/ 2 h 2"/>
                  <a:gd name="T4" fmla="*/ 0 w 5"/>
                  <a:gd name="T5" fmla="*/ 2 h 2"/>
                  <a:gd name="T6" fmla="*/ 2 w 5"/>
                  <a:gd name="T7" fmla="*/ 2 h 2"/>
                  <a:gd name="T8" fmla="*/ 3 w 5"/>
                  <a:gd name="T9" fmla="*/ 1 h 2"/>
                  <a:gd name="T10" fmla="*/ 5 w 5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2">
                    <a:moveTo>
                      <a:pt x="5" y="1"/>
                    </a:moveTo>
                    <a:cubicBezTo>
                      <a:pt x="4" y="0"/>
                      <a:pt x="2" y="1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4" y="2"/>
                      <a:pt x="3" y="1"/>
                    </a:cubicBezTo>
                    <a:cubicBezTo>
                      <a:pt x="4" y="1"/>
                      <a:pt x="5" y="1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2" name="Freeform 331"/>
              <p:cNvSpPr/>
              <p:nvPr/>
            </p:nvSpPr>
            <p:spPr bwMode="auto">
              <a:xfrm>
                <a:off x="3835" y="2474"/>
                <a:ext cx="4" cy="0"/>
              </a:xfrm>
              <a:custGeom>
                <a:avLst/>
                <a:gdLst>
                  <a:gd name="T0" fmla="*/ 0 w 2"/>
                  <a:gd name="T1" fmla="*/ 1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3" name="Freeform 332"/>
              <p:cNvSpPr/>
              <p:nvPr/>
            </p:nvSpPr>
            <p:spPr bwMode="auto">
              <a:xfrm>
                <a:off x="3829" y="2345"/>
                <a:ext cx="4" cy="0"/>
              </a:xfrm>
              <a:custGeom>
                <a:avLst/>
                <a:gdLst>
                  <a:gd name="T0" fmla="*/ 1 w 2"/>
                  <a:gd name="T1" fmla="*/ 1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4" name="Freeform 333"/>
              <p:cNvSpPr/>
              <p:nvPr/>
            </p:nvSpPr>
            <p:spPr bwMode="auto">
              <a:xfrm>
                <a:off x="3831" y="2336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5" name="Freeform 334"/>
              <p:cNvSpPr/>
              <p:nvPr/>
            </p:nvSpPr>
            <p:spPr bwMode="auto">
              <a:xfrm>
                <a:off x="3850" y="2491"/>
                <a:ext cx="4" cy="2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4 w 4"/>
                  <a:gd name="T5" fmla="*/ 0 h 2"/>
                  <a:gd name="T6" fmla="*/ 0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lnTo>
                      <a:pt x="0" y="2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6" name="Freeform 335"/>
              <p:cNvSpPr/>
              <p:nvPr/>
            </p:nvSpPr>
            <p:spPr bwMode="auto">
              <a:xfrm>
                <a:off x="3835" y="233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7" name="Rectangle 336"/>
              <p:cNvSpPr>
                <a:spLocks noChangeArrowheads="1"/>
              </p:cNvSpPr>
              <p:nvPr/>
            </p:nvSpPr>
            <p:spPr bwMode="auto">
              <a:xfrm>
                <a:off x="3835" y="2434"/>
                <a:ext cx="2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8" name="Freeform 337"/>
              <p:cNvSpPr/>
              <p:nvPr/>
            </p:nvSpPr>
            <p:spPr bwMode="auto">
              <a:xfrm>
                <a:off x="3831" y="2349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2" y="0"/>
                      <a:pt x="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9" name="Freeform 338"/>
              <p:cNvSpPr/>
              <p:nvPr/>
            </p:nvSpPr>
            <p:spPr bwMode="auto">
              <a:xfrm>
                <a:off x="3602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0" name="Freeform 339"/>
              <p:cNvSpPr/>
              <p:nvPr/>
            </p:nvSpPr>
            <p:spPr bwMode="auto">
              <a:xfrm>
                <a:off x="3905" y="22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1" name="Freeform 340"/>
              <p:cNvSpPr/>
              <p:nvPr/>
            </p:nvSpPr>
            <p:spPr bwMode="auto">
              <a:xfrm>
                <a:off x="3778" y="2979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2" name="Freeform 341"/>
              <p:cNvSpPr/>
              <p:nvPr/>
            </p:nvSpPr>
            <p:spPr bwMode="auto">
              <a:xfrm>
                <a:off x="3746" y="2826"/>
                <a:ext cx="399" cy="167"/>
              </a:xfrm>
              <a:custGeom>
                <a:avLst/>
                <a:gdLst>
                  <a:gd name="T0" fmla="*/ 154 w 188"/>
                  <a:gd name="T1" fmla="*/ 20 h 79"/>
                  <a:gd name="T2" fmla="*/ 145 w 188"/>
                  <a:gd name="T3" fmla="*/ 25 h 79"/>
                  <a:gd name="T4" fmla="*/ 108 w 188"/>
                  <a:gd name="T5" fmla="*/ 47 h 79"/>
                  <a:gd name="T6" fmla="*/ 94 w 188"/>
                  <a:gd name="T7" fmla="*/ 49 h 79"/>
                  <a:gd name="T8" fmla="*/ 84 w 188"/>
                  <a:gd name="T9" fmla="*/ 48 h 79"/>
                  <a:gd name="T10" fmla="*/ 64 w 188"/>
                  <a:gd name="T11" fmla="*/ 52 h 79"/>
                  <a:gd name="T12" fmla="*/ 52 w 188"/>
                  <a:gd name="T13" fmla="*/ 54 h 79"/>
                  <a:gd name="T14" fmla="*/ 33 w 188"/>
                  <a:gd name="T15" fmla="*/ 56 h 79"/>
                  <a:gd name="T16" fmla="*/ 23 w 188"/>
                  <a:gd name="T17" fmla="*/ 60 h 79"/>
                  <a:gd name="T18" fmla="*/ 12 w 188"/>
                  <a:gd name="T19" fmla="*/ 55 h 79"/>
                  <a:gd name="T20" fmla="*/ 5 w 188"/>
                  <a:gd name="T21" fmla="*/ 55 h 79"/>
                  <a:gd name="T22" fmla="*/ 5 w 188"/>
                  <a:gd name="T23" fmla="*/ 53 h 79"/>
                  <a:gd name="T24" fmla="*/ 4 w 188"/>
                  <a:gd name="T25" fmla="*/ 51 h 79"/>
                  <a:gd name="T26" fmla="*/ 3 w 188"/>
                  <a:gd name="T27" fmla="*/ 53 h 79"/>
                  <a:gd name="T28" fmla="*/ 3 w 188"/>
                  <a:gd name="T29" fmla="*/ 56 h 79"/>
                  <a:gd name="T30" fmla="*/ 0 w 188"/>
                  <a:gd name="T31" fmla="*/ 58 h 79"/>
                  <a:gd name="T32" fmla="*/ 2 w 188"/>
                  <a:gd name="T33" fmla="*/ 61 h 79"/>
                  <a:gd name="T34" fmla="*/ 13 w 188"/>
                  <a:gd name="T35" fmla="*/ 66 h 79"/>
                  <a:gd name="T36" fmla="*/ 15 w 188"/>
                  <a:gd name="T37" fmla="*/ 70 h 79"/>
                  <a:gd name="T38" fmla="*/ 16 w 188"/>
                  <a:gd name="T39" fmla="*/ 72 h 79"/>
                  <a:gd name="T40" fmla="*/ 18 w 188"/>
                  <a:gd name="T41" fmla="*/ 76 h 79"/>
                  <a:gd name="T42" fmla="*/ 21 w 188"/>
                  <a:gd name="T43" fmla="*/ 71 h 79"/>
                  <a:gd name="T44" fmla="*/ 26 w 188"/>
                  <a:gd name="T45" fmla="*/ 67 h 79"/>
                  <a:gd name="T46" fmla="*/ 27 w 188"/>
                  <a:gd name="T47" fmla="*/ 76 h 79"/>
                  <a:gd name="T48" fmla="*/ 30 w 188"/>
                  <a:gd name="T49" fmla="*/ 74 h 79"/>
                  <a:gd name="T50" fmla="*/ 31 w 188"/>
                  <a:gd name="T51" fmla="*/ 78 h 79"/>
                  <a:gd name="T52" fmla="*/ 35 w 188"/>
                  <a:gd name="T53" fmla="*/ 74 h 79"/>
                  <a:gd name="T54" fmla="*/ 38 w 188"/>
                  <a:gd name="T55" fmla="*/ 73 h 79"/>
                  <a:gd name="T56" fmla="*/ 42 w 188"/>
                  <a:gd name="T57" fmla="*/ 64 h 79"/>
                  <a:gd name="T58" fmla="*/ 43 w 188"/>
                  <a:gd name="T59" fmla="*/ 76 h 79"/>
                  <a:gd name="T60" fmla="*/ 51 w 188"/>
                  <a:gd name="T61" fmla="*/ 72 h 79"/>
                  <a:gd name="T62" fmla="*/ 57 w 188"/>
                  <a:gd name="T63" fmla="*/ 72 h 79"/>
                  <a:gd name="T64" fmla="*/ 61 w 188"/>
                  <a:gd name="T65" fmla="*/ 70 h 79"/>
                  <a:gd name="T66" fmla="*/ 70 w 188"/>
                  <a:gd name="T67" fmla="*/ 68 h 79"/>
                  <a:gd name="T68" fmla="*/ 75 w 188"/>
                  <a:gd name="T69" fmla="*/ 71 h 79"/>
                  <a:gd name="T70" fmla="*/ 77 w 188"/>
                  <a:gd name="T71" fmla="*/ 68 h 79"/>
                  <a:gd name="T72" fmla="*/ 80 w 188"/>
                  <a:gd name="T73" fmla="*/ 68 h 79"/>
                  <a:gd name="T74" fmla="*/ 81 w 188"/>
                  <a:gd name="T75" fmla="*/ 66 h 79"/>
                  <a:gd name="T76" fmla="*/ 86 w 188"/>
                  <a:gd name="T77" fmla="*/ 67 h 79"/>
                  <a:gd name="T78" fmla="*/ 92 w 188"/>
                  <a:gd name="T79" fmla="*/ 65 h 79"/>
                  <a:gd name="T80" fmla="*/ 98 w 188"/>
                  <a:gd name="T81" fmla="*/ 64 h 79"/>
                  <a:gd name="T82" fmla="*/ 104 w 188"/>
                  <a:gd name="T83" fmla="*/ 60 h 79"/>
                  <a:gd name="T84" fmla="*/ 107 w 188"/>
                  <a:gd name="T85" fmla="*/ 62 h 79"/>
                  <a:gd name="T86" fmla="*/ 108 w 188"/>
                  <a:gd name="T87" fmla="*/ 62 h 79"/>
                  <a:gd name="T88" fmla="*/ 114 w 188"/>
                  <a:gd name="T89" fmla="*/ 59 h 79"/>
                  <a:gd name="T90" fmla="*/ 119 w 188"/>
                  <a:gd name="T91" fmla="*/ 59 h 79"/>
                  <a:gd name="T92" fmla="*/ 122 w 188"/>
                  <a:gd name="T93" fmla="*/ 52 h 79"/>
                  <a:gd name="T94" fmla="*/ 126 w 188"/>
                  <a:gd name="T95" fmla="*/ 52 h 79"/>
                  <a:gd name="T96" fmla="*/ 132 w 188"/>
                  <a:gd name="T97" fmla="*/ 50 h 79"/>
                  <a:gd name="T98" fmla="*/ 139 w 188"/>
                  <a:gd name="T99" fmla="*/ 45 h 79"/>
                  <a:gd name="T100" fmla="*/ 143 w 188"/>
                  <a:gd name="T101" fmla="*/ 43 h 79"/>
                  <a:gd name="T102" fmla="*/ 156 w 188"/>
                  <a:gd name="T103" fmla="*/ 39 h 79"/>
                  <a:gd name="T104" fmla="*/ 160 w 188"/>
                  <a:gd name="T105" fmla="*/ 37 h 79"/>
                  <a:gd name="T106" fmla="*/ 167 w 188"/>
                  <a:gd name="T107" fmla="*/ 26 h 79"/>
                  <a:gd name="T108" fmla="*/ 172 w 188"/>
                  <a:gd name="T109" fmla="*/ 21 h 79"/>
                  <a:gd name="T110" fmla="*/ 180 w 188"/>
                  <a:gd name="T11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8" h="79">
                    <a:moveTo>
                      <a:pt x="180" y="0"/>
                    </a:moveTo>
                    <a:cubicBezTo>
                      <a:pt x="179" y="5"/>
                      <a:pt x="175" y="6"/>
                      <a:pt x="171" y="7"/>
                    </a:cubicBezTo>
                    <a:cubicBezTo>
                      <a:pt x="170" y="8"/>
                      <a:pt x="169" y="10"/>
                      <a:pt x="168" y="10"/>
                    </a:cubicBezTo>
                    <a:cubicBezTo>
                      <a:pt x="164" y="15"/>
                      <a:pt x="157" y="14"/>
                      <a:pt x="154" y="19"/>
                    </a:cubicBezTo>
                    <a:cubicBezTo>
                      <a:pt x="155" y="19"/>
                      <a:pt x="155" y="20"/>
                      <a:pt x="155" y="21"/>
                    </a:cubicBezTo>
                    <a:cubicBezTo>
                      <a:pt x="154" y="20"/>
                      <a:pt x="154" y="20"/>
                      <a:pt x="154" y="20"/>
                    </a:cubicBezTo>
                    <a:cubicBezTo>
                      <a:pt x="155" y="22"/>
                      <a:pt x="155" y="22"/>
                      <a:pt x="155" y="22"/>
                    </a:cubicBezTo>
                    <a:cubicBezTo>
                      <a:pt x="155" y="22"/>
                      <a:pt x="154" y="20"/>
                      <a:pt x="154" y="20"/>
                    </a:cubicBezTo>
                    <a:cubicBezTo>
                      <a:pt x="152" y="21"/>
                      <a:pt x="151" y="23"/>
                      <a:pt x="149" y="23"/>
                    </a:cubicBezTo>
                    <a:cubicBezTo>
                      <a:pt x="149" y="25"/>
                      <a:pt x="148" y="24"/>
                      <a:pt x="149" y="26"/>
                    </a:cubicBezTo>
                    <a:cubicBezTo>
                      <a:pt x="148" y="25"/>
                      <a:pt x="148" y="25"/>
                      <a:pt x="148" y="25"/>
                    </a:cubicBezTo>
                    <a:cubicBezTo>
                      <a:pt x="147" y="27"/>
                      <a:pt x="147" y="27"/>
                      <a:pt x="145" y="25"/>
                    </a:cubicBezTo>
                    <a:cubicBezTo>
                      <a:pt x="139" y="27"/>
                      <a:pt x="134" y="30"/>
                      <a:pt x="128" y="32"/>
                    </a:cubicBezTo>
                    <a:cubicBezTo>
                      <a:pt x="123" y="34"/>
                      <a:pt x="118" y="39"/>
                      <a:pt x="112" y="41"/>
                    </a:cubicBezTo>
                    <a:cubicBezTo>
                      <a:pt x="112" y="45"/>
                      <a:pt x="111" y="43"/>
                      <a:pt x="110" y="47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7"/>
                      <a:pt x="109" y="46"/>
                      <a:pt x="107" y="45"/>
                    </a:cubicBezTo>
                    <a:cubicBezTo>
                      <a:pt x="108" y="46"/>
                      <a:pt x="107" y="45"/>
                      <a:pt x="108" y="47"/>
                    </a:cubicBezTo>
                    <a:cubicBezTo>
                      <a:pt x="108" y="49"/>
                      <a:pt x="106" y="45"/>
                      <a:pt x="106" y="46"/>
                    </a:cubicBezTo>
                    <a:cubicBezTo>
                      <a:pt x="105" y="45"/>
                      <a:pt x="106" y="47"/>
                      <a:pt x="106" y="46"/>
                    </a:cubicBezTo>
                    <a:cubicBezTo>
                      <a:pt x="105" y="49"/>
                      <a:pt x="106" y="45"/>
                      <a:pt x="103" y="44"/>
                    </a:cubicBezTo>
                    <a:cubicBezTo>
                      <a:pt x="101" y="45"/>
                      <a:pt x="98" y="48"/>
                      <a:pt x="95" y="47"/>
                    </a:cubicBezTo>
                    <a:cubicBezTo>
                      <a:pt x="95" y="47"/>
                      <a:pt x="96" y="49"/>
                      <a:pt x="96" y="49"/>
                    </a:cubicBezTo>
                    <a:cubicBezTo>
                      <a:pt x="95" y="46"/>
                      <a:pt x="95" y="50"/>
                      <a:pt x="94" y="49"/>
                    </a:cubicBezTo>
                    <a:cubicBezTo>
                      <a:pt x="94" y="48"/>
                      <a:pt x="94" y="48"/>
                      <a:pt x="94" y="48"/>
                    </a:cubicBezTo>
                    <a:cubicBezTo>
                      <a:pt x="93" y="47"/>
                      <a:pt x="92" y="49"/>
                      <a:pt x="91" y="48"/>
                    </a:cubicBezTo>
                    <a:cubicBezTo>
                      <a:pt x="90" y="49"/>
                      <a:pt x="88" y="47"/>
                      <a:pt x="88" y="49"/>
                    </a:cubicBezTo>
                    <a:cubicBezTo>
                      <a:pt x="88" y="47"/>
                      <a:pt x="87" y="48"/>
                      <a:pt x="87" y="47"/>
                    </a:cubicBezTo>
                    <a:cubicBezTo>
                      <a:pt x="87" y="51"/>
                      <a:pt x="84" y="46"/>
                      <a:pt x="84" y="49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81" y="49"/>
                      <a:pt x="77" y="49"/>
                      <a:pt x="74" y="51"/>
                    </a:cubicBezTo>
                    <a:cubicBezTo>
                      <a:pt x="73" y="52"/>
                      <a:pt x="70" y="48"/>
                      <a:pt x="69" y="50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8" y="52"/>
                      <a:pt x="68" y="51"/>
                      <a:pt x="68" y="51"/>
                    </a:cubicBezTo>
                    <a:cubicBezTo>
                      <a:pt x="67" y="52"/>
                      <a:pt x="66" y="51"/>
                      <a:pt x="65" y="51"/>
                    </a:cubicBezTo>
                    <a:cubicBezTo>
                      <a:pt x="65" y="51"/>
                      <a:pt x="64" y="52"/>
                      <a:pt x="64" y="52"/>
                    </a:cubicBezTo>
                    <a:cubicBezTo>
                      <a:pt x="63" y="50"/>
                      <a:pt x="61" y="54"/>
                      <a:pt x="60" y="52"/>
                    </a:cubicBezTo>
                    <a:cubicBezTo>
                      <a:pt x="61" y="55"/>
                      <a:pt x="59" y="54"/>
                      <a:pt x="59" y="55"/>
                    </a:cubicBezTo>
                    <a:cubicBezTo>
                      <a:pt x="58" y="55"/>
                      <a:pt x="58" y="54"/>
                      <a:pt x="58" y="53"/>
                    </a:cubicBezTo>
                    <a:cubicBezTo>
                      <a:pt x="57" y="53"/>
                      <a:pt x="57" y="54"/>
                      <a:pt x="56" y="53"/>
                    </a:cubicBezTo>
                    <a:cubicBezTo>
                      <a:pt x="55" y="53"/>
                      <a:pt x="55" y="55"/>
                      <a:pt x="54" y="55"/>
                    </a:cubicBezTo>
                    <a:cubicBezTo>
                      <a:pt x="54" y="52"/>
                      <a:pt x="53" y="54"/>
                      <a:pt x="52" y="54"/>
                    </a:cubicBezTo>
                    <a:cubicBezTo>
                      <a:pt x="52" y="56"/>
                      <a:pt x="52" y="57"/>
                      <a:pt x="51" y="56"/>
                    </a:cubicBezTo>
                    <a:cubicBezTo>
                      <a:pt x="51" y="54"/>
                      <a:pt x="51" y="54"/>
                      <a:pt x="51" y="54"/>
                    </a:cubicBezTo>
                    <a:cubicBezTo>
                      <a:pt x="49" y="56"/>
                      <a:pt x="46" y="53"/>
                      <a:pt x="43" y="56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1" y="56"/>
                      <a:pt x="38" y="54"/>
                      <a:pt x="36" y="57"/>
                    </a:cubicBezTo>
                    <a:cubicBezTo>
                      <a:pt x="35" y="56"/>
                      <a:pt x="34" y="56"/>
                      <a:pt x="33" y="56"/>
                    </a:cubicBezTo>
                    <a:cubicBezTo>
                      <a:pt x="32" y="57"/>
                      <a:pt x="32" y="57"/>
                      <a:pt x="31" y="59"/>
                    </a:cubicBezTo>
                    <a:cubicBezTo>
                      <a:pt x="31" y="59"/>
                      <a:pt x="31" y="58"/>
                      <a:pt x="31" y="57"/>
                    </a:cubicBezTo>
                    <a:cubicBezTo>
                      <a:pt x="30" y="57"/>
                      <a:pt x="29" y="54"/>
                      <a:pt x="28" y="57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7" y="57"/>
                      <a:pt x="25" y="58"/>
                      <a:pt x="25" y="57"/>
                    </a:cubicBezTo>
                    <a:cubicBezTo>
                      <a:pt x="24" y="58"/>
                      <a:pt x="23" y="58"/>
                      <a:pt x="23" y="60"/>
                    </a:cubicBezTo>
                    <a:cubicBezTo>
                      <a:pt x="23" y="60"/>
                      <a:pt x="23" y="57"/>
                      <a:pt x="23" y="5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1" y="56"/>
                      <a:pt x="19" y="56"/>
                      <a:pt x="17" y="57"/>
                    </a:cubicBezTo>
                    <a:cubicBezTo>
                      <a:pt x="17" y="55"/>
                      <a:pt x="15" y="57"/>
                      <a:pt x="14" y="55"/>
                    </a:cubicBezTo>
                    <a:cubicBezTo>
                      <a:pt x="13" y="56"/>
                      <a:pt x="13" y="54"/>
                      <a:pt x="11" y="56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4"/>
                      <a:pt x="10" y="54"/>
                      <a:pt x="9" y="53"/>
                    </a:cubicBezTo>
                    <a:cubicBezTo>
                      <a:pt x="9" y="52"/>
                      <a:pt x="8" y="54"/>
                      <a:pt x="7" y="54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3"/>
                      <a:pt x="7" y="54"/>
                      <a:pt x="6" y="55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5" y="55"/>
                      <a:pt x="5" y="56"/>
                      <a:pt x="5" y="56"/>
                    </a:cubicBezTo>
                    <a:cubicBezTo>
                      <a:pt x="5" y="55"/>
                      <a:pt x="4" y="56"/>
                      <a:pt x="4" y="54"/>
                    </a:cubicBezTo>
                    <a:cubicBezTo>
                      <a:pt x="5" y="54"/>
                      <a:pt x="7" y="53"/>
                      <a:pt x="8" y="52"/>
                    </a:cubicBezTo>
                    <a:cubicBezTo>
                      <a:pt x="8" y="51"/>
                      <a:pt x="5" y="53"/>
                      <a:pt x="6" y="52"/>
                    </a:cubicBezTo>
                    <a:cubicBezTo>
                      <a:pt x="6" y="51"/>
                      <a:pt x="6" y="51"/>
                      <a:pt x="5" y="51"/>
                    </a:cubicBezTo>
                    <a:cubicBezTo>
                      <a:pt x="5" y="52"/>
                      <a:pt x="5" y="52"/>
                      <a:pt x="5" y="53"/>
                    </a:cubicBezTo>
                    <a:cubicBezTo>
                      <a:pt x="5" y="53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2"/>
                      <a:pt x="4" y="52"/>
                      <a:pt x="5" y="52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1"/>
                      <a:pt x="4" y="51"/>
                      <a:pt x="4" y="51"/>
                    </a:cubicBezTo>
                    <a:cubicBezTo>
                      <a:pt x="3" y="51"/>
                      <a:pt x="3" y="51"/>
                      <a:pt x="2" y="50"/>
                    </a:cubicBezTo>
                    <a:cubicBezTo>
                      <a:pt x="1" y="52"/>
                      <a:pt x="4" y="46"/>
                      <a:pt x="0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2" y="54"/>
                      <a:pt x="3" y="54"/>
                      <a:pt x="3" y="54"/>
                    </a:cubicBezTo>
                    <a:cubicBezTo>
                      <a:pt x="3" y="54"/>
                      <a:pt x="3" y="53"/>
                      <a:pt x="3" y="53"/>
                    </a:cubicBezTo>
                    <a:cubicBezTo>
                      <a:pt x="3" y="53"/>
                      <a:pt x="3" y="54"/>
                      <a:pt x="3" y="53"/>
                    </a:cubicBezTo>
                    <a:cubicBezTo>
                      <a:pt x="3" y="52"/>
                      <a:pt x="4" y="51"/>
                      <a:pt x="4" y="53"/>
                    </a:cubicBezTo>
                    <a:cubicBezTo>
                      <a:pt x="4" y="54"/>
                      <a:pt x="4" y="54"/>
                      <a:pt x="4" y="55"/>
                    </a:cubicBezTo>
                    <a:cubicBezTo>
                      <a:pt x="4" y="55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5"/>
                      <a:pt x="3" y="55"/>
                    </a:cubicBezTo>
                    <a:cubicBezTo>
                      <a:pt x="2" y="55"/>
                      <a:pt x="2" y="56"/>
                      <a:pt x="1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2" y="57"/>
                      <a:pt x="2" y="57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60"/>
                      <a:pt x="4" y="57"/>
                      <a:pt x="4" y="58"/>
                    </a:cubicBezTo>
                    <a:cubicBezTo>
                      <a:pt x="4" y="58"/>
                      <a:pt x="2" y="60"/>
                      <a:pt x="2" y="61"/>
                    </a:cubicBezTo>
                    <a:cubicBezTo>
                      <a:pt x="3" y="62"/>
                      <a:pt x="6" y="61"/>
                      <a:pt x="6" y="63"/>
                    </a:cubicBezTo>
                    <a:cubicBezTo>
                      <a:pt x="7" y="63"/>
                      <a:pt x="8" y="63"/>
                      <a:pt x="9" y="62"/>
                    </a:cubicBezTo>
                    <a:cubicBezTo>
                      <a:pt x="10" y="62"/>
                      <a:pt x="8" y="65"/>
                      <a:pt x="9" y="64"/>
                    </a:cubicBezTo>
                    <a:cubicBezTo>
                      <a:pt x="9" y="65"/>
                      <a:pt x="9" y="66"/>
                      <a:pt x="8" y="66"/>
                    </a:cubicBezTo>
                    <a:cubicBezTo>
                      <a:pt x="9" y="66"/>
                      <a:pt x="10" y="67"/>
                      <a:pt x="10" y="65"/>
                    </a:cubicBezTo>
                    <a:cubicBezTo>
                      <a:pt x="11" y="66"/>
                      <a:pt x="12" y="67"/>
                      <a:pt x="13" y="66"/>
                    </a:cubicBezTo>
                    <a:cubicBezTo>
                      <a:pt x="13" y="66"/>
                      <a:pt x="12" y="68"/>
                      <a:pt x="12" y="69"/>
                    </a:cubicBezTo>
                    <a:cubicBezTo>
                      <a:pt x="13" y="67"/>
                      <a:pt x="15" y="67"/>
                      <a:pt x="15" y="67"/>
                    </a:cubicBezTo>
                    <a:cubicBezTo>
                      <a:pt x="16" y="66"/>
                      <a:pt x="16" y="66"/>
                      <a:pt x="16" y="64"/>
                    </a:cubicBezTo>
                    <a:cubicBezTo>
                      <a:pt x="16" y="64"/>
                      <a:pt x="17" y="63"/>
                      <a:pt x="17" y="63"/>
                    </a:cubicBezTo>
                    <a:cubicBezTo>
                      <a:pt x="17" y="65"/>
                      <a:pt x="16" y="68"/>
                      <a:pt x="17" y="68"/>
                    </a:cubicBezTo>
                    <a:cubicBezTo>
                      <a:pt x="16" y="71"/>
                      <a:pt x="15" y="67"/>
                      <a:pt x="15" y="70"/>
                    </a:cubicBezTo>
                    <a:cubicBezTo>
                      <a:pt x="14" y="72"/>
                      <a:pt x="12" y="72"/>
                      <a:pt x="12" y="70"/>
                    </a:cubicBezTo>
                    <a:cubicBezTo>
                      <a:pt x="11" y="73"/>
                      <a:pt x="13" y="71"/>
                      <a:pt x="12" y="73"/>
                    </a:cubicBezTo>
                    <a:cubicBezTo>
                      <a:pt x="13" y="73"/>
                      <a:pt x="14" y="72"/>
                      <a:pt x="15" y="72"/>
                    </a:cubicBezTo>
                    <a:cubicBezTo>
                      <a:pt x="15" y="71"/>
                      <a:pt x="15" y="70"/>
                      <a:pt x="16" y="70"/>
                    </a:cubicBezTo>
                    <a:cubicBezTo>
                      <a:pt x="17" y="67"/>
                      <a:pt x="16" y="72"/>
                      <a:pt x="17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7" y="72"/>
                      <a:pt x="18" y="72"/>
                    </a:cubicBezTo>
                    <a:cubicBezTo>
                      <a:pt x="17" y="75"/>
                      <a:pt x="17" y="72"/>
                      <a:pt x="16" y="74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7" y="77"/>
                      <a:pt x="17" y="74"/>
                      <a:pt x="18" y="75"/>
                    </a:cubicBezTo>
                    <a:cubicBezTo>
                      <a:pt x="17" y="76"/>
                      <a:pt x="17" y="76"/>
                      <a:pt x="17" y="76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8" y="74"/>
                      <a:pt x="19" y="73"/>
                      <a:pt x="18" y="73"/>
                    </a:cubicBezTo>
                    <a:cubicBezTo>
                      <a:pt x="19" y="70"/>
                      <a:pt x="19" y="72"/>
                      <a:pt x="20" y="72"/>
                    </a:cubicBezTo>
                    <a:cubicBezTo>
                      <a:pt x="20" y="70"/>
                      <a:pt x="19" y="72"/>
                      <a:pt x="20" y="70"/>
                    </a:cubicBezTo>
                    <a:cubicBezTo>
                      <a:pt x="20" y="69"/>
                      <a:pt x="20" y="69"/>
                      <a:pt x="21" y="69"/>
                    </a:cubicBezTo>
                    <a:cubicBezTo>
                      <a:pt x="22" y="69"/>
                      <a:pt x="21" y="71"/>
                      <a:pt x="21" y="72"/>
                    </a:cubicBezTo>
                    <a:cubicBezTo>
                      <a:pt x="21" y="72"/>
                      <a:pt x="20" y="72"/>
                      <a:pt x="21" y="71"/>
                    </a:cubicBezTo>
                    <a:cubicBezTo>
                      <a:pt x="19" y="73"/>
                      <a:pt x="20" y="75"/>
                      <a:pt x="19" y="76"/>
                    </a:cubicBezTo>
                    <a:cubicBezTo>
                      <a:pt x="20" y="77"/>
                      <a:pt x="20" y="75"/>
                      <a:pt x="21" y="75"/>
                    </a:cubicBezTo>
                    <a:cubicBezTo>
                      <a:pt x="21" y="74"/>
                      <a:pt x="21" y="73"/>
                      <a:pt x="21" y="72"/>
                    </a:cubicBezTo>
                    <a:cubicBezTo>
                      <a:pt x="23" y="68"/>
                      <a:pt x="21" y="76"/>
                      <a:pt x="23" y="75"/>
                    </a:cubicBezTo>
                    <a:cubicBezTo>
                      <a:pt x="23" y="72"/>
                      <a:pt x="25" y="71"/>
                      <a:pt x="25" y="68"/>
                    </a:cubicBezTo>
                    <a:cubicBezTo>
                      <a:pt x="25" y="67"/>
                      <a:pt x="25" y="66"/>
                      <a:pt x="26" y="67"/>
                    </a:cubicBezTo>
                    <a:cubicBezTo>
                      <a:pt x="25" y="69"/>
                      <a:pt x="26" y="68"/>
                      <a:pt x="25" y="70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5" y="74"/>
                      <a:pt x="25" y="76"/>
                      <a:pt x="26" y="77"/>
                    </a:cubicBezTo>
                    <a:cubicBezTo>
                      <a:pt x="26" y="76"/>
                      <a:pt x="26" y="75"/>
                      <a:pt x="26" y="74"/>
                    </a:cubicBezTo>
                    <a:cubicBezTo>
                      <a:pt x="26" y="75"/>
                      <a:pt x="26" y="76"/>
                      <a:pt x="27" y="76"/>
                    </a:cubicBezTo>
                    <a:cubicBezTo>
                      <a:pt x="26" y="76"/>
                      <a:pt x="27" y="74"/>
                      <a:pt x="27" y="73"/>
                    </a:cubicBezTo>
                    <a:cubicBezTo>
                      <a:pt x="28" y="73"/>
                      <a:pt x="28" y="75"/>
                      <a:pt x="28" y="76"/>
                    </a:cubicBezTo>
                    <a:cubicBezTo>
                      <a:pt x="27" y="77"/>
                      <a:pt x="27" y="77"/>
                      <a:pt x="27" y="77"/>
                    </a:cubicBezTo>
                    <a:cubicBezTo>
                      <a:pt x="28" y="76"/>
                      <a:pt x="28" y="78"/>
                      <a:pt x="28" y="78"/>
                    </a:cubicBezTo>
                    <a:cubicBezTo>
                      <a:pt x="28" y="76"/>
                      <a:pt x="29" y="75"/>
                      <a:pt x="29" y="73"/>
                    </a:cubicBezTo>
                    <a:cubicBezTo>
                      <a:pt x="30" y="73"/>
                      <a:pt x="30" y="74"/>
                      <a:pt x="30" y="74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30" y="75"/>
                      <a:pt x="29" y="78"/>
                      <a:pt x="30" y="78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78"/>
                      <a:pt x="30" y="78"/>
                      <a:pt x="30" y="78"/>
                    </a:cubicBezTo>
                    <a:cubicBezTo>
                      <a:pt x="31" y="77"/>
                      <a:pt x="31" y="77"/>
                      <a:pt x="31" y="76"/>
                    </a:cubicBezTo>
                    <a:cubicBezTo>
                      <a:pt x="31" y="78"/>
                      <a:pt x="31" y="78"/>
                      <a:pt x="31" y="78"/>
                    </a:cubicBezTo>
                    <a:cubicBezTo>
                      <a:pt x="32" y="77"/>
                      <a:pt x="32" y="75"/>
                      <a:pt x="33" y="77"/>
                    </a:cubicBezTo>
                    <a:cubicBezTo>
                      <a:pt x="32" y="74"/>
                      <a:pt x="32" y="77"/>
                      <a:pt x="32" y="75"/>
                    </a:cubicBezTo>
                    <a:cubicBezTo>
                      <a:pt x="31" y="73"/>
                      <a:pt x="32" y="74"/>
                      <a:pt x="33" y="73"/>
                    </a:cubicBezTo>
                    <a:cubicBezTo>
                      <a:pt x="32" y="76"/>
                      <a:pt x="33" y="74"/>
                      <a:pt x="34" y="74"/>
                    </a:cubicBezTo>
                    <a:cubicBezTo>
                      <a:pt x="34" y="75"/>
                      <a:pt x="34" y="75"/>
                      <a:pt x="34" y="76"/>
                    </a:cubicBezTo>
                    <a:cubicBezTo>
                      <a:pt x="35" y="74"/>
                      <a:pt x="35" y="74"/>
                      <a:pt x="35" y="74"/>
                    </a:cubicBezTo>
                    <a:cubicBezTo>
                      <a:pt x="35" y="78"/>
                      <a:pt x="36" y="73"/>
                      <a:pt x="36" y="74"/>
                    </a:cubicBezTo>
                    <a:cubicBezTo>
                      <a:pt x="36" y="75"/>
                      <a:pt x="36" y="77"/>
                      <a:pt x="36" y="77"/>
                    </a:cubicBezTo>
                    <a:cubicBezTo>
                      <a:pt x="36" y="75"/>
                      <a:pt x="37" y="74"/>
                      <a:pt x="37" y="72"/>
                    </a:cubicBezTo>
                    <a:cubicBezTo>
                      <a:pt x="38" y="73"/>
                      <a:pt x="36" y="76"/>
                      <a:pt x="37" y="78"/>
                    </a:cubicBezTo>
                    <a:cubicBezTo>
                      <a:pt x="37" y="75"/>
                      <a:pt x="38" y="79"/>
                      <a:pt x="38" y="76"/>
                    </a:cubicBezTo>
                    <a:cubicBezTo>
                      <a:pt x="37" y="75"/>
                      <a:pt x="38" y="75"/>
                      <a:pt x="38" y="73"/>
                    </a:cubicBezTo>
                    <a:cubicBezTo>
                      <a:pt x="39" y="74"/>
                      <a:pt x="38" y="75"/>
                      <a:pt x="39" y="75"/>
                    </a:cubicBezTo>
                    <a:cubicBezTo>
                      <a:pt x="39" y="75"/>
                      <a:pt x="39" y="73"/>
                      <a:pt x="39" y="72"/>
                    </a:cubicBezTo>
                    <a:cubicBezTo>
                      <a:pt x="39" y="73"/>
                      <a:pt x="40" y="70"/>
                      <a:pt x="40" y="72"/>
                    </a:cubicBezTo>
                    <a:cubicBezTo>
                      <a:pt x="41" y="74"/>
                      <a:pt x="39" y="73"/>
                      <a:pt x="40" y="74"/>
                    </a:cubicBezTo>
                    <a:cubicBezTo>
                      <a:pt x="41" y="74"/>
                      <a:pt x="40" y="70"/>
                      <a:pt x="41" y="69"/>
                    </a:cubicBezTo>
                    <a:cubicBezTo>
                      <a:pt x="41" y="68"/>
                      <a:pt x="41" y="65"/>
                      <a:pt x="42" y="64"/>
                    </a:cubicBezTo>
                    <a:cubicBezTo>
                      <a:pt x="43" y="65"/>
                      <a:pt x="41" y="65"/>
                      <a:pt x="42" y="68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43" y="70"/>
                      <a:pt x="41" y="72"/>
                      <a:pt x="41" y="74"/>
                    </a:cubicBezTo>
                    <a:cubicBezTo>
                      <a:pt x="42" y="73"/>
                      <a:pt x="42" y="73"/>
                      <a:pt x="42" y="73"/>
                    </a:cubicBezTo>
                    <a:cubicBezTo>
                      <a:pt x="42" y="77"/>
                      <a:pt x="42" y="77"/>
                      <a:pt x="42" y="77"/>
                    </a:cubicBezTo>
                    <a:cubicBezTo>
                      <a:pt x="42" y="75"/>
                      <a:pt x="43" y="76"/>
                      <a:pt x="43" y="76"/>
                    </a:cubicBezTo>
                    <a:cubicBezTo>
                      <a:pt x="43" y="74"/>
                      <a:pt x="43" y="76"/>
                      <a:pt x="43" y="75"/>
                    </a:cubicBezTo>
                    <a:cubicBezTo>
                      <a:pt x="43" y="74"/>
                      <a:pt x="43" y="71"/>
                      <a:pt x="44" y="73"/>
                    </a:cubicBezTo>
                    <a:cubicBezTo>
                      <a:pt x="44" y="74"/>
                      <a:pt x="44" y="75"/>
                      <a:pt x="44" y="76"/>
                    </a:cubicBezTo>
                    <a:cubicBezTo>
                      <a:pt x="45" y="77"/>
                      <a:pt x="44" y="74"/>
                      <a:pt x="45" y="75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7" y="76"/>
                      <a:pt x="50" y="76"/>
                      <a:pt x="51" y="72"/>
                    </a:cubicBezTo>
                    <a:cubicBezTo>
                      <a:pt x="52" y="73"/>
                      <a:pt x="52" y="73"/>
                      <a:pt x="53" y="74"/>
                    </a:cubicBezTo>
                    <a:cubicBezTo>
                      <a:pt x="53" y="74"/>
                      <a:pt x="53" y="73"/>
                      <a:pt x="53" y="72"/>
                    </a:cubicBezTo>
                    <a:cubicBezTo>
                      <a:pt x="54" y="74"/>
                      <a:pt x="54" y="74"/>
                      <a:pt x="54" y="74"/>
                    </a:cubicBezTo>
                    <a:cubicBezTo>
                      <a:pt x="55" y="76"/>
                      <a:pt x="55" y="74"/>
                      <a:pt x="56" y="72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7" y="75"/>
                      <a:pt x="56" y="73"/>
                      <a:pt x="57" y="72"/>
                    </a:cubicBezTo>
                    <a:cubicBezTo>
                      <a:pt x="57" y="74"/>
                      <a:pt x="57" y="74"/>
                      <a:pt x="57" y="74"/>
                    </a:cubicBezTo>
                    <a:cubicBezTo>
                      <a:pt x="57" y="72"/>
                      <a:pt x="57" y="72"/>
                      <a:pt x="57" y="72"/>
                    </a:cubicBezTo>
                    <a:cubicBezTo>
                      <a:pt x="58" y="72"/>
                      <a:pt x="58" y="72"/>
                      <a:pt x="58" y="74"/>
                    </a:cubicBezTo>
                    <a:cubicBezTo>
                      <a:pt x="59" y="74"/>
                      <a:pt x="59" y="73"/>
                      <a:pt x="58" y="73"/>
                    </a:cubicBezTo>
                    <a:cubicBezTo>
                      <a:pt x="59" y="74"/>
                      <a:pt x="60" y="74"/>
                      <a:pt x="61" y="73"/>
                    </a:cubicBezTo>
                    <a:cubicBezTo>
                      <a:pt x="61" y="72"/>
                      <a:pt x="61" y="72"/>
                      <a:pt x="61" y="70"/>
                    </a:cubicBezTo>
                    <a:cubicBezTo>
                      <a:pt x="61" y="68"/>
                      <a:pt x="61" y="71"/>
                      <a:pt x="61" y="69"/>
                    </a:cubicBezTo>
                    <a:cubicBezTo>
                      <a:pt x="61" y="70"/>
                      <a:pt x="62" y="71"/>
                      <a:pt x="61" y="72"/>
                    </a:cubicBezTo>
                    <a:cubicBezTo>
                      <a:pt x="63" y="75"/>
                      <a:pt x="64" y="72"/>
                      <a:pt x="66" y="72"/>
                    </a:cubicBezTo>
                    <a:cubicBezTo>
                      <a:pt x="66" y="71"/>
                      <a:pt x="66" y="71"/>
                      <a:pt x="66" y="71"/>
                    </a:cubicBezTo>
                    <a:cubicBezTo>
                      <a:pt x="68" y="73"/>
                      <a:pt x="68" y="71"/>
                      <a:pt x="70" y="72"/>
                    </a:cubicBezTo>
                    <a:cubicBezTo>
                      <a:pt x="69" y="71"/>
                      <a:pt x="69" y="68"/>
                      <a:pt x="70" y="68"/>
                    </a:cubicBezTo>
                    <a:cubicBezTo>
                      <a:pt x="70" y="66"/>
                      <a:pt x="70" y="70"/>
                      <a:pt x="71" y="71"/>
                    </a:cubicBezTo>
                    <a:cubicBezTo>
                      <a:pt x="71" y="71"/>
                      <a:pt x="72" y="70"/>
                      <a:pt x="72" y="70"/>
                    </a:cubicBezTo>
                    <a:cubicBezTo>
                      <a:pt x="72" y="71"/>
                      <a:pt x="72" y="71"/>
                      <a:pt x="72" y="71"/>
                    </a:cubicBezTo>
                    <a:cubicBezTo>
                      <a:pt x="72" y="70"/>
                      <a:pt x="73" y="69"/>
                      <a:pt x="73" y="70"/>
                    </a:cubicBezTo>
                    <a:cubicBezTo>
                      <a:pt x="73" y="70"/>
                      <a:pt x="73" y="70"/>
                      <a:pt x="73" y="70"/>
                    </a:cubicBezTo>
                    <a:cubicBezTo>
                      <a:pt x="74" y="70"/>
                      <a:pt x="74" y="71"/>
                      <a:pt x="75" y="71"/>
                    </a:cubicBezTo>
                    <a:cubicBezTo>
                      <a:pt x="75" y="69"/>
                      <a:pt x="76" y="70"/>
                      <a:pt x="76" y="69"/>
                    </a:cubicBezTo>
                    <a:cubicBezTo>
                      <a:pt x="76" y="69"/>
                      <a:pt x="76" y="69"/>
                      <a:pt x="76" y="69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70"/>
                      <a:pt x="76" y="70"/>
                      <a:pt x="76" y="70"/>
                    </a:cubicBezTo>
                    <a:cubicBezTo>
                      <a:pt x="77" y="71"/>
                      <a:pt x="76" y="69"/>
                      <a:pt x="77" y="68"/>
                    </a:cubicBezTo>
                    <a:cubicBezTo>
                      <a:pt x="77" y="67"/>
                      <a:pt x="77" y="68"/>
                      <a:pt x="77" y="69"/>
                    </a:cubicBezTo>
                    <a:cubicBezTo>
                      <a:pt x="77" y="70"/>
                      <a:pt x="77" y="68"/>
                      <a:pt x="77" y="69"/>
                    </a:cubicBezTo>
                    <a:cubicBezTo>
                      <a:pt x="77" y="70"/>
                      <a:pt x="77" y="69"/>
                      <a:pt x="77" y="70"/>
                    </a:cubicBezTo>
                    <a:cubicBezTo>
                      <a:pt x="78" y="70"/>
                      <a:pt x="77" y="68"/>
                      <a:pt x="78" y="69"/>
                    </a:cubicBezTo>
                    <a:cubicBezTo>
                      <a:pt x="78" y="69"/>
                      <a:pt x="79" y="68"/>
                      <a:pt x="79" y="70"/>
                    </a:cubicBezTo>
                    <a:cubicBezTo>
                      <a:pt x="79" y="69"/>
                      <a:pt x="80" y="69"/>
                      <a:pt x="80" y="68"/>
                    </a:cubicBezTo>
                    <a:cubicBezTo>
                      <a:pt x="79" y="68"/>
                      <a:pt x="79" y="68"/>
                      <a:pt x="79" y="66"/>
                    </a:cubicBezTo>
                    <a:cubicBezTo>
                      <a:pt x="79" y="66"/>
                      <a:pt x="79" y="66"/>
                      <a:pt x="79" y="66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9" y="66"/>
                      <a:pt x="80" y="67"/>
                      <a:pt x="80" y="65"/>
                    </a:cubicBezTo>
                    <a:cubicBezTo>
                      <a:pt x="80" y="67"/>
                      <a:pt x="80" y="67"/>
                      <a:pt x="80" y="67"/>
                    </a:cubicBezTo>
                    <a:cubicBezTo>
                      <a:pt x="80" y="66"/>
                      <a:pt x="81" y="66"/>
                      <a:pt x="81" y="66"/>
                    </a:cubicBezTo>
                    <a:cubicBezTo>
                      <a:pt x="82" y="67"/>
                      <a:pt x="82" y="69"/>
                      <a:pt x="82" y="70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83" y="68"/>
                      <a:pt x="83" y="68"/>
                      <a:pt x="83" y="69"/>
                    </a:cubicBezTo>
                    <a:cubicBezTo>
                      <a:pt x="85" y="70"/>
                      <a:pt x="84" y="64"/>
                      <a:pt x="85" y="65"/>
                    </a:cubicBezTo>
                    <a:cubicBezTo>
                      <a:pt x="85" y="67"/>
                      <a:pt x="85" y="68"/>
                      <a:pt x="86" y="68"/>
                    </a:cubicBezTo>
                    <a:cubicBezTo>
                      <a:pt x="86" y="68"/>
                      <a:pt x="86" y="67"/>
                      <a:pt x="86" y="67"/>
                    </a:cubicBezTo>
                    <a:cubicBezTo>
                      <a:pt x="86" y="66"/>
                      <a:pt x="86" y="68"/>
                      <a:pt x="85" y="67"/>
                    </a:cubicBezTo>
                    <a:cubicBezTo>
                      <a:pt x="85" y="66"/>
                      <a:pt x="86" y="66"/>
                      <a:pt x="86" y="66"/>
                    </a:cubicBezTo>
                    <a:cubicBezTo>
                      <a:pt x="87" y="70"/>
                      <a:pt x="89" y="66"/>
                      <a:pt x="91" y="68"/>
                    </a:cubicBezTo>
                    <a:cubicBezTo>
                      <a:pt x="90" y="66"/>
                      <a:pt x="91" y="67"/>
                      <a:pt x="91" y="66"/>
                    </a:cubicBezTo>
                    <a:cubicBezTo>
                      <a:pt x="92" y="69"/>
                      <a:pt x="92" y="66"/>
                      <a:pt x="93" y="67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3" y="66"/>
                      <a:pt x="92" y="61"/>
                      <a:pt x="94" y="63"/>
                    </a:cubicBezTo>
                    <a:cubicBezTo>
                      <a:pt x="94" y="64"/>
                      <a:pt x="94" y="65"/>
                      <a:pt x="94" y="66"/>
                    </a:cubicBezTo>
                    <a:cubicBezTo>
                      <a:pt x="95" y="68"/>
                      <a:pt x="95" y="63"/>
                      <a:pt x="96" y="66"/>
                    </a:cubicBezTo>
                    <a:cubicBezTo>
                      <a:pt x="96" y="65"/>
                      <a:pt x="95" y="63"/>
                      <a:pt x="96" y="62"/>
                    </a:cubicBezTo>
                    <a:cubicBezTo>
                      <a:pt x="96" y="63"/>
                      <a:pt x="98" y="64"/>
                      <a:pt x="98" y="65"/>
                    </a:cubicBezTo>
                    <a:cubicBezTo>
                      <a:pt x="98" y="64"/>
                      <a:pt x="98" y="64"/>
                      <a:pt x="98" y="64"/>
                    </a:cubicBezTo>
                    <a:cubicBezTo>
                      <a:pt x="99" y="65"/>
                      <a:pt x="98" y="65"/>
                      <a:pt x="98" y="65"/>
                    </a:cubicBezTo>
                    <a:cubicBezTo>
                      <a:pt x="99" y="66"/>
                      <a:pt x="99" y="65"/>
                      <a:pt x="100" y="64"/>
                    </a:cubicBezTo>
                    <a:cubicBezTo>
                      <a:pt x="101" y="65"/>
                      <a:pt x="101" y="64"/>
                      <a:pt x="102" y="65"/>
                    </a:cubicBezTo>
                    <a:cubicBezTo>
                      <a:pt x="102" y="63"/>
                      <a:pt x="104" y="66"/>
                      <a:pt x="103" y="63"/>
                    </a:cubicBezTo>
                    <a:cubicBezTo>
                      <a:pt x="104" y="64"/>
                      <a:pt x="104" y="64"/>
                      <a:pt x="104" y="64"/>
                    </a:cubicBezTo>
                    <a:cubicBezTo>
                      <a:pt x="104" y="63"/>
                      <a:pt x="103" y="61"/>
                      <a:pt x="104" y="60"/>
                    </a:cubicBezTo>
                    <a:cubicBezTo>
                      <a:pt x="104" y="62"/>
                      <a:pt x="104" y="62"/>
                      <a:pt x="104" y="62"/>
                    </a:cubicBezTo>
                    <a:cubicBezTo>
                      <a:pt x="105" y="65"/>
                      <a:pt x="105" y="63"/>
                      <a:pt x="106" y="64"/>
                    </a:cubicBezTo>
                    <a:cubicBezTo>
                      <a:pt x="105" y="62"/>
                      <a:pt x="106" y="64"/>
                      <a:pt x="106" y="62"/>
                    </a:cubicBezTo>
                    <a:cubicBezTo>
                      <a:pt x="106" y="62"/>
                      <a:pt x="106" y="62"/>
                      <a:pt x="106" y="62"/>
                    </a:cubicBezTo>
                    <a:cubicBezTo>
                      <a:pt x="106" y="61"/>
                      <a:pt x="106" y="61"/>
                      <a:pt x="106" y="60"/>
                    </a:cubicBezTo>
                    <a:cubicBezTo>
                      <a:pt x="107" y="60"/>
                      <a:pt x="107" y="62"/>
                      <a:pt x="107" y="62"/>
                    </a:cubicBezTo>
                    <a:cubicBezTo>
                      <a:pt x="108" y="63"/>
                      <a:pt x="108" y="62"/>
                      <a:pt x="108" y="62"/>
                    </a:cubicBezTo>
                    <a:cubicBezTo>
                      <a:pt x="108" y="62"/>
                      <a:pt x="108" y="62"/>
                      <a:pt x="108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8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10" y="64"/>
                      <a:pt x="110" y="64"/>
                      <a:pt x="110" y="64"/>
                    </a:cubicBezTo>
                    <a:cubicBezTo>
                      <a:pt x="110" y="64"/>
                      <a:pt x="110" y="62"/>
                      <a:pt x="110" y="61"/>
                    </a:cubicBezTo>
                    <a:cubicBezTo>
                      <a:pt x="112" y="62"/>
                      <a:pt x="113" y="60"/>
                      <a:pt x="114" y="59"/>
                    </a:cubicBezTo>
                    <a:cubicBezTo>
                      <a:pt x="113" y="59"/>
                      <a:pt x="114" y="60"/>
                      <a:pt x="114" y="60"/>
                    </a:cubicBezTo>
                    <a:cubicBezTo>
                      <a:pt x="114" y="59"/>
                      <a:pt x="114" y="58"/>
                      <a:pt x="114" y="59"/>
                    </a:cubicBezTo>
                    <a:cubicBezTo>
                      <a:pt x="114" y="58"/>
                      <a:pt x="115" y="60"/>
                      <a:pt x="116" y="60"/>
                    </a:cubicBezTo>
                    <a:cubicBezTo>
                      <a:pt x="116" y="60"/>
                      <a:pt x="115" y="58"/>
                      <a:pt x="115" y="58"/>
                    </a:cubicBezTo>
                    <a:cubicBezTo>
                      <a:pt x="117" y="60"/>
                      <a:pt x="117" y="56"/>
                      <a:pt x="118" y="57"/>
                    </a:cubicBezTo>
                    <a:cubicBezTo>
                      <a:pt x="118" y="58"/>
                      <a:pt x="118" y="58"/>
                      <a:pt x="119" y="59"/>
                    </a:cubicBezTo>
                    <a:cubicBezTo>
                      <a:pt x="119" y="58"/>
                      <a:pt x="120" y="57"/>
                      <a:pt x="120" y="55"/>
                    </a:cubicBezTo>
                    <a:cubicBezTo>
                      <a:pt x="120" y="57"/>
                      <a:pt x="120" y="57"/>
                      <a:pt x="120" y="57"/>
                    </a:cubicBezTo>
                    <a:cubicBezTo>
                      <a:pt x="121" y="57"/>
                      <a:pt x="121" y="56"/>
                      <a:pt x="121" y="55"/>
                    </a:cubicBezTo>
                    <a:cubicBezTo>
                      <a:pt x="120" y="54"/>
                      <a:pt x="121" y="52"/>
                      <a:pt x="121" y="53"/>
                    </a:cubicBezTo>
                    <a:cubicBezTo>
                      <a:pt x="121" y="53"/>
                      <a:pt x="121" y="53"/>
                      <a:pt x="121" y="53"/>
                    </a:cubicBezTo>
                    <a:cubicBezTo>
                      <a:pt x="122" y="52"/>
                      <a:pt x="122" y="52"/>
                      <a:pt x="122" y="52"/>
                    </a:cubicBezTo>
                    <a:cubicBezTo>
                      <a:pt x="123" y="52"/>
                      <a:pt x="122" y="52"/>
                      <a:pt x="122" y="53"/>
                    </a:cubicBezTo>
                    <a:cubicBezTo>
                      <a:pt x="123" y="55"/>
                      <a:pt x="124" y="54"/>
                      <a:pt x="125" y="54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25" y="52"/>
                      <a:pt x="125" y="54"/>
                      <a:pt x="125" y="54"/>
                    </a:cubicBezTo>
                    <a:cubicBezTo>
                      <a:pt x="125" y="49"/>
                      <a:pt x="125" y="49"/>
                      <a:pt x="125" y="49"/>
                    </a:cubicBezTo>
                    <a:cubicBezTo>
                      <a:pt x="125" y="49"/>
                      <a:pt x="126" y="51"/>
                      <a:pt x="126" y="52"/>
                    </a:cubicBezTo>
                    <a:cubicBezTo>
                      <a:pt x="127" y="51"/>
                      <a:pt x="126" y="48"/>
                      <a:pt x="126" y="46"/>
                    </a:cubicBezTo>
                    <a:cubicBezTo>
                      <a:pt x="127" y="47"/>
                      <a:pt x="127" y="45"/>
                      <a:pt x="128" y="45"/>
                    </a:cubicBezTo>
                    <a:cubicBezTo>
                      <a:pt x="128" y="46"/>
                      <a:pt x="127" y="45"/>
                      <a:pt x="128" y="46"/>
                    </a:cubicBezTo>
                    <a:cubicBezTo>
                      <a:pt x="129" y="47"/>
                      <a:pt x="129" y="47"/>
                      <a:pt x="129" y="47"/>
                    </a:cubicBezTo>
                    <a:cubicBezTo>
                      <a:pt x="128" y="48"/>
                      <a:pt x="130" y="50"/>
                      <a:pt x="130" y="51"/>
                    </a:cubicBezTo>
                    <a:cubicBezTo>
                      <a:pt x="130" y="50"/>
                      <a:pt x="132" y="50"/>
                      <a:pt x="132" y="50"/>
                    </a:cubicBezTo>
                    <a:cubicBezTo>
                      <a:pt x="131" y="48"/>
                      <a:pt x="133" y="49"/>
                      <a:pt x="132" y="46"/>
                    </a:cubicBezTo>
                    <a:cubicBezTo>
                      <a:pt x="133" y="45"/>
                      <a:pt x="133" y="48"/>
                      <a:pt x="134" y="48"/>
                    </a:cubicBezTo>
                    <a:cubicBezTo>
                      <a:pt x="134" y="47"/>
                      <a:pt x="135" y="47"/>
                      <a:pt x="136" y="47"/>
                    </a:cubicBezTo>
                    <a:cubicBezTo>
                      <a:pt x="136" y="47"/>
                      <a:pt x="136" y="47"/>
                      <a:pt x="136" y="47"/>
                    </a:cubicBezTo>
                    <a:cubicBezTo>
                      <a:pt x="137" y="46"/>
                      <a:pt x="138" y="46"/>
                      <a:pt x="138" y="44"/>
                    </a:cubicBezTo>
                    <a:cubicBezTo>
                      <a:pt x="139" y="45"/>
                      <a:pt x="139" y="45"/>
                      <a:pt x="139" y="45"/>
                    </a:cubicBezTo>
                    <a:cubicBezTo>
                      <a:pt x="140" y="46"/>
                      <a:pt x="137" y="42"/>
                      <a:pt x="139" y="43"/>
                    </a:cubicBezTo>
                    <a:cubicBezTo>
                      <a:pt x="139" y="44"/>
                      <a:pt x="139" y="44"/>
                      <a:pt x="139" y="44"/>
                    </a:cubicBezTo>
                    <a:cubicBezTo>
                      <a:pt x="139" y="43"/>
                      <a:pt x="141" y="45"/>
                      <a:pt x="141" y="43"/>
                    </a:cubicBezTo>
                    <a:cubicBezTo>
                      <a:pt x="141" y="44"/>
                      <a:pt x="141" y="44"/>
                      <a:pt x="141" y="44"/>
                    </a:cubicBezTo>
                    <a:cubicBezTo>
                      <a:pt x="141" y="43"/>
                      <a:pt x="142" y="43"/>
                      <a:pt x="142" y="41"/>
                    </a:cubicBezTo>
                    <a:cubicBezTo>
                      <a:pt x="143" y="43"/>
                      <a:pt x="143" y="43"/>
                      <a:pt x="143" y="43"/>
                    </a:cubicBezTo>
                    <a:cubicBezTo>
                      <a:pt x="144" y="44"/>
                      <a:pt x="142" y="41"/>
                      <a:pt x="143" y="42"/>
                    </a:cubicBezTo>
                    <a:cubicBezTo>
                      <a:pt x="143" y="42"/>
                      <a:pt x="144" y="42"/>
                      <a:pt x="144" y="43"/>
                    </a:cubicBezTo>
                    <a:cubicBezTo>
                      <a:pt x="144" y="41"/>
                      <a:pt x="145" y="41"/>
                      <a:pt x="145" y="40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9" y="41"/>
                      <a:pt x="153" y="39"/>
                      <a:pt x="154" y="36"/>
                    </a:cubicBezTo>
                    <a:cubicBezTo>
                      <a:pt x="156" y="38"/>
                      <a:pt x="154" y="37"/>
                      <a:pt x="156" y="39"/>
                    </a:cubicBezTo>
                    <a:cubicBezTo>
                      <a:pt x="154" y="37"/>
                      <a:pt x="156" y="38"/>
                      <a:pt x="156" y="37"/>
                    </a:cubicBezTo>
                    <a:cubicBezTo>
                      <a:pt x="156" y="37"/>
                      <a:pt x="156" y="37"/>
                      <a:pt x="156" y="37"/>
                    </a:cubicBezTo>
                    <a:cubicBezTo>
                      <a:pt x="157" y="36"/>
                      <a:pt x="158" y="38"/>
                      <a:pt x="158" y="37"/>
                    </a:cubicBezTo>
                    <a:cubicBezTo>
                      <a:pt x="157" y="36"/>
                      <a:pt x="157" y="36"/>
                      <a:pt x="157" y="36"/>
                    </a:cubicBezTo>
                    <a:cubicBezTo>
                      <a:pt x="157" y="35"/>
                      <a:pt x="160" y="38"/>
                      <a:pt x="158" y="36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59" y="34"/>
                      <a:pt x="161" y="37"/>
                      <a:pt x="160" y="35"/>
                    </a:cubicBezTo>
                    <a:cubicBezTo>
                      <a:pt x="160" y="35"/>
                      <a:pt x="160" y="35"/>
                      <a:pt x="160" y="35"/>
                    </a:cubicBezTo>
                    <a:cubicBezTo>
                      <a:pt x="162" y="36"/>
                      <a:pt x="160" y="32"/>
                      <a:pt x="162" y="34"/>
                    </a:cubicBezTo>
                    <a:cubicBezTo>
                      <a:pt x="162" y="33"/>
                      <a:pt x="162" y="32"/>
                      <a:pt x="161" y="30"/>
                    </a:cubicBezTo>
                    <a:cubicBezTo>
                      <a:pt x="163" y="33"/>
                      <a:pt x="163" y="33"/>
                      <a:pt x="163" y="33"/>
                    </a:cubicBezTo>
                    <a:cubicBezTo>
                      <a:pt x="164" y="30"/>
                      <a:pt x="167" y="29"/>
                      <a:pt x="167" y="26"/>
                    </a:cubicBezTo>
                    <a:cubicBezTo>
                      <a:pt x="168" y="27"/>
                      <a:pt x="168" y="27"/>
                      <a:pt x="168" y="27"/>
                    </a:cubicBezTo>
                    <a:cubicBezTo>
                      <a:pt x="168" y="24"/>
                      <a:pt x="172" y="27"/>
                      <a:pt x="170" y="23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71" y="23"/>
                      <a:pt x="171" y="23"/>
                      <a:pt x="171" y="23"/>
                    </a:cubicBezTo>
                    <a:cubicBezTo>
                      <a:pt x="170" y="22"/>
                      <a:pt x="172" y="22"/>
                      <a:pt x="171" y="20"/>
                    </a:cubicBezTo>
                    <a:cubicBezTo>
                      <a:pt x="171" y="21"/>
                      <a:pt x="171" y="21"/>
                      <a:pt x="172" y="21"/>
                    </a:cubicBezTo>
                    <a:cubicBezTo>
                      <a:pt x="172" y="21"/>
                      <a:pt x="171" y="19"/>
                      <a:pt x="172" y="19"/>
                    </a:cubicBezTo>
                    <a:cubicBezTo>
                      <a:pt x="172" y="20"/>
                      <a:pt x="172" y="20"/>
                      <a:pt x="172" y="20"/>
                    </a:cubicBezTo>
                    <a:cubicBezTo>
                      <a:pt x="177" y="20"/>
                      <a:pt x="182" y="19"/>
                      <a:pt x="180" y="14"/>
                    </a:cubicBezTo>
                    <a:cubicBezTo>
                      <a:pt x="180" y="13"/>
                      <a:pt x="182" y="15"/>
                      <a:pt x="182" y="15"/>
                    </a:cubicBezTo>
                    <a:cubicBezTo>
                      <a:pt x="181" y="11"/>
                      <a:pt x="188" y="11"/>
                      <a:pt x="185" y="6"/>
                    </a:cubicBezTo>
                    <a:cubicBezTo>
                      <a:pt x="185" y="4"/>
                      <a:pt x="180" y="0"/>
                      <a:pt x="18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3" name="Freeform 342"/>
              <p:cNvSpPr/>
              <p:nvPr/>
            </p:nvSpPr>
            <p:spPr bwMode="auto">
              <a:xfrm>
                <a:off x="3757" y="2934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1 h 1"/>
                  <a:gd name="T6" fmla="*/ 0 w 1"/>
                  <a:gd name="T7" fmla="*/ 1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4" name="Freeform 343"/>
              <p:cNvSpPr/>
              <p:nvPr/>
            </p:nvSpPr>
            <p:spPr bwMode="auto">
              <a:xfrm>
                <a:off x="4226" y="2525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5" name="Freeform 344"/>
              <p:cNvSpPr/>
              <p:nvPr/>
            </p:nvSpPr>
            <p:spPr bwMode="auto">
              <a:xfrm>
                <a:off x="3752" y="2940"/>
                <a:ext cx="3" cy="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6" name="Freeform 345"/>
              <p:cNvSpPr/>
              <p:nvPr/>
            </p:nvSpPr>
            <p:spPr bwMode="auto">
              <a:xfrm>
                <a:off x="3975" y="29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7" name="Freeform 346"/>
              <p:cNvSpPr/>
              <p:nvPr/>
            </p:nvSpPr>
            <p:spPr bwMode="auto">
              <a:xfrm>
                <a:off x="3905" y="22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8" name="Freeform 347"/>
              <p:cNvSpPr/>
              <p:nvPr/>
            </p:nvSpPr>
            <p:spPr bwMode="auto">
              <a:xfrm>
                <a:off x="4289" y="255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0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9" name="Freeform 348"/>
              <p:cNvSpPr/>
              <p:nvPr/>
            </p:nvSpPr>
            <p:spPr bwMode="auto">
              <a:xfrm>
                <a:off x="3899" y="2262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0" name="Freeform 349"/>
              <p:cNvSpPr/>
              <p:nvPr/>
            </p:nvSpPr>
            <p:spPr bwMode="auto">
              <a:xfrm>
                <a:off x="3939" y="2926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1" name="Freeform 350"/>
              <p:cNvSpPr/>
              <p:nvPr/>
            </p:nvSpPr>
            <p:spPr bwMode="auto">
              <a:xfrm>
                <a:off x="3888" y="2281"/>
                <a:ext cx="2" cy="4"/>
              </a:xfrm>
              <a:custGeom>
                <a:avLst/>
                <a:gdLst>
                  <a:gd name="T0" fmla="*/ 2 w 2"/>
                  <a:gd name="T1" fmla="*/ 0 h 4"/>
                  <a:gd name="T2" fmla="*/ 2 w 2"/>
                  <a:gd name="T3" fmla="*/ 0 h 4"/>
                  <a:gd name="T4" fmla="*/ 0 w 2"/>
                  <a:gd name="T5" fmla="*/ 4 h 4"/>
                  <a:gd name="T6" fmla="*/ 2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2" name="Freeform 351"/>
              <p:cNvSpPr/>
              <p:nvPr/>
            </p:nvSpPr>
            <p:spPr bwMode="auto">
              <a:xfrm>
                <a:off x="3842" y="2270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2"/>
                      <a:pt x="0" y="0"/>
                      <a:pt x="1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3" name="Freeform 352"/>
              <p:cNvSpPr/>
              <p:nvPr/>
            </p:nvSpPr>
            <p:spPr bwMode="auto">
              <a:xfrm>
                <a:off x="3844" y="2268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4" name="Freeform 353"/>
              <p:cNvSpPr/>
              <p:nvPr/>
            </p:nvSpPr>
            <p:spPr bwMode="auto">
              <a:xfrm>
                <a:off x="3899" y="2272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5" name="Freeform 354"/>
              <p:cNvSpPr/>
              <p:nvPr/>
            </p:nvSpPr>
            <p:spPr bwMode="auto">
              <a:xfrm>
                <a:off x="3776" y="298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6" name="Freeform 355"/>
              <p:cNvSpPr/>
              <p:nvPr/>
            </p:nvSpPr>
            <p:spPr bwMode="auto">
              <a:xfrm>
                <a:off x="3795" y="2985"/>
                <a:ext cx="2" cy="6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1 h 3"/>
                  <a:gd name="T4" fmla="*/ 1 w 1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3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7" name="Freeform 356"/>
              <p:cNvSpPr/>
              <p:nvPr/>
            </p:nvSpPr>
            <p:spPr bwMode="auto">
              <a:xfrm>
                <a:off x="3765" y="2972"/>
                <a:ext cx="7" cy="2"/>
              </a:xfrm>
              <a:custGeom>
                <a:avLst/>
                <a:gdLst>
                  <a:gd name="T0" fmla="*/ 0 w 3"/>
                  <a:gd name="T1" fmla="*/ 1 h 1"/>
                  <a:gd name="T2" fmla="*/ 3 w 3"/>
                  <a:gd name="T3" fmla="*/ 0 h 1"/>
                  <a:gd name="T4" fmla="*/ 0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1" y="1"/>
                      <a:pt x="2" y="1"/>
                      <a:pt x="3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8" name="Freeform 357"/>
              <p:cNvSpPr/>
              <p:nvPr/>
            </p:nvSpPr>
            <p:spPr bwMode="auto">
              <a:xfrm>
                <a:off x="3803" y="2985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9" name="Freeform 358"/>
              <p:cNvSpPr/>
              <p:nvPr/>
            </p:nvSpPr>
            <p:spPr bwMode="auto">
              <a:xfrm>
                <a:off x="3479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0" name="Freeform 359"/>
              <p:cNvSpPr/>
              <p:nvPr/>
            </p:nvSpPr>
            <p:spPr bwMode="auto">
              <a:xfrm>
                <a:off x="3761" y="2966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1 h 2"/>
                  <a:gd name="T6" fmla="*/ 1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1" name="Freeform 360"/>
              <p:cNvSpPr/>
              <p:nvPr/>
            </p:nvSpPr>
            <p:spPr bwMode="auto">
              <a:xfrm>
                <a:off x="3943" y="2966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2" name="Freeform 361"/>
              <p:cNvSpPr/>
              <p:nvPr/>
            </p:nvSpPr>
            <p:spPr bwMode="auto">
              <a:xfrm>
                <a:off x="4003" y="2940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3" name="Freeform 362"/>
              <p:cNvSpPr/>
              <p:nvPr/>
            </p:nvSpPr>
            <p:spPr bwMode="auto">
              <a:xfrm>
                <a:off x="4003" y="294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4" name="Freeform 363"/>
              <p:cNvSpPr/>
              <p:nvPr/>
            </p:nvSpPr>
            <p:spPr bwMode="auto">
              <a:xfrm>
                <a:off x="3996" y="2951"/>
                <a:ext cx="3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5" name="Freeform 364"/>
              <p:cNvSpPr/>
              <p:nvPr/>
            </p:nvSpPr>
            <p:spPr bwMode="auto">
              <a:xfrm>
                <a:off x="3757" y="3023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2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2" y="1"/>
                      <a:pt x="1" y="2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6" name="Freeform 365"/>
              <p:cNvSpPr/>
              <p:nvPr/>
            </p:nvSpPr>
            <p:spPr bwMode="auto">
              <a:xfrm>
                <a:off x="4003" y="2949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7" name="Freeform 366"/>
              <p:cNvSpPr/>
              <p:nvPr/>
            </p:nvSpPr>
            <p:spPr bwMode="auto">
              <a:xfrm>
                <a:off x="3869" y="293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8" name="Freeform 367"/>
              <p:cNvSpPr/>
              <p:nvPr/>
            </p:nvSpPr>
            <p:spPr bwMode="auto">
              <a:xfrm>
                <a:off x="4026" y="2926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2 w 2"/>
                  <a:gd name="T3" fmla="*/ 4 h 4"/>
                  <a:gd name="T4" fmla="*/ 2 w 2"/>
                  <a:gd name="T5" fmla="*/ 4 h 4"/>
                  <a:gd name="T6" fmla="*/ 0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2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9" name="Rectangle 368"/>
              <p:cNvSpPr>
                <a:spLocks noChangeArrowheads="1"/>
              </p:cNvSpPr>
              <p:nvPr/>
            </p:nvSpPr>
            <p:spPr bwMode="auto">
              <a:xfrm>
                <a:off x="4275" y="2542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0" name="Oval 369"/>
              <p:cNvSpPr>
                <a:spLocks noChangeArrowheads="1"/>
              </p:cNvSpPr>
              <p:nvPr/>
            </p:nvSpPr>
            <p:spPr bwMode="auto">
              <a:xfrm>
                <a:off x="3472" y="207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1" name="Freeform 370"/>
              <p:cNvSpPr/>
              <p:nvPr/>
            </p:nvSpPr>
            <p:spPr bwMode="auto">
              <a:xfrm>
                <a:off x="4219" y="2518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2" name="Freeform 371"/>
              <p:cNvSpPr/>
              <p:nvPr/>
            </p:nvSpPr>
            <p:spPr bwMode="auto">
              <a:xfrm>
                <a:off x="4230" y="2525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3" name="Freeform 372"/>
              <p:cNvSpPr/>
              <p:nvPr/>
            </p:nvSpPr>
            <p:spPr bwMode="auto">
              <a:xfrm>
                <a:off x="3472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4" name="Freeform 373"/>
              <p:cNvSpPr/>
              <p:nvPr/>
            </p:nvSpPr>
            <p:spPr bwMode="auto">
              <a:xfrm>
                <a:off x="4217" y="2482"/>
                <a:ext cx="145" cy="117"/>
              </a:xfrm>
              <a:custGeom>
                <a:avLst/>
                <a:gdLst>
                  <a:gd name="T0" fmla="*/ 63 w 68"/>
                  <a:gd name="T1" fmla="*/ 35 h 55"/>
                  <a:gd name="T2" fmla="*/ 47 w 68"/>
                  <a:gd name="T3" fmla="*/ 21 h 55"/>
                  <a:gd name="T4" fmla="*/ 43 w 68"/>
                  <a:gd name="T5" fmla="*/ 21 h 55"/>
                  <a:gd name="T6" fmla="*/ 40 w 68"/>
                  <a:gd name="T7" fmla="*/ 15 h 55"/>
                  <a:gd name="T8" fmla="*/ 35 w 68"/>
                  <a:gd name="T9" fmla="*/ 11 h 55"/>
                  <a:gd name="T10" fmla="*/ 29 w 68"/>
                  <a:gd name="T11" fmla="*/ 6 h 55"/>
                  <a:gd name="T12" fmla="*/ 24 w 68"/>
                  <a:gd name="T13" fmla="*/ 7 h 55"/>
                  <a:gd name="T14" fmla="*/ 16 w 68"/>
                  <a:gd name="T15" fmla="*/ 6 h 55"/>
                  <a:gd name="T16" fmla="*/ 13 w 68"/>
                  <a:gd name="T17" fmla="*/ 5 h 55"/>
                  <a:gd name="T18" fmla="*/ 10 w 68"/>
                  <a:gd name="T19" fmla="*/ 1 h 55"/>
                  <a:gd name="T20" fmla="*/ 9 w 68"/>
                  <a:gd name="T21" fmla="*/ 1 h 55"/>
                  <a:gd name="T22" fmla="*/ 5 w 68"/>
                  <a:gd name="T23" fmla="*/ 2 h 55"/>
                  <a:gd name="T24" fmla="*/ 2 w 68"/>
                  <a:gd name="T25" fmla="*/ 3 h 55"/>
                  <a:gd name="T26" fmla="*/ 2 w 68"/>
                  <a:gd name="T27" fmla="*/ 6 h 55"/>
                  <a:gd name="T28" fmla="*/ 5 w 68"/>
                  <a:gd name="T29" fmla="*/ 8 h 55"/>
                  <a:gd name="T30" fmla="*/ 4 w 68"/>
                  <a:gd name="T31" fmla="*/ 10 h 55"/>
                  <a:gd name="T32" fmla="*/ 6 w 68"/>
                  <a:gd name="T33" fmla="*/ 13 h 55"/>
                  <a:gd name="T34" fmla="*/ 4 w 68"/>
                  <a:gd name="T35" fmla="*/ 16 h 55"/>
                  <a:gd name="T36" fmla="*/ 2 w 68"/>
                  <a:gd name="T37" fmla="*/ 19 h 55"/>
                  <a:gd name="T38" fmla="*/ 6 w 68"/>
                  <a:gd name="T39" fmla="*/ 16 h 55"/>
                  <a:gd name="T40" fmla="*/ 9 w 68"/>
                  <a:gd name="T41" fmla="*/ 13 h 55"/>
                  <a:gd name="T42" fmla="*/ 7 w 68"/>
                  <a:gd name="T43" fmla="*/ 19 h 55"/>
                  <a:gd name="T44" fmla="*/ 8 w 68"/>
                  <a:gd name="T45" fmla="*/ 18 h 55"/>
                  <a:gd name="T46" fmla="*/ 8 w 68"/>
                  <a:gd name="T47" fmla="*/ 21 h 55"/>
                  <a:gd name="T48" fmla="*/ 9 w 68"/>
                  <a:gd name="T49" fmla="*/ 21 h 55"/>
                  <a:gd name="T50" fmla="*/ 10 w 68"/>
                  <a:gd name="T51" fmla="*/ 22 h 55"/>
                  <a:gd name="T52" fmla="*/ 15 w 68"/>
                  <a:gd name="T53" fmla="*/ 17 h 55"/>
                  <a:gd name="T54" fmla="*/ 11 w 68"/>
                  <a:gd name="T55" fmla="*/ 23 h 55"/>
                  <a:gd name="T56" fmla="*/ 13 w 68"/>
                  <a:gd name="T57" fmla="*/ 23 h 55"/>
                  <a:gd name="T58" fmla="*/ 16 w 68"/>
                  <a:gd name="T59" fmla="*/ 23 h 55"/>
                  <a:gd name="T60" fmla="*/ 18 w 68"/>
                  <a:gd name="T61" fmla="*/ 24 h 55"/>
                  <a:gd name="T62" fmla="*/ 18 w 68"/>
                  <a:gd name="T63" fmla="*/ 24 h 55"/>
                  <a:gd name="T64" fmla="*/ 21 w 68"/>
                  <a:gd name="T65" fmla="*/ 24 h 55"/>
                  <a:gd name="T66" fmla="*/ 23 w 68"/>
                  <a:gd name="T67" fmla="*/ 23 h 55"/>
                  <a:gd name="T68" fmla="*/ 22 w 68"/>
                  <a:gd name="T69" fmla="*/ 26 h 55"/>
                  <a:gd name="T70" fmla="*/ 25 w 68"/>
                  <a:gd name="T71" fmla="*/ 24 h 55"/>
                  <a:gd name="T72" fmla="*/ 24 w 68"/>
                  <a:gd name="T73" fmla="*/ 27 h 55"/>
                  <a:gd name="T74" fmla="*/ 26 w 68"/>
                  <a:gd name="T75" fmla="*/ 29 h 55"/>
                  <a:gd name="T76" fmla="*/ 28 w 68"/>
                  <a:gd name="T77" fmla="*/ 30 h 55"/>
                  <a:gd name="T78" fmla="*/ 29 w 68"/>
                  <a:gd name="T79" fmla="*/ 32 h 55"/>
                  <a:gd name="T80" fmla="*/ 31 w 68"/>
                  <a:gd name="T81" fmla="*/ 31 h 55"/>
                  <a:gd name="T82" fmla="*/ 32 w 68"/>
                  <a:gd name="T83" fmla="*/ 32 h 55"/>
                  <a:gd name="T84" fmla="*/ 31 w 68"/>
                  <a:gd name="T85" fmla="*/ 33 h 55"/>
                  <a:gd name="T86" fmla="*/ 34 w 68"/>
                  <a:gd name="T87" fmla="*/ 34 h 55"/>
                  <a:gd name="T88" fmla="*/ 37 w 68"/>
                  <a:gd name="T89" fmla="*/ 34 h 55"/>
                  <a:gd name="T90" fmla="*/ 39 w 68"/>
                  <a:gd name="T91" fmla="*/ 34 h 55"/>
                  <a:gd name="T92" fmla="*/ 44 w 68"/>
                  <a:gd name="T93" fmla="*/ 32 h 55"/>
                  <a:gd name="T94" fmla="*/ 43 w 68"/>
                  <a:gd name="T95" fmla="*/ 36 h 55"/>
                  <a:gd name="T96" fmla="*/ 46 w 68"/>
                  <a:gd name="T97" fmla="*/ 36 h 55"/>
                  <a:gd name="T98" fmla="*/ 47 w 68"/>
                  <a:gd name="T99" fmla="*/ 38 h 55"/>
                  <a:gd name="T100" fmla="*/ 48 w 68"/>
                  <a:gd name="T101" fmla="*/ 43 h 55"/>
                  <a:gd name="T102" fmla="*/ 50 w 68"/>
                  <a:gd name="T103" fmla="*/ 44 h 55"/>
                  <a:gd name="T104" fmla="*/ 58 w 68"/>
                  <a:gd name="T105" fmla="*/ 45 h 55"/>
                  <a:gd name="T106" fmla="*/ 58 w 68"/>
                  <a:gd name="T107" fmla="*/ 51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" h="55">
                    <a:moveTo>
                      <a:pt x="66" y="42"/>
                    </a:moveTo>
                    <a:cubicBezTo>
                      <a:pt x="65" y="40"/>
                      <a:pt x="67" y="35"/>
                      <a:pt x="64" y="34"/>
                    </a:cubicBezTo>
                    <a:cubicBezTo>
                      <a:pt x="63" y="35"/>
                      <a:pt x="62" y="35"/>
                      <a:pt x="62" y="36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6"/>
                      <a:pt x="62" y="35"/>
                      <a:pt x="63" y="35"/>
                    </a:cubicBezTo>
                    <a:cubicBezTo>
                      <a:pt x="62" y="34"/>
                      <a:pt x="61" y="34"/>
                      <a:pt x="61" y="33"/>
                    </a:cubicBezTo>
                    <a:cubicBezTo>
                      <a:pt x="59" y="34"/>
                      <a:pt x="60" y="32"/>
                      <a:pt x="58" y="34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8" y="33"/>
                      <a:pt x="58" y="33"/>
                      <a:pt x="59" y="31"/>
                    </a:cubicBezTo>
                    <a:cubicBezTo>
                      <a:pt x="59" y="28"/>
                      <a:pt x="56" y="27"/>
                      <a:pt x="55" y="24"/>
                    </a:cubicBezTo>
                    <a:cubicBezTo>
                      <a:pt x="53" y="22"/>
                      <a:pt x="50" y="22"/>
                      <a:pt x="47" y="21"/>
                    </a:cubicBezTo>
                    <a:cubicBezTo>
                      <a:pt x="45" y="23"/>
                      <a:pt x="45" y="22"/>
                      <a:pt x="43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2" y="23"/>
                      <a:pt x="43" y="22"/>
                      <a:pt x="44" y="21"/>
                    </a:cubicBezTo>
                    <a:cubicBezTo>
                      <a:pt x="43" y="22"/>
                      <a:pt x="44" y="21"/>
                      <a:pt x="42" y="22"/>
                    </a:cubicBezTo>
                    <a:cubicBezTo>
                      <a:pt x="41" y="24"/>
                      <a:pt x="44" y="20"/>
                      <a:pt x="43" y="21"/>
                    </a:cubicBezTo>
                    <a:cubicBezTo>
                      <a:pt x="44" y="20"/>
                      <a:pt x="42" y="22"/>
                      <a:pt x="43" y="21"/>
                    </a:cubicBezTo>
                    <a:cubicBezTo>
                      <a:pt x="41" y="22"/>
                      <a:pt x="44" y="20"/>
                      <a:pt x="44" y="18"/>
                    </a:cubicBezTo>
                    <a:cubicBezTo>
                      <a:pt x="43" y="18"/>
                      <a:pt x="41" y="19"/>
                      <a:pt x="41" y="17"/>
                    </a:cubicBezTo>
                    <a:cubicBezTo>
                      <a:pt x="41" y="17"/>
                      <a:pt x="40" y="18"/>
                      <a:pt x="40" y="18"/>
                    </a:cubicBezTo>
                    <a:cubicBezTo>
                      <a:pt x="42" y="16"/>
                      <a:pt x="39" y="19"/>
                      <a:pt x="40" y="17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41" y="15"/>
                      <a:pt x="39" y="17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8" y="16"/>
                      <a:pt x="40" y="13"/>
                      <a:pt x="39" y="15"/>
                    </a:cubicBezTo>
                    <a:cubicBezTo>
                      <a:pt x="40" y="14"/>
                      <a:pt x="39" y="14"/>
                      <a:pt x="40" y="13"/>
                    </a:cubicBezTo>
                    <a:cubicBezTo>
                      <a:pt x="37" y="16"/>
                      <a:pt x="40" y="12"/>
                      <a:pt x="38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7" y="12"/>
                      <a:pt x="37" y="11"/>
                      <a:pt x="35" y="11"/>
                    </a:cubicBezTo>
                    <a:cubicBezTo>
                      <a:pt x="34" y="11"/>
                      <a:pt x="36" y="8"/>
                      <a:pt x="34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2" y="10"/>
                      <a:pt x="33" y="9"/>
                      <a:pt x="34" y="9"/>
                    </a:cubicBezTo>
                    <a:cubicBezTo>
                      <a:pt x="32" y="10"/>
                      <a:pt x="33" y="8"/>
                      <a:pt x="33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29" y="7"/>
                      <a:pt x="29" y="6"/>
                    </a:cubicBezTo>
                    <a:cubicBezTo>
                      <a:pt x="28" y="9"/>
                      <a:pt x="28" y="7"/>
                      <a:pt x="28" y="8"/>
                    </a:cubicBezTo>
                    <a:cubicBezTo>
                      <a:pt x="28" y="8"/>
                      <a:pt x="28" y="7"/>
                      <a:pt x="28" y="6"/>
                    </a:cubicBezTo>
                    <a:cubicBezTo>
                      <a:pt x="28" y="6"/>
                      <a:pt x="28" y="6"/>
                      <a:pt x="28" y="5"/>
                    </a:cubicBezTo>
                    <a:cubicBezTo>
                      <a:pt x="27" y="6"/>
                      <a:pt x="26" y="7"/>
                      <a:pt x="26" y="7"/>
                    </a:cubicBezTo>
                    <a:cubicBezTo>
                      <a:pt x="27" y="4"/>
                      <a:pt x="26" y="6"/>
                      <a:pt x="26" y="5"/>
                    </a:cubicBezTo>
                    <a:cubicBezTo>
                      <a:pt x="25" y="7"/>
                      <a:pt x="24" y="8"/>
                      <a:pt x="24" y="7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4" y="6"/>
                      <a:pt x="24" y="3"/>
                      <a:pt x="22" y="5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5"/>
                      <a:pt x="21" y="3"/>
                      <a:pt x="19" y="5"/>
                    </a:cubicBezTo>
                    <a:cubicBezTo>
                      <a:pt x="19" y="4"/>
                      <a:pt x="19" y="4"/>
                      <a:pt x="19" y="3"/>
                    </a:cubicBezTo>
                    <a:cubicBezTo>
                      <a:pt x="18" y="4"/>
                      <a:pt x="18" y="4"/>
                      <a:pt x="16" y="6"/>
                    </a:cubicBezTo>
                    <a:cubicBezTo>
                      <a:pt x="16" y="6"/>
                      <a:pt x="17" y="5"/>
                      <a:pt x="17" y="4"/>
                    </a:cubicBezTo>
                    <a:cubicBezTo>
                      <a:pt x="17" y="4"/>
                      <a:pt x="18" y="2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4"/>
                      <a:pt x="14" y="5"/>
                      <a:pt x="15" y="3"/>
                    </a:cubicBezTo>
                    <a:cubicBezTo>
                      <a:pt x="14" y="4"/>
                      <a:pt x="14" y="5"/>
                      <a:pt x="13" y="6"/>
                    </a:cubicBezTo>
                    <a:cubicBezTo>
                      <a:pt x="13" y="6"/>
                      <a:pt x="14" y="4"/>
                      <a:pt x="13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3"/>
                      <a:pt x="13" y="3"/>
                      <a:pt x="12" y="4"/>
                    </a:cubicBezTo>
                    <a:cubicBezTo>
                      <a:pt x="13" y="2"/>
                      <a:pt x="11" y="3"/>
                      <a:pt x="12" y="2"/>
                    </a:cubicBezTo>
                    <a:cubicBezTo>
                      <a:pt x="11" y="3"/>
                      <a:pt x="12" y="1"/>
                      <a:pt x="9" y="3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1" y="1"/>
                      <a:pt x="9" y="2"/>
                      <a:pt x="8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2"/>
                      <a:pt x="7" y="3"/>
                      <a:pt x="6" y="4"/>
                    </a:cubicBezTo>
                    <a:cubicBezTo>
                      <a:pt x="6" y="3"/>
                      <a:pt x="5" y="4"/>
                      <a:pt x="6" y="3"/>
                    </a:cubicBezTo>
                    <a:cubicBezTo>
                      <a:pt x="7" y="3"/>
                      <a:pt x="8" y="2"/>
                      <a:pt x="10" y="1"/>
                    </a:cubicBezTo>
                    <a:cubicBezTo>
                      <a:pt x="10" y="0"/>
                      <a:pt x="7" y="2"/>
                      <a:pt x="9" y="1"/>
                    </a:cubicBezTo>
                    <a:cubicBezTo>
                      <a:pt x="9" y="0"/>
                      <a:pt x="9" y="1"/>
                      <a:pt x="7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2"/>
                      <a:pt x="6" y="1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3"/>
                      <a:pt x="3" y="3"/>
                      <a:pt x="4" y="2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4" y="2"/>
                      <a:pt x="3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2" y="4"/>
                      <a:pt x="3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7" y="2"/>
                      <a:pt x="5" y="3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3" y="6"/>
                      <a:pt x="4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4" y="5"/>
                      <a:pt x="5" y="5"/>
                    </a:cubicBezTo>
                    <a:cubicBezTo>
                      <a:pt x="4" y="5"/>
                      <a:pt x="2" y="7"/>
                      <a:pt x="2" y="8"/>
                    </a:cubicBezTo>
                    <a:cubicBezTo>
                      <a:pt x="2" y="8"/>
                      <a:pt x="4" y="7"/>
                      <a:pt x="3" y="9"/>
                    </a:cubicBezTo>
                    <a:cubicBezTo>
                      <a:pt x="3" y="9"/>
                      <a:pt x="4" y="9"/>
                      <a:pt x="5" y="8"/>
                    </a:cubicBezTo>
                    <a:cubicBezTo>
                      <a:pt x="5" y="8"/>
                      <a:pt x="3" y="10"/>
                      <a:pt x="4" y="9"/>
                    </a:cubicBezTo>
                    <a:cubicBezTo>
                      <a:pt x="3" y="10"/>
                      <a:pt x="2" y="12"/>
                      <a:pt x="1" y="13"/>
                    </a:cubicBezTo>
                    <a:cubicBezTo>
                      <a:pt x="1" y="13"/>
                      <a:pt x="0" y="14"/>
                      <a:pt x="1" y="14"/>
                    </a:cubicBezTo>
                    <a:cubicBezTo>
                      <a:pt x="0" y="14"/>
                      <a:pt x="0" y="15"/>
                      <a:pt x="0" y="15"/>
                    </a:cubicBezTo>
                    <a:cubicBezTo>
                      <a:pt x="1" y="14"/>
                      <a:pt x="2" y="13"/>
                      <a:pt x="2" y="12"/>
                    </a:cubicBezTo>
                    <a:cubicBezTo>
                      <a:pt x="3" y="10"/>
                      <a:pt x="3" y="12"/>
                      <a:pt x="4" y="10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5" y="11"/>
                      <a:pt x="4" y="12"/>
                      <a:pt x="3" y="13"/>
                    </a:cubicBezTo>
                    <a:cubicBezTo>
                      <a:pt x="5" y="12"/>
                      <a:pt x="6" y="11"/>
                      <a:pt x="6" y="12"/>
                    </a:cubicBezTo>
                    <a:cubicBezTo>
                      <a:pt x="7" y="11"/>
                      <a:pt x="7" y="11"/>
                      <a:pt x="8" y="9"/>
                    </a:cubicBezTo>
                    <a:cubicBezTo>
                      <a:pt x="8" y="9"/>
                      <a:pt x="8" y="8"/>
                      <a:pt x="8" y="9"/>
                    </a:cubicBezTo>
                    <a:cubicBezTo>
                      <a:pt x="7" y="10"/>
                      <a:pt x="6" y="12"/>
                      <a:pt x="6" y="13"/>
                    </a:cubicBezTo>
                    <a:cubicBezTo>
                      <a:pt x="4" y="15"/>
                      <a:pt x="6" y="12"/>
                      <a:pt x="4" y="14"/>
                    </a:cubicBezTo>
                    <a:cubicBezTo>
                      <a:pt x="2" y="16"/>
                      <a:pt x="2" y="15"/>
                      <a:pt x="3" y="14"/>
                    </a:cubicBezTo>
                    <a:cubicBezTo>
                      <a:pt x="1" y="16"/>
                      <a:pt x="3" y="15"/>
                      <a:pt x="1" y="16"/>
                    </a:cubicBezTo>
                    <a:cubicBezTo>
                      <a:pt x="1" y="17"/>
                      <a:pt x="2" y="16"/>
                      <a:pt x="3" y="16"/>
                    </a:cubicBezTo>
                    <a:cubicBezTo>
                      <a:pt x="4" y="15"/>
                      <a:pt x="4" y="15"/>
                      <a:pt x="4" y="14"/>
                    </a:cubicBezTo>
                    <a:cubicBezTo>
                      <a:pt x="6" y="12"/>
                      <a:pt x="4" y="16"/>
                      <a:pt x="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4" y="16"/>
                      <a:pt x="4" y="16"/>
                    </a:cubicBezTo>
                    <a:cubicBezTo>
                      <a:pt x="2" y="19"/>
                      <a:pt x="4" y="16"/>
                      <a:pt x="2" y="18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8"/>
                      <a:pt x="4" y="17"/>
                      <a:pt x="4" y="17"/>
                    </a:cubicBezTo>
                    <a:cubicBezTo>
                      <a:pt x="6" y="14"/>
                      <a:pt x="4" y="16"/>
                      <a:pt x="5" y="16"/>
                    </a:cubicBezTo>
                    <a:cubicBezTo>
                      <a:pt x="6" y="15"/>
                      <a:pt x="5" y="16"/>
                      <a:pt x="6" y="15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4"/>
                      <a:pt x="6" y="15"/>
                      <a:pt x="6" y="16"/>
                    </a:cubicBezTo>
                    <a:cubicBezTo>
                      <a:pt x="6" y="16"/>
                      <a:pt x="5" y="16"/>
                      <a:pt x="6" y="15"/>
                    </a:cubicBezTo>
                    <a:cubicBezTo>
                      <a:pt x="5" y="17"/>
                      <a:pt x="4" y="19"/>
                      <a:pt x="3" y="19"/>
                    </a:cubicBezTo>
                    <a:cubicBezTo>
                      <a:pt x="3" y="21"/>
                      <a:pt x="4" y="18"/>
                      <a:pt x="5" y="18"/>
                    </a:cubicBezTo>
                    <a:cubicBezTo>
                      <a:pt x="4" y="19"/>
                      <a:pt x="5" y="17"/>
                      <a:pt x="6" y="16"/>
                    </a:cubicBezTo>
                    <a:cubicBezTo>
                      <a:pt x="9" y="13"/>
                      <a:pt x="4" y="20"/>
                      <a:pt x="5" y="19"/>
                    </a:cubicBezTo>
                    <a:cubicBezTo>
                      <a:pt x="7" y="17"/>
                      <a:pt x="8" y="16"/>
                      <a:pt x="9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9" y="14"/>
                      <a:pt x="9" y="14"/>
                      <a:pt x="8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6" y="19"/>
                      <a:pt x="6" y="20"/>
                      <a:pt x="5" y="21"/>
                    </a:cubicBezTo>
                    <a:cubicBezTo>
                      <a:pt x="6" y="20"/>
                      <a:pt x="6" y="19"/>
                      <a:pt x="7" y="19"/>
                    </a:cubicBezTo>
                    <a:cubicBezTo>
                      <a:pt x="6" y="20"/>
                      <a:pt x="6" y="21"/>
                      <a:pt x="6" y="21"/>
                    </a:cubicBezTo>
                    <a:cubicBezTo>
                      <a:pt x="6" y="20"/>
                      <a:pt x="7" y="18"/>
                      <a:pt x="8" y="18"/>
                    </a:cubicBezTo>
                    <a:cubicBezTo>
                      <a:pt x="8" y="18"/>
                      <a:pt x="7" y="20"/>
                      <a:pt x="7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7" y="20"/>
                      <a:pt x="5" y="22"/>
                      <a:pt x="6" y="2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9" y="18"/>
                      <a:pt x="8" y="19"/>
                      <a:pt x="8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8" y="20"/>
                      <a:pt x="6" y="23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1"/>
                      <a:pt x="7" y="22"/>
                      <a:pt x="8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8" y="22"/>
                      <a:pt x="9" y="20"/>
                      <a:pt x="8" y="22"/>
                    </a:cubicBezTo>
                    <a:cubicBezTo>
                      <a:pt x="9" y="19"/>
                      <a:pt x="8" y="21"/>
                      <a:pt x="8" y="20"/>
                    </a:cubicBezTo>
                    <a:cubicBezTo>
                      <a:pt x="9" y="19"/>
                      <a:pt x="9" y="19"/>
                      <a:pt x="10" y="19"/>
                    </a:cubicBezTo>
                    <a:cubicBezTo>
                      <a:pt x="8" y="21"/>
                      <a:pt x="10" y="19"/>
                      <a:pt x="10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8" y="23"/>
                      <a:pt x="11" y="19"/>
                      <a:pt x="10" y="20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0"/>
                      <a:pt x="11" y="20"/>
                      <a:pt x="12" y="18"/>
                    </a:cubicBezTo>
                    <a:cubicBezTo>
                      <a:pt x="11" y="19"/>
                      <a:pt x="10" y="21"/>
                      <a:pt x="9" y="23"/>
                    </a:cubicBezTo>
                    <a:cubicBezTo>
                      <a:pt x="10" y="21"/>
                      <a:pt x="9" y="24"/>
                      <a:pt x="10" y="22"/>
                    </a:cubicBezTo>
                    <a:cubicBezTo>
                      <a:pt x="10" y="21"/>
                      <a:pt x="11" y="21"/>
                      <a:pt x="12" y="20"/>
                    </a:cubicBezTo>
                    <a:cubicBezTo>
                      <a:pt x="12" y="20"/>
                      <a:pt x="11" y="21"/>
                      <a:pt x="11" y="21"/>
                    </a:cubicBezTo>
                    <a:cubicBezTo>
                      <a:pt x="11" y="21"/>
                      <a:pt x="12" y="19"/>
                      <a:pt x="12" y="19"/>
                    </a:cubicBezTo>
                    <a:cubicBezTo>
                      <a:pt x="12" y="19"/>
                      <a:pt x="14" y="17"/>
                      <a:pt x="13" y="19"/>
                    </a:cubicBezTo>
                    <a:cubicBezTo>
                      <a:pt x="12" y="20"/>
                      <a:pt x="12" y="19"/>
                      <a:pt x="12" y="20"/>
                    </a:cubicBezTo>
                    <a:cubicBezTo>
                      <a:pt x="12" y="21"/>
                      <a:pt x="14" y="17"/>
                      <a:pt x="15" y="17"/>
                    </a:cubicBezTo>
                    <a:cubicBezTo>
                      <a:pt x="15" y="16"/>
                      <a:pt x="16" y="13"/>
                      <a:pt x="17" y="12"/>
                    </a:cubicBezTo>
                    <a:cubicBezTo>
                      <a:pt x="17" y="13"/>
                      <a:pt x="16" y="13"/>
                      <a:pt x="16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5" y="18"/>
                      <a:pt x="13" y="19"/>
                      <a:pt x="12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2" y="21"/>
                      <a:pt x="12" y="23"/>
                      <a:pt x="12" y="22"/>
                    </a:cubicBezTo>
                    <a:cubicBezTo>
                      <a:pt x="13" y="21"/>
                      <a:pt x="12" y="23"/>
                      <a:pt x="12" y="22"/>
                    </a:cubicBezTo>
                    <a:cubicBezTo>
                      <a:pt x="13" y="21"/>
                      <a:pt x="14" y="19"/>
                      <a:pt x="14" y="20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3" y="21"/>
                      <a:pt x="13" y="22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4" y="24"/>
                      <a:pt x="16" y="20"/>
                    </a:cubicBezTo>
                    <a:cubicBezTo>
                      <a:pt x="16" y="22"/>
                      <a:pt x="16" y="22"/>
                      <a:pt x="15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5"/>
                      <a:pt x="16" y="23"/>
                      <a:pt x="17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5"/>
                      <a:pt x="17" y="23"/>
                      <a:pt x="17" y="22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8" y="22"/>
                      <a:pt x="17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8" y="24"/>
                      <a:pt x="18" y="23"/>
                      <a:pt x="18" y="24"/>
                    </a:cubicBezTo>
                    <a:cubicBezTo>
                      <a:pt x="18" y="23"/>
                      <a:pt x="19" y="23"/>
                      <a:pt x="20" y="21"/>
                    </a:cubicBezTo>
                    <a:cubicBezTo>
                      <a:pt x="21" y="19"/>
                      <a:pt x="19" y="22"/>
                      <a:pt x="20" y="21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5"/>
                      <a:pt x="20" y="23"/>
                      <a:pt x="20" y="24"/>
                    </a:cubicBezTo>
                    <a:cubicBezTo>
                      <a:pt x="20" y="24"/>
                      <a:pt x="22" y="22"/>
                      <a:pt x="22" y="22"/>
                    </a:cubicBezTo>
                    <a:cubicBezTo>
                      <a:pt x="24" y="20"/>
                      <a:pt x="21" y="24"/>
                      <a:pt x="20" y="25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2" y="24"/>
                      <a:pt x="22" y="23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5"/>
                      <a:pt x="21" y="26"/>
                      <a:pt x="21" y="26"/>
                    </a:cubicBezTo>
                    <a:cubicBezTo>
                      <a:pt x="22" y="24"/>
                      <a:pt x="22" y="25"/>
                      <a:pt x="23" y="2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1" y="26"/>
                      <a:pt x="23" y="24"/>
                      <a:pt x="24" y="24"/>
                    </a:cubicBezTo>
                    <a:cubicBezTo>
                      <a:pt x="24" y="23"/>
                      <a:pt x="23" y="24"/>
                      <a:pt x="23" y="25"/>
                    </a:cubicBezTo>
                    <a:cubicBezTo>
                      <a:pt x="22" y="25"/>
                      <a:pt x="23" y="25"/>
                      <a:pt x="23" y="25"/>
                    </a:cubicBezTo>
                    <a:cubicBezTo>
                      <a:pt x="22" y="26"/>
                      <a:pt x="23" y="25"/>
                      <a:pt x="22" y="26"/>
                    </a:cubicBezTo>
                    <a:cubicBezTo>
                      <a:pt x="22" y="26"/>
                      <a:pt x="23" y="25"/>
                      <a:pt x="23" y="25"/>
                    </a:cubicBezTo>
                    <a:cubicBezTo>
                      <a:pt x="23" y="25"/>
                      <a:pt x="24" y="25"/>
                      <a:pt x="23" y="26"/>
                    </a:cubicBezTo>
                    <a:cubicBezTo>
                      <a:pt x="23" y="26"/>
                      <a:pt x="23" y="26"/>
                      <a:pt x="24" y="25"/>
                    </a:cubicBezTo>
                    <a:cubicBezTo>
                      <a:pt x="24" y="25"/>
                      <a:pt x="24" y="24"/>
                      <a:pt x="25" y="24"/>
                    </a:cubicBezTo>
                    <a:cubicBezTo>
                      <a:pt x="25" y="24"/>
                      <a:pt x="25" y="23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3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5"/>
                      <a:pt x="23" y="27"/>
                      <a:pt x="23" y="27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6"/>
                      <a:pt x="25" y="26"/>
                      <a:pt x="24" y="27"/>
                    </a:cubicBezTo>
                    <a:cubicBezTo>
                      <a:pt x="24" y="28"/>
                      <a:pt x="27" y="24"/>
                      <a:pt x="27" y="25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5" y="28"/>
                      <a:pt x="25" y="27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4" y="29"/>
                      <a:pt x="27" y="27"/>
                      <a:pt x="26" y="29"/>
                    </a:cubicBezTo>
                    <a:cubicBezTo>
                      <a:pt x="27" y="27"/>
                      <a:pt x="26" y="29"/>
                      <a:pt x="27" y="28"/>
                    </a:cubicBezTo>
                    <a:cubicBezTo>
                      <a:pt x="25" y="30"/>
                      <a:pt x="27" y="28"/>
                      <a:pt x="26" y="29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29"/>
                      <a:pt x="31" y="25"/>
                      <a:pt x="29" y="2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6" y="31"/>
                      <a:pt x="29" y="27"/>
                      <a:pt x="28" y="30"/>
                    </a:cubicBezTo>
                    <a:cubicBezTo>
                      <a:pt x="28" y="29"/>
                      <a:pt x="29" y="28"/>
                      <a:pt x="30" y="27"/>
                    </a:cubicBezTo>
                    <a:cubicBezTo>
                      <a:pt x="30" y="28"/>
                      <a:pt x="29" y="29"/>
                      <a:pt x="29" y="30"/>
                    </a:cubicBezTo>
                    <a:cubicBezTo>
                      <a:pt x="29" y="29"/>
                      <a:pt x="30" y="29"/>
                      <a:pt x="29" y="30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8" y="31"/>
                      <a:pt x="29" y="30"/>
                      <a:pt x="30" y="30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1" y="30"/>
                      <a:pt x="29" y="33"/>
                      <a:pt x="31" y="31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1"/>
                      <a:pt x="32" y="29"/>
                      <a:pt x="32" y="29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29" y="33"/>
                      <a:pt x="31" y="31"/>
                      <a:pt x="30" y="32"/>
                    </a:cubicBezTo>
                    <a:cubicBezTo>
                      <a:pt x="31" y="31"/>
                      <a:pt x="30" y="32"/>
                      <a:pt x="31" y="31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1" y="32"/>
                      <a:pt x="31" y="32"/>
                    </a:cubicBezTo>
                    <a:cubicBezTo>
                      <a:pt x="31" y="33"/>
                      <a:pt x="31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1" y="33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0" y="34"/>
                      <a:pt x="32" y="33"/>
                      <a:pt x="32" y="32"/>
                    </a:cubicBezTo>
                    <a:cubicBezTo>
                      <a:pt x="32" y="34"/>
                      <a:pt x="33" y="33"/>
                      <a:pt x="34" y="33"/>
                    </a:cubicBezTo>
                    <a:cubicBezTo>
                      <a:pt x="34" y="33"/>
                      <a:pt x="33" y="33"/>
                      <a:pt x="33" y="33"/>
                    </a:cubicBezTo>
                    <a:cubicBezTo>
                      <a:pt x="34" y="33"/>
                      <a:pt x="35" y="32"/>
                      <a:pt x="34" y="33"/>
                    </a:cubicBezTo>
                    <a:cubicBezTo>
                      <a:pt x="35" y="32"/>
                      <a:pt x="33" y="34"/>
                      <a:pt x="34" y="34"/>
                    </a:cubicBezTo>
                    <a:cubicBezTo>
                      <a:pt x="33" y="34"/>
                      <a:pt x="35" y="33"/>
                      <a:pt x="34" y="33"/>
                    </a:cubicBezTo>
                    <a:cubicBezTo>
                      <a:pt x="33" y="35"/>
                      <a:pt x="36" y="32"/>
                      <a:pt x="35" y="34"/>
                    </a:cubicBezTo>
                    <a:cubicBezTo>
                      <a:pt x="36" y="33"/>
                      <a:pt x="35" y="34"/>
                      <a:pt x="34" y="35"/>
                    </a:cubicBezTo>
                    <a:cubicBezTo>
                      <a:pt x="35" y="34"/>
                      <a:pt x="36" y="34"/>
                      <a:pt x="37" y="33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4"/>
                      <a:pt x="36" y="34"/>
                      <a:pt x="37" y="34"/>
                    </a:cubicBezTo>
                    <a:cubicBezTo>
                      <a:pt x="38" y="33"/>
                      <a:pt x="39" y="32"/>
                      <a:pt x="39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9" y="33"/>
                      <a:pt x="39" y="32"/>
                      <a:pt x="39" y="33"/>
                    </a:cubicBezTo>
                    <a:cubicBezTo>
                      <a:pt x="37" y="35"/>
                      <a:pt x="38" y="34"/>
                      <a:pt x="38" y="35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3"/>
                      <a:pt x="38" y="35"/>
                      <a:pt x="38" y="35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2" y="32"/>
                      <a:pt x="41" y="33"/>
                      <a:pt x="40" y="34"/>
                    </a:cubicBezTo>
                    <a:cubicBezTo>
                      <a:pt x="40" y="34"/>
                      <a:pt x="42" y="32"/>
                      <a:pt x="44" y="31"/>
                    </a:cubicBezTo>
                    <a:cubicBezTo>
                      <a:pt x="44" y="31"/>
                      <a:pt x="45" y="31"/>
                      <a:pt x="45" y="31"/>
                    </a:cubicBezTo>
                    <a:cubicBezTo>
                      <a:pt x="44" y="32"/>
                      <a:pt x="45" y="31"/>
                      <a:pt x="44" y="32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3" y="33"/>
                      <a:pt x="41" y="34"/>
                      <a:pt x="40" y="35"/>
                    </a:cubicBezTo>
                    <a:cubicBezTo>
                      <a:pt x="41" y="35"/>
                      <a:pt x="41" y="36"/>
                      <a:pt x="41" y="36"/>
                    </a:cubicBezTo>
                    <a:cubicBezTo>
                      <a:pt x="43" y="34"/>
                      <a:pt x="42" y="35"/>
                      <a:pt x="44" y="34"/>
                    </a:cubicBezTo>
                    <a:cubicBezTo>
                      <a:pt x="44" y="34"/>
                      <a:pt x="43" y="35"/>
                      <a:pt x="42" y="36"/>
                    </a:cubicBezTo>
                    <a:cubicBezTo>
                      <a:pt x="43" y="35"/>
                      <a:pt x="43" y="36"/>
                      <a:pt x="43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4" y="36"/>
                      <a:pt x="43" y="37"/>
                      <a:pt x="45" y="36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44" y="37"/>
                      <a:pt x="47" y="34"/>
                      <a:pt x="46" y="36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6" y="36"/>
                      <a:pt x="44" y="38"/>
                      <a:pt x="46" y="36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45" y="37"/>
                      <a:pt x="45" y="37"/>
                      <a:pt x="47" y="36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5" y="39"/>
                      <a:pt x="47" y="36"/>
                      <a:pt x="47" y="37"/>
                    </a:cubicBezTo>
                    <a:cubicBezTo>
                      <a:pt x="47" y="37"/>
                      <a:pt x="46" y="38"/>
                      <a:pt x="46" y="38"/>
                    </a:cubicBezTo>
                    <a:cubicBezTo>
                      <a:pt x="47" y="37"/>
                      <a:pt x="47" y="38"/>
                      <a:pt x="47" y="38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7" y="40"/>
                      <a:pt x="47" y="41"/>
                      <a:pt x="50" y="41"/>
                    </a:cubicBezTo>
                    <a:cubicBezTo>
                      <a:pt x="48" y="42"/>
                      <a:pt x="48" y="41"/>
                      <a:pt x="47" y="43"/>
                    </a:cubicBezTo>
                    <a:cubicBezTo>
                      <a:pt x="49" y="41"/>
                      <a:pt x="48" y="42"/>
                      <a:pt x="49" y="42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49" y="42"/>
                      <a:pt x="48" y="43"/>
                      <a:pt x="48" y="43"/>
                    </a:cubicBezTo>
                    <a:cubicBezTo>
                      <a:pt x="49" y="43"/>
                      <a:pt x="49" y="43"/>
                      <a:pt x="49" y="43"/>
                    </a:cubicBezTo>
                    <a:cubicBezTo>
                      <a:pt x="50" y="42"/>
                      <a:pt x="47" y="45"/>
                      <a:pt x="49" y="43"/>
                    </a:cubicBezTo>
                    <a:cubicBezTo>
                      <a:pt x="48" y="44"/>
                      <a:pt x="48" y="44"/>
                      <a:pt x="48" y="44"/>
                    </a:cubicBezTo>
                    <a:cubicBezTo>
                      <a:pt x="50" y="43"/>
                      <a:pt x="47" y="45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8" y="45"/>
                      <a:pt x="51" y="43"/>
                      <a:pt x="50" y="44"/>
                    </a:cubicBezTo>
                    <a:cubicBezTo>
                      <a:pt x="50" y="44"/>
                      <a:pt x="51" y="44"/>
                      <a:pt x="53" y="43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2" y="44"/>
                      <a:pt x="52" y="46"/>
                      <a:pt x="55" y="45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6" y="44"/>
                      <a:pt x="52" y="48"/>
                      <a:pt x="56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6" y="46"/>
                      <a:pt x="58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7"/>
                      <a:pt x="59" y="46"/>
                      <a:pt x="58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5" y="49"/>
                      <a:pt x="54" y="52"/>
                      <a:pt x="58" y="51"/>
                    </a:cubicBezTo>
                    <a:cubicBezTo>
                      <a:pt x="59" y="50"/>
                      <a:pt x="56" y="52"/>
                      <a:pt x="56" y="52"/>
                    </a:cubicBezTo>
                    <a:cubicBezTo>
                      <a:pt x="60" y="51"/>
                      <a:pt x="56" y="55"/>
                      <a:pt x="61" y="53"/>
                    </a:cubicBezTo>
                    <a:cubicBezTo>
                      <a:pt x="63" y="53"/>
                      <a:pt x="68" y="50"/>
                      <a:pt x="68" y="50"/>
                    </a:cubicBezTo>
                    <a:cubicBezTo>
                      <a:pt x="65" y="50"/>
                      <a:pt x="66" y="47"/>
                      <a:pt x="68" y="44"/>
                    </a:cubicBezTo>
                    <a:cubicBezTo>
                      <a:pt x="67" y="44"/>
                      <a:pt x="66" y="43"/>
                      <a:pt x="66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5" name="Freeform 374"/>
              <p:cNvSpPr/>
              <p:nvPr/>
            </p:nvSpPr>
            <p:spPr bwMode="auto">
              <a:xfrm>
                <a:off x="3472" y="207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  <a:gd name="T4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6" name="Freeform 375"/>
              <p:cNvSpPr/>
              <p:nvPr/>
            </p:nvSpPr>
            <p:spPr bwMode="auto">
              <a:xfrm>
                <a:off x="4219" y="2506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1 w 1"/>
                  <a:gd name="T5" fmla="*/ 0 h 2"/>
                  <a:gd name="T6" fmla="*/ 0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7" name="Freeform 376"/>
              <p:cNvSpPr/>
              <p:nvPr/>
            </p:nvSpPr>
            <p:spPr bwMode="auto">
              <a:xfrm>
                <a:off x="4228" y="2482"/>
                <a:ext cx="6" cy="3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8" name="Freeform 377"/>
              <p:cNvSpPr/>
              <p:nvPr/>
            </p:nvSpPr>
            <p:spPr bwMode="auto">
              <a:xfrm>
                <a:off x="3472" y="2073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  <a:gd name="T3" fmla="*/ 1 h 1"/>
                  <a:gd name="T4" fmla="*/ 1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9" name="Freeform 378"/>
              <p:cNvSpPr/>
              <p:nvPr/>
            </p:nvSpPr>
            <p:spPr bwMode="auto">
              <a:xfrm>
                <a:off x="3472" y="20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0" name="Freeform 379"/>
              <p:cNvSpPr/>
              <p:nvPr/>
            </p:nvSpPr>
            <p:spPr bwMode="auto">
              <a:xfrm>
                <a:off x="4219" y="2510"/>
                <a:ext cx="5" cy="2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1" y="1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1" name="Freeform 380"/>
              <p:cNvSpPr/>
              <p:nvPr/>
            </p:nvSpPr>
            <p:spPr bwMode="auto">
              <a:xfrm>
                <a:off x="4221" y="2514"/>
                <a:ext cx="3" cy="4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1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2" name="Oval 381"/>
              <p:cNvSpPr>
                <a:spLocks noChangeArrowheads="1"/>
              </p:cNvSpPr>
              <p:nvPr/>
            </p:nvSpPr>
            <p:spPr bwMode="auto">
              <a:xfrm>
                <a:off x="3905" y="227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3" name="Freeform 382"/>
              <p:cNvSpPr/>
              <p:nvPr/>
            </p:nvSpPr>
            <p:spPr bwMode="auto">
              <a:xfrm>
                <a:off x="4217" y="2510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4" name="Freeform 383"/>
              <p:cNvSpPr/>
              <p:nvPr/>
            </p:nvSpPr>
            <p:spPr bwMode="auto">
              <a:xfrm>
                <a:off x="4296" y="2552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5" name="Freeform 384"/>
              <p:cNvSpPr/>
              <p:nvPr/>
            </p:nvSpPr>
            <p:spPr bwMode="auto">
              <a:xfrm>
                <a:off x="4289" y="25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6" name="Freeform 385"/>
              <p:cNvSpPr/>
              <p:nvPr/>
            </p:nvSpPr>
            <p:spPr bwMode="auto">
              <a:xfrm>
                <a:off x="4296" y="2552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7" name="Freeform 386"/>
              <p:cNvSpPr/>
              <p:nvPr/>
            </p:nvSpPr>
            <p:spPr bwMode="auto">
              <a:xfrm>
                <a:off x="4306" y="2555"/>
                <a:ext cx="2" cy="4"/>
              </a:xfrm>
              <a:custGeom>
                <a:avLst/>
                <a:gdLst>
                  <a:gd name="T0" fmla="*/ 0 w 2"/>
                  <a:gd name="T1" fmla="*/ 4 h 4"/>
                  <a:gd name="T2" fmla="*/ 0 w 2"/>
                  <a:gd name="T3" fmla="*/ 4 h 4"/>
                  <a:gd name="T4" fmla="*/ 2 w 2"/>
                  <a:gd name="T5" fmla="*/ 0 h 4"/>
                  <a:gd name="T6" fmla="*/ 0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4"/>
                    </a:moveTo>
                    <a:lnTo>
                      <a:pt x="0" y="4"/>
                    </a:lnTo>
                    <a:lnTo>
                      <a:pt x="2" y="0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8" name="Freeform 387"/>
              <p:cNvSpPr/>
              <p:nvPr/>
            </p:nvSpPr>
            <p:spPr bwMode="auto">
              <a:xfrm>
                <a:off x="3903" y="2275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9" name="Freeform 388"/>
              <p:cNvSpPr/>
              <p:nvPr/>
            </p:nvSpPr>
            <p:spPr bwMode="auto">
              <a:xfrm>
                <a:off x="3901" y="257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0" name="Freeform 389"/>
              <p:cNvSpPr/>
              <p:nvPr/>
            </p:nvSpPr>
            <p:spPr bwMode="auto">
              <a:xfrm>
                <a:off x="4285" y="25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1" name="Freeform 390"/>
              <p:cNvSpPr/>
              <p:nvPr/>
            </p:nvSpPr>
            <p:spPr bwMode="auto">
              <a:xfrm>
                <a:off x="3472" y="20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2" name="Rectangle 391"/>
              <p:cNvSpPr>
                <a:spLocks noChangeArrowheads="1"/>
              </p:cNvSpPr>
              <p:nvPr/>
            </p:nvSpPr>
            <p:spPr bwMode="auto">
              <a:xfrm>
                <a:off x="3472" y="2079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3" name="Freeform 392"/>
              <p:cNvSpPr/>
              <p:nvPr/>
            </p:nvSpPr>
            <p:spPr bwMode="auto">
              <a:xfrm>
                <a:off x="4277" y="2495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4" name="Freeform 393"/>
              <p:cNvSpPr/>
              <p:nvPr/>
            </p:nvSpPr>
            <p:spPr bwMode="auto">
              <a:xfrm>
                <a:off x="3472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5" name="Freeform 394"/>
              <p:cNvSpPr/>
              <p:nvPr/>
            </p:nvSpPr>
            <p:spPr bwMode="auto">
              <a:xfrm>
                <a:off x="4255" y="25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6" name="Freeform 395"/>
              <p:cNvSpPr/>
              <p:nvPr/>
            </p:nvSpPr>
            <p:spPr bwMode="auto">
              <a:xfrm>
                <a:off x="3678" y="2461"/>
                <a:ext cx="19" cy="13"/>
              </a:xfrm>
              <a:custGeom>
                <a:avLst/>
                <a:gdLst>
                  <a:gd name="T0" fmla="*/ 0 w 9"/>
                  <a:gd name="T1" fmla="*/ 0 h 6"/>
                  <a:gd name="T2" fmla="*/ 9 w 9"/>
                  <a:gd name="T3" fmla="*/ 6 h 6"/>
                  <a:gd name="T4" fmla="*/ 0 w 9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6">
                    <a:moveTo>
                      <a:pt x="0" y="0"/>
                    </a:moveTo>
                    <a:cubicBezTo>
                      <a:pt x="9" y="6"/>
                      <a:pt x="9" y="6"/>
                      <a:pt x="9" y="6"/>
                    </a:cubicBezTo>
                    <a:cubicBezTo>
                      <a:pt x="6" y="3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7" name="Freeform 396"/>
              <p:cNvSpPr/>
              <p:nvPr/>
            </p:nvSpPr>
            <p:spPr bwMode="auto">
              <a:xfrm>
                <a:off x="3496" y="2319"/>
                <a:ext cx="4" cy="6"/>
              </a:xfrm>
              <a:custGeom>
                <a:avLst/>
                <a:gdLst>
                  <a:gd name="T0" fmla="*/ 1 w 2"/>
                  <a:gd name="T1" fmla="*/ 1 h 3"/>
                  <a:gd name="T2" fmla="*/ 2 w 2"/>
                  <a:gd name="T3" fmla="*/ 3 h 3"/>
                  <a:gd name="T4" fmla="*/ 2 w 2"/>
                  <a:gd name="T5" fmla="*/ 1 h 3"/>
                  <a:gd name="T6" fmla="*/ 1 w 2"/>
                  <a:gd name="T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1"/>
                    </a:moveTo>
                    <a:cubicBezTo>
                      <a:pt x="2" y="2"/>
                      <a:pt x="2" y="2"/>
                      <a:pt x="2" y="3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8" name="Freeform 397"/>
              <p:cNvSpPr/>
              <p:nvPr/>
            </p:nvSpPr>
            <p:spPr bwMode="auto">
              <a:xfrm>
                <a:off x="3483" y="2156"/>
                <a:ext cx="6" cy="4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2 h 2"/>
                  <a:gd name="T4" fmla="*/ 2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0" y="0"/>
                      <a:pt x="3" y="1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9" name="Freeform 398"/>
              <p:cNvSpPr/>
              <p:nvPr/>
            </p:nvSpPr>
            <p:spPr bwMode="auto">
              <a:xfrm>
                <a:off x="3534" y="2347"/>
                <a:ext cx="13" cy="6"/>
              </a:xfrm>
              <a:custGeom>
                <a:avLst/>
                <a:gdLst>
                  <a:gd name="T0" fmla="*/ 0 w 6"/>
                  <a:gd name="T1" fmla="*/ 0 h 3"/>
                  <a:gd name="T2" fmla="*/ 4 w 6"/>
                  <a:gd name="T3" fmla="*/ 3 h 3"/>
                  <a:gd name="T4" fmla="*/ 0 w 6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cubicBezTo>
                      <a:pt x="0" y="2"/>
                      <a:pt x="3" y="3"/>
                      <a:pt x="4" y="3"/>
                    </a:cubicBezTo>
                    <a:cubicBezTo>
                      <a:pt x="6" y="3"/>
                      <a:pt x="1" y="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0" name="Freeform 399"/>
              <p:cNvSpPr/>
              <p:nvPr/>
            </p:nvSpPr>
            <p:spPr bwMode="auto">
              <a:xfrm>
                <a:off x="3466" y="2090"/>
                <a:ext cx="4" cy="4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1" name="Freeform 400"/>
              <p:cNvSpPr/>
              <p:nvPr/>
            </p:nvSpPr>
            <p:spPr bwMode="auto">
              <a:xfrm>
                <a:off x="3466" y="2103"/>
                <a:ext cx="4" cy="0"/>
              </a:xfrm>
              <a:custGeom>
                <a:avLst/>
                <a:gdLst>
                  <a:gd name="T0" fmla="*/ 0 w 2"/>
                  <a:gd name="T1" fmla="*/ 1 w 2"/>
                  <a:gd name="T2" fmla="*/ 1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2" name="Freeform 401"/>
              <p:cNvSpPr/>
              <p:nvPr/>
            </p:nvSpPr>
            <p:spPr bwMode="auto">
              <a:xfrm>
                <a:off x="3477" y="2152"/>
                <a:ext cx="4" cy="8"/>
              </a:xfrm>
              <a:custGeom>
                <a:avLst/>
                <a:gdLst>
                  <a:gd name="T0" fmla="*/ 2 w 2"/>
                  <a:gd name="T1" fmla="*/ 4 h 4"/>
                  <a:gd name="T2" fmla="*/ 1 w 2"/>
                  <a:gd name="T3" fmla="*/ 0 h 4"/>
                  <a:gd name="T4" fmla="*/ 2 w 2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1" y="1"/>
                      <a:pt x="1" y="0"/>
                    </a:cubicBezTo>
                    <a:cubicBezTo>
                      <a:pt x="0" y="2"/>
                      <a:pt x="1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3" name="Freeform 402"/>
              <p:cNvSpPr/>
              <p:nvPr/>
            </p:nvSpPr>
            <p:spPr bwMode="auto">
              <a:xfrm>
                <a:off x="3466" y="2096"/>
                <a:ext cx="8" cy="5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2 w 4"/>
                  <a:gd name="T5" fmla="*/ 2 h 2"/>
                  <a:gd name="T6" fmla="*/ 2 w 4"/>
                  <a:gd name="T7" fmla="*/ 1 h 2"/>
                  <a:gd name="T8" fmla="*/ 4 w 4"/>
                  <a:gd name="T9" fmla="*/ 0 h 2"/>
                  <a:gd name="T10" fmla="*/ 0 w 4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3" y="1"/>
                      <a:pt x="2" y="1"/>
                    </a:cubicBezTo>
                    <a:cubicBezTo>
                      <a:pt x="3" y="0"/>
                      <a:pt x="4" y="1"/>
                      <a:pt x="4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4" name="Freeform 403"/>
              <p:cNvSpPr/>
              <p:nvPr/>
            </p:nvSpPr>
            <p:spPr bwMode="auto">
              <a:xfrm>
                <a:off x="3470" y="2101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5" name="Freeform 404"/>
              <p:cNvSpPr/>
              <p:nvPr/>
            </p:nvSpPr>
            <p:spPr bwMode="auto">
              <a:xfrm>
                <a:off x="3718" y="2501"/>
                <a:ext cx="5" cy="5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2" y="1"/>
                      <a:pt x="2" y="2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6" name="Freeform 405"/>
              <p:cNvSpPr/>
              <p:nvPr/>
            </p:nvSpPr>
            <p:spPr bwMode="auto">
              <a:xfrm>
                <a:off x="3629" y="2417"/>
                <a:ext cx="7" cy="6"/>
              </a:xfrm>
              <a:custGeom>
                <a:avLst/>
                <a:gdLst>
                  <a:gd name="T0" fmla="*/ 2 w 3"/>
                  <a:gd name="T1" fmla="*/ 3 h 3"/>
                  <a:gd name="T2" fmla="*/ 0 w 3"/>
                  <a:gd name="T3" fmla="*/ 0 h 3"/>
                  <a:gd name="T4" fmla="*/ 2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3"/>
                    </a:moveTo>
                    <a:cubicBezTo>
                      <a:pt x="3" y="2"/>
                      <a:pt x="1" y="1"/>
                      <a:pt x="0" y="0"/>
                    </a:cubicBezTo>
                    <a:cubicBezTo>
                      <a:pt x="0" y="1"/>
                      <a:pt x="1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</p:grpSp>
        <p:sp>
          <p:nvSpPr>
            <p:cNvPr id="21" name="Freeform 407"/>
            <p:cNvSpPr/>
            <p:nvPr/>
          </p:nvSpPr>
          <p:spPr bwMode="auto">
            <a:xfrm>
              <a:off x="3716" y="2495"/>
              <a:ext cx="5" cy="4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0 h 2"/>
                <a:gd name="T4" fmla="*/ 2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1" y="1"/>
                    <a:pt x="1" y="1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2" name="Freeform 408"/>
            <p:cNvSpPr/>
            <p:nvPr/>
          </p:nvSpPr>
          <p:spPr bwMode="auto">
            <a:xfrm>
              <a:off x="3706" y="2480"/>
              <a:ext cx="10" cy="15"/>
            </a:xfrm>
            <a:custGeom>
              <a:avLst/>
              <a:gdLst>
                <a:gd name="T0" fmla="*/ 5 w 5"/>
                <a:gd name="T1" fmla="*/ 7 h 7"/>
                <a:gd name="T2" fmla="*/ 2 w 5"/>
                <a:gd name="T3" fmla="*/ 3 h 7"/>
                <a:gd name="T4" fmla="*/ 2 w 5"/>
                <a:gd name="T5" fmla="*/ 1 h 7"/>
                <a:gd name="T6" fmla="*/ 3 w 5"/>
                <a:gd name="T7" fmla="*/ 7 h 7"/>
                <a:gd name="T8" fmla="*/ 3 w 5"/>
                <a:gd name="T9" fmla="*/ 7 h 7"/>
                <a:gd name="T10" fmla="*/ 5 w 5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7">
                  <a:moveTo>
                    <a:pt x="5" y="7"/>
                  </a:moveTo>
                  <a:cubicBezTo>
                    <a:pt x="4" y="5"/>
                    <a:pt x="4" y="3"/>
                    <a:pt x="2" y="3"/>
                  </a:cubicBezTo>
                  <a:cubicBezTo>
                    <a:pt x="1" y="1"/>
                    <a:pt x="4" y="3"/>
                    <a:pt x="2" y="1"/>
                  </a:cubicBezTo>
                  <a:cubicBezTo>
                    <a:pt x="0" y="0"/>
                    <a:pt x="1" y="4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3" name="Freeform 409"/>
            <p:cNvSpPr/>
            <p:nvPr/>
          </p:nvSpPr>
          <p:spPr bwMode="auto">
            <a:xfrm>
              <a:off x="3782" y="3038"/>
              <a:ext cx="2" cy="4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1 w 1"/>
                <a:gd name="T5" fmla="*/ 1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4" name="Freeform 410"/>
            <p:cNvSpPr/>
            <p:nvPr/>
          </p:nvSpPr>
          <p:spPr bwMode="auto">
            <a:xfrm>
              <a:off x="3631" y="2249"/>
              <a:ext cx="3" cy="2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0 h 2"/>
                <a:gd name="T4" fmla="*/ 0 w 3"/>
                <a:gd name="T5" fmla="*/ 2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5" name="Freeform 411"/>
            <p:cNvSpPr/>
            <p:nvPr/>
          </p:nvSpPr>
          <p:spPr bwMode="auto">
            <a:xfrm>
              <a:off x="3988" y="3019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6" name="Freeform 412"/>
            <p:cNvSpPr/>
            <p:nvPr/>
          </p:nvSpPr>
          <p:spPr bwMode="auto">
            <a:xfrm>
              <a:off x="3856" y="3002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7" name="Freeform 413"/>
            <p:cNvSpPr/>
            <p:nvPr/>
          </p:nvSpPr>
          <p:spPr bwMode="auto">
            <a:xfrm>
              <a:off x="3924" y="2998"/>
              <a:ext cx="2" cy="2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8" name="Freeform 414"/>
            <p:cNvSpPr/>
            <p:nvPr/>
          </p:nvSpPr>
          <p:spPr bwMode="auto">
            <a:xfrm>
              <a:off x="3561" y="1990"/>
              <a:ext cx="3" cy="9"/>
            </a:xfrm>
            <a:custGeom>
              <a:avLst/>
              <a:gdLst>
                <a:gd name="T0" fmla="*/ 1 w 1"/>
                <a:gd name="T1" fmla="*/ 1 h 4"/>
                <a:gd name="T2" fmla="*/ 0 w 1"/>
                <a:gd name="T3" fmla="*/ 0 h 4"/>
                <a:gd name="T4" fmla="*/ 1 w 1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4">
                  <a:moveTo>
                    <a:pt x="1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3"/>
                    <a:pt x="0" y="4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9" name="Freeform 415"/>
            <p:cNvSpPr/>
            <p:nvPr/>
          </p:nvSpPr>
          <p:spPr bwMode="auto">
            <a:xfrm>
              <a:off x="3795" y="3040"/>
              <a:ext cx="2" cy="2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0" name="Freeform 416"/>
            <p:cNvSpPr/>
            <p:nvPr/>
          </p:nvSpPr>
          <p:spPr bwMode="auto">
            <a:xfrm>
              <a:off x="3958" y="303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1" name="Freeform 417"/>
            <p:cNvSpPr/>
            <p:nvPr/>
          </p:nvSpPr>
          <p:spPr bwMode="auto">
            <a:xfrm>
              <a:off x="3982" y="3027"/>
              <a:ext cx="0" cy="3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2" name="Freeform 418"/>
            <p:cNvSpPr/>
            <p:nvPr/>
          </p:nvSpPr>
          <p:spPr bwMode="auto">
            <a:xfrm>
              <a:off x="3595" y="1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3" name="Freeform 419"/>
            <p:cNvSpPr/>
            <p:nvPr/>
          </p:nvSpPr>
          <p:spPr bwMode="auto">
            <a:xfrm>
              <a:off x="3757" y="2981"/>
              <a:ext cx="2" cy="2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4" name="Freeform 420"/>
            <p:cNvSpPr/>
            <p:nvPr/>
          </p:nvSpPr>
          <p:spPr bwMode="auto">
            <a:xfrm>
              <a:off x="3627" y="1789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5" name="Freeform 421"/>
            <p:cNvSpPr/>
            <p:nvPr/>
          </p:nvSpPr>
          <p:spPr bwMode="auto">
            <a:xfrm>
              <a:off x="3578" y="179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6" name="Rectangle 422"/>
            <p:cNvSpPr>
              <a:spLocks noChangeArrowheads="1"/>
            </p:cNvSpPr>
            <p:nvPr/>
          </p:nvSpPr>
          <p:spPr bwMode="auto">
            <a:xfrm>
              <a:off x="3593" y="1825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7" name="Freeform 423"/>
            <p:cNvSpPr/>
            <p:nvPr/>
          </p:nvSpPr>
          <p:spPr bwMode="auto">
            <a:xfrm>
              <a:off x="3593" y="1825"/>
              <a:ext cx="0" cy="2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8" name="Freeform 424"/>
            <p:cNvSpPr/>
            <p:nvPr/>
          </p:nvSpPr>
          <p:spPr bwMode="auto">
            <a:xfrm>
              <a:off x="3593" y="1825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9" name="Freeform 425"/>
            <p:cNvSpPr/>
            <p:nvPr/>
          </p:nvSpPr>
          <p:spPr bwMode="auto">
            <a:xfrm>
              <a:off x="3638" y="2417"/>
              <a:ext cx="6" cy="6"/>
            </a:xfrm>
            <a:custGeom>
              <a:avLst/>
              <a:gdLst>
                <a:gd name="T0" fmla="*/ 1 w 3"/>
                <a:gd name="T1" fmla="*/ 2 h 3"/>
                <a:gd name="T2" fmla="*/ 3 w 3"/>
                <a:gd name="T3" fmla="*/ 2 h 3"/>
                <a:gd name="T4" fmla="*/ 1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2" y="2"/>
                    <a:pt x="3" y="3"/>
                    <a:pt x="3" y="2"/>
                  </a:cubicBezTo>
                  <a:cubicBezTo>
                    <a:pt x="0" y="0"/>
                    <a:pt x="0" y="0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0" name="Freeform 426"/>
            <p:cNvSpPr/>
            <p:nvPr/>
          </p:nvSpPr>
          <p:spPr bwMode="auto">
            <a:xfrm>
              <a:off x="3708" y="2743"/>
              <a:ext cx="2" cy="7"/>
            </a:xfrm>
            <a:custGeom>
              <a:avLst/>
              <a:gdLst>
                <a:gd name="T0" fmla="*/ 1 w 1"/>
                <a:gd name="T1" fmla="*/ 3 h 3"/>
                <a:gd name="T2" fmla="*/ 0 w 1"/>
                <a:gd name="T3" fmla="*/ 0 h 3"/>
                <a:gd name="T4" fmla="*/ 1 w 1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0"/>
                    <a:pt x="0" y="0"/>
                  </a:cubicBezTo>
                  <a:cubicBezTo>
                    <a:pt x="0" y="0"/>
                    <a:pt x="0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1" name="Freeform 427"/>
            <p:cNvSpPr/>
            <p:nvPr/>
          </p:nvSpPr>
          <p:spPr bwMode="auto">
            <a:xfrm>
              <a:off x="3714" y="2737"/>
              <a:ext cx="4" cy="2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1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2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2" name="Freeform 428"/>
            <p:cNvSpPr/>
            <p:nvPr/>
          </p:nvSpPr>
          <p:spPr bwMode="auto">
            <a:xfrm>
              <a:off x="3706" y="2737"/>
              <a:ext cx="10" cy="4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1 h 2"/>
                <a:gd name="T4" fmla="*/ 5 w 5"/>
                <a:gd name="T5" fmla="*/ 2 h 2"/>
                <a:gd name="T6" fmla="*/ 3 w 5"/>
                <a:gd name="T7" fmla="*/ 1 h 2"/>
                <a:gd name="T8" fmla="*/ 2 w 5"/>
                <a:gd name="T9" fmla="*/ 1 h 2"/>
                <a:gd name="T10" fmla="*/ 0 w 5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1" y="2"/>
                    <a:pt x="3" y="2"/>
                    <a:pt x="4" y="1"/>
                  </a:cubicBezTo>
                  <a:cubicBezTo>
                    <a:pt x="4" y="1"/>
                    <a:pt x="5" y="2"/>
                    <a:pt x="5" y="2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1"/>
                    <a:pt x="1" y="0"/>
                    <a:pt x="2" y="1"/>
                  </a:cubicBezTo>
                  <a:cubicBezTo>
                    <a:pt x="2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3" name="Freeform 429"/>
            <p:cNvSpPr/>
            <p:nvPr/>
          </p:nvSpPr>
          <p:spPr bwMode="auto">
            <a:xfrm>
              <a:off x="3755" y="2718"/>
              <a:ext cx="4" cy="6"/>
            </a:xfrm>
            <a:custGeom>
              <a:avLst/>
              <a:gdLst>
                <a:gd name="T0" fmla="*/ 2 w 2"/>
                <a:gd name="T1" fmla="*/ 3 h 3"/>
                <a:gd name="T2" fmla="*/ 0 w 2"/>
                <a:gd name="T3" fmla="*/ 0 h 3"/>
                <a:gd name="T4" fmla="*/ 2 w 2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4" name="Freeform 430"/>
            <p:cNvSpPr/>
            <p:nvPr/>
          </p:nvSpPr>
          <p:spPr bwMode="auto">
            <a:xfrm>
              <a:off x="3761" y="2733"/>
              <a:ext cx="4" cy="17"/>
            </a:xfrm>
            <a:custGeom>
              <a:avLst/>
              <a:gdLst>
                <a:gd name="T0" fmla="*/ 1 w 2"/>
                <a:gd name="T1" fmla="*/ 7 h 8"/>
                <a:gd name="T2" fmla="*/ 0 w 2"/>
                <a:gd name="T3" fmla="*/ 3 h 8"/>
                <a:gd name="T4" fmla="*/ 1 w 2"/>
                <a:gd name="T5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8">
                  <a:moveTo>
                    <a:pt x="1" y="7"/>
                  </a:moveTo>
                  <a:cubicBezTo>
                    <a:pt x="2" y="0"/>
                    <a:pt x="1" y="8"/>
                    <a:pt x="0" y="3"/>
                  </a:cubicBezTo>
                  <a:cubicBezTo>
                    <a:pt x="0" y="5"/>
                    <a:pt x="0" y="6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5" name="Freeform 431"/>
            <p:cNvSpPr/>
            <p:nvPr/>
          </p:nvSpPr>
          <p:spPr bwMode="auto">
            <a:xfrm>
              <a:off x="3759" y="2720"/>
              <a:ext cx="2" cy="2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6" name="Freeform 432"/>
            <p:cNvSpPr/>
            <p:nvPr/>
          </p:nvSpPr>
          <p:spPr bwMode="auto">
            <a:xfrm>
              <a:off x="3761" y="2714"/>
              <a:ext cx="6" cy="12"/>
            </a:xfrm>
            <a:custGeom>
              <a:avLst/>
              <a:gdLst>
                <a:gd name="T0" fmla="*/ 0 w 3"/>
                <a:gd name="T1" fmla="*/ 5 h 6"/>
                <a:gd name="T2" fmla="*/ 3 w 3"/>
                <a:gd name="T3" fmla="*/ 3 h 6"/>
                <a:gd name="T4" fmla="*/ 0 w 3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">
                  <a:moveTo>
                    <a:pt x="0" y="5"/>
                  </a:moveTo>
                  <a:cubicBezTo>
                    <a:pt x="1" y="6"/>
                    <a:pt x="2" y="3"/>
                    <a:pt x="3" y="3"/>
                  </a:cubicBezTo>
                  <a:cubicBezTo>
                    <a:pt x="2" y="0"/>
                    <a:pt x="1" y="4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7" name="Freeform 433"/>
            <p:cNvSpPr/>
            <p:nvPr/>
          </p:nvSpPr>
          <p:spPr bwMode="auto">
            <a:xfrm>
              <a:off x="3712" y="2737"/>
              <a:ext cx="0" cy="2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8" name="Freeform 434"/>
            <p:cNvSpPr>
              <a:spLocks noEditPoints="1"/>
            </p:cNvSpPr>
            <p:nvPr/>
          </p:nvSpPr>
          <p:spPr bwMode="auto">
            <a:xfrm>
              <a:off x="3742" y="2907"/>
              <a:ext cx="384" cy="146"/>
            </a:xfrm>
            <a:custGeom>
              <a:avLst/>
              <a:gdLst>
                <a:gd name="T0" fmla="*/ 150 w 181"/>
                <a:gd name="T1" fmla="*/ 21 h 69"/>
                <a:gd name="T2" fmla="*/ 144 w 181"/>
                <a:gd name="T3" fmla="*/ 25 h 69"/>
                <a:gd name="T4" fmla="*/ 103 w 181"/>
                <a:gd name="T5" fmla="*/ 42 h 69"/>
                <a:gd name="T6" fmla="*/ 91 w 181"/>
                <a:gd name="T7" fmla="*/ 45 h 69"/>
                <a:gd name="T8" fmla="*/ 79 w 181"/>
                <a:gd name="T9" fmla="*/ 44 h 69"/>
                <a:gd name="T10" fmla="*/ 60 w 181"/>
                <a:gd name="T11" fmla="*/ 44 h 69"/>
                <a:gd name="T12" fmla="*/ 50 w 181"/>
                <a:gd name="T13" fmla="*/ 47 h 69"/>
                <a:gd name="T14" fmla="*/ 32 w 181"/>
                <a:gd name="T15" fmla="*/ 47 h 69"/>
                <a:gd name="T16" fmla="*/ 22 w 181"/>
                <a:gd name="T17" fmla="*/ 44 h 69"/>
                <a:gd name="T18" fmla="*/ 10 w 181"/>
                <a:gd name="T19" fmla="*/ 39 h 69"/>
                <a:gd name="T20" fmla="*/ 10 w 181"/>
                <a:gd name="T21" fmla="*/ 37 h 69"/>
                <a:gd name="T22" fmla="*/ 10 w 181"/>
                <a:gd name="T23" fmla="*/ 35 h 69"/>
                <a:gd name="T24" fmla="*/ 10 w 181"/>
                <a:gd name="T25" fmla="*/ 34 h 69"/>
                <a:gd name="T26" fmla="*/ 10 w 181"/>
                <a:gd name="T27" fmla="*/ 30 h 69"/>
                <a:gd name="T28" fmla="*/ 2 w 181"/>
                <a:gd name="T29" fmla="*/ 32 h 69"/>
                <a:gd name="T30" fmla="*/ 6 w 181"/>
                <a:gd name="T31" fmla="*/ 44 h 69"/>
                <a:gd name="T32" fmla="*/ 10 w 181"/>
                <a:gd name="T33" fmla="*/ 51 h 69"/>
                <a:gd name="T34" fmla="*/ 4 w 181"/>
                <a:gd name="T35" fmla="*/ 55 h 69"/>
                <a:gd name="T36" fmla="*/ 8 w 181"/>
                <a:gd name="T37" fmla="*/ 58 h 69"/>
                <a:gd name="T38" fmla="*/ 13 w 181"/>
                <a:gd name="T39" fmla="*/ 57 h 69"/>
                <a:gd name="T40" fmla="*/ 13 w 181"/>
                <a:gd name="T41" fmla="*/ 60 h 69"/>
                <a:gd name="T42" fmla="*/ 19 w 181"/>
                <a:gd name="T43" fmla="*/ 57 h 69"/>
                <a:gd name="T44" fmla="*/ 20 w 181"/>
                <a:gd name="T45" fmla="*/ 63 h 69"/>
                <a:gd name="T46" fmla="*/ 22 w 181"/>
                <a:gd name="T47" fmla="*/ 66 h 69"/>
                <a:gd name="T48" fmla="*/ 24 w 181"/>
                <a:gd name="T49" fmla="*/ 64 h 69"/>
                <a:gd name="T50" fmla="*/ 28 w 181"/>
                <a:gd name="T51" fmla="*/ 64 h 69"/>
                <a:gd name="T52" fmla="*/ 31 w 181"/>
                <a:gd name="T53" fmla="*/ 66 h 69"/>
                <a:gd name="T54" fmla="*/ 36 w 181"/>
                <a:gd name="T55" fmla="*/ 58 h 69"/>
                <a:gd name="T56" fmla="*/ 36 w 181"/>
                <a:gd name="T57" fmla="*/ 65 h 69"/>
                <a:gd name="T58" fmla="*/ 46 w 181"/>
                <a:gd name="T59" fmla="*/ 67 h 69"/>
                <a:gd name="T60" fmla="*/ 50 w 181"/>
                <a:gd name="T61" fmla="*/ 66 h 69"/>
                <a:gd name="T62" fmla="*/ 55 w 181"/>
                <a:gd name="T63" fmla="*/ 62 h 69"/>
                <a:gd name="T64" fmla="*/ 65 w 181"/>
                <a:gd name="T65" fmla="*/ 66 h 69"/>
                <a:gd name="T66" fmla="*/ 69 w 181"/>
                <a:gd name="T67" fmla="*/ 63 h 69"/>
                <a:gd name="T68" fmla="*/ 71 w 181"/>
                <a:gd name="T69" fmla="*/ 63 h 69"/>
                <a:gd name="T70" fmla="*/ 72 w 181"/>
                <a:gd name="T71" fmla="*/ 61 h 69"/>
                <a:gd name="T72" fmla="*/ 76 w 181"/>
                <a:gd name="T73" fmla="*/ 65 h 69"/>
                <a:gd name="T74" fmla="*/ 79 w 181"/>
                <a:gd name="T75" fmla="*/ 63 h 69"/>
                <a:gd name="T76" fmla="*/ 88 w 181"/>
                <a:gd name="T77" fmla="*/ 60 h 69"/>
                <a:gd name="T78" fmla="*/ 92 w 181"/>
                <a:gd name="T79" fmla="*/ 62 h 69"/>
                <a:gd name="T80" fmla="*/ 98 w 181"/>
                <a:gd name="T81" fmla="*/ 60 h 69"/>
                <a:gd name="T82" fmla="*/ 102 w 181"/>
                <a:gd name="T83" fmla="*/ 59 h 69"/>
                <a:gd name="T84" fmla="*/ 103 w 181"/>
                <a:gd name="T85" fmla="*/ 59 h 69"/>
                <a:gd name="T86" fmla="*/ 108 w 181"/>
                <a:gd name="T87" fmla="*/ 58 h 69"/>
                <a:gd name="T88" fmla="*/ 115 w 181"/>
                <a:gd name="T89" fmla="*/ 53 h 69"/>
                <a:gd name="T90" fmla="*/ 117 w 181"/>
                <a:gd name="T91" fmla="*/ 52 h 69"/>
                <a:gd name="T92" fmla="*/ 122 w 181"/>
                <a:gd name="T93" fmla="*/ 45 h 69"/>
                <a:gd name="T94" fmla="*/ 127 w 181"/>
                <a:gd name="T95" fmla="*/ 45 h 69"/>
                <a:gd name="T96" fmla="*/ 134 w 181"/>
                <a:gd name="T97" fmla="*/ 43 h 69"/>
                <a:gd name="T98" fmla="*/ 139 w 181"/>
                <a:gd name="T99" fmla="*/ 41 h 69"/>
                <a:gd name="T100" fmla="*/ 152 w 181"/>
                <a:gd name="T101" fmla="*/ 37 h 69"/>
                <a:gd name="T102" fmla="*/ 156 w 181"/>
                <a:gd name="T103" fmla="*/ 35 h 69"/>
                <a:gd name="T104" fmla="*/ 163 w 181"/>
                <a:gd name="T105" fmla="*/ 27 h 69"/>
                <a:gd name="T106" fmla="*/ 167 w 181"/>
                <a:gd name="T107" fmla="*/ 19 h 69"/>
                <a:gd name="T108" fmla="*/ 10 w 181"/>
                <a:gd name="T109" fmla="*/ 31 h 69"/>
                <a:gd name="T110" fmla="*/ 10 w 181"/>
                <a:gd name="T111" fmla="*/ 35 h 69"/>
                <a:gd name="T112" fmla="*/ 9 w 181"/>
                <a:gd name="T113" fmla="*/ 34 h 69"/>
                <a:gd name="T114" fmla="*/ 7 w 181"/>
                <a:gd name="T115" fmla="*/ 35 h 69"/>
                <a:gd name="T116" fmla="*/ 8 w 181"/>
                <a:gd name="T117" fmla="*/ 36 h 69"/>
                <a:gd name="T118" fmla="*/ 10 w 181"/>
                <a:gd name="T119" fmla="*/ 3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1" h="69">
                  <a:moveTo>
                    <a:pt x="177" y="5"/>
                  </a:moveTo>
                  <a:cubicBezTo>
                    <a:pt x="177" y="2"/>
                    <a:pt x="172" y="0"/>
                    <a:pt x="172" y="0"/>
                  </a:cubicBezTo>
                  <a:cubicBezTo>
                    <a:pt x="172" y="4"/>
                    <a:pt x="169" y="7"/>
                    <a:pt x="164" y="8"/>
                  </a:cubicBezTo>
                  <a:cubicBezTo>
                    <a:pt x="163" y="9"/>
                    <a:pt x="163" y="11"/>
                    <a:pt x="162" y="11"/>
                  </a:cubicBezTo>
                  <a:cubicBezTo>
                    <a:pt x="159" y="15"/>
                    <a:pt x="152" y="15"/>
                    <a:pt x="149" y="19"/>
                  </a:cubicBezTo>
                  <a:cubicBezTo>
                    <a:pt x="150" y="19"/>
                    <a:pt x="150" y="20"/>
                    <a:pt x="150" y="21"/>
                  </a:cubicBezTo>
                  <a:cubicBezTo>
                    <a:pt x="150" y="20"/>
                    <a:pt x="150" y="20"/>
                    <a:pt x="150" y="20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2"/>
                    <a:pt x="149" y="21"/>
                    <a:pt x="149" y="20"/>
                  </a:cubicBezTo>
                  <a:cubicBezTo>
                    <a:pt x="147" y="21"/>
                    <a:pt x="146" y="23"/>
                    <a:pt x="144" y="24"/>
                  </a:cubicBezTo>
                  <a:cubicBezTo>
                    <a:pt x="145" y="26"/>
                    <a:pt x="143" y="24"/>
                    <a:pt x="144" y="26"/>
                  </a:cubicBezTo>
                  <a:cubicBezTo>
                    <a:pt x="144" y="25"/>
                    <a:pt x="144" y="25"/>
                    <a:pt x="144" y="25"/>
                  </a:cubicBezTo>
                  <a:cubicBezTo>
                    <a:pt x="143" y="27"/>
                    <a:pt x="143" y="27"/>
                    <a:pt x="141" y="25"/>
                  </a:cubicBezTo>
                  <a:cubicBezTo>
                    <a:pt x="135" y="26"/>
                    <a:pt x="130" y="30"/>
                    <a:pt x="125" y="31"/>
                  </a:cubicBezTo>
                  <a:cubicBezTo>
                    <a:pt x="119" y="33"/>
                    <a:pt x="114" y="37"/>
                    <a:pt x="108" y="39"/>
                  </a:cubicBezTo>
                  <a:cubicBezTo>
                    <a:pt x="108" y="42"/>
                    <a:pt x="106" y="41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5" y="45"/>
                    <a:pt x="104" y="43"/>
                    <a:pt x="103" y="42"/>
                  </a:cubicBezTo>
                  <a:cubicBezTo>
                    <a:pt x="103" y="44"/>
                    <a:pt x="102" y="43"/>
                    <a:pt x="103" y="45"/>
                  </a:cubicBezTo>
                  <a:cubicBezTo>
                    <a:pt x="103" y="46"/>
                    <a:pt x="102" y="42"/>
                    <a:pt x="101" y="43"/>
                  </a:cubicBezTo>
                  <a:cubicBezTo>
                    <a:pt x="101" y="42"/>
                    <a:pt x="101" y="44"/>
                    <a:pt x="101" y="44"/>
                  </a:cubicBezTo>
                  <a:cubicBezTo>
                    <a:pt x="100" y="46"/>
                    <a:pt x="101" y="42"/>
                    <a:pt x="99" y="41"/>
                  </a:cubicBezTo>
                  <a:cubicBezTo>
                    <a:pt x="96" y="42"/>
                    <a:pt x="94" y="45"/>
                    <a:pt x="91" y="44"/>
                  </a:cubicBezTo>
                  <a:cubicBezTo>
                    <a:pt x="91" y="44"/>
                    <a:pt x="91" y="45"/>
                    <a:pt x="91" y="45"/>
                  </a:cubicBezTo>
                  <a:cubicBezTo>
                    <a:pt x="90" y="42"/>
                    <a:pt x="90" y="46"/>
                    <a:pt x="90" y="45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88" y="43"/>
                    <a:pt x="88" y="45"/>
                    <a:pt x="86" y="44"/>
                  </a:cubicBezTo>
                  <a:cubicBezTo>
                    <a:pt x="85" y="45"/>
                    <a:pt x="84" y="42"/>
                    <a:pt x="83" y="44"/>
                  </a:cubicBezTo>
                  <a:cubicBezTo>
                    <a:pt x="83" y="43"/>
                    <a:pt x="83" y="43"/>
                    <a:pt x="82" y="43"/>
                  </a:cubicBezTo>
                  <a:cubicBezTo>
                    <a:pt x="82" y="47"/>
                    <a:pt x="80" y="42"/>
                    <a:pt x="79" y="44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6" y="44"/>
                    <a:pt x="73" y="43"/>
                    <a:pt x="70" y="46"/>
                  </a:cubicBezTo>
                  <a:cubicBezTo>
                    <a:pt x="68" y="46"/>
                    <a:pt x="66" y="43"/>
                    <a:pt x="64" y="4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3" y="46"/>
                    <a:pt x="64" y="45"/>
                    <a:pt x="64" y="44"/>
                  </a:cubicBezTo>
                  <a:cubicBezTo>
                    <a:pt x="63" y="46"/>
                    <a:pt x="61" y="44"/>
                    <a:pt x="60" y="44"/>
                  </a:cubicBezTo>
                  <a:cubicBezTo>
                    <a:pt x="60" y="45"/>
                    <a:pt x="60" y="45"/>
                    <a:pt x="60" y="46"/>
                  </a:cubicBezTo>
                  <a:cubicBezTo>
                    <a:pt x="59" y="43"/>
                    <a:pt x="57" y="47"/>
                    <a:pt x="55" y="45"/>
                  </a:cubicBezTo>
                  <a:cubicBezTo>
                    <a:pt x="56" y="48"/>
                    <a:pt x="55" y="47"/>
                    <a:pt x="54" y="48"/>
                  </a:cubicBezTo>
                  <a:cubicBezTo>
                    <a:pt x="54" y="47"/>
                    <a:pt x="54" y="46"/>
                    <a:pt x="54" y="46"/>
                  </a:cubicBezTo>
                  <a:cubicBezTo>
                    <a:pt x="53" y="46"/>
                    <a:pt x="52" y="46"/>
                    <a:pt x="51" y="45"/>
                  </a:cubicBezTo>
                  <a:cubicBezTo>
                    <a:pt x="51" y="46"/>
                    <a:pt x="50" y="48"/>
                    <a:pt x="50" y="47"/>
                  </a:cubicBezTo>
                  <a:cubicBezTo>
                    <a:pt x="49" y="45"/>
                    <a:pt x="48" y="47"/>
                    <a:pt x="48" y="46"/>
                  </a:cubicBezTo>
                  <a:cubicBezTo>
                    <a:pt x="48" y="48"/>
                    <a:pt x="47" y="49"/>
                    <a:pt x="46" y="49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4" y="47"/>
                    <a:pt x="42" y="44"/>
                    <a:pt x="39" y="47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6" y="47"/>
                    <a:pt x="35" y="45"/>
                    <a:pt x="32" y="47"/>
                  </a:cubicBezTo>
                  <a:cubicBezTo>
                    <a:pt x="33" y="46"/>
                    <a:pt x="30" y="45"/>
                    <a:pt x="30" y="45"/>
                  </a:cubicBezTo>
                  <a:cubicBezTo>
                    <a:pt x="29" y="46"/>
                    <a:pt x="28" y="46"/>
                    <a:pt x="27" y="48"/>
                  </a:cubicBezTo>
                  <a:cubicBezTo>
                    <a:pt x="27" y="48"/>
                    <a:pt x="27" y="46"/>
                    <a:pt x="27" y="46"/>
                  </a:cubicBezTo>
                  <a:cubicBezTo>
                    <a:pt x="26" y="45"/>
                    <a:pt x="26" y="43"/>
                    <a:pt x="25" y="45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4" y="44"/>
                    <a:pt x="22" y="46"/>
                    <a:pt x="22" y="44"/>
                  </a:cubicBezTo>
                  <a:cubicBezTo>
                    <a:pt x="21" y="45"/>
                    <a:pt x="20" y="45"/>
                    <a:pt x="20" y="46"/>
                  </a:cubicBezTo>
                  <a:cubicBezTo>
                    <a:pt x="19" y="46"/>
                    <a:pt x="20" y="44"/>
                    <a:pt x="19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19" y="42"/>
                    <a:pt x="17" y="42"/>
                    <a:pt x="15" y="42"/>
                  </a:cubicBezTo>
                  <a:cubicBezTo>
                    <a:pt x="16" y="40"/>
                    <a:pt x="13" y="41"/>
                    <a:pt x="13" y="39"/>
                  </a:cubicBezTo>
                  <a:cubicBezTo>
                    <a:pt x="12" y="40"/>
                    <a:pt x="13" y="38"/>
                    <a:pt x="10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8"/>
                    <a:pt x="11" y="37"/>
                    <a:pt x="12" y="37"/>
                  </a:cubicBezTo>
                  <a:cubicBezTo>
                    <a:pt x="12" y="37"/>
                    <a:pt x="11" y="37"/>
                    <a:pt x="11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6"/>
                    <a:pt x="11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1" y="36"/>
                    <a:pt x="11" y="36"/>
                  </a:cubicBezTo>
                  <a:cubicBezTo>
                    <a:pt x="11" y="36"/>
                    <a:pt x="11" y="36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9" y="35"/>
                    <a:pt x="12" y="34"/>
                    <a:pt x="10" y="34"/>
                  </a:cubicBezTo>
                  <a:cubicBezTo>
                    <a:pt x="10" y="34"/>
                    <a:pt x="10" y="33"/>
                    <a:pt x="11" y="32"/>
                  </a:cubicBezTo>
                  <a:cubicBezTo>
                    <a:pt x="10" y="34"/>
                    <a:pt x="10" y="32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0"/>
                    <a:pt x="10" y="30"/>
                    <a:pt x="1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10" y="30"/>
                    <a:pt x="10" y="30"/>
                  </a:cubicBezTo>
                  <a:cubicBezTo>
                    <a:pt x="10" y="30"/>
                    <a:pt x="9" y="30"/>
                    <a:pt x="5" y="31"/>
                  </a:cubicBezTo>
                  <a:cubicBezTo>
                    <a:pt x="4" y="32"/>
                    <a:pt x="9" y="31"/>
                    <a:pt x="8" y="32"/>
                  </a:cubicBezTo>
                  <a:cubicBezTo>
                    <a:pt x="5" y="32"/>
                    <a:pt x="9" y="34"/>
                    <a:pt x="6" y="34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5" y="33"/>
                    <a:pt x="5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5" y="34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6"/>
                    <a:pt x="4" y="35"/>
                    <a:pt x="4" y="36"/>
                  </a:cubicBezTo>
                  <a:cubicBezTo>
                    <a:pt x="4" y="36"/>
                    <a:pt x="1" y="36"/>
                    <a:pt x="0" y="37"/>
                  </a:cubicBezTo>
                  <a:cubicBezTo>
                    <a:pt x="1" y="38"/>
                    <a:pt x="3" y="40"/>
                    <a:pt x="2" y="42"/>
                  </a:cubicBezTo>
                  <a:cubicBezTo>
                    <a:pt x="3" y="43"/>
                    <a:pt x="4" y="44"/>
                    <a:pt x="6" y="44"/>
                  </a:cubicBezTo>
                  <a:cubicBezTo>
                    <a:pt x="6" y="44"/>
                    <a:pt x="3" y="45"/>
                    <a:pt x="5" y="45"/>
                  </a:cubicBezTo>
                  <a:cubicBezTo>
                    <a:pt x="4" y="46"/>
                    <a:pt x="3" y="47"/>
                    <a:pt x="3" y="47"/>
                  </a:cubicBezTo>
                  <a:cubicBezTo>
                    <a:pt x="4" y="47"/>
                    <a:pt x="4" y="49"/>
                    <a:pt x="5" y="46"/>
                  </a:cubicBezTo>
                  <a:cubicBezTo>
                    <a:pt x="6" y="48"/>
                    <a:pt x="7" y="49"/>
                    <a:pt x="8" y="49"/>
                  </a:cubicBezTo>
                  <a:cubicBezTo>
                    <a:pt x="8" y="49"/>
                    <a:pt x="6" y="50"/>
                    <a:pt x="6" y="51"/>
                  </a:cubicBezTo>
                  <a:cubicBezTo>
                    <a:pt x="8" y="50"/>
                    <a:pt x="9" y="50"/>
                    <a:pt x="10" y="51"/>
                  </a:cubicBezTo>
                  <a:cubicBezTo>
                    <a:pt x="11" y="50"/>
                    <a:pt x="10" y="50"/>
                    <a:pt x="11" y="48"/>
                  </a:cubicBezTo>
                  <a:cubicBezTo>
                    <a:pt x="12" y="48"/>
                    <a:pt x="12" y="48"/>
                    <a:pt x="13" y="48"/>
                  </a:cubicBezTo>
                  <a:cubicBezTo>
                    <a:pt x="12" y="49"/>
                    <a:pt x="10" y="52"/>
                    <a:pt x="11" y="52"/>
                  </a:cubicBezTo>
                  <a:cubicBezTo>
                    <a:pt x="9" y="55"/>
                    <a:pt x="10" y="51"/>
                    <a:pt x="8" y="54"/>
                  </a:cubicBezTo>
                  <a:cubicBezTo>
                    <a:pt x="7" y="55"/>
                    <a:pt x="5" y="54"/>
                    <a:pt x="6" y="53"/>
                  </a:cubicBezTo>
                  <a:cubicBezTo>
                    <a:pt x="3" y="54"/>
                    <a:pt x="6" y="54"/>
                    <a:pt x="4" y="55"/>
                  </a:cubicBezTo>
                  <a:cubicBezTo>
                    <a:pt x="5" y="56"/>
                    <a:pt x="6" y="55"/>
                    <a:pt x="8" y="55"/>
                  </a:cubicBezTo>
                  <a:cubicBezTo>
                    <a:pt x="8" y="54"/>
                    <a:pt x="8" y="54"/>
                    <a:pt x="9" y="53"/>
                  </a:cubicBezTo>
                  <a:cubicBezTo>
                    <a:pt x="11" y="52"/>
                    <a:pt x="9" y="56"/>
                    <a:pt x="9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6"/>
                    <a:pt x="11" y="57"/>
                  </a:cubicBezTo>
                  <a:cubicBezTo>
                    <a:pt x="9" y="60"/>
                    <a:pt x="9" y="56"/>
                    <a:pt x="8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8" y="61"/>
                    <a:pt x="9" y="58"/>
                    <a:pt x="10" y="59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1" y="59"/>
                    <a:pt x="11" y="57"/>
                    <a:pt x="11" y="57"/>
                  </a:cubicBezTo>
                  <a:cubicBezTo>
                    <a:pt x="13" y="55"/>
                    <a:pt x="11" y="57"/>
                    <a:pt x="13" y="57"/>
                  </a:cubicBezTo>
                  <a:cubicBezTo>
                    <a:pt x="14" y="56"/>
                    <a:pt x="12" y="57"/>
                    <a:pt x="13" y="56"/>
                  </a:cubicBezTo>
                  <a:cubicBezTo>
                    <a:pt x="14" y="54"/>
                    <a:pt x="14" y="54"/>
                    <a:pt x="15" y="54"/>
                  </a:cubicBezTo>
                  <a:cubicBezTo>
                    <a:pt x="15" y="55"/>
                    <a:pt x="14" y="56"/>
                    <a:pt x="14" y="57"/>
                  </a:cubicBezTo>
                  <a:cubicBezTo>
                    <a:pt x="14" y="58"/>
                    <a:pt x="13" y="57"/>
                    <a:pt x="14" y="57"/>
                  </a:cubicBezTo>
                  <a:cubicBezTo>
                    <a:pt x="12" y="58"/>
                    <a:pt x="12" y="60"/>
                    <a:pt x="11" y="61"/>
                  </a:cubicBezTo>
                  <a:cubicBezTo>
                    <a:pt x="11" y="62"/>
                    <a:pt x="12" y="60"/>
                    <a:pt x="13" y="60"/>
                  </a:cubicBezTo>
                  <a:cubicBezTo>
                    <a:pt x="13" y="60"/>
                    <a:pt x="14" y="58"/>
                    <a:pt x="14" y="58"/>
                  </a:cubicBezTo>
                  <a:cubicBezTo>
                    <a:pt x="17" y="54"/>
                    <a:pt x="13" y="61"/>
                    <a:pt x="15" y="61"/>
                  </a:cubicBezTo>
                  <a:cubicBezTo>
                    <a:pt x="16" y="58"/>
                    <a:pt x="18" y="58"/>
                    <a:pt x="19" y="54"/>
                  </a:cubicBezTo>
                  <a:cubicBezTo>
                    <a:pt x="19" y="54"/>
                    <a:pt x="20" y="53"/>
                    <a:pt x="20" y="54"/>
                  </a:cubicBezTo>
                  <a:cubicBezTo>
                    <a:pt x="19" y="56"/>
                    <a:pt x="20" y="56"/>
                    <a:pt x="18" y="57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61"/>
                    <a:pt x="17" y="63"/>
                    <a:pt x="17" y="64"/>
                  </a:cubicBezTo>
                  <a:cubicBezTo>
                    <a:pt x="18" y="63"/>
                    <a:pt x="18" y="62"/>
                    <a:pt x="19" y="62"/>
                  </a:cubicBezTo>
                  <a:cubicBezTo>
                    <a:pt x="18" y="62"/>
                    <a:pt x="18" y="63"/>
                    <a:pt x="19" y="64"/>
                  </a:cubicBezTo>
                  <a:cubicBezTo>
                    <a:pt x="18" y="63"/>
                    <a:pt x="20" y="61"/>
                    <a:pt x="20" y="60"/>
                  </a:cubicBezTo>
                  <a:cubicBezTo>
                    <a:pt x="21" y="61"/>
                    <a:pt x="21" y="63"/>
                    <a:pt x="20" y="63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63"/>
                    <a:pt x="19" y="65"/>
                    <a:pt x="20" y="65"/>
                  </a:cubicBezTo>
                  <a:cubicBezTo>
                    <a:pt x="20" y="64"/>
                    <a:pt x="21" y="62"/>
                    <a:pt x="22" y="61"/>
                  </a:cubicBezTo>
                  <a:cubicBezTo>
                    <a:pt x="22" y="61"/>
                    <a:pt x="22" y="62"/>
                    <a:pt x="23" y="62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2" y="63"/>
                    <a:pt x="21" y="66"/>
                    <a:pt x="22" y="66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3" y="65"/>
                    <a:pt x="23" y="65"/>
                    <a:pt x="24" y="65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4" y="65"/>
                    <a:pt x="25" y="63"/>
                    <a:pt x="25" y="65"/>
                  </a:cubicBezTo>
                  <a:cubicBezTo>
                    <a:pt x="25" y="63"/>
                    <a:pt x="24" y="65"/>
                    <a:pt x="24" y="64"/>
                  </a:cubicBezTo>
                  <a:cubicBezTo>
                    <a:pt x="24" y="62"/>
                    <a:pt x="25" y="62"/>
                    <a:pt x="25" y="62"/>
                  </a:cubicBezTo>
                  <a:cubicBezTo>
                    <a:pt x="25" y="62"/>
                    <a:pt x="25" y="62"/>
                    <a:pt x="25" y="63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6" y="63"/>
                    <a:pt x="26" y="64"/>
                    <a:pt x="26" y="6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6" y="66"/>
                    <a:pt x="28" y="62"/>
                    <a:pt x="28" y="64"/>
                  </a:cubicBezTo>
                  <a:cubicBezTo>
                    <a:pt x="28" y="65"/>
                    <a:pt x="27" y="66"/>
                    <a:pt x="27" y="67"/>
                  </a:cubicBezTo>
                  <a:cubicBezTo>
                    <a:pt x="28" y="64"/>
                    <a:pt x="29" y="64"/>
                    <a:pt x="30" y="62"/>
                  </a:cubicBezTo>
                  <a:cubicBezTo>
                    <a:pt x="30" y="63"/>
                    <a:pt x="28" y="65"/>
                    <a:pt x="28" y="67"/>
                  </a:cubicBezTo>
                  <a:cubicBezTo>
                    <a:pt x="29" y="65"/>
                    <a:pt x="29" y="69"/>
                    <a:pt x="30" y="66"/>
                  </a:cubicBezTo>
                  <a:cubicBezTo>
                    <a:pt x="30" y="65"/>
                    <a:pt x="31" y="64"/>
                    <a:pt x="31" y="63"/>
                  </a:cubicBezTo>
                  <a:cubicBezTo>
                    <a:pt x="32" y="64"/>
                    <a:pt x="31" y="64"/>
                    <a:pt x="31" y="66"/>
                  </a:cubicBezTo>
                  <a:cubicBezTo>
                    <a:pt x="32" y="65"/>
                    <a:pt x="32" y="63"/>
                    <a:pt x="32" y="62"/>
                  </a:cubicBezTo>
                  <a:cubicBezTo>
                    <a:pt x="32" y="63"/>
                    <a:pt x="33" y="61"/>
                    <a:pt x="34" y="62"/>
                  </a:cubicBezTo>
                  <a:cubicBezTo>
                    <a:pt x="33" y="64"/>
                    <a:pt x="32" y="63"/>
                    <a:pt x="33" y="64"/>
                  </a:cubicBezTo>
                  <a:cubicBezTo>
                    <a:pt x="34" y="65"/>
                    <a:pt x="34" y="60"/>
                    <a:pt x="35" y="60"/>
                  </a:cubicBezTo>
                  <a:cubicBezTo>
                    <a:pt x="35" y="59"/>
                    <a:pt x="36" y="56"/>
                    <a:pt x="36" y="55"/>
                  </a:cubicBezTo>
                  <a:cubicBezTo>
                    <a:pt x="37" y="56"/>
                    <a:pt x="36" y="56"/>
                    <a:pt x="36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61"/>
                    <a:pt x="34" y="63"/>
                    <a:pt x="34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5"/>
                    <a:pt x="34" y="66"/>
                    <a:pt x="34" y="67"/>
                  </a:cubicBezTo>
                  <a:cubicBezTo>
                    <a:pt x="35" y="65"/>
                    <a:pt x="36" y="67"/>
                    <a:pt x="36" y="66"/>
                  </a:cubicBezTo>
                  <a:cubicBezTo>
                    <a:pt x="36" y="65"/>
                    <a:pt x="35" y="67"/>
                    <a:pt x="36" y="65"/>
                  </a:cubicBezTo>
                  <a:cubicBezTo>
                    <a:pt x="36" y="65"/>
                    <a:pt x="37" y="62"/>
                    <a:pt x="37" y="63"/>
                  </a:cubicBezTo>
                  <a:cubicBezTo>
                    <a:pt x="37" y="65"/>
                    <a:pt x="37" y="66"/>
                    <a:pt x="37" y="67"/>
                  </a:cubicBezTo>
                  <a:cubicBezTo>
                    <a:pt x="37" y="68"/>
                    <a:pt x="37" y="65"/>
                    <a:pt x="38" y="66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40" y="68"/>
                    <a:pt x="42" y="67"/>
                    <a:pt x="45" y="63"/>
                  </a:cubicBezTo>
                  <a:cubicBezTo>
                    <a:pt x="45" y="65"/>
                    <a:pt x="45" y="65"/>
                    <a:pt x="46" y="67"/>
                  </a:cubicBezTo>
                  <a:cubicBezTo>
                    <a:pt x="46" y="66"/>
                    <a:pt x="46" y="65"/>
                    <a:pt x="47" y="6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8" y="68"/>
                    <a:pt x="49" y="66"/>
                    <a:pt x="49" y="65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50" y="68"/>
                    <a:pt x="50" y="65"/>
                    <a:pt x="50" y="65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2" y="65"/>
                    <a:pt x="52" y="67"/>
                  </a:cubicBezTo>
                  <a:cubicBezTo>
                    <a:pt x="52" y="66"/>
                    <a:pt x="52" y="66"/>
                    <a:pt x="52" y="65"/>
                  </a:cubicBezTo>
                  <a:cubicBezTo>
                    <a:pt x="52" y="67"/>
                    <a:pt x="54" y="67"/>
                    <a:pt x="55" y="66"/>
                  </a:cubicBezTo>
                  <a:cubicBezTo>
                    <a:pt x="54" y="65"/>
                    <a:pt x="54" y="65"/>
                    <a:pt x="54" y="63"/>
                  </a:cubicBezTo>
                  <a:cubicBezTo>
                    <a:pt x="54" y="61"/>
                    <a:pt x="55" y="64"/>
                    <a:pt x="55" y="62"/>
                  </a:cubicBezTo>
                  <a:cubicBezTo>
                    <a:pt x="55" y="63"/>
                    <a:pt x="55" y="64"/>
                    <a:pt x="55" y="65"/>
                  </a:cubicBezTo>
                  <a:cubicBezTo>
                    <a:pt x="56" y="68"/>
                    <a:pt x="58" y="65"/>
                    <a:pt x="59" y="66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61" y="67"/>
                    <a:pt x="62" y="64"/>
                    <a:pt x="63" y="65"/>
                  </a:cubicBezTo>
                  <a:cubicBezTo>
                    <a:pt x="63" y="65"/>
                    <a:pt x="63" y="62"/>
                    <a:pt x="64" y="62"/>
                  </a:cubicBezTo>
                  <a:cubicBezTo>
                    <a:pt x="64" y="60"/>
                    <a:pt x="64" y="64"/>
                    <a:pt x="65" y="66"/>
                  </a:cubicBezTo>
                  <a:cubicBezTo>
                    <a:pt x="65" y="65"/>
                    <a:pt x="65" y="64"/>
                    <a:pt x="66" y="64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66" y="64"/>
                    <a:pt x="67" y="63"/>
                    <a:pt x="67" y="64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67" y="64"/>
                    <a:pt x="68" y="66"/>
                    <a:pt x="68" y="65"/>
                  </a:cubicBezTo>
                  <a:cubicBezTo>
                    <a:pt x="68" y="64"/>
                    <a:pt x="69" y="65"/>
                    <a:pt x="69" y="63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6"/>
                    <a:pt x="70" y="63"/>
                    <a:pt x="70" y="62"/>
                  </a:cubicBezTo>
                  <a:cubicBezTo>
                    <a:pt x="71" y="61"/>
                    <a:pt x="71" y="63"/>
                    <a:pt x="71" y="63"/>
                  </a:cubicBezTo>
                  <a:cubicBezTo>
                    <a:pt x="71" y="64"/>
                    <a:pt x="71" y="63"/>
                    <a:pt x="71" y="63"/>
                  </a:cubicBezTo>
                  <a:cubicBezTo>
                    <a:pt x="70" y="65"/>
                    <a:pt x="71" y="64"/>
                    <a:pt x="71" y="65"/>
                  </a:cubicBezTo>
                  <a:cubicBezTo>
                    <a:pt x="71" y="65"/>
                    <a:pt x="71" y="63"/>
                    <a:pt x="72" y="63"/>
                  </a:cubicBezTo>
                  <a:cubicBezTo>
                    <a:pt x="72" y="63"/>
                    <a:pt x="73" y="63"/>
                    <a:pt x="73" y="65"/>
                  </a:cubicBezTo>
                  <a:cubicBezTo>
                    <a:pt x="73" y="64"/>
                    <a:pt x="73" y="64"/>
                    <a:pt x="73" y="63"/>
                  </a:cubicBezTo>
                  <a:cubicBezTo>
                    <a:pt x="73" y="63"/>
                    <a:pt x="73" y="62"/>
                    <a:pt x="72" y="61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1"/>
                    <a:pt x="74" y="62"/>
                    <a:pt x="74" y="60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4" y="61"/>
                    <a:pt x="75" y="61"/>
                    <a:pt x="75" y="61"/>
                  </a:cubicBezTo>
                  <a:cubicBezTo>
                    <a:pt x="75" y="62"/>
                    <a:pt x="75" y="64"/>
                    <a:pt x="76" y="65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7" y="63"/>
                    <a:pt x="77" y="63"/>
                    <a:pt x="77" y="64"/>
                  </a:cubicBezTo>
                  <a:cubicBezTo>
                    <a:pt x="78" y="65"/>
                    <a:pt x="78" y="59"/>
                    <a:pt x="79" y="61"/>
                  </a:cubicBezTo>
                  <a:cubicBezTo>
                    <a:pt x="79" y="63"/>
                    <a:pt x="79" y="63"/>
                    <a:pt x="80" y="64"/>
                  </a:cubicBezTo>
                  <a:cubicBezTo>
                    <a:pt x="80" y="63"/>
                    <a:pt x="80" y="63"/>
                    <a:pt x="80" y="62"/>
                  </a:cubicBezTo>
                  <a:cubicBezTo>
                    <a:pt x="80" y="61"/>
                    <a:pt x="80" y="64"/>
                    <a:pt x="79" y="63"/>
                  </a:cubicBezTo>
                  <a:cubicBezTo>
                    <a:pt x="79" y="61"/>
                    <a:pt x="80" y="62"/>
                    <a:pt x="80" y="61"/>
                  </a:cubicBezTo>
                  <a:cubicBezTo>
                    <a:pt x="81" y="66"/>
                    <a:pt x="83" y="62"/>
                    <a:pt x="84" y="64"/>
                  </a:cubicBezTo>
                  <a:cubicBezTo>
                    <a:pt x="84" y="61"/>
                    <a:pt x="85" y="63"/>
                    <a:pt x="85" y="62"/>
                  </a:cubicBezTo>
                  <a:cubicBezTo>
                    <a:pt x="85" y="65"/>
                    <a:pt x="86" y="62"/>
                    <a:pt x="86" y="63"/>
                  </a:cubicBezTo>
                  <a:cubicBezTo>
                    <a:pt x="86" y="61"/>
                    <a:pt x="86" y="61"/>
                    <a:pt x="86" y="61"/>
                  </a:cubicBezTo>
                  <a:cubicBezTo>
                    <a:pt x="87" y="62"/>
                    <a:pt x="87" y="57"/>
                    <a:pt x="88" y="60"/>
                  </a:cubicBezTo>
                  <a:cubicBezTo>
                    <a:pt x="88" y="60"/>
                    <a:pt x="88" y="61"/>
                    <a:pt x="88" y="62"/>
                  </a:cubicBezTo>
                  <a:cubicBezTo>
                    <a:pt x="89" y="65"/>
                    <a:pt x="89" y="59"/>
                    <a:pt x="90" y="62"/>
                  </a:cubicBezTo>
                  <a:cubicBezTo>
                    <a:pt x="90" y="61"/>
                    <a:pt x="89" y="60"/>
                    <a:pt x="90" y="59"/>
                  </a:cubicBezTo>
                  <a:cubicBezTo>
                    <a:pt x="91" y="60"/>
                    <a:pt x="92" y="61"/>
                    <a:pt x="92" y="62"/>
                  </a:cubicBezTo>
                  <a:cubicBezTo>
                    <a:pt x="92" y="61"/>
                    <a:pt x="92" y="60"/>
                    <a:pt x="92" y="61"/>
                  </a:cubicBezTo>
                  <a:cubicBezTo>
                    <a:pt x="93" y="62"/>
                    <a:pt x="92" y="62"/>
                    <a:pt x="92" y="62"/>
                  </a:cubicBezTo>
                  <a:cubicBezTo>
                    <a:pt x="93" y="63"/>
                    <a:pt x="93" y="61"/>
                    <a:pt x="94" y="60"/>
                  </a:cubicBezTo>
                  <a:cubicBezTo>
                    <a:pt x="94" y="62"/>
                    <a:pt x="95" y="61"/>
                    <a:pt x="96" y="62"/>
                  </a:cubicBezTo>
                  <a:cubicBezTo>
                    <a:pt x="96" y="60"/>
                    <a:pt x="98" y="63"/>
                    <a:pt x="97" y="60"/>
                  </a:cubicBezTo>
                  <a:cubicBezTo>
                    <a:pt x="98" y="61"/>
                    <a:pt x="98" y="61"/>
                    <a:pt x="98" y="61"/>
                  </a:cubicBezTo>
                  <a:cubicBezTo>
                    <a:pt x="98" y="60"/>
                    <a:pt x="98" y="58"/>
                    <a:pt x="98" y="5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99" y="62"/>
                    <a:pt x="99" y="60"/>
                    <a:pt x="100" y="61"/>
                  </a:cubicBezTo>
                  <a:cubicBezTo>
                    <a:pt x="99" y="59"/>
                    <a:pt x="100" y="61"/>
                    <a:pt x="100" y="60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1" y="58"/>
                    <a:pt x="100" y="58"/>
                    <a:pt x="101" y="57"/>
                  </a:cubicBezTo>
                  <a:cubicBezTo>
                    <a:pt x="101" y="57"/>
                    <a:pt x="101" y="60"/>
                    <a:pt x="101" y="59"/>
                  </a:cubicBezTo>
                  <a:cubicBezTo>
                    <a:pt x="102" y="60"/>
                    <a:pt x="102" y="60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60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4" y="61"/>
                    <a:pt x="104" y="59"/>
                    <a:pt x="104" y="59"/>
                  </a:cubicBezTo>
                  <a:cubicBezTo>
                    <a:pt x="106" y="60"/>
                    <a:pt x="108" y="58"/>
                    <a:pt x="108" y="57"/>
                  </a:cubicBezTo>
                  <a:cubicBezTo>
                    <a:pt x="108" y="57"/>
                    <a:pt x="108" y="58"/>
                    <a:pt x="108" y="58"/>
                  </a:cubicBezTo>
                  <a:cubicBezTo>
                    <a:pt x="108" y="57"/>
                    <a:pt x="108" y="56"/>
                    <a:pt x="109" y="57"/>
                  </a:cubicBezTo>
                  <a:cubicBezTo>
                    <a:pt x="109" y="56"/>
                    <a:pt x="109" y="58"/>
                    <a:pt x="110" y="58"/>
                  </a:cubicBezTo>
                  <a:cubicBezTo>
                    <a:pt x="110" y="58"/>
                    <a:pt x="110" y="56"/>
                    <a:pt x="109" y="56"/>
                  </a:cubicBezTo>
                  <a:cubicBezTo>
                    <a:pt x="111" y="59"/>
                    <a:pt x="111" y="55"/>
                    <a:pt x="113" y="56"/>
                  </a:cubicBezTo>
                  <a:cubicBezTo>
                    <a:pt x="113" y="56"/>
                    <a:pt x="113" y="57"/>
                    <a:pt x="113" y="57"/>
                  </a:cubicBezTo>
                  <a:cubicBezTo>
                    <a:pt x="114" y="56"/>
                    <a:pt x="114" y="55"/>
                    <a:pt x="115" y="53"/>
                  </a:cubicBezTo>
                  <a:cubicBezTo>
                    <a:pt x="115" y="55"/>
                    <a:pt x="115" y="55"/>
                    <a:pt x="115" y="55"/>
                  </a:cubicBezTo>
                  <a:cubicBezTo>
                    <a:pt x="115" y="55"/>
                    <a:pt x="116" y="55"/>
                    <a:pt x="116" y="54"/>
                  </a:cubicBezTo>
                  <a:cubicBezTo>
                    <a:pt x="115" y="52"/>
                    <a:pt x="116" y="51"/>
                    <a:pt x="116" y="51"/>
                  </a:cubicBezTo>
                  <a:cubicBezTo>
                    <a:pt x="116" y="51"/>
                    <a:pt x="116" y="51"/>
                    <a:pt x="116" y="51"/>
                  </a:cubicBezTo>
                  <a:cubicBezTo>
                    <a:pt x="117" y="50"/>
                    <a:pt x="117" y="50"/>
                    <a:pt x="117" y="50"/>
                  </a:cubicBezTo>
                  <a:cubicBezTo>
                    <a:pt x="118" y="51"/>
                    <a:pt x="117" y="51"/>
                    <a:pt x="117" y="52"/>
                  </a:cubicBezTo>
                  <a:cubicBezTo>
                    <a:pt x="118" y="54"/>
                    <a:pt x="119" y="53"/>
                    <a:pt x="119" y="53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20" y="51"/>
                    <a:pt x="120" y="53"/>
                    <a:pt x="120" y="53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8"/>
                    <a:pt x="121" y="50"/>
                    <a:pt x="121" y="51"/>
                  </a:cubicBezTo>
                  <a:cubicBezTo>
                    <a:pt x="122" y="50"/>
                    <a:pt x="122" y="47"/>
                    <a:pt x="122" y="45"/>
                  </a:cubicBezTo>
                  <a:cubicBezTo>
                    <a:pt x="122" y="46"/>
                    <a:pt x="123" y="44"/>
                    <a:pt x="123" y="44"/>
                  </a:cubicBezTo>
                  <a:cubicBezTo>
                    <a:pt x="124" y="45"/>
                    <a:pt x="123" y="44"/>
                    <a:pt x="123" y="45"/>
                  </a:cubicBezTo>
                  <a:cubicBezTo>
                    <a:pt x="124" y="47"/>
                    <a:pt x="124" y="47"/>
                    <a:pt x="124" y="47"/>
                  </a:cubicBezTo>
                  <a:cubicBezTo>
                    <a:pt x="123" y="47"/>
                    <a:pt x="125" y="49"/>
                    <a:pt x="125" y="50"/>
                  </a:cubicBezTo>
                  <a:cubicBezTo>
                    <a:pt x="125" y="49"/>
                    <a:pt x="126" y="49"/>
                    <a:pt x="127" y="50"/>
                  </a:cubicBezTo>
                  <a:cubicBezTo>
                    <a:pt x="126" y="47"/>
                    <a:pt x="128" y="48"/>
                    <a:pt x="127" y="45"/>
                  </a:cubicBezTo>
                  <a:cubicBezTo>
                    <a:pt x="128" y="45"/>
                    <a:pt x="128" y="47"/>
                    <a:pt x="129" y="48"/>
                  </a:cubicBezTo>
                  <a:cubicBezTo>
                    <a:pt x="129" y="46"/>
                    <a:pt x="131" y="47"/>
                    <a:pt x="131" y="46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2" y="46"/>
                    <a:pt x="134" y="46"/>
                    <a:pt x="133" y="43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5" y="45"/>
                    <a:pt x="133" y="42"/>
                    <a:pt x="134" y="43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5" y="43"/>
                    <a:pt x="136" y="45"/>
                    <a:pt x="136" y="43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7" y="43"/>
                    <a:pt x="138" y="43"/>
                    <a:pt x="137" y="41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4"/>
                    <a:pt x="138" y="41"/>
                    <a:pt x="139" y="41"/>
                  </a:cubicBezTo>
                  <a:cubicBezTo>
                    <a:pt x="139" y="42"/>
                    <a:pt x="140" y="42"/>
                    <a:pt x="139" y="42"/>
                  </a:cubicBezTo>
                  <a:cubicBezTo>
                    <a:pt x="139" y="41"/>
                    <a:pt x="140" y="41"/>
                    <a:pt x="140" y="40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5" y="41"/>
                    <a:pt x="148" y="39"/>
                    <a:pt x="150" y="36"/>
                  </a:cubicBezTo>
                  <a:cubicBezTo>
                    <a:pt x="152" y="38"/>
                    <a:pt x="150" y="38"/>
                    <a:pt x="151" y="39"/>
                  </a:cubicBezTo>
                  <a:cubicBezTo>
                    <a:pt x="150" y="37"/>
                    <a:pt x="151" y="38"/>
                    <a:pt x="152" y="37"/>
                  </a:cubicBezTo>
                  <a:cubicBezTo>
                    <a:pt x="152" y="37"/>
                    <a:pt x="152" y="37"/>
                    <a:pt x="152" y="37"/>
                  </a:cubicBezTo>
                  <a:cubicBezTo>
                    <a:pt x="152" y="37"/>
                    <a:pt x="153" y="38"/>
                    <a:pt x="153" y="37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53" y="35"/>
                    <a:pt x="155" y="38"/>
                    <a:pt x="154" y="36"/>
                  </a:cubicBezTo>
                  <a:cubicBezTo>
                    <a:pt x="155" y="37"/>
                    <a:pt x="155" y="37"/>
                    <a:pt x="155" y="37"/>
                  </a:cubicBezTo>
                  <a:cubicBezTo>
                    <a:pt x="154" y="35"/>
                    <a:pt x="156" y="37"/>
                    <a:pt x="156" y="35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7" y="36"/>
                    <a:pt x="156" y="32"/>
                    <a:pt x="157" y="34"/>
                  </a:cubicBezTo>
                  <a:cubicBezTo>
                    <a:pt x="157" y="33"/>
                    <a:pt x="158" y="32"/>
                    <a:pt x="157" y="31"/>
                  </a:cubicBezTo>
                  <a:cubicBezTo>
                    <a:pt x="158" y="33"/>
                    <a:pt x="158" y="33"/>
                    <a:pt x="158" y="33"/>
                  </a:cubicBezTo>
                  <a:cubicBezTo>
                    <a:pt x="160" y="30"/>
                    <a:pt x="163" y="29"/>
                    <a:pt x="162" y="26"/>
                  </a:cubicBezTo>
                  <a:cubicBezTo>
                    <a:pt x="163" y="27"/>
                    <a:pt x="163" y="27"/>
                    <a:pt x="163" y="27"/>
                  </a:cubicBezTo>
                  <a:cubicBezTo>
                    <a:pt x="163" y="24"/>
                    <a:pt x="167" y="27"/>
                    <a:pt x="165" y="23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66" y="23"/>
                    <a:pt x="166" y="23"/>
                    <a:pt x="166" y="23"/>
                  </a:cubicBezTo>
                  <a:cubicBezTo>
                    <a:pt x="165" y="21"/>
                    <a:pt x="167" y="21"/>
                    <a:pt x="166" y="20"/>
                  </a:cubicBezTo>
                  <a:cubicBezTo>
                    <a:pt x="166" y="21"/>
                    <a:pt x="166" y="21"/>
                    <a:pt x="167" y="21"/>
                  </a:cubicBezTo>
                  <a:cubicBezTo>
                    <a:pt x="167" y="21"/>
                    <a:pt x="166" y="19"/>
                    <a:pt x="167" y="19"/>
                  </a:cubicBezTo>
                  <a:cubicBezTo>
                    <a:pt x="167" y="20"/>
                    <a:pt x="167" y="20"/>
                    <a:pt x="167" y="20"/>
                  </a:cubicBezTo>
                  <a:cubicBezTo>
                    <a:pt x="171" y="20"/>
                    <a:pt x="176" y="17"/>
                    <a:pt x="174" y="13"/>
                  </a:cubicBezTo>
                  <a:cubicBezTo>
                    <a:pt x="174" y="12"/>
                    <a:pt x="177" y="14"/>
                    <a:pt x="177" y="14"/>
                  </a:cubicBezTo>
                  <a:cubicBezTo>
                    <a:pt x="175" y="10"/>
                    <a:pt x="181" y="9"/>
                    <a:pt x="177" y="5"/>
                  </a:cubicBezTo>
                  <a:close/>
                  <a:moveTo>
                    <a:pt x="10" y="32"/>
                  </a:moveTo>
                  <a:cubicBezTo>
                    <a:pt x="10" y="32"/>
                    <a:pt x="10" y="32"/>
                    <a:pt x="10" y="31"/>
                  </a:cubicBezTo>
                  <a:cubicBezTo>
                    <a:pt x="10" y="32"/>
                    <a:pt x="10" y="32"/>
                    <a:pt x="10" y="32"/>
                  </a:cubicBezTo>
                  <a:close/>
                  <a:moveTo>
                    <a:pt x="6" y="35"/>
                  </a:moveTo>
                  <a:cubicBezTo>
                    <a:pt x="6" y="35"/>
                    <a:pt x="6" y="35"/>
                    <a:pt x="5" y="35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5"/>
                    <a:pt x="6" y="35"/>
                  </a:cubicBezTo>
                  <a:close/>
                  <a:moveTo>
                    <a:pt x="10" y="35"/>
                  </a:move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lose/>
                  <a:moveTo>
                    <a:pt x="9" y="32"/>
                  </a:moveTo>
                  <a:cubicBezTo>
                    <a:pt x="9" y="33"/>
                    <a:pt x="8" y="33"/>
                    <a:pt x="8" y="33"/>
                  </a:cubicBezTo>
                  <a:cubicBezTo>
                    <a:pt x="9" y="31"/>
                    <a:pt x="10" y="31"/>
                    <a:pt x="10" y="32"/>
                  </a:cubicBezTo>
                  <a:cubicBezTo>
                    <a:pt x="9" y="33"/>
                    <a:pt x="9" y="34"/>
                    <a:pt x="9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9" y="34"/>
                    <a:pt x="9" y="32"/>
                  </a:cubicBezTo>
                  <a:close/>
                  <a:moveTo>
                    <a:pt x="7" y="35"/>
                  </a:moveTo>
                  <a:cubicBezTo>
                    <a:pt x="7" y="35"/>
                    <a:pt x="7" y="34"/>
                    <a:pt x="7" y="34"/>
                  </a:cubicBezTo>
                  <a:cubicBezTo>
                    <a:pt x="7" y="34"/>
                    <a:pt x="7" y="34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lose/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6"/>
                    <a:pt x="9" y="35"/>
                    <a:pt x="9" y="35"/>
                  </a:cubicBezTo>
                  <a:cubicBezTo>
                    <a:pt x="9" y="35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8" y="36"/>
                    <a:pt x="7" y="35"/>
                  </a:cubicBezTo>
                  <a:close/>
                  <a:moveTo>
                    <a:pt x="9" y="36"/>
                  </a:move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7"/>
                  </a:cubicBezTo>
                  <a:cubicBezTo>
                    <a:pt x="10" y="36"/>
                    <a:pt x="9" y="36"/>
                    <a:pt x="9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9" name="Freeform 435"/>
            <p:cNvSpPr/>
            <p:nvPr/>
          </p:nvSpPr>
          <p:spPr bwMode="auto">
            <a:xfrm>
              <a:off x="3712" y="2809"/>
              <a:ext cx="4" cy="2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0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0" name="Freeform 436"/>
            <p:cNvSpPr>
              <a:spLocks noEditPoints="1"/>
            </p:cNvSpPr>
            <p:nvPr/>
          </p:nvSpPr>
          <p:spPr bwMode="auto">
            <a:xfrm>
              <a:off x="3434" y="1624"/>
              <a:ext cx="862" cy="1213"/>
            </a:xfrm>
            <a:custGeom>
              <a:avLst/>
              <a:gdLst>
                <a:gd name="T0" fmla="*/ 172 w 406"/>
                <a:gd name="T1" fmla="*/ 570 h 572"/>
                <a:gd name="T2" fmla="*/ 205 w 406"/>
                <a:gd name="T3" fmla="*/ 568 h 572"/>
                <a:gd name="T4" fmla="*/ 239 w 406"/>
                <a:gd name="T5" fmla="*/ 564 h 572"/>
                <a:gd name="T6" fmla="*/ 281 w 406"/>
                <a:gd name="T7" fmla="*/ 547 h 572"/>
                <a:gd name="T8" fmla="*/ 300 w 406"/>
                <a:gd name="T9" fmla="*/ 522 h 572"/>
                <a:gd name="T10" fmla="*/ 204 w 406"/>
                <a:gd name="T11" fmla="*/ 395 h 572"/>
                <a:gd name="T12" fmla="*/ 207 w 406"/>
                <a:gd name="T13" fmla="*/ 339 h 572"/>
                <a:gd name="T14" fmla="*/ 214 w 406"/>
                <a:gd name="T15" fmla="*/ 279 h 572"/>
                <a:gd name="T16" fmla="*/ 177 w 406"/>
                <a:gd name="T17" fmla="*/ 304 h 572"/>
                <a:gd name="T18" fmla="*/ 184 w 406"/>
                <a:gd name="T19" fmla="*/ 298 h 572"/>
                <a:gd name="T20" fmla="*/ 197 w 406"/>
                <a:gd name="T21" fmla="*/ 321 h 572"/>
                <a:gd name="T22" fmla="*/ 186 w 406"/>
                <a:gd name="T23" fmla="*/ 337 h 572"/>
                <a:gd name="T24" fmla="*/ 190 w 406"/>
                <a:gd name="T25" fmla="*/ 347 h 572"/>
                <a:gd name="T26" fmla="*/ 189 w 406"/>
                <a:gd name="T27" fmla="*/ 365 h 572"/>
                <a:gd name="T28" fmla="*/ 189 w 406"/>
                <a:gd name="T29" fmla="*/ 382 h 572"/>
                <a:gd name="T30" fmla="*/ 194 w 406"/>
                <a:gd name="T31" fmla="*/ 401 h 572"/>
                <a:gd name="T32" fmla="*/ 198 w 406"/>
                <a:gd name="T33" fmla="*/ 426 h 572"/>
                <a:gd name="T34" fmla="*/ 92 w 406"/>
                <a:gd name="T35" fmla="*/ 277 h 572"/>
                <a:gd name="T36" fmla="*/ 68 w 406"/>
                <a:gd name="T37" fmla="*/ 218 h 572"/>
                <a:gd name="T38" fmla="*/ 189 w 406"/>
                <a:gd name="T39" fmla="*/ 198 h 572"/>
                <a:gd name="T40" fmla="*/ 299 w 406"/>
                <a:gd name="T41" fmla="*/ 279 h 572"/>
                <a:gd name="T42" fmla="*/ 240 w 406"/>
                <a:gd name="T43" fmla="*/ 425 h 572"/>
                <a:gd name="T44" fmla="*/ 250 w 406"/>
                <a:gd name="T45" fmla="*/ 401 h 572"/>
                <a:gd name="T46" fmla="*/ 257 w 406"/>
                <a:gd name="T47" fmla="*/ 380 h 572"/>
                <a:gd name="T48" fmla="*/ 262 w 406"/>
                <a:gd name="T49" fmla="*/ 342 h 572"/>
                <a:gd name="T50" fmla="*/ 279 w 406"/>
                <a:gd name="T51" fmla="*/ 305 h 572"/>
                <a:gd name="T52" fmla="*/ 323 w 406"/>
                <a:gd name="T53" fmla="*/ 287 h 572"/>
                <a:gd name="T54" fmla="*/ 345 w 406"/>
                <a:gd name="T55" fmla="*/ 231 h 572"/>
                <a:gd name="T56" fmla="*/ 313 w 406"/>
                <a:gd name="T57" fmla="*/ 163 h 572"/>
                <a:gd name="T58" fmla="*/ 199 w 406"/>
                <a:gd name="T59" fmla="*/ 120 h 572"/>
                <a:gd name="T60" fmla="*/ 99 w 406"/>
                <a:gd name="T61" fmla="*/ 189 h 572"/>
                <a:gd name="T62" fmla="*/ 67 w 406"/>
                <a:gd name="T63" fmla="*/ 156 h 572"/>
                <a:gd name="T64" fmla="*/ 18 w 406"/>
                <a:gd name="T65" fmla="*/ 247 h 572"/>
                <a:gd name="T66" fmla="*/ 17 w 406"/>
                <a:gd name="T67" fmla="*/ 216 h 572"/>
                <a:gd name="T68" fmla="*/ 18 w 406"/>
                <a:gd name="T69" fmla="*/ 212 h 572"/>
                <a:gd name="T70" fmla="*/ 18 w 406"/>
                <a:gd name="T71" fmla="*/ 213 h 572"/>
                <a:gd name="T72" fmla="*/ 20 w 406"/>
                <a:gd name="T73" fmla="*/ 216 h 572"/>
                <a:gd name="T74" fmla="*/ 36 w 406"/>
                <a:gd name="T75" fmla="*/ 256 h 572"/>
                <a:gd name="T76" fmla="*/ 80 w 406"/>
                <a:gd name="T77" fmla="*/ 293 h 572"/>
                <a:gd name="T78" fmla="*/ 143 w 406"/>
                <a:gd name="T79" fmla="*/ 304 h 572"/>
                <a:gd name="T80" fmla="*/ 162 w 406"/>
                <a:gd name="T81" fmla="*/ 375 h 572"/>
                <a:gd name="T82" fmla="*/ 177 w 406"/>
                <a:gd name="T83" fmla="*/ 504 h 572"/>
                <a:gd name="T84" fmla="*/ 192 w 406"/>
                <a:gd name="T85" fmla="*/ 530 h 572"/>
                <a:gd name="T86" fmla="*/ 191 w 406"/>
                <a:gd name="T87" fmla="*/ 504 h 572"/>
                <a:gd name="T88" fmla="*/ 192 w 406"/>
                <a:gd name="T89" fmla="*/ 486 h 572"/>
                <a:gd name="T90" fmla="*/ 194 w 406"/>
                <a:gd name="T91" fmla="*/ 451 h 572"/>
                <a:gd name="T92" fmla="*/ 220 w 406"/>
                <a:gd name="T93" fmla="*/ 447 h 572"/>
                <a:gd name="T94" fmla="*/ 240 w 406"/>
                <a:gd name="T95" fmla="*/ 469 h 572"/>
                <a:gd name="T96" fmla="*/ 247 w 406"/>
                <a:gd name="T97" fmla="*/ 543 h 572"/>
                <a:gd name="T98" fmla="*/ 146 w 406"/>
                <a:gd name="T99" fmla="*/ 545 h 572"/>
                <a:gd name="T100" fmla="*/ 137 w 406"/>
                <a:gd name="T101" fmla="*/ 524 h 572"/>
                <a:gd name="T102" fmla="*/ 130 w 406"/>
                <a:gd name="T103" fmla="*/ 553 h 572"/>
                <a:gd name="T104" fmla="*/ 193 w 406"/>
                <a:gd name="T105" fmla="*/ 309 h 572"/>
                <a:gd name="T106" fmla="*/ 196 w 406"/>
                <a:gd name="T107" fmla="*/ 303 h 572"/>
                <a:gd name="T108" fmla="*/ 209 w 406"/>
                <a:gd name="T109" fmla="*/ 295 h 572"/>
                <a:gd name="T110" fmla="*/ 218 w 406"/>
                <a:gd name="T111" fmla="*/ 301 h 572"/>
                <a:gd name="T112" fmla="*/ 221 w 406"/>
                <a:gd name="T113" fmla="*/ 307 h 572"/>
                <a:gd name="T114" fmla="*/ 211 w 406"/>
                <a:gd name="T115" fmla="*/ 310 h 572"/>
                <a:gd name="T116" fmla="*/ 222 w 406"/>
                <a:gd name="T117" fmla="*/ 307 h 572"/>
                <a:gd name="T118" fmla="*/ 191 w 406"/>
                <a:gd name="T119" fmla="*/ 185 h 572"/>
                <a:gd name="T120" fmla="*/ 63 w 406"/>
                <a:gd name="T121" fmla="*/ 186 h 572"/>
                <a:gd name="T122" fmla="*/ 22 w 406"/>
                <a:gd name="T123" fmla="*/ 214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06" h="572">
                  <a:moveTo>
                    <a:pt x="135" y="564"/>
                  </a:moveTo>
                  <a:cubicBezTo>
                    <a:pt x="136" y="564"/>
                    <a:pt x="137" y="565"/>
                    <a:pt x="137" y="564"/>
                  </a:cubicBezTo>
                  <a:cubicBezTo>
                    <a:pt x="137" y="565"/>
                    <a:pt x="137" y="565"/>
                    <a:pt x="137" y="565"/>
                  </a:cubicBezTo>
                  <a:cubicBezTo>
                    <a:pt x="138" y="565"/>
                    <a:pt x="140" y="563"/>
                    <a:pt x="139" y="566"/>
                  </a:cubicBezTo>
                  <a:cubicBezTo>
                    <a:pt x="140" y="563"/>
                    <a:pt x="139" y="565"/>
                    <a:pt x="138" y="564"/>
                  </a:cubicBezTo>
                  <a:cubicBezTo>
                    <a:pt x="139" y="562"/>
                    <a:pt x="140" y="563"/>
                    <a:pt x="141" y="562"/>
                  </a:cubicBezTo>
                  <a:cubicBezTo>
                    <a:pt x="139" y="565"/>
                    <a:pt x="142" y="563"/>
                    <a:pt x="142" y="564"/>
                  </a:cubicBezTo>
                  <a:cubicBezTo>
                    <a:pt x="142" y="565"/>
                    <a:pt x="142" y="565"/>
                    <a:pt x="142" y="566"/>
                  </a:cubicBezTo>
                  <a:cubicBezTo>
                    <a:pt x="143" y="564"/>
                    <a:pt x="143" y="564"/>
                    <a:pt x="143" y="564"/>
                  </a:cubicBezTo>
                  <a:cubicBezTo>
                    <a:pt x="142" y="568"/>
                    <a:pt x="145" y="564"/>
                    <a:pt x="145" y="566"/>
                  </a:cubicBezTo>
                  <a:cubicBezTo>
                    <a:pt x="144" y="566"/>
                    <a:pt x="144" y="568"/>
                    <a:pt x="144" y="569"/>
                  </a:cubicBezTo>
                  <a:cubicBezTo>
                    <a:pt x="144" y="566"/>
                    <a:pt x="146" y="566"/>
                    <a:pt x="147" y="564"/>
                  </a:cubicBezTo>
                  <a:cubicBezTo>
                    <a:pt x="148" y="565"/>
                    <a:pt x="145" y="567"/>
                    <a:pt x="145" y="569"/>
                  </a:cubicBezTo>
                  <a:cubicBezTo>
                    <a:pt x="146" y="567"/>
                    <a:pt x="146" y="571"/>
                    <a:pt x="147" y="568"/>
                  </a:cubicBezTo>
                  <a:cubicBezTo>
                    <a:pt x="147" y="567"/>
                    <a:pt x="148" y="567"/>
                    <a:pt x="149" y="566"/>
                  </a:cubicBezTo>
                  <a:cubicBezTo>
                    <a:pt x="150" y="566"/>
                    <a:pt x="148" y="567"/>
                    <a:pt x="148" y="568"/>
                  </a:cubicBezTo>
                  <a:cubicBezTo>
                    <a:pt x="149" y="568"/>
                    <a:pt x="150" y="566"/>
                    <a:pt x="150" y="565"/>
                  </a:cubicBezTo>
                  <a:cubicBezTo>
                    <a:pt x="150" y="566"/>
                    <a:pt x="152" y="564"/>
                    <a:pt x="152" y="565"/>
                  </a:cubicBezTo>
                  <a:cubicBezTo>
                    <a:pt x="152" y="567"/>
                    <a:pt x="150" y="566"/>
                    <a:pt x="150" y="567"/>
                  </a:cubicBezTo>
                  <a:cubicBezTo>
                    <a:pt x="152" y="568"/>
                    <a:pt x="152" y="563"/>
                    <a:pt x="154" y="563"/>
                  </a:cubicBezTo>
                  <a:cubicBezTo>
                    <a:pt x="153" y="562"/>
                    <a:pt x="155" y="559"/>
                    <a:pt x="155" y="558"/>
                  </a:cubicBezTo>
                  <a:cubicBezTo>
                    <a:pt x="157" y="560"/>
                    <a:pt x="155" y="559"/>
                    <a:pt x="155" y="561"/>
                  </a:cubicBezTo>
                  <a:cubicBezTo>
                    <a:pt x="155" y="561"/>
                    <a:pt x="155" y="561"/>
                    <a:pt x="155" y="561"/>
                  </a:cubicBezTo>
                  <a:cubicBezTo>
                    <a:pt x="155" y="564"/>
                    <a:pt x="152" y="566"/>
                    <a:pt x="153" y="568"/>
                  </a:cubicBezTo>
                  <a:cubicBezTo>
                    <a:pt x="154" y="567"/>
                    <a:pt x="154" y="567"/>
                    <a:pt x="154" y="567"/>
                  </a:cubicBezTo>
                  <a:cubicBezTo>
                    <a:pt x="153" y="568"/>
                    <a:pt x="153" y="569"/>
                    <a:pt x="153" y="570"/>
                  </a:cubicBezTo>
                  <a:cubicBezTo>
                    <a:pt x="153" y="568"/>
                    <a:pt x="154" y="570"/>
                    <a:pt x="155" y="570"/>
                  </a:cubicBezTo>
                  <a:cubicBezTo>
                    <a:pt x="155" y="568"/>
                    <a:pt x="154" y="570"/>
                    <a:pt x="154" y="569"/>
                  </a:cubicBezTo>
                  <a:cubicBezTo>
                    <a:pt x="155" y="568"/>
                    <a:pt x="156" y="566"/>
                    <a:pt x="157" y="567"/>
                  </a:cubicBezTo>
                  <a:cubicBezTo>
                    <a:pt x="156" y="568"/>
                    <a:pt x="157" y="569"/>
                    <a:pt x="156" y="570"/>
                  </a:cubicBezTo>
                  <a:cubicBezTo>
                    <a:pt x="157" y="571"/>
                    <a:pt x="157" y="568"/>
                    <a:pt x="157" y="569"/>
                  </a:cubicBezTo>
                  <a:cubicBezTo>
                    <a:pt x="157" y="570"/>
                    <a:pt x="157" y="570"/>
                    <a:pt x="157" y="570"/>
                  </a:cubicBezTo>
                  <a:cubicBezTo>
                    <a:pt x="160" y="571"/>
                    <a:pt x="164" y="571"/>
                    <a:pt x="166" y="567"/>
                  </a:cubicBezTo>
                  <a:cubicBezTo>
                    <a:pt x="166" y="569"/>
                    <a:pt x="167" y="569"/>
                    <a:pt x="169" y="570"/>
                  </a:cubicBezTo>
                  <a:cubicBezTo>
                    <a:pt x="168" y="570"/>
                    <a:pt x="169" y="569"/>
                    <a:pt x="169" y="568"/>
                  </a:cubicBezTo>
                  <a:cubicBezTo>
                    <a:pt x="170" y="570"/>
                    <a:pt x="170" y="570"/>
                    <a:pt x="170" y="570"/>
                  </a:cubicBezTo>
                  <a:cubicBezTo>
                    <a:pt x="170" y="572"/>
                    <a:pt x="172" y="570"/>
                    <a:pt x="172" y="569"/>
                  </a:cubicBezTo>
                  <a:cubicBezTo>
                    <a:pt x="172" y="570"/>
                    <a:pt x="172" y="570"/>
                    <a:pt x="172" y="570"/>
                  </a:cubicBezTo>
                  <a:cubicBezTo>
                    <a:pt x="173" y="571"/>
                    <a:pt x="173" y="569"/>
                    <a:pt x="173" y="568"/>
                  </a:cubicBezTo>
                  <a:cubicBezTo>
                    <a:pt x="174" y="570"/>
                    <a:pt x="174" y="570"/>
                    <a:pt x="174" y="570"/>
                  </a:cubicBezTo>
                  <a:cubicBezTo>
                    <a:pt x="174" y="569"/>
                    <a:pt x="174" y="569"/>
                    <a:pt x="174" y="569"/>
                  </a:cubicBezTo>
                  <a:cubicBezTo>
                    <a:pt x="174" y="568"/>
                    <a:pt x="175" y="568"/>
                    <a:pt x="175" y="570"/>
                  </a:cubicBezTo>
                  <a:cubicBezTo>
                    <a:pt x="175" y="570"/>
                    <a:pt x="176" y="569"/>
                    <a:pt x="175" y="569"/>
                  </a:cubicBezTo>
                  <a:cubicBezTo>
                    <a:pt x="176" y="570"/>
                    <a:pt x="178" y="570"/>
                    <a:pt x="179" y="569"/>
                  </a:cubicBezTo>
                  <a:cubicBezTo>
                    <a:pt x="178" y="569"/>
                    <a:pt x="178" y="568"/>
                    <a:pt x="178" y="567"/>
                  </a:cubicBezTo>
                  <a:cubicBezTo>
                    <a:pt x="178" y="564"/>
                    <a:pt x="179" y="567"/>
                    <a:pt x="179" y="566"/>
                  </a:cubicBezTo>
                  <a:cubicBezTo>
                    <a:pt x="179" y="567"/>
                    <a:pt x="180" y="567"/>
                    <a:pt x="179" y="568"/>
                  </a:cubicBezTo>
                  <a:cubicBezTo>
                    <a:pt x="181" y="571"/>
                    <a:pt x="183" y="569"/>
                    <a:pt x="184" y="569"/>
                  </a:cubicBezTo>
                  <a:cubicBezTo>
                    <a:pt x="185" y="568"/>
                    <a:pt x="185" y="568"/>
                    <a:pt x="185" y="568"/>
                  </a:cubicBezTo>
                  <a:cubicBezTo>
                    <a:pt x="186" y="570"/>
                    <a:pt x="188" y="568"/>
                    <a:pt x="189" y="569"/>
                  </a:cubicBezTo>
                  <a:cubicBezTo>
                    <a:pt x="189" y="568"/>
                    <a:pt x="189" y="565"/>
                    <a:pt x="190" y="565"/>
                  </a:cubicBezTo>
                  <a:cubicBezTo>
                    <a:pt x="190" y="563"/>
                    <a:pt x="190" y="567"/>
                    <a:pt x="191" y="569"/>
                  </a:cubicBezTo>
                  <a:cubicBezTo>
                    <a:pt x="191" y="568"/>
                    <a:pt x="192" y="567"/>
                    <a:pt x="192" y="567"/>
                  </a:cubicBezTo>
                  <a:cubicBezTo>
                    <a:pt x="192" y="568"/>
                    <a:pt x="192" y="568"/>
                    <a:pt x="192" y="568"/>
                  </a:cubicBezTo>
                  <a:cubicBezTo>
                    <a:pt x="192" y="567"/>
                    <a:pt x="193" y="566"/>
                    <a:pt x="194" y="567"/>
                  </a:cubicBezTo>
                  <a:cubicBezTo>
                    <a:pt x="194" y="567"/>
                    <a:pt x="194" y="567"/>
                    <a:pt x="194" y="567"/>
                  </a:cubicBezTo>
                  <a:cubicBezTo>
                    <a:pt x="194" y="567"/>
                    <a:pt x="195" y="569"/>
                    <a:pt x="195" y="568"/>
                  </a:cubicBezTo>
                  <a:cubicBezTo>
                    <a:pt x="195" y="567"/>
                    <a:pt x="196" y="568"/>
                    <a:pt x="196" y="566"/>
                  </a:cubicBezTo>
                  <a:cubicBezTo>
                    <a:pt x="197" y="567"/>
                    <a:pt x="197" y="567"/>
                    <a:pt x="197" y="567"/>
                  </a:cubicBezTo>
                  <a:cubicBezTo>
                    <a:pt x="197" y="565"/>
                    <a:pt x="197" y="565"/>
                    <a:pt x="197" y="565"/>
                  </a:cubicBezTo>
                  <a:cubicBezTo>
                    <a:pt x="197" y="566"/>
                    <a:pt x="197" y="566"/>
                    <a:pt x="197" y="566"/>
                  </a:cubicBezTo>
                  <a:cubicBezTo>
                    <a:pt x="197" y="568"/>
                    <a:pt x="197" y="568"/>
                    <a:pt x="197" y="568"/>
                  </a:cubicBezTo>
                  <a:cubicBezTo>
                    <a:pt x="198" y="569"/>
                    <a:pt x="197" y="566"/>
                    <a:pt x="198" y="565"/>
                  </a:cubicBezTo>
                  <a:cubicBezTo>
                    <a:pt x="198" y="564"/>
                    <a:pt x="198" y="566"/>
                    <a:pt x="199" y="566"/>
                  </a:cubicBezTo>
                  <a:cubicBezTo>
                    <a:pt x="198" y="567"/>
                    <a:pt x="198" y="566"/>
                    <a:pt x="198" y="566"/>
                  </a:cubicBezTo>
                  <a:cubicBezTo>
                    <a:pt x="198" y="568"/>
                    <a:pt x="198" y="567"/>
                    <a:pt x="199" y="568"/>
                  </a:cubicBezTo>
                  <a:cubicBezTo>
                    <a:pt x="199" y="568"/>
                    <a:pt x="199" y="566"/>
                    <a:pt x="199" y="566"/>
                  </a:cubicBezTo>
                  <a:cubicBezTo>
                    <a:pt x="200" y="566"/>
                    <a:pt x="201" y="566"/>
                    <a:pt x="200" y="568"/>
                  </a:cubicBezTo>
                  <a:cubicBezTo>
                    <a:pt x="201" y="567"/>
                    <a:pt x="201" y="567"/>
                    <a:pt x="201" y="566"/>
                  </a:cubicBezTo>
                  <a:cubicBezTo>
                    <a:pt x="201" y="566"/>
                    <a:pt x="200" y="565"/>
                    <a:pt x="200" y="564"/>
                  </a:cubicBezTo>
                  <a:cubicBezTo>
                    <a:pt x="201" y="564"/>
                    <a:pt x="201" y="564"/>
                    <a:pt x="201" y="564"/>
                  </a:cubicBezTo>
                  <a:cubicBezTo>
                    <a:pt x="201" y="565"/>
                    <a:pt x="201" y="565"/>
                    <a:pt x="201" y="565"/>
                  </a:cubicBezTo>
                  <a:cubicBezTo>
                    <a:pt x="201" y="564"/>
                    <a:pt x="202" y="565"/>
                    <a:pt x="202" y="563"/>
                  </a:cubicBezTo>
                  <a:cubicBezTo>
                    <a:pt x="202" y="565"/>
                    <a:pt x="202" y="565"/>
                    <a:pt x="202" y="565"/>
                  </a:cubicBezTo>
                  <a:cubicBezTo>
                    <a:pt x="203" y="564"/>
                    <a:pt x="203" y="564"/>
                    <a:pt x="204" y="564"/>
                  </a:cubicBezTo>
                  <a:cubicBezTo>
                    <a:pt x="204" y="566"/>
                    <a:pt x="204" y="568"/>
                    <a:pt x="205" y="568"/>
                  </a:cubicBezTo>
                  <a:cubicBezTo>
                    <a:pt x="205" y="566"/>
                    <a:pt x="205" y="566"/>
                    <a:pt x="205" y="566"/>
                  </a:cubicBezTo>
                  <a:cubicBezTo>
                    <a:pt x="206" y="566"/>
                    <a:pt x="206" y="566"/>
                    <a:pt x="206" y="567"/>
                  </a:cubicBezTo>
                  <a:cubicBezTo>
                    <a:pt x="207" y="568"/>
                    <a:pt x="207" y="562"/>
                    <a:pt x="209" y="564"/>
                  </a:cubicBezTo>
                  <a:cubicBezTo>
                    <a:pt x="208" y="566"/>
                    <a:pt x="209" y="566"/>
                    <a:pt x="209" y="567"/>
                  </a:cubicBezTo>
                  <a:cubicBezTo>
                    <a:pt x="209" y="566"/>
                    <a:pt x="209" y="566"/>
                    <a:pt x="209" y="566"/>
                  </a:cubicBezTo>
                  <a:cubicBezTo>
                    <a:pt x="209" y="565"/>
                    <a:pt x="209" y="567"/>
                    <a:pt x="209" y="566"/>
                  </a:cubicBezTo>
                  <a:cubicBezTo>
                    <a:pt x="208" y="564"/>
                    <a:pt x="209" y="565"/>
                    <a:pt x="209" y="564"/>
                  </a:cubicBezTo>
                  <a:cubicBezTo>
                    <a:pt x="211" y="569"/>
                    <a:pt x="213" y="565"/>
                    <a:pt x="215" y="567"/>
                  </a:cubicBezTo>
                  <a:cubicBezTo>
                    <a:pt x="215" y="565"/>
                    <a:pt x="216" y="567"/>
                    <a:pt x="216" y="566"/>
                  </a:cubicBezTo>
                  <a:cubicBezTo>
                    <a:pt x="216" y="568"/>
                    <a:pt x="217" y="565"/>
                    <a:pt x="217" y="567"/>
                  </a:cubicBezTo>
                  <a:cubicBezTo>
                    <a:pt x="217" y="564"/>
                    <a:pt x="217" y="564"/>
                    <a:pt x="217" y="564"/>
                  </a:cubicBezTo>
                  <a:cubicBezTo>
                    <a:pt x="218" y="566"/>
                    <a:pt x="218" y="560"/>
                    <a:pt x="219" y="563"/>
                  </a:cubicBezTo>
                  <a:cubicBezTo>
                    <a:pt x="220" y="564"/>
                    <a:pt x="219" y="565"/>
                    <a:pt x="219" y="565"/>
                  </a:cubicBezTo>
                  <a:cubicBezTo>
                    <a:pt x="220" y="568"/>
                    <a:pt x="221" y="563"/>
                    <a:pt x="222" y="566"/>
                  </a:cubicBezTo>
                  <a:cubicBezTo>
                    <a:pt x="222" y="565"/>
                    <a:pt x="221" y="563"/>
                    <a:pt x="222" y="562"/>
                  </a:cubicBezTo>
                  <a:cubicBezTo>
                    <a:pt x="223" y="563"/>
                    <a:pt x="224" y="565"/>
                    <a:pt x="224" y="565"/>
                  </a:cubicBezTo>
                  <a:cubicBezTo>
                    <a:pt x="224" y="565"/>
                    <a:pt x="224" y="564"/>
                    <a:pt x="225" y="565"/>
                  </a:cubicBezTo>
                  <a:cubicBezTo>
                    <a:pt x="225" y="565"/>
                    <a:pt x="225" y="565"/>
                    <a:pt x="225" y="566"/>
                  </a:cubicBezTo>
                  <a:cubicBezTo>
                    <a:pt x="226" y="566"/>
                    <a:pt x="226" y="565"/>
                    <a:pt x="227" y="564"/>
                  </a:cubicBezTo>
                  <a:cubicBezTo>
                    <a:pt x="227" y="566"/>
                    <a:pt x="229" y="565"/>
                    <a:pt x="230" y="566"/>
                  </a:cubicBezTo>
                  <a:cubicBezTo>
                    <a:pt x="230" y="563"/>
                    <a:pt x="231" y="567"/>
                    <a:pt x="231" y="564"/>
                  </a:cubicBezTo>
                  <a:cubicBezTo>
                    <a:pt x="231" y="564"/>
                    <a:pt x="231" y="564"/>
                    <a:pt x="231" y="564"/>
                  </a:cubicBezTo>
                  <a:cubicBezTo>
                    <a:pt x="232" y="564"/>
                    <a:pt x="232" y="562"/>
                    <a:pt x="232" y="561"/>
                  </a:cubicBezTo>
                  <a:cubicBezTo>
                    <a:pt x="232" y="563"/>
                    <a:pt x="232" y="563"/>
                    <a:pt x="232" y="563"/>
                  </a:cubicBezTo>
                  <a:cubicBezTo>
                    <a:pt x="232" y="566"/>
                    <a:pt x="234" y="564"/>
                    <a:pt x="234" y="565"/>
                  </a:cubicBezTo>
                  <a:cubicBezTo>
                    <a:pt x="233" y="563"/>
                    <a:pt x="234" y="565"/>
                    <a:pt x="234" y="563"/>
                  </a:cubicBezTo>
                  <a:cubicBezTo>
                    <a:pt x="235" y="563"/>
                    <a:pt x="235" y="563"/>
                    <a:pt x="235" y="563"/>
                  </a:cubicBezTo>
                  <a:cubicBezTo>
                    <a:pt x="235" y="562"/>
                    <a:pt x="235" y="562"/>
                    <a:pt x="236" y="561"/>
                  </a:cubicBezTo>
                  <a:cubicBezTo>
                    <a:pt x="236" y="561"/>
                    <a:pt x="236" y="564"/>
                    <a:pt x="236" y="563"/>
                  </a:cubicBezTo>
                  <a:cubicBezTo>
                    <a:pt x="237" y="564"/>
                    <a:pt x="237" y="564"/>
                    <a:pt x="237" y="563"/>
                  </a:cubicBezTo>
                  <a:cubicBezTo>
                    <a:pt x="237" y="563"/>
                    <a:pt x="237" y="563"/>
                    <a:pt x="237" y="563"/>
                  </a:cubicBezTo>
                  <a:cubicBezTo>
                    <a:pt x="237" y="563"/>
                    <a:pt x="237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4"/>
                    <a:pt x="238" y="563"/>
                    <a:pt x="238" y="563"/>
                  </a:cubicBezTo>
                  <a:cubicBezTo>
                    <a:pt x="238" y="563"/>
                    <a:pt x="239" y="563"/>
                    <a:pt x="239" y="564"/>
                  </a:cubicBezTo>
                  <a:cubicBezTo>
                    <a:pt x="239" y="565"/>
                    <a:pt x="239" y="565"/>
                    <a:pt x="239" y="565"/>
                  </a:cubicBezTo>
                  <a:cubicBezTo>
                    <a:pt x="239" y="565"/>
                    <a:pt x="240" y="563"/>
                    <a:pt x="240" y="563"/>
                  </a:cubicBezTo>
                  <a:cubicBezTo>
                    <a:pt x="242" y="564"/>
                    <a:pt x="244" y="562"/>
                    <a:pt x="245" y="561"/>
                  </a:cubicBezTo>
                  <a:cubicBezTo>
                    <a:pt x="244" y="561"/>
                    <a:pt x="244" y="562"/>
                    <a:pt x="244" y="562"/>
                  </a:cubicBezTo>
                  <a:cubicBezTo>
                    <a:pt x="245" y="561"/>
                    <a:pt x="245" y="560"/>
                    <a:pt x="245" y="561"/>
                  </a:cubicBezTo>
                  <a:cubicBezTo>
                    <a:pt x="246" y="560"/>
                    <a:pt x="246" y="562"/>
                    <a:pt x="247" y="562"/>
                  </a:cubicBezTo>
                  <a:cubicBezTo>
                    <a:pt x="247" y="562"/>
                    <a:pt x="247" y="560"/>
                    <a:pt x="247" y="561"/>
                  </a:cubicBezTo>
                  <a:cubicBezTo>
                    <a:pt x="248" y="563"/>
                    <a:pt x="249" y="559"/>
                    <a:pt x="251" y="560"/>
                  </a:cubicBezTo>
                  <a:cubicBezTo>
                    <a:pt x="251" y="560"/>
                    <a:pt x="251" y="561"/>
                    <a:pt x="251" y="561"/>
                  </a:cubicBezTo>
                  <a:cubicBezTo>
                    <a:pt x="252" y="560"/>
                    <a:pt x="253" y="560"/>
                    <a:pt x="253" y="558"/>
                  </a:cubicBezTo>
                  <a:cubicBezTo>
                    <a:pt x="253" y="559"/>
                    <a:pt x="253" y="559"/>
                    <a:pt x="253" y="559"/>
                  </a:cubicBezTo>
                  <a:cubicBezTo>
                    <a:pt x="254" y="559"/>
                    <a:pt x="255" y="559"/>
                    <a:pt x="255" y="557"/>
                  </a:cubicBezTo>
                  <a:cubicBezTo>
                    <a:pt x="254" y="557"/>
                    <a:pt x="255" y="558"/>
                    <a:pt x="255" y="558"/>
                  </a:cubicBezTo>
                  <a:cubicBezTo>
                    <a:pt x="254" y="557"/>
                    <a:pt x="255" y="555"/>
                    <a:pt x="255" y="555"/>
                  </a:cubicBezTo>
                  <a:cubicBezTo>
                    <a:pt x="255" y="556"/>
                    <a:pt x="255" y="556"/>
                    <a:pt x="255" y="556"/>
                  </a:cubicBezTo>
                  <a:cubicBezTo>
                    <a:pt x="256" y="555"/>
                    <a:pt x="256" y="555"/>
                    <a:pt x="257" y="554"/>
                  </a:cubicBezTo>
                  <a:cubicBezTo>
                    <a:pt x="257" y="555"/>
                    <a:pt x="256" y="555"/>
                    <a:pt x="257" y="556"/>
                  </a:cubicBezTo>
                  <a:cubicBezTo>
                    <a:pt x="257" y="558"/>
                    <a:pt x="259" y="557"/>
                    <a:pt x="259" y="557"/>
                  </a:cubicBezTo>
                  <a:cubicBezTo>
                    <a:pt x="259" y="555"/>
                    <a:pt x="259" y="555"/>
                    <a:pt x="259" y="555"/>
                  </a:cubicBezTo>
                  <a:cubicBezTo>
                    <a:pt x="260" y="555"/>
                    <a:pt x="260" y="557"/>
                    <a:pt x="260" y="557"/>
                  </a:cubicBezTo>
                  <a:cubicBezTo>
                    <a:pt x="261" y="551"/>
                    <a:pt x="261" y="551"/>
                    <a:pt x="261" y="551"/>
                  </a:cubicBezTo>
                  <a:cubicBezTo>
                    <a:pt x="260" y="552"/>
                    <a:pt x="262" y="553"/>
                    <a:pt x="261" y="555"/>
                  </a:cubicBezTo>
                  <a:cubicBezTo>
                    <a:pt x="263" y="554"/>
                    <a:pt x="263" y="551"/>
                    <a:pt x="263" y="549"/>
                  </a:cubicBezTo>
                  <a:cubicBezTo>
                    <a:pt x="263" y="550"/>
                    <a:pt x="264" y="548"/>
                    <a:pt x="265" y="548"/>
                  </a:cubicBezTo>
                  <a:cubicBezTo>
                    <a:pt x="265" y="549"/>
                    <a:pt x="264" y="548"/>
                    <a:pt x="264" y="549"/>
                  </a:cubicBezTo>
                  <a:cubicBezTo>
                    <a:pt x="266" y="550"/>
                    <a:pt x="266" y="550"/>
                    <a:pt x="266" y="550"/>
                  </a:cubicBezTo>
                  <a:cubicBezTo>
                    <a:pt x="265" y="551"/>
                    <a:pt x="266" y="553"/>
                    <a:pt x="266" y="554"/>
                  </a:cubicBezTo>
                  <a:cubicBezTo>
                    <a:pt x="266" y="553"/>
                    <a:pt x="268" y="553"/>
                    <a:pt x="269" y="553"/>
                  </a:cubicBezTo>
                  <a:cubicBezTo>
                    <a:pt x="268" y="551"/>
                    <a:pt x="270" y="552"/>
                    <a:pt x="270" y="549"/>
                  </a:cubicBezTo>
                  <a:cubicBezTo>
                    <a:pt x="271" y="549"/>
                    <a:pt x="271" y="551"/>
                    <a:pt x="271" y="552"/>
                  </a:cubicBezTo>
                  <a:cubicBezTo>
                    <a:pt x="272" y="550"/>
                    <a:pt x="274" y="550"/>
                    <a:pt x="275" y="550"/>
                  </a:cubicBezTo>
                  <a:cubicBezTo>
                    <a:pt x="275" y="550"/>
                    <a:pt x="275" y="550"/>
                    <a:pt x="275" y="550"/>
                  </a:cubicBezTo>
                  <a:cubicBezTo>
                    <a:pt x="275" y="549"/>
                    <a:pt x="277" y="549"/>
                    <a:pt x="277" y="547"/>
                  </a:cubicBezTo>
                  <a:cubicBezTo>
                    <a:pt x="278" y="548"/>
                    <a:pt x="278" y="548"/>
                    <a:pt x="278" y="548"/>
                  </a:cubicBezTo>
                  <a:cubicBezTo>
                    <a:pt x="279" y="549"/>
                    <a:pt x="277" y="545"/>
                    <a:pt x="278" y="546"/>
                  </a:cubicBezTo>
                  <a:cubicBezTo>
                    <a:pt x="279" y="547"/>
                    <a:pt x="279" y="547"/>
                    <a:pt x="279" y="547"/>
                  </a:cubicBezTo>
                  <a:cubicBezTo>
                    <a:pt x="279" y="546"/>
                    <a:pt x="281" y="548"/>
                    <a:pt x="281" y="546"/>
                  </a:cubicBezTo>
                  <a:cubicBezTo>
                    <a:pt x="281" y="547"/>
                    <a:pt x="281" y="547"/>
                    <a:pt x="281" y="547"/>
                  </a:cubicBezTo>
                  <a:cubicBezTo>
                    <a:pt x="281" y="546"/>
                    <a:pt x="282" y="546"/>
                    <a:pt x="282" y="544"/>
                  </a:cubicBezTo>
                  <a:cubicBezTo>
                    <a:pt x="283" y="546"/>
                    <a:pt x="283" y="546"/>
                    <a:pt x="283" y="546"/>
                  </a:cubicBezTo>
                  <a:cubicBezTo>
                    <a:pt x="284" y="547"/>
                    <a:pt x="283" y="544"/>
                    <a:pt x="284" y="544"/>
                  </a:cubicBezTo>
                  <a:cubicBezTo>
                    <a:pt x="284" y="544"/>
                    <a:pt x="285" y="545"/>
                    <a:pt x="285" y="545"/>
                  </a:cubicBezTo>
                  <a:cubicBezTo>
                    <a:pt x="285" y="544"/>
                    <a:pt x="286" y="544"/>
                    <a:pt x="286" y="543"/>
                  </a:cubicBezTo>
                  <a:cubicBezTo>
                    <a:pt x="288" y="545"/>
                    <a:pt x="288" y="545"/>
                    <a:pt x="288" y="545"/>
                  </a:cubicBezTo>
                  <a:cubicBezTo>
                    <a:pt x="291" y="543"/>
                    <a:pt x="295" y="541"/>
                    <a:pt x="298" y="537"/>
                  </a:cubicBezTo>
                  <a:cubicBezTo>
                    <a:pt x="300" y="539"/>
                    <a:pt x="298" y="539"/>
                    <a:pt x="299" y="540"/>
                  </a:cubicBezTo>
                  <a:cubicBezTo>
                    <a:pt x="298" y="538"/>
                    <a:pt x="299" y="539"/>
                    <a:pt x="300" y="538"/>
                  </a:cubicBezTo>
                  <a:cubicBezTo>
                    <a:pt x="300" y="538"/>
                    <a:pt x="300" y="538"/>
                    <a:pt x="300" y="538"/>
                  </a:cubicBezTo>
                  <a:cubicBezTo>
                    <a:pt x="300" y="538"/>
                    <a:pt x="301" y="539"/>
                    <a:pt x="302" y="538"/>
                  </a:cubicBezTo>
                  <a:cubicBezTo>
                    <a:pt x="301" y="537"/>
                    <a:pt x="301" y="537"/>
                    <a:pt x="301" y="537"/>
                  </a:cubicBezTo>
                  <a:cubicBezTo>
                    <a:pt x="301" y="536"/>
                    <a:pt x="304" y="539"/>
                    <a:pt x="303" y="536"/>
                  </a:cubicBezTo>
                  <a:cubicBezTo>
                    <a:pt x="304" y="537"/>
                    <a:pt x="304" y="537"/>
                    <a:pt x="304" y="537"/>
                  </a:cubicBezTo>
                  <a:cubicBezTo>
                    <a:pt x="303" y="535"/>
                    <a:pt x="305" y="538"/>
                    <a:pt x="305" y="535"/>
                  </a:cubicBezTo>
                  <a:cubicBezTo>
                    <a:pt x="305" y="536"/>
                    <a:pt x="305" y="536"/>
                    <a:pt x="305" y="536"/>
                  </a:cubicBezTo>
                  <a:cubicBezTo>
                    <a:pt x="306" y="536"/>
                    <a:pt x="305" y="532"/>
                    <a:pt x="306" y="534"/>
                  </a:cubicBezTo>
                  <a:cubicBezTo>
                    <a:pt x="307" y="533"/>
                    <a:pt x="307" y="532"/>
                    <a:pt x="306" y="530"/>
                  </a:cubicBezTo>
                  <a:cubicBezTo>
                    <a:pt x="308" y="533"/>
                    <a:pt x="308" y="533"/>
                    <a:pt x="308" y="533"/>
                  </a:cubicBezTo>
                  <a:cubicBezTo>
                    <a:pt x="310" y="530"/>
                    <a:pt x="313" y="528"/>
                    <a:pt x="314" y="524"/>
                  </a:cubicBezTo>
                  <a:cubicBezTo>
                    <a:pt x="314" y="525"/>
                    <a:pt x="314" y="525"/>
                    <a:pt x="314" y="525"/>
                  </a:cubicBezTo>
                  <a:cubicBezTo>
                    <a:pt x="314" y="522"/>
                    <a:pt x="319" y="525"/>
                    <a:pt x="317" y="521"/>
                  </a:cubicBezTo>
                  <a:cubicBezTo>
                    <a:pt x="316" y="519"/>
                    <a:pt x="316" y="519"/>
                    <a:pt x="316" y="519"/>
                  </a:cubicBezTo>
                  <a:cubicBezTo>
                    <a:pt x="318" y="520"/>
                    <a:pt x="318" y="520"/>
                    <a:pt x="318" y="520"/>
                  </a:cubicBezTo>
                  <a:cubicBezTo>
                    <a:pt x="317" y="519"/>
                    <a:pt x="319" y="519"/>
                    <a:pt x="318" y="518"/>
                  </a:cubicBezTo>
                  <a:cubicBezTo>
                    <a:pt x="318" y="518"/>
                    <a:pt x="318" y="519"/>
                    <a:pt x="319" y="519"/>
                  </a:cubicBezTo>
                  <a:cubicBezTo>
                    <a:pt x="320" y="519"/>
                    <a:pt x="318" y="516"/>
                    <a:pt x="319" y="516"/>
                  </a:cubicBezTo>
                  <a:cubicBezTo>
                    <a:pt x="320" y="517"/>
                    <a:pt x="320" y="517"/>
                    <a:pt x="320" y="517"/>
                  </a:cubicBezTo>
                  <a:cubicBezTo>
                    <a:pt x="324" y="517"/>
                    <a:pt x="329" y="511"/>
                    <a:pt x="325" y="508"/>
                  </a:cubicBezTo>
                  <a:cubicBezTo>
                    <a:pt x="324" y="507"/>
                    <a:pt x="327" y="507"/>
                    <a:pt x="327" y="507"/>
                  </a:cubicBezTo>
                  <a:cubicBezTo>
                    <a:pt x="323" y="505"/>
                    <a:pt x="324" y="499"/>
                    <a:pt x="317" y="501"/>
                  </a:cubicBezTo>
                  <a:cubicBezTo>
                    <a:pt x="315" y="501"/>
                    <a:pt x="312" y="506"/>
                    <a:pt x="312" y="506"/>
                  </a:cubicBezTo>
                  <a:cubicBezTo>
                    <a:pt x="318" y="506"/>
                    <a:pt x="315" y="512"/>
                    <a:pt x="315" y="509"/>
                  </a:cubicBezTo>
                  <a:cubicBezTo>
                    <a:pt x="313" y="508"/>
                    <a:pt x="315" y="509"/>
                    <a:pt x="313" y="509"/>
                  </a:cubicBezTo>
                  <a:cubicBezTo>
                    <a:pt x="312" y="512"/>
                    <a:pt x="303" y="513"/>
                    <a:pt x="299" y="519"/>
                  </a:cubicBezTo>
                  <a:cubicBezTo>
                    <a:pt x="300" y="519"/>
                    <a:pt x="300" y="520"/>
                    <a:pt x="300" y="521"/>
                  </a:cubicBezTo>
                  <a:cubicBezTo>
                    <a:pt x="299" y="520"/>
                    <a:pt x="299" y="520"/>
                    <a:pt x="299" y="520"/>
                  </a:cubicBezTo>
                  <a:cubicBezTo>
                    <a:pt x="300" y="522"/>
                    <a:pt x="300" y="522"/>
                    <a:pt x="300" y="522"/>
                  </a:cubicBezTo>
                  <a:cubicBezTo>
                    <a:pt x="299" y="522"/>
                    <a:pt x="298" y="521"/>
                    <a:pt x="299" y="520"/>
                  </a:cubicBezTo>
                  <a:cubicBezTo>
                    <a:pt x="296" y="522"/>
                    <a:pt x="294" y="524"/>
                    <a:pt x="292" y="525"/>
                  </a:cubicBezTo>
                  <a:cubicBezTo>
                    <a:pt x="293" y="527"/>
                    <a:pt x="291" y="526"/>
                    <a:pt x="292" y="528"/>
                  </a:cubicBezTo>
                  <a:cubicBezTo>
                    <a:pt x="291" y="527"/>
                    <a:pt x="291" y="527"/>
                    <a:pt x="291" y="527"/>
                  </a:cubicBezTo>
                  <a:cubicBezTo>
                    <a:pt x="290" y="529"/>
                    <a:pt x="290" y="529"/>
                    <a:pt x="287" y="527"/>
                  </a:cubicBezTo>
                  <a:cubicBezTo>
                    <a:pt x="280" y="529"/>
                    <a:pt x="275" y="533"/>
                    <a:pt x="268" y="535"/>
                  </a:cubicBezTo>
                  <a:cubicBezTo>
                    <a:pt x="263" y="536"/>
                    <a:pt x="259" y="538"/>
                    <a:pt x="255" y="540"/>
                  </a:cubicBezTo>
                  <a:cubicBezTo>
                    <a:pt x="255" y="537"/>
                    <a:pt x="256" y="534"/>
                    <a:pt x="257" y="531"/>
                  </a:cubicBezTo>
                  <a:cubicBezTo>
                    <a:pt x="257" y="529"/>
                    <a:pt x="255" y="527"/>
                    <a:pt x="256" y="525"/>
                  </a:cubicBezTo>
                  <a:cubicBezTo>
                    <a:pt x="255" y="519"/>
                    <a:pt x="260" y="512"/>
                    <a:pt x="257" y="505"/>
                  </a:cubicBezTo>
                  <a:cubicBezTo>
                    <a:pt x="257" y="505"/>
                    <a:pt x="256" y="505"/>
                    <a:pt x="255" y="504"/>
                  </a:cubicBezTo>
                  <a:cubicBezTo>
                    <a:pt x="256" y="504"/>
                    <a:pt x="256" y="504"/>
                    <a:pt x="256" y="504"/>
                  </a:cubicBezTo>
                  <a:cubicBezTo>
                    <a:pt x="254" y="504"/>
                    <a:pt x="254" y="504"/>
                    <a:pt x="254" y="504"/>
                  </a:cubicBezTo>
                  <a:cubicBezTo>
                    <a:pt x="254" y="503"/>
                    <a:pt x="256" y="504"/>
                    <a:pt x="256" y="504"/>
                  </a:cubicBezTo>
                  <a:cubicBezTo>
                    <a:pt x="256" y="501"/>
                    <a:pt x="256" y="499"/>
                    <a:pt x="256" y="496"/>
                  </a:cubicBezTo>
                  <a:cubicBezTo>
                    <a:pt x="254" y="496"/>
                    <a:pt x="256" y="494"/>
                    <a:pt x="254" y="494"/>
                  </a:cubicBezTo>
                  <a:cubicBezTo>
                    <a:pt x="255" y="494"/>
                    <a:pt x="255" y="494"/>
                    <a:pt x="255" y="494"/>
                  </a:cubicBezTo>
                  <a:cubicBezTo>
                    <a:pt x="254" y="492"/>
                    <a:pt x="254" y="492"/>
                    <a:pt x="257" y="491"/>
                  </a:cubicBezTo>
                  <a:cubicBezTo>
                    <a:pt x="259" y="481"/>
                    <a:pt x="257" y="475"/>
                    <a:pt x="256" y="465"/>
                  </a:cubicBezTo>
                  <a:cubicBezTo>
                    <a:pt x="254" y="457"/>
                    <a:pt x="250" y="447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1" y="439"/>
                    <a:pt x="241" y="439"/>
                    <a:pt x="240" y="438"/>
                  </a:cubicBezTo>
                  <a:cubicBezTo>
                    <a:pt x="237" y="440"/>
                    <a:pt x="236" y="437"/>
                    <a:pt x="233" y="438"/>
                  </a:cubicBezTo>
                  <a:cubicBezTo>
                    <a:pt x="234" y="437"/>
                    <a:pt x="234" y="437"/>
                    <a:pt x="234" y="437"/>
                  </a:cubicBezTo>
                  <a:cubicBezTo>
                    <a:pt x="232" y="438"/>
                    <a:pt x="232" y="436"/>
                    <a:pt x="232" y="434"/>
                  </a:cubicBezTo>
                  <a:cubicBezTo>
                    <a:pt x="231" y="435"/>
                    <a:pt x="231" y="434"/>
                    <a:pt x="230" y="436"/>
                  </a:cubicBezTo>
                  <a:cubicBezTo>
                    <a:pt x="228" y="437"/>
                    <a:pt x="230" y="433"/>
                    <a:pt x="229" y="433"/>
                  </a:cubicBezTo>
                  <a:cubicBezTo>
                    <a:pt x="229" y="432"/>
                    <a:pt x="228" y="434"/>
                    <a:pt x="228" y="433"/>
                  </a:cubicBezTo>
                  <a:cubicBezTo>
                    <a:pt x="225" y="435"/>
                    <a:pt x="229" y="433"/>
                    <a:pt x="227" y="429"/>
                  </a:cubicBezTo>
                  <a:cubicBezTo>
                    <a:pt x="223" y="428"/>
                    <a:pt x="219" y="429"/>
                    <a:pt x="215" y="428"/>
                  </a:cubicBezTo>
                  <a:cubicBezTo>
                    <a:pt x="214" y="427"/>
                    <a:pt x="214" y="425"/>
                    <a:pt x="214" y="424"/>
                  </a:cubicBezTo>
                  <a:cubicBezTo>
                    <a:pt x="212" y="424"/>
                    <a:pt x="214" y="423"/>
                    <a:pt x="212" y="424"/>
                  </a:cubicBezTo>
                  <a:cubicBezTo>
                    <a:pt x="213" y="424"/>
                    <a:pt x="213" y="424"/>
                    <a:pt x="213" y="424"/>
                  </a:cubicBezTo>
                  <a:cubicBezTo>
                    <a:pt x="212" y="423"/>
                    <a:pt x="211" y="423"/>
                    <a:pt x="214" y="421"/>
                  </a:cubicBezTo>
                  <a:cubicBezTo>
                    <a:pt x="216" y="417"/>
                    <a:pt x="214" y="413"/>
                    <a:pt x="214" y="409"/>
                  </a:cubicBezTo>
                  <a:cubicBezTo>
                    <a:pt x="213" y="405"/>
                    <a:pt x="211" y="401"/>
                    <a:pt x="210" y="397"/>
                  </a:cubicBezTo>
                  <a:cubicBezTo>
                    <a:pt x="206" y="397"/>
                    <a:pt x="207" y="396"/>
                    <a:pt x="204" y="395"/>
                  </a:cubicBezTo>
                  <a:cubicBezTo>
                    <a:pt x="206" y="395"/>
                    <a:pt x="206" y="395"/>
                    <a:pt x="206" y="395"/>
                  </a:cubicBezTo>
                  <a:cubicBezTo>
                    <a:pt x="204" y="395"/>
                    <a:pt x="206" y="394"/>
                    <a:pt x="207" y="394"/>
                  </a:cubicBezTo>
                  <a:cubicBezTo>
                    <a:pt x="206" y="394"/>
                    <a:pt x="207" y="393"/>
                    <a:pt x="205" y="394"/>
                  </a:cubicBezTo>
                  <a:cubicBezTo>
                    <a:pt x="203" y="393"/>
                    <a:pt x="207" y="393"/>
                    <a:pt x="206" y="393"/>
                  </a:cubicBezTo>
                  <a:cubicBezTo>
                    <a:pt x="207" y="392"/>
                    <a:pt x="205" y="393"/>
                    <a:pt x="206" y="393"/>
                  </a:cubicBezTo>
                  <a:cubicBezTo>
                    <a:pt x="203" y="392"/>
                    <a:pt x="207" y="393"/>
                    <a:pt x="209" y="391"/>
                  </a:cubicBezTo>
                  <a:cubicBezTo>
                    <a:pt x="208" y="390"/>
                    <a:pt x="206" y="388"/>
                    <a:pt x="207" y="387"/>
                  </a:cubicBezTo>
                  <a:cubicBezTo>
                    <a:pt x="207" y="387"/>
                    <a:pt x="206" y="387"/>
                    <a:pt x="206" y="387"/>
                  </a:cubicBezTo>
                  <a:cubicBezTo>
                    <a:pt x="209" y="386"/>
                    <a:pt x="205" y="386"/>
                    <a:pt x="206" y="386"/>
                  </a:cubicBezTo>
                  <a:cubicBezTo>
                    <a:pt x="207" y="386"/>
                    <a:pt x="207" y="386"/>
                    <a:pt x="207" y="386"/>
                  </a:cubicBezTo>
                  <a:cubicBezTo>
                    <a:pt x="209" y="385"/>
                    <a:pt x="207" y="385"/>
                    <a:pt x="208" y="384"/>
                  </a:cubicBezTo>
                  <a:cubicBezTo>
                    <a:pt x="207" y="383"/>
                    <a:pt x="210" y="382"/>
                    <a:pt x="208" y="382"/>
                  </a:cubicBezTo>
                  <a:cubicBezTo>
                    <a:pt x="209" y="382"/>
                    <a:pt x="209" y="382"/>
                    <a:pt x="210" y="382"/>
                  </a:cubicBezTo>
                  <a:cubicBezTo>
                    <a:pt x="206" y="381"/>
                    <a:pt x="211" y="380"/>
                    <a:pt x="209" y="379"/>
                  </a:cubicBezTo>
                  <a:cubicBezTo>
                    <a:pt x="209" y="380"/>
                    <a:pt x="209" y="380"/>
                    <a:pt x="209" y="380"/>
                  </a:cubicBezTo>
                  <a:cubicBezTo>
                    <a:pt x="209" y="378"/>
                    <a:pt x="210" y="376"/>
                    <a:pt x="208" y="374"/>
                  </a:cubicBezTo>
                  <a:cubicBezTo>
                    <a:pt x="208" y="372"/>
                    <a:pt x="212" y="371"/>
                    <a:pt x="210" y="370"/>
                  </a:cubicBezTo>
                  <a:cubicBezTo>
                    <a:pt x="208" y="370"/>
                    <a:pt x="208" y="370"/>
                    <a:pt x="208" y="370"/>
                  </a:cubicBezTo>
                  <a:cubicBezTo>
                    <a:pt x="209" y="369"/>
                    <a:pt x="210" y="370"/>
                    <a:pt x="210" y="370"/>
                  </a:cubicBezTo>
                  <a:cubicBezTo>
                    <a:pt x="209" y="369"/>
                    <a:pt x="211" y="368"/>
                    <a:pt x="211" y="367"/>
                  </a:cubicBezTo>
                  <a:cubicBezTo>
                    <a:pt x="210" y="367"/>
                    <a:pt x="210" y="367"/>
                    <a:pt x="209" y="367"/>
                  </a:cubicBezTo>
                  <a:cubicBezTo>
                    <a:pt x="212" y="366"/>
                    <a:pt x="208" y="365"/>
                    <a:pt x="210" y="364"/>
                  </a:cubicBezTo>
                  <a:cubicBezTo>
                    <a:pt x="207" y="364"/>
                    <a:pt x="209" y="363"/>
                    <a:pt x="208" y="363"/>
                  </a:cubicBezTo>
                  <a:cubicBezTo>
                    <a:pt x="208" y="363"/>
                    <a:pt x="209" y="363"/>
                    <a:pt x="209" y="363"/>
                  </a:cubicBezTo>
                  <a:cubicBezTo>
                    <a:pt x="209" y="362"/>
                    <a:pt x="209" y="362"/>
                    <a:pt x="210" y="361"/>
                  </a:cubicBezTo>
                  <a:cubicBezTo>
                    <a:pt x="210" y="361"/>
                    <a:pt x="208" y="360"/>
                    <a:pt x="209" y="360"/>
                  </a:cubicBezTo>
                  <a:cubicBezTo>
                    <a:pt x="211" y="360"/>
                    <a:pt x="209" y="359"/>
                    <a:pt x="210" y="359"/>
                  </a:cubicBezTo>
                  <a:cubicBezTo>
                    <a:pt x="208" y="359"/>
                    <a:pt x="206" y="358"/>
                    <a:pt x="207" y="358"/>
                  </a:cubicBezTo>
                  <a:cubicBezTo>
                    <a:pt x="210" y="358"/>
                    <a:pt x="210" y="358"/>
                    <a:pt x="210" y="358"/>
                  </a:cubicBezTo>
                  <a:cubicBezTo>
                    <a:pt x="208" y="357"/>
                    <a:pt x="212" y="355"/>
                    <a:pt x="208" y="353"/>
                  </a:cubicBezTo>
                  <a:cubicBezTo>
                    <a:pt x="210" y="353"/>
                    <a:pt x="210" y="353"/>
                    <a:pt x="210" y="353"/>
                  </a:cubicBezTo>
                  <a:cubicBezTo>
                    <a:pt x="208" y="351"/>
                    <a:pt x="210" y="349"/>
                    <a:pt x="207" y="347"/>
                  </a:cubicBezTo>
                  <a:cubicBezTo>
                    <a:pt x="208" y="347"/>
                    <a:pt x="209" y="346"/>
                    <a:pt x="209" y="346"/>
                  </a:cubicBezTo>
                  <a:cubicBezTo>
                    <a:pt x="207" y="345"/>
                    <a:pt x="207" y="345"/>
                    <a:pt x="205" y="344"/>
                  </a:cubicBezTo>
                  <a:cubicBezTo>
                    <a:pt x="205" y="344"/>
                    <a:pt x="206" y="344"/>
                    <a:pt x="207" y="344"/>
                  </a:cubicBezTo>
                  <a:cubicBezTo>
                    <a:pt x="207" y="343"/>
                    <a:pt x="210" y="342"/>
                    <a:pt x="207" y="342"/>
                  </a:cubicBezTo>
                  <a:cubicBezTo>
                    <a:pt x="209" y="342"/>
                    <a:pt x="209" y="342"/>
                    <a:pt x="209" y="342"/>
                  </a:cubicBezTo>
                  <a:cubicBezTo>
                    <a:pt x="207" y="341"/>
                    <a:pt x="205" y="340"/>
                    <a:pt x="207" y="339"/>
                  </a:cubicBezTo>
                  <a:cubicBezTo>
                    <a:pt x="206" y="339"/>
                    <a:pt x="205" y="339"/>
                    <a:pt x="204" y="339"/>
                  </a:cubicBezTo>
                  <a:cubicBezTo>
                    <a:pt x="203" y="339"/>
                    <a:pt x="206" y="339"/>
                    <a:pt x="205" y="338"/>
                  </a:cubicBezTo>
                  <a:cubicBezTo>
                    <a:pt x="207" y="339"/>
                    <a:pt x="207" y="339"/>
                    <a:pt x="207" y="339"/>
                  </a:cubicBezTo>
                  <a:cubicBezTo>
                    <a:pt x="207" y="337"/>
                    <a:pt x="206" y="336"/>
                    <a:pt x="205" y="334"/>
                  </a:cubicBezTo>
                  <a:cubicBezTo>
                    <a:pt x="207" y="334"/>
                    <a:pt x="204" y="333"/>
                    <a:pt x="206" y="332"/>
                  </a:cubicBezTo>
                  <a:cubicBezTo>
                    <a:pt x="204" y="331"/>
                    <a:pt x="206" y="330"/>
                    <a:pt x="203" y="330"/>
                  </a:cubicBezTo>
                  <a:cubicBezTo>
                    <a:pt x="204" y="330"/>
                    <a:pt x="204" y="330"/>
                    <a:pt x="204" y="330"/>
                  </a:cubicBezTo>
                  <a:cubicBezTo>
                    <a:pt x="205" y="329"/>
                    <a:pt x="205" y="329"/>
                    <a:pt x="205" y="328"/>
                  </a:cubicBezTo>
                  <a:cubicBezTo>
                    <a:pt x="205" y="327"/>
                    <a:pt x="203" y="327"/>
                    <a:pt x="203" y="327"/>
                  </a:cubicBezTo>
                  <a:cubicBezTo>
                    <a:pt x="204" y="327"/>
                    <a:pt x="204" y="327"/>
                    <a:pt x="204" y="327"/>
                  </a:cubicBezTo>
                  <a:cubicBezTo>
                    <a:pt x="203" y="326"/>
                    <a:pt x="201" y="327"/>
                    <a:pt x="200" y="327"/>
                  </a:cubicBezTo>
                  <a:cubicBezTo>
                    <a:pt x="200" y="326"/>
                    <a:pt x="199" y="326"/>
                    <a:pt x="200" y="326"/>
                  </a:cubicBezTo>
                  <a:cubicBezTo>
                    <a:pt x="201" y="326"/>
                    <a:pt x="203" y="326"/>
                    <a:pt x="205" y="326"/>
                  </a:cubicBezTo>
                  <a:cubicBezTo>
                    <a:pt x="205" y="325"/>
                    <a:pt x="202" y="325"/>
                    <a:pt x="203" y="325"/>
                  </a:cubicBezTo>
                  <a:cubicBezTo>
                    <a:pt x="206" y="325"/>
                    <a:pt x="208" y="326"/>
                    <a:pt x="209" y="326"/>
                  </a:cubicBezTo>
                  <a:cubicBezTo>
                    <a:pt x="214" y="327"/>
                    <a:pt x="220" y="328"/>
                    <a:pt x="231" y="322"/>
                  </a:cubicBezTo>
                  <a:cubicBezTo>
                    <a:pt x="231" y="319"/>
                    <a:pt x="234" y="318"/>
                    <a:pt x="233" y="315"/>
                  </a:cubicBezTo>
                  <a:cubicBezTo>
                    <a:pt x="233" y="316"/>
                    <a:pt x="233" y="316"/>
                    <a:pt x="233" y="316"/>
                  </a:cubicBezTo>
                  <a:cubicBezTo>
                    <a:pt x="233" y="314"/>
                    <a:pt x="234" y="314"/>
                    <a:pt x="236" y="313"/>
                  </a:cubicBezTo>
                  <a:cubicBezTo>
                    <a:pt x="235" y="313"/>
                    <a:pt x="236" y="312"/>
                    <a:pt x="234" y="312"/>
                  </a:cubicBezTo>
                  <a:cubicBezTo>
                    <a:pt x="233" y="311"/>
                    <a:pt x="238" y="312"/>
                    <a:pt x="237" y="310"/>
                  </a:cubicBezTo>
                  <a:cubicBezTo>
                    <a:pt x="238" y="311"/>
                    <a:pt x="236" y="310"/>
                    <a:pt x="236" y="310"/>
                  </a:cubicBezTo>
                  <a:cubicBezTo>
                    <a:pt x="235" y="308"/>
                    <a:pt x="238" y="311"/>
                    <a:pt x="240" y="308"/>
                  </a:cubicBezTo>
                  <a:cubicBezTo>
                    <a:pt x="239" y="305"/>
                    <a:pt x="237" y="302"/>
                    <a:pt x="238" y="299"/>
                  </a:cubicBezTo>
                  <a:cubicBezTo>
                    <a:pt x="238" y="299"/>
                    <a:pt x="236" y="300"/>
                    <a:pt x="236" y="299"/>
                  </a:cubicBezTo>
                  <a:cubicBezTo>
                    <a:pt x="239" y="298"/>
                    <a:pt x="235" y="299"/>
                    <a:pt x="236" y="298"/>
                  </a:cubicBezTo>
                  <a:cubicBezTo>
                    <a:pt x="237" y="298"/>
                    <a:pt x="237" y="298"/>
                    <a:pt x="237" y="298"/>
                  </a:cubicBezTo>
                  <a:cubicBezTo>
                    <a:pt x="238" y="296"/>
                    <a:pt x="236" y="296"/>
                    <a:pt x="236" y="294"/>
                  </a:cubicBezTo>
                  <a:cubicBezTo>
                    <a:pt x="235" y="293"/>
                    <a:pt x="236" y="291"/>
                    <a:pt x="234" y="291"/>
                  </a:cubicBezTo>
                  <a:cubicBezTo>
                    <a:pt x="236" y="290"/>
                    <a:pt x="235" y="290"/>
                    <a:pt x="235" y="289"/>
                  </a:cubicBezTo>
                  <a:cubicBezTo>
                    <a:pt x="232" y="291"/>
                    <a:pt x="235" y="286"/>
                    <a:pt x="232" y="287"/>
                  </a:cubicBezTo>
                  <a:cubicBezTo>
                    <a:pt x="233" y="286"/>
                    <a:pt x="233" y="286"/>
                    <a:pt x="233" y="286"/>
                  </a:cubicBezTo>
                  <a:cubicBezTo>
                    <a:pt x="230" y="284"/>
                    <a:pt x="227" y="281"/>
                    <a:pt x="223" y="281"/>
                  </a:cubicBezTo>
                  <a:cubicBezTo>
                    <a:pt x="221" y="281"/>
                    <a:pt x="220" y="277"/>
                    <a:pt x="218" y="278"/>
                  </a:cubicBezTo>
                  <a:cubicBezTo>
                    <a:pt x="217" y="280"/>
                    <a:pt x="217" y="280"/>
                    <a:pt x="217" y="280"/>
                  </a:cubicBezTo>
                  <a:cubicBezTo>
                    <a:pt x="217" y="280"/>
                    <a:pt x="218" y="279"/>
                    <a:pt x="218" y="278"/>
                  </a:cubicBezTo>
                  <a:cubicBezTo>
                    <a:pt x="216" y="280"/>
                    <a:pt x="216" y="277"/>
                    <a:pt x="214" y="277"/>
                  </a:cubicBezTo>
                  <a:cubicBezTo>
                    <a:pt x="214" y="278"/>
                    <a:pt x="214" y="278"/>
                    <a:pt x="214" y="279"/>
                  </a:cubicBezTo>
                  <a:cubicBezTo>
                    <a:pt x="213" y="276"/>
                    <a:pt x="211" y="280"/>
                    <a:pt x="210" y="277"/>
                  </a:cubicBezTo>
                  <a:cubicBezTo>
                    <a:pt x="210" y="281"/>
                    <a:pt x="209" y="279"/>
                    <a:pt x="209" y="280"/>
                  </a:cubicBezTo>
                  <a:cubicBezTo>
                    <a:pt x="208" y="280"/>
                    <a:pt x="208" y="279"/>
                    <a:pt x="208" y="278"/>
                  </a:cubicBezTo>
                  <a:cubicBezTo>
                    <a:pt x="208" y="279"/>
                    <a:pt x="207" y="279"/>
                    <a:pt x="206" y="278"/>
                  </a:cubicBezTo>
                  <a:cubicBezTo>
                    <a:pt x="206" y="278"/>
                    <a:pt x="206" y="280"/>
                    <a:pt x="205" y="280"/>
                  </a:cubicBezTo>
                  <a:cubicBezTo>
                    <a:pt x="205" y="277"/>
                    <a:pt x="204" y="280"/>
                    <a:pt x="203" y="279"/>
                  </a:cubicBezTo>
                  <a:cubicBezTo>
                    <a:pt x="204" y="281"/>
                    <a:pt x="203" y="283"/>
                    <a:pt x="202" y="282"/>
                  </a:cubicBezTo>
                  <a:cubicBezTo>
                    <a:pt x="202" y="279"/>
                    <a:pt x="202" y="279"/>
                    <a:pt x="202" y="279"/>
                  </a:cubicBezTo>
                  <a:cubicBezTo>
                    <a:pt x="201" y="281"/>
                    <a:pt x="198" y="278"/>
                    <a:pt x="197" y="282"/>
                  </a:cubicBezTo>
                  <a:cubicBezTo>
                    <a:pt x="196" y="280"/>
                    <a:pt x="196" y="280"/>
                    <a:pt x="196" y="280"/>
                  </a:cubicBezTo>
                  <a:cubicBezTo>
                    <a:pt x="195" y="283"/>
                    <a:pt x="192" y="281"/>
                    <a:pt x="191" y="285"/>
                  </a:cubicBezTo>
                  <a:cubicBezTo>
                    <a:pt x="191" y="284"/>
                    <a:pt x="190" y="284"/>
                    <a:pt x="189" y="284"/>
                  </a:cubicBezTo>
                  <a:cubicBezTo>
                    <a:pt x="189" y="286"/>
                    <a:pt x="189" y="285"/>
                    <a:pt x="189" y="288"/>
                  </a:cubicBezTo>
                  <a:cubicBezTo>
                    <a:pt x="189" y="288"/>
                    <a:pt x="188" y="287"/>
                    <a:pt x="188" y="286"/>
                  </a:cubicBezTo>
                  <a:cubicBezTo>
                    <a:pt x="187" y="286"/>
                    <a:pt x="185" y="284"/>
                    <a:pt x="186" y="287"/>
                  </a:cubicBezTo>
                  <a:cubicBezTo>
                    <a:pt x="185" y="286"/>
                    <a:pt x="185" y="286"/>
                    <a:pt x="185" y="286"/>
                  </a:cubicBezTo>
                  <a:cubicBezTo>
                    <a:pt x="185" y="287"/>
                    <a:pt x="185" y="289"/>
                    <a:pt x="183" y="288"/>
                  </a:cubicBezTo>
                  <a:cubicBezTo>
                    <a:pt x="184" y="289"/>
                    <a:pt x="183" y="290"/>
                    <a:pt x="184" y="291"/>
                  </a:cubicBezTo>
                  <a:cubicBezTo>
                    <a:pt x="184" y="292"/>
                    <a:pt x="183" y="289"/>
                    <a:pt x="183" y="291"/>
                  </a:cubicBezTo>
                  <a:cubicBezTo>
                    <a:pt x="183" y="289"/>
                    <a:pt x="183" y="289"/>
                    <a:pt x="183" y="289"/>
                  </a:cubicBezTo>
                  <a:cubicBezTo>
                    <a:pt x="181" y="289"/>
                    <a:pt x="180" y="291"/>
                    <a:pt x="179" y="293"/>
                  </a:cubicBezTo>
                  <a:cubicBezTo>
                    <a:pt x="178" y="291"/>
                    <a:pt x="178" y="294"/>
                    <a:pt x="176" y="293"/>
                  </a:cubicBezTo>
                  <a:cubicBezTo>
                    <a:pt x="177" y="295"/>
                    <a:pt x="175" y="294"/>
                    <a:pt x="176" y="297"/>
                  </a:cubicBezTo>
                  <a:cubicBezTo>
                    <a:pt x="175" y="296"/>
                    <a:pt x="175" y="296"/>
                    <a:pt x="175" y="296"/>
                  </a:cubicBezTo>
                  <a:cubicBezTo>
                    <a:pt x="175" y="296"/>
                    <a:pt x="174" y="297"/>
                    <a:pt x="172" y="297"/>
                  </a:cubicBezTo>
                  <a:cubicBezTo>
                    <a:pt x="172" y="298"/>
                    <a:pt x="173" y="299"/>
                    <a:pt x="174" y="300"/>
                  </a:cubicBezTo>
                  <a:cubicBezTo>
                    <a:pt x="172" y="299"/>
                    <a:pt x="172" y="299"/>
                    <a:pt x="172" y="299"/>
                  </a:cubicBezTo>
                  <a:cubicBezTo>
                    <a:pt x="173" y="300"/>
                    <a:pt x="175" y="301"/>
                    <a:pt x="176" y="302"/>
                  </a:cubicBezTo>
                  <a:cubicBezTo>
                    <a:pt x="175" y="302"/>
                    <a:pt x="176" y="302"/>
                    <a:pt x="175" y="302"/>
                  </a:cubicBezTo>
                  <a:cubicBezTo>
                    <a:pt x="175" y="302"/>
                    <a:pt x="173" y="301"/>
                    <a:pt x="172" y="300"/>
                  </a:cubicBezTo>
                  <a:cubicBezTo>
                    <a:pt x="171" y="301"/>
                    <a:pt x="174" y="303"/>
                    <a:pt x="172" y="303"/>
                  </a:cubicBezTo>
                  <a:cubicBezTo>
                    <a:pt x="172" y="304"/>
                    <a:pt x="172" y="305"/>
                    <a:pt x="174" y="305"/>
                  </a:cubicBezTo>
                  <a:cubicBezTo>
                    <a:pt x="173" y="305"/>
                    <a:pt x="173" y="305"/>
                    <a:pt x="172" y="305"/>
                  </a:cubicBezTo>
                  <a:cubicBezTo>
                    <a:pt x="172" y="306"/>
                    <a:pt x="173" y="306"/>
                    <a:pt x="173" y="306"/>
                  </a:cubicBezTo>
                  <a:cubicBezTo>
                    <a:pt x="173" y="306"/>
                    <a:pt x="174" y="306"/>
                    <a:pt x="174" y="306"/>
                  </a:cubicBezTo>
                  <a:cubicBezTo>
                    <a:pt x="175" y="305"/>
                    <a:pt x="175" y="306"/>
                    <a:pt x="176" y="305"/>
                  </a:cubicBezTo>
                  <a:cubicBezTo>
                    <a:pt x="177" y="305"/>
                    <a:pt x="178" y="306"/>
                    <a:pt x="179" y="306"/>
                  </a:cubicBezTo>
                  <a:cubicBezTo>
                    <a:pt x="178" y="306"/>
                    <a:pt x="177" y="305"/>
                    <a:pt x="177" y="304"/>
                  </a:cubicBezTo>
                  <a:cubicBezTo>
                    <a:pt x="178" y="304"/>
                    <a:pt x="177" y="304"/>
                    <a:pt x="176" y="304"/>
                  </a:cubicBezTo>
                  <a:cubicBezTo>
                    <a:pt x="176" y="304"/>
                    <a:pt x="176" y="304"/>
                    <a:pt x="176" y="304"/>
                  </a:cubicBezTo>
                  <a:cubicBezTo>
                    <a:pt x="176" y="304"/>
                    <a:pt x="175" y="304"/>
                    <a:pt x="174" y="303"/>
                  </a:cubicBezTo>
                  <a:cubicBezTo>
                    <a:pt x="175" y="304"/>
                    <a:pt x="175" y="304"/>
                    <a:pt x="175" y="304"/>
                  </a:cubicBezTo>
                  <a:cubicBezTo>
                    <a:pt x="174" y="303"/>
                    <a:pt x="174" y="303"/>
                    <a:pt x="174" y="303"/>
                  </a:cubicBezTo>
                  <a:cubicBezTo>
                    <a:pt x="175" y="303"/>
                    <a:pt x="176" y="303"/>
                    <a:pt x="176" y="303"/>
                  </a:cubicBezTo>
                  <a:cubicBezTo>
                    <a:pt x="176" y="303"/>
                    <a:pt x="175" y="303"/>
                    <a:pt x="177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8" y="303"/>
                    <a:pt x="178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8" y="302"/>
                    <a:pt x="178" y="302"/>
                    <a:pt x="178" y="302"/>
                  </a:cubicBezTo>
                  <a:cubicBezTo>
                    <a:pt x="178" y="302"/>
                    <a:pt x="179" y="302"/>
                    <a:pt x="179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80" y="303"/>
                    <a:pt x="181" y="304"/>
                    <a:pt x="181" y="304"/>
                  </a:cubicBezTo>
                  <a:cubicBezTo>
                    <a:pt x="181" y="304"/>
                    <a:pt x="180" y="302"/>
                    <a:pt x="182" y="303"/>
                  </a:cubicBezTo>
                  <a:cubicBezTo>
                    <a:pt x="182" y="303"/>
                    <a:pt x="182" y="302"/>
                    <a:pt x="181" y="301"/>
                  </a:cubicBezTo>
                  <a:cubicBezTo>
                    <a:pt x="181" y="300"/>
                    <a:pt x="183" y="303"/>
                    <a:pt x="182" y="302"/>
                  </a:cubicBezTo>
                  <a:cubicBezTo>
                    <a:pt x="183" y="303"/>
                    <a:pt x="185" y="304"/>
                    <a:pt x="186" y="305"/>
                  </a:cubicBezTo>
                  <a:cubicBezTo>
                    <a:pt x="186" y="305"/>
                    <a:pt x="187" y="306"/>
                    <a:pt x="186" y="306"/>
                  </a:cubicBezTo>
                  <a:cubicBezTo>
                    <a:pt x="187" y="306"/>
                    <a:pt x="187" y="307"/>
                    <a:pt x="187" y="307"/>
                  </a:cubicBezTo>
                  <a:cubicBezTo>
                    <a:pt x="187" y="306"/>
                    <a:pt x="185" y="305"/>
                    <a:pt x="185" y="304"/>
                  </a:cubicBezTo>
                  <a:cubicBezTo>
                    <a:pt x="183" y="303"/>
                    <a:pt x="185" y="304"/>
                    <a:pt x="183" y="302"/>
                  </a:cubicBezTo>
                  <a:cubicBezTo>
                    <a:pt x="184" y="302"/>
                    <a:pt x="184" y="302"/>
                    <a:pt x="184" y="301"/>
                  </a:cubicBezTo>
                  <a:cubicBezTo>
                    <a:pt x="184" y="301"/>
                    <a:pt x="185" y="303"/>
                    <a:pt x="186" y="303"/>
                  </a:cubicBezTo>
                  <a:cubicBezTo>
                    <a:pt x="185" y="302"/>
                    <a:pt x="185" y="301"/>
                    <a:pt x="185" y="301"/>
                  </a:cubicBezTo>
                  <a:cubicBezTo>
                    <a:pt x="185" y="300"/>
                    <a:pt x="184" y="300"/>
                    <a:pt x="184" y="298"/>
                  </a:cubicBezTo>
                  <a:cubicBezTo>
                    <a:pt x="183" y="298"/>
                    <a:pt x="183" y="297"/>
                    <a:pt x="183" y="297"/>
                  </a:cubicBezTo>
                  <a:cubicBezTo>
                    <a:pt x="184" y="299"/>
                    <a:pt x="186" y="301"/>
                    <a:pt x="186" y="301"/>
                  </a:cubicBezTo>
                  <a:cubicBezTo>
                    <a:pt x="188" y="304"/>
                    <a:pt x="185" y="301"/>
                    <a:pt x="187" y="303"/>
                  </a:cubicBezTo>
                  <a:cubicBezTo>
                    <a:pt x="188" y="305"/>
                    <a:pt x="187" y="306"/>
                    <a:pt x="187" y="305"/>
                  </a:cubicBezTo>
                  <a:cubicBezTo>
                    <a:pt x="188" y="307"/>
                    <a:pt x="187" y="305"/>
                    <a:pt x="188" y="307"/>
                  </a:cubicBezTo>
                  <a:cubicBezTo>
                    <a:pt x="188" y="307"/>
                    <a:pt x="188" y="305"/>
                    <a:pt x="188" y="305"/>
                  </a:cubicBezTo>
                  <a:cubicBezTo>
                    <a:pt x="187" y="304"/>
                    <a:pt x="187" y="304"/>
                    <a:pt x="187" y="303"/>
                  </a:cubicBezTo>
                  <a:cubicBezTo>
                    <a:pt x="186" y="300"/>
                    <a:pt x="188" y="304"/>
                    <a:pt x="188" y="304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89" y="306"/>
                    <a:pt x="188" y="304"/>
                    <a:pt x="189" y="304"/>
                  </a:cubicBezTo>
                  <a:cubicBezTo>
                    <a:pt x="190" y="307"/>
                    <a:pt x="189" y="305"/>
                    <a:pt x="189" y="306"/>
                  </a:cubicBezTo>
                  <a:cubicBezTo>
                    <a:pt x="190" y="308"/>
                    <a:pt x="190" y="308"/>
                    <a:pt x="190" y="308"/>
                  </a:cubicBezTo>
                  <a:cubicBezTo>
                    <a:pt x="190" y="308"/>
                    <a:pt x="189" y="309"/>
                    <a:pt x="188" y="310"/>
                  </a:cubicBezTo>
                  <a:cubicBezTo>
                    <a:pt x="188" y="309"/>
                    <a:pt x="188" y="309"/>
                    <a:pt x="188" y="309"/>
                  </a:cubicBezTo>
                  <a:cubicBezTo>
                    <a:pt x="187" y="311"/>
                    <a:pt x="186" y="306"/>
                    <a:pt x="186" y="311"/>
                  </a:cubicBezTo>
                  <a:cubicBezTo>
                    <a:pt x="186" y="312"/>
                    <a:pt x="186" y="312"/>
                    <a:pt x="186" y="312"/>
                  </a:cubicBezTo>
                  <a:cubicBezTo>
                    <a:pt x="185" y="310"/>
                    <a:pt x="185" y="310"/>
                    <a:pt x="185" y="310"/>
                  </a:cubicBezTo>
                  <a:cubicBezTo>
                    <a:pt x="185" y="311"/>
                    <a:pt x="184" y="310"/>
                    <a:pt x="184" y="312"/>
                  </a:cubicBezTo>
                  <a:cubicBezTo>
                    <a:pt x="184" y="310"/>
                    <a:pt x="184" y="310"/>
                    <a:pt x="184" y="310"/>
                  </a:cubicBezTo>
                  <a:cubicBezTo>
                    <a:pt x="184" y="310"/>
                    <a:pt x="184" y="313"/>
                    <a:pt x="183" y="312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2" y="311"/>
                    <a:pt x="182" y="312"/>
                    <a:pt x="181" y="312"/>
                  </a:cubicBezTo>
                  <a:cubicBezTo>
                    <a:pt x="182" y="311"/>
                    <a:pt x="182" y="311"/>
                    <a:pt x="183" y="310"/>
                  </a:cubicBezTo>
                  <a:cubicBezTo>
                    <a:pt x="181" y="308"/>
                    <a:pt x="177" y="307"/>
                    <a:pt x="178" y="311"/>
                  </a:cubicBezTo>
                  <a:cubicBezTo>
                    <a:pt x="178" y="312"/>
                    <a:pt x="176" y="309"/>
                    <a:pt x="176" y="309"/>
                  </a:cubicBezTo>
                  <a:cubicBezTo>
                    <a:pt x="177" y="312"/>
                    <a:pt x="172" y="313"/>
                    <a:pt x="178" y="313"/>
                  </a:cubicBezTo>
                  <a:cubicBezTo>
                    <a:pt x="178" y="313"/>
                    <a:pt x="179" y="313"/>
                    <a:pt x="179" y="313"/>
                  </a:cubicBezTo>
                  <a:cubicBezTo>
                    <a:pt x="179" y="314"/>
                    <a:pt x="180" y="316"/>
                    <a:pt x="183" y="321"/>
                  </a:cubicBezTo>
                  <a:cubicBezTo>
                    <a:pt x="183" y="321"/>
                    <a:pt x="183" y="321"/>
                    <a:pt x="183" y="321"/>
                  </a:cubicBezTo>
                  <a:cubicBezTo>
                    <a:pt x="185" y="320"/>
                    <a:pt x="189" y="325"/>
                    <a:pt x="192" y="323"/>
                  </a:cubicBezTo>
                  <a:cubicBezTo>
                    <a:pt x="192" y="322"/>
                    <a:pt x="192" y="321"/>
                    <a:pt x="192" y="321"/>
                  </a:cubicBezTo>
                  <a:cubicBezTo>
                    <a:pt x="192" y="322"/>
                    <a:pt x="192" y="322"/>
                    <a:pt x="192" y="322"/>
                  </a:cubicBezTo>
                  <a:cubicBezTo>
                    <a:pt x="193" y="320"/>
                    <a:pt x="193" y="320"/>
                    <a:pt x="193" y="320"/>
                  </a:cubicBezTo>
                  <a:cubicBezTo>
                    <a:pt x="193" y="320"/>
                    <a:pt x="193" y="322"/>
                    <a:pt x="192" y="322"/>
                  </a:cubicBezTo>
                  <a:cubicBezTo>
                    <a:pt x="194" y="322"/>
                    <a:pt x="195" y="322"/>
                    <a:pt x="196" y="322"/>
                  </a:cubicBezTo>
                  <a:cubicBezTo>
                    <a:pt x="197" y="320"/>
                    <a:pt x="197" y="322"/>
                    <a:pt x="197" y="320"/>
                  </a:cubicBezTo>
                  <a:cubicBezTo>
                    <a:pt x="197" y="321"/>
                    <a:pt x="197" y="321"/>
                    <a:pt x="197" y="321"/>
                  </a:cubicBezTo>
                  <a:cubicBezTo>
                    <a:pt x="198" y="320"/>
                    <a:pt x="198" y="320"/>
                    <a:pt x="199" y="322"/>
                  </a:cubicBezTo>
                  <a:cubicBezTo>
                    <a:pt x="199" y="323"/>
                    <a:pt x="199" y="323"/>
                    <a:pt x="199" y="323"/>
                  </a:cubicBezTo>
                  <a:cubicBezTo>
                    <a:pt x="198" y="323"/>
                    <a:pt x="198" y="323"/>
                    <a:pt x="197" y="323"/>
                  </a:cubicBezTo>
                  <a:cubicBezTo>
                    <a:pt x="198" y="323"/>
                    <a:pt x="198" y="323"/>
                    <a:pt x="198" y="323"/>
                  </a:cubicBezTo>
                  <a:cubicBezTo>
                    <a:pt x="197" y="324"/>
                    <a:pt x="197" y="324"/>
                    <a:pt x="197" y="324"/>
                  </a:cubicBezTo>
                  <a:cubicBezTo>
                    <a:pt x="197" y="324"/>
                    <a:pt x="196" y="325"/>
                    <a:pt x="197" y="325"/>
                  </a:cubicBezTo>
                  <a:cubicBezTo>
                    <a:pt x="199" y="325"/>
                    <a:pt x="199" y="325"/>
                    <a:pt x="199" y="325"/>
                  </a:cubicBezTo>
                  <a:cubicBezTo>
                    <a:pt x="199" y="325"/>
                    <a:pt x="201" y="325"/>
                    <a:pt x="199" y="326"/>
                  </a:cubicBezTo>
                  <a:cubicBezTo>
                    <a:pt x="197" y="326"/>
                    <a:pt x="197" y="326"/>
                    <a:pt x="197" y="326"/>
                  </a:cubicBezTo>
                  <a:cubicBezTo>
                    <a:pt x="197" y="326"/>
                    <a:pt x="198" y="326"/>
                    <a:pt x="198" y="326"/>
                  </a:cubicBezTo>
                  <a:cubicBezTo>
                    <a:pt x="195" y="326"/>
                    <a:pt x="195" y="326"/>
                    <a:pt x="195" y="326"/>
                  </a:cubicBezTo>
                  <a:cubicBezTo>
                    <a:pt x="199" y="326"/>
                    <a:pt x="196" y="327"/>
                    <a:pt x="197" y="327"/>
                  </a:cubicBezTo>
                  <a:cubicBezTo>
                    <a:pt x="196" y="327"/>
                    <a:pt x="196" y="327"/>
                    <a:pt x="196" y="327"/>
                  </a:cubicBezTo>
                  <a:cubicBezTo>
                    <a:pt x="195" y="328"/>
                    <a:pt x="198" y="327"/>
                    <a:pt x="198" y="327"/>
                  </a:cubicBezTo>
                  <a:cubicBezTo>
                    <a:pt x="198" y="328"/>
                    <a:pt x="195" y="328"/>
                    <a:pt x="194" y="328"/>
                  </a:cubicBezTo>
                  <a:cubicBezTo>
                    <a:pt x="194" y="329"/>
                    <a:pt x="196" y="329"/>
                    <a:pt x="194" y="330"/>
                  </a:cubicBezTo>
                  <a:cubicBezTo>
                    <a:pt x="195" y="330"/>
                    <a:pt x="196" y="331"/>
                    <a:pt x="197" y="331"/>
                  </a:cubicBezTo>
                  <a:cubicBezTo>
                    <a:pt x="197" y="332"/>
                    <a:pt x="194" y="331"/>
                    <a:pt x="195" y="332"/>
                  </a:cubicBezTo>
                  <a:cubicBezTo>
                    <a:pt x="195" y="332"/>
                    <a:pt x="194" y="332"/>
                    <a:pt x="193" y="332"/>
                  </a:cubicBezTo>
                  <a:cubicBezTo>
                    <a:pt x="194" y="332"/>
                    <a:pt x="193" y="333"/>
                    <a:pt x="195" y="332"/>
                  </a:cubicBezTo>
                  <a:cubicBezTo>
                    <a:pt x="194" y="333"/>
                    <a:pt x="194" y="334"/>
                    <a:pt x="195" y="334"/>
                  </a:cubicBezTo>
                  <a:cubicBezTo>
                    <a:pt x="195" y="334"/>
                    <a:pt x="193" y="334"/>
                    <a:pt x="192" y="334"/>
                  </a:cubicBezTo>
                  <a:cubicBezTo>
                    <a:pt x="194" y="334"/>
                    <a:pt x="195" y="335"/>
                    <a:pt x="194" y="335"/>
                  </a:cubicBezTo>
                  <a:cubicBezTo>
                    <a:pt x="196" y="335"/>
                    <a:pt x="196" y="335"/>
                    <a:pt x="198" y="335"/>
                  </a:cubicBezTo>
                  <a:cubicBezTo>
                    <a:pt x="198" y="335"/>
                    <a:pt x="199" y="335"/>
                    <a:pt x="199" y="335"/>
                  </a:cubicBezTo>
                  <a:cubicBezTo>
                    <a:pt x="197" y="336"/>
                    <a:pt x="194" y="336"/>
                    <a:pt x="194" y="336"/>
                  </a:cubicBezTo>
                  <a:cubicBezTo>
                    <a:pt x="191" y="336"/>
                    <a:pt x="194" y="335"/>
                    <a:pt x="192" y="336"/>
                  </a:cubicBezTo>
                  <a:cubicBezTo>
                    <a:pt x="189" y="335"/>
                    <a:pt x="189" y="335"/>
                    <a:pt x="191" y="334"/>
                  </a:cubicBezTo>
                  <a:cubicBezTo>
                    <a:pt x="188" y="334"/>
                    <a:pt x="190" y="335"/>
                    <a:pt x="188" y="335"/>
                  </a:cubicBezTo>
                  <a:cubicBezTo>
                    <a:pt x="188" y="335"/>
                    <a:pt x="189" y="335"/>
                    <a:pt x="190" y="336"/>
                  </a:cubicBezTo>
                  <a:cubicBezTo>
                    <a:pt x="191" y="336"/>
                    <a:pt x="191" y="336"/>
                    <a:pt x="192" y="336"/>
                  </a:cubicBezTo>
                  <a:cubicBezTo>
                    <a:pt x="195" y="336"/>
                    <a:pt x="190" y="336"/>
                    <a:pt x="190" y="337"/>
                  </a:cubicBezTo>
                  <a:cubicBezTo>
                    <a:pt x="190" y="336"/>
                    <a:pt x="190" y="336"/>
                    <a:pt x="190" y="336"/>
                  </a:cubicBezTo>
                  <a:cubicBezTo>
                    <a:pt x="189" y="337"/>
                    <a:pt x="191" y="337"/>
                    <a:pt x="190" y="337"/>
                  </a:cubicBezTo>
                  <a:cubicBezTo>
                    <a:pt x="187" y="337"/>
                    <a:pt x="190" y="337"/>
                    <a:pt x="188" y="336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5" y="337"/>
                    <a:pt x="188" y="337"/>
                    <a:pt x="188" y="337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7" y="338"/>
                    <a:pt x="187" y="338"/>
                    <a:pt x="187" y="338"/>
                  </a:cubicBezTo>
                  <a:cubicBezTo>
                    <a:pt x="188" y="338"/>
                    <a:pt x="190" y="338"/>
                    <a:pt x="190" y="337"/>
                  </a:cubicBezTo>
                  <a:cubicBezTo>
                    <a:pt x="193" y="337"/>
                    <a:pt x="190" y="338"/>
                    <a:pt x="191" y="338"/>
                  </a:cubicBezTo>
                  <a:cubicBezTo>
                    <a:pt x="193" y="338"/>
                    <a:pt x="191" y="338"/>
                    <a:pt x="193" y="338"/>
                  </a:cubicBezTo>
                  <a:cubicBezTo>
                    <a:pt x="194" y="338"/>
                    <a:pt x="194" y="338"/>
                    <a:pt x="195" y="338"/>
                  </a:cubicBezTo>
                  <a:cubicBezTo>
                    <a:pt x="195" y="339"/>
                    <a:pt x="193" y="339"/>
                    <a:pt x="191" y="339"/>
                  </a:cubicBezTo>
                  <a:cubicBezTo>
                    <a:pt x="191" y="339"/>
                    <a:pt x="191" y="338"/>
                    <a:pt x="192" y="338"/>
                  </a:cubicBezTo>
                  <a:cubicBezTo>
                    <a:pt x="190" y="338"/>
                    <a:pt x="188" y="339"/>
                    <a:pt x="187" y="338"/>
                  </a:cubicBezTo>
                  <a:cubicBezTo>
                    <a:pt x="186" y="339"/>
                    <a:pt x="188" y="339"/>
                    <a:pt x="189" y="339"/>
                  </a:cubicBezTo>
                  <a:cubicBezTo>
                    <a:pt x="189" y="339"/>
                    <a:pt x="190" y="339"/>
                    <a:pt x="191" y="339"/>
                  </a:cubicBezTo>
                  <a:cubicBezTo>
                    <a:pt x="196" y="340"/>
                    <a:pt x="187" y="339"/>
                    <a:pt x="188" y="340"/>
                  </a:cubicBezTo>
                  <a:cubicBezTo>
                    <a:pt x="191" y="340"/>
                    <a:pt x="193" y="341"/>
                    <a:pt x="196" y="340"/>
                  </a:cubicBezTo>
                  <a:cubicBezTo>
                    <a:pt x="197" y="341"/>
                    <a:pt x="197" y="341"/>
                    <a:pt x="197" y="341"/>
                  </a:cubicBezTo>
                  <a:cubicBezTo>
                    <a:pt x="195" y="341"/>
                    <a:pt x="195" y="341"/>
                    <a:pt x="193" y="341"/>
                  </a:cubicBezTo>
                  <a:cubicBezTo>
                    <a:pt x="193" y="341"/>
                    <a:pt x="193" y="341"/>
                    <a:pt x="193" y="341"/>
                  </a:cubicBezTo>
                  <a:cubicBezTo>
                    <a:pt x="191" y="341"/>
                    <a:pt x="191" y="341"/>
                    <a:pt x="191" y="341"/>
                  </a:cubicBezTo>
                  <a:cubicBezTo>
                    <a:pt x="189" y="341"/>
                    <a:pt x="188" y="341"/>
                    <a:pt x="187" y="341"/>
                  </a:cubicBezTo>
                  <a:cubicBezTo>
                    <a:pt x="188" y="342"/>
                    <a:pt x="189" y="341"/>
                    <a:pt x="189" y="342"/>
                  </a:cubicBezTo>
                  <a:cubicBezTo>
                    <a:pt x="188" y="342"/>
                    <a:pt x="187" y="342"/>
                    <a:pt x="187" y="342"/>
                  </a:cubicBezTo>
                  <a:cubicBezTo>
                    <a:pt x="188" y="342"/>
                    <a:pt x="190" y="342"/>
                    <a:pt x="191" y="342"/>
                  </a:cubicBezTo>
                  <a:cubicBezTo>
                    <a:pt x="191" y="343"/>
                    <a:pt x="189" y="343"/>
                    <a:pt x="188" y="343"/>
                  </a:cubicBezTo>
                  <a:cubicBezTo>
                    <a:pt x="187" y="342"/>
                    <a:pt x="187" y="342"/>
                    <a:pt x="187" y="342"/>
                  </a:cubicBezTo>
                  <a:cubicBezTo>
                    <a:pt x="188" y="343"/>
                    <a:pt x="186" y="342"/>
                    <a:pt x="186" y="343"/>
                  </a:cubicBezTo>
                  <a:cubicBezTo>
                    <a:pt x="188" y="343"/>
                    <a:pt x="189" y="343"/>
                    <a:pt x="191" y="343"/>
                  </a:cubicBezTo>
                  <a:cubicBezTo>
                    <a:pt x="191" y="343"/>
                    <a:pt x="190" y="344"/>
                    <a:pt x="190" y="344"/>
                  </a:cubicBezTo>
                  <a:cubicBezTo>
                    <a:pt x="189" y="343"/>
                    <a:pt x="189" y="343"/>
                    <a:pt x="189" y="343"/>
                  </a:cubicBezTo>
                  <a:cubicBezTo>
                    <a:pt x="189" y="344"/>
                    <a:pt x="186" y="343"/>
                    <a:pt x="186" y="344"/>
                  </a:cubicBezTo>
                  <a:cubicBezTo>
                    <a:pt x="188" y="344"/>
                    <a:pt x="188" y="344"/>
                    <a:pt x="188" y="344"/>
                  </a:cubicBezTo>
                  <a:cubicBezTo>
                    <a:pt x="186" y="344"/>
                    <a:pt x="186" y="344"/>
                    <a:pt x="186" y="344"/>
                  </a:cubicBezTo>
                  <a:cubicBezTo>
                    <a:pt x="188" y="344"/>
                    <a:pt x="187" y="344"/>
                    <a:pt x="188" y="344"/>
                  </a:cubicBezTo>
                  <a:cubicBezTo>
                    <a:pt x="187" y="344"/>
                    <a:pt x="187" y="344"/>
                    <a:pt x="187" y="344"/>
                  </a:cubicBezTo>
                  <a:cubicBezTo>
                    <a:pt x="187" y="345"/>
                    <a:pt x="190" y="345"/>
                    <a:pt x="188" y="345"/>
                  </a:cubicBezTo>
                  <a:cubicBezTo>
                    <a:pt x="190" y="345"/>
                    <a:pt x="188" y="345"/>
                    <a:pt x="189" y="345"/>
                  </a:cubicBezTo>
                  <a:cubicBezTo>
                    <a:pt x="191" y="344"/>
                    <a:pt x="191" y="345"/>
                    <a:pt x="191" y="345"/>
                  </a:cubicBezTo>
                  <a:cubicBezTo>
                    <a:pt x="188" y="345"/>
                    <a:pt x="191" y="346"/>
                    <a:pt x="191" y="346"/>
                  </a:cubicBezTo>
                  <a:cubicBezTo>
                    <a:pt x="190" y="346"/>
                    <a:pt x="189" y="346"/>
                    <a:pt x="188" y="346"/>
                  </a:cubicBezTo>
                  <a:cubicBezTo>
                    <a:pt x="190" y="346"/>
                    <a:pt x="190" y="346"/>
                    <a:pt x="190" y="346"/>
                  </a:cubicBezTo>
                  <a:cubicBezTo>
                    <a:pt x="187" y="346"/>
                    <a:pt x="191" y="347"/>
                    <a:pt x="190" y="347"/>
                  </a:cubicBezTo>
                  <a:cubicBezTo>
                    <a:pt x="189" y="347"/>
                    <a:pt x="187" y="347"/>
                    <a:pt x="187" y="347"/>
                  </a:cubicBezTo>
                  <a:cubicBezTo>
                    <a:pt x="190" y="347"/>
                    <a:pt x="190" y="347"/>
                    <a:pt x="192" y="347"/>
                  </a:cubicBezTo>
                  <a:cubicBezTo>
                    <a:pt x="191" y="348"/>
                    <a:pt x="189" y="347"/>
                    <a:pt x="187" y="347"/>
                  </a:cubicBezTo>
                  <a:cubicBezTo>
                    <a:pt x="189" y="348"/>
                    <a:pt x="185" y="348"/>
                    <a:pt x="188" y="348"/>
                  </a:cubicBezTo>
                  <a:cubicBezTo>
                    <a:pt x="189" y="348"/>
                    <a:pt x="190" y="348"/>
                    <a:pt x="191" y="348"/>
                  </a:cubicBezTo>
                  <a:cubicBezTo>
                    <a:pt x="191" y="349"/>
                    <a:pt x="190" y="348"/>
                    <a:pt x="189" y="348"/>
                  </a:cubicBezTo>
                  <a:cubicBezTo>
                    <a:pt x="189" y="349"/>
                    <a:pt x="191" y="349"/>
                    <a:pt x="192" y="349"/>
                  </a:cubicBezTo>
                  <a:cubicBezTo>
                    <a:pt x="191" y="349"/>
                    <a:pt x="194" y="349"/>
                    <a:pt x="192" y="350"/>
                  </a:cubicBezTo>
                  <a:cubicBezTo>
                    <a:pt x="191" y="350"/>
                    <a:pt x="191" y="349"/>
                    <a:pt x="190" y="349"/>
                  </a:cubicBezTo>
                  <a:cubicBezTo>
                    <a:pt x="190" y="350"/>
                    <a:pt x="194" y="350"/>
                    <a:pt x="195" y="350"/>
                  </a:cubicBezTo>
                  <a:cubicBezTo>
                    <a:pt x="196" y="350"/>
                    <a:pt x="199" y="351"/>
                    <a:pt x="200" y="351"/>
                  </a:cubicBezTo>
                  <a:cubicBezTo>
                    <a:pt x="199" y="352"/>
                    <a:pt x="199" y="351"/>
                    <a:pt x="197" y="351"/>
                  </a:cubicBezTo>
                  <a:cubicBezTo>
                    <a:pt x="197" y="351"/>
                    <a:pt x="197" y="351"/>
                    <a:pt x="197" y="351"/>
                  </a:cubicBezTo>
                  <a:cubicBezTo>
                    <a:pt x="194" y="351"/>
                    <a:pt x="192" y="350"/>
                    <a:pt x="190" y="350"/>
                  </a:cubicBezTo>
                  <a:cubicBezTo>
                    <a:pt x="191" y="350"/>
                    <a:pt x="191" y="350"/>
                    <a:pt x="191" y="350"/>
                  </a:cubicBezTo>
                  <a:cubicBezTo>
                    <a:pt x="188" y="350"/>
                    <a:pt x="188" y="350"/>
                    <a:pt x="188" y="350"/>
                  </a:cubicBezTo>
                  <a:cubicBezTo>
                    <a:pt x="190" y="350"/>
                    <a:pt x="188" y="351"/>
                    <a:pt x="189" y="351"/>
                  </a:cubicBezTo>
                  <a:cubicBezTo>
                    <a:pt x="190" y="351"/>
                    <a:pt x="188" y="351"/>
                    <a:pt x="189" y="351"/>
                  </a:cubicBezTo>
                  <a:cubicBezTo>
                    <a:pt x="190" y="351"/>
                    <a:pt x="193" y="351"/>
                    <a:pt x="192" y="352"/>
                  </a:cubicBezTo>
                  <a:cubicBezTo>
                    <a:pt x="188" y="351"/>
                    <a:pt x="188" y="351"/>
                    <a:pt x="188" y="351"/>
                  </a:cubicBezTo>
                  <a:cubicBezTo>
                    <a:pt x="188" y="352"/>
                    <a:pt x="190" y="352"/>
                    <a:pt x="189" y="352"/>
                  </a:cubicBezTo>
                  <a:cubicBezTo>
                    <a:pt x="188" y="352"/>
                    <a:pt x="188" y="352"/>
                    <a:pt x="188" y="352"/>
                  </a:cubicBezTo>
                  <a:cubicBezTo>
                    <a:pt x="188" y="353"/>
                    <a:pt x="188" y="354"/>
                    <a:pt x="192" y="356"/>
                  </a:cubicBezTo>
                  <a:cubicBezTo>
                    <a:pt x="190" y="356"/>
                    <a:pt x="190" y="356"/>
                    <a:pt x="189" y="357"/>
                  </a:cubicBezTo>
                  <a:cubicBezTo>
                    <a:pt x="189" y="357"/>
                    <a:pt x="191" y="357"/>
                    <a:pt x="191" y="357"/>
                  </a:cubicBezTo>
                  <a:cubicBezTo>
                    <a:pt x="189" y="357"/>
                    <a:pt x="189" y="357"/>
                    <a:pt x="189" y="357"/>
                  </a:cubicBezTo>
                  <a:cubicBezTo>
                    <a:pt x="188" y="357"/>
                    <a:pt x="189" y="358"/>
                    <a:pt x="191" y="359"/>
                  </a:cubicBezTo>
                  <a:cubicBezTo>
                    <a:pt x="189" y="358"/>
                    <a:pt x="189" y="358"/>
                    <a:pt x="189" y="358"/>
                  </a:cubicBezTo>
                  <a:cubicBezTo>
                    <a:pt x="188" y="359"/>
                    <a:pt x="190" y="359"/>
                    <a:pt x="191" y="359"/>
                  </a:cubicBezTo>
                  <a:cubicBezTo>
                    <a:pt x="189" y="359"/>
                    <a:pt x="189" y="359"/>
                    <a:pt x="189" y="359"/>
                  </a:cubicBezTo>
                  <a:cubicBezTo>
                    <a:pt x="191" y="359"/>
                    <a:pt x="191" y="359"/>
                    <a:pt x="191" y="359"/>
                  </a:cubicBezTo>
                  <a:cubicBezTo>
                    <a:pt x="191" y="360"/>
                    <a:pt x="191" y="360"/>
                    <a:pt x="189" y="360"/>
                  </a:cubicBezTo>
                  <a:cubicBezTo>
                    <a:pt x="190" y="360"/>
                    <a:pt x="190" y="360"/>
                    <a:pt x="190" y="360"/>
                  </a:cubicBezTo>
                  <a:cubicBezTo>
                    <a:pt x="189" y="360"/>
                    <a:pt x="189" y="361"/>
                    <a:pt x="189" y="362"/>
                  </a:cubicBezTo>
                  <a:cubicBezTo>
                    <a:pt x="190" y="362"/>
                    <a:pt x="191" y="362"/>
                    <a:pt x="192" y="362"/>
                  </a:cubicBezTo>
                  <a:cubicBezTo>
                    <a:pt x="194" y="362"/>
                    <a:pt x="192" y="362"/>
                    <a:pt x="193" y="362"/>
                  </a:cubicBezTo>
                  <a:cubicBezTo>
                    <a:pt x="191" y="362"/>
                    <a:pt x="191" y="362"/>
                    <a:pt x="191" y="362"/>
                  </a:cubicBezTo>
                  <a:cubicBezTo>
                    <a:pt x="187" y="362"/>
                    <a:pt x="190" y="364"/>
                    <a:pt x="189" y="365"/>
                  </a:cubicBezTo>
                  <a:cubicBezTo>
                    <a:pt x="190" y="365"/>
                    <a:pt x="190" y="365"/>
                    <a:pt x="190" y="365"/>
                  </a:cubicBezTo>
                  <a:cubicBezTo>
                    <a:pt x="188" y="365"/>
                    <a:pt x="190" y="366"/>
                    <a:pt x="189" y="367"/>
                  </a:cubicBezTo>
                  <a:cubicBezTo>
                    <a:pt x="190" y="367"/>
                    <a:pt x="193" y="367"/>
                    <a:pt x="193" y="368"/>
                  </a:cubicBezTo>
                  <a:cubicBezTo>
                    <a:pt x="195" y="368"/>
                    <a:pt x="190" y="368"/>
                    <a:pt x="189" y="368"/>
                  </a:cubicBezTo>
                  <a:cubicBezTo>
                    <a:pt x="190" y="368"/>
                    <a:pt x="190" y="368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1" y="369"/>
                    <a:pt x="191" y="369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0" y="370"/>
                    <a:pt x="189" y="370"/>
                    <a:pt x="189" y="370"/>
                  </a:cubicBezTo>
                  <a:cubicBezTo>
                    <a:pt x="191" y="370"/>
                    <a:pt x="190" y="371"/>
                    <a:pt x="191" y="371"/>
                  </a:cubicBezTo>
                  <a:cubicBezTo>
                    <a:pt x="190" y="371"/>
                    <a:pt x="190" y="371"/>
                    <a:pt x="190" y="371"/>
                  </a:cubicBezTo>
                  <a:cubicBezTo>
                    <a:pt x="192" y="371"/>
                    <a:pt x="192" y="371"/>
                    <a:pt x="192" y="371"/>
                  </a:cubicBezTo>
                  <a:cubicBezTo>
                    <a:pt x="191" y="371"/>
                    <a:pt x="191" y="371"/>
                    <a:pt x="191" y="371"/>
                  </a:cubicBezTo>
                  <a:cubicBezTo>
                    <a:pt x="189" y="371"/>
                    <a:pt x="189" y="371"/>
                    <a:pt x="189" y="371"/>
                  </a:cubicBezTo>
                  <a:cubicBezTo>
                    <a:pt x="188" y="371"/>
                    <a:pt x="191" y="371"/>
                    <a:pt x="192" y="372"/>
                  </a:cubicBezTo>
                  <a:cubicBezTo>
                    <a:pt x="193" y="372"/>
                    <a:pt x="191" y="372"/>
                    <a:pt x="191" y="372"/>
                  </a:cubicBezTo>
                  <a:cubicBezTo>
                    <a:pt x="190" y="372"/>
                    <a:pt x="191" y="372"/>
                    <a:pt x="191" y="372"/>
                  </a:cubicBezTo>
                  <a:cubicBezTo>
                    <a:pt x="189" y="371"/>
                    <a:pt x="190" y="372"/>
                    <a:pt x="189" y="372"/>
                  </a:cubicBezTo>
                  <a:cubicBezTo>
                    <a:pt x="189" y="372"/>
                    <a:pt x="191" y="372"/>
                    <a:pt x="191" y="372"/>
                  </a:cubicBezTo>
                  <a:cubicBezTo>
                    <a:pt x="190" y="373"/>
                    <a:pt x="191" y="373"/>
                    <a:pt x="189" y="373"/>
                  </a:cubicBezTo>
                  <a:cubicBezTo>
                    <a:pt x="190" y="373"/>
                    <a:pt x="190" y="373"/>
                    <a:pt x="191" y="374"/>
                  </a:cubicBezTo>
                  <a:cubicBezTo>
                    <a:pt x="191" y="373"/>
                    <a:pt x="191" y="373"/>
                    <a:pt x="193" y="373"/>
                  </a:cubicBezTo>
                  <a:cubicBezTo>
                    <a:pt x="193" y="373"/>
                    <a:pt x="193" y="374"/>
                    <a:pt x="192" y="374"/>
                  </a:cubicBezTo>
                  <a:cubicBezTo>
                    <a:pt x="192" y="374"/>
                    <a:pt x="192" y="374"/>
                    <a:pt x="192" y="374"/>
                  </a:cubicBezTo>
                  <a:cubicBezTo>
                    <a:pt x="192" y="374"/>
                    <a:pt x="192" y="374"/>
                    <a:pt x="193" y="374"/>
                  </a:cubicBezTo>
                  <a:cubicBezTo>
                    <a:pt x="191" y="374"/>
                    <a:pt x="191" y="374"/>
                    <a:pt x="191" y="374"/>
                  </a:cubicBezTo>
                  <a:cubicBezTo>
                    <a:pt x="193" y="374"/>
                    <a:pt x="192" y="375"/>
                    <a:pt x="193" y="375"/>
                  </a:cubicBezTo>
                  <a:cubicBezTo>
                    <a:pt x="191" y="375"/>
                    <a:pt x="189" y="375"/>
                    <a:pt x="189" y="375"/>
                  </a:cubicBezTo>
                  <a:cubicBezTo>
                    <a:pt x="190" y="376"/>
                    <a:pt x="190" y="376"/>
                    <a:pt x="190" y="376"/>
                  </a:cubicBezTo>
                  <a:cubicBezTo>
                    <a:pt x="191" y="376"/>
                    <a:pt x="190" y="376"/>
                    <a:pt x="189" y="376"/>
                  </a:cubicBezTo>
                  <a:cubicBezTo>
                    <a:pt x="188" y="376"/>
                    <a:pt x="194" y="377"/>
                    <a:pt x="192" y="377"/>
                  </a:cubicBezTo>
                  <a:cubicBezTo>
                    <a:pt x="190" y="377"/>
                    <a:pt x="190" y="377"/>
                    <a:pt x="189" y="377"/>
                  </a:cubicBezTo>
                  <a:cubicBezTo>
                    <a:pt x="190" y="378"/>
                    <a:pt x="191" y="378"/>
                    <a:pt x="191" y="378"/>
                  </a:cubicBezTo>
                  <a:cubicBezTo>
                    <a:pt x="192" y="378"/>
                    <a:pt x="189" y="377"/>
                    <a:pt x="191" y="377"/>
                  </a:cubicBezTo>
                  <a:cubicBezTo>
                    <a:pt x="192" y="377"/>
                    <a:pt x="191" y="378"/>
                    <a:pt x="192" y="378"/>
                  </a:cubicBezTo>
                  <a:cubicBezTo>
                    <a:pt x="187" y="378"/>
                    <a:pt x="191" y="380"/>
                    <a:pt x="188" y="380"/>
                  </a:cubicBezTo>
                  <a:cubicBezTo>
                    <a:pt x="191" y="380"/>
                    <a:pt x="189" y="381"/>
                    <a:pt x="190" y="381"/>
                  </a:cubicBezTo>
                  <a:cubicBezTo>
                    <a:pt x="187" y="381"/>
                    <a:pt x="190" y="382"/>
                    <a:pt x="189" y="382"/>
                  </a:cubicBezTo>
                  <a:cubicBezTo>
                    <a:pt x="191" y="382"/>
                    <a:pt x="191" y="382"/>
                    <a:pt x="191" y="382"/>
                  </a:cubicBezTo>
                  <a:cubicBezTo>
                    <a:pt x="190" y="382"/>
                    <a:pt x="195" y="383"/>
                    <a:pt x="192" y="383"/>
                  </a:cubicBezTo>
                  <a:cubicBezTo>
                    <a:pt x="191" y="383"/>
                    <a:pt x="190" y="383"/>
                    <a:pt x="190" y="383"/>
                  </a:cubicBezTo>
                  <a:cubicBezTo>
                    <a:pt x="187" y="383"/>
                    <a:pt x="192" y="384"/>
                    <a:pt x="189" y="384"/>
                  </a:cubicBezTo>
                  <a:cubicBezTo>
                    <a:pt x="190" y="384"/>
                    <a:pt x="192" y="384"/>
                    <a:pt x="193" y="385"/>
                  </a:cubicBezTo>
                  <a:cubicBezTo>
                    <a:pt x="192" y="385"/>
                    <a:pt x="190" y="385"/>
                    <a:pt x="190" y="385"/>
                  </a:cubicBezTo>
                  <a:cubicBezTo>
                    <a:pt x="190" y="386"/>
                    <a:pt x="191" y="386"/>
                    <a:pt x="190" y="386"/>
                  </a:cubicBezTo>
                  <a:cubicBezTo>
                    <a:pt x="189" y="386"/>
                    <a:pt x="189" y="386"/>
                    <a:pt x="189" y="386"/>
                  </a:cubicBezTo>
                  <a:cubicBezTo>
                    <a:pt x="188" y="386"/>
                    <a:pt x="189" y="386"/>
                    <a:pt x="190" y="387"/>
                  </a:cubicBezTo>
                  <a:cubicBezTo>
                    <a:pt x="188" y="387"/>
                    <a:pt x="189" y="388"/>
                    <a:pt x="188" y="388"/>
                  </a:cubicBezTo>
                  <a:cubicBezTo>
                    <a:pt x="191" y="389"/>
                    <a:pt x="187" y="389"/>
                    <a:pt x="190" y="389"/>
                  </a:cubicBezTo>
                  <a:cubicBezTo>
                    <a:pt x="189" y="389"/>
                    <a:pt x="189" y="389"/>
                    <a:pt x="189" y="389"/>
                  </a:cubicBezTo>
                  <a:cubicBezTo>
                    <a:pt x="190" y="389"/>
                    <a:pt x="192" y="390"/>
                    <a:pt x="192" y="390"/>
                  </a:cubicBezTo>
                  <a:cubicBezTo>
                    <a:pt x="190" y="390"/>
                    <a:pt x="190" y="390"/>
                    <a:pt x="190" y="390"/>
                  </a:cubicBezTo>
                  <a:cubicBezTo>
                    <a:pt x="188" y="390"/>
                    <a:pt x="190" y="390"/>
                    <a:pt x="189" y="391"/>
                  </a:cubicBezTo>
                  <a:cubicBezTo>
                    <a:pt x="190" y="390"/>
                    <a:pt x="189" y="391"/>
                    <a:pt x="190" y="391"/>
                  </a:cubicBezTo>
                  <a:cubicBezTo>
                    <a:pt x="191" y="391"/>
                    <a:pt x="191" y="391"/>
                    <a:pt x="191" y="391"/>
                  </a:cubicBezTo>
                  <a:cubicBezTo>
                    <a:pt x="192" y="392"/>
                    <a:pt x="192" y="391"/>
                    <a:pt x="192" y="392"/>
                  </a:cubicBezTo>
                  <a:cubicBezTo>
                    <a:pt x="192" y="392"/>
                    <a:pt x="190" y="392"/>
                    <a:pt x="190" y="392"/>
                  </a:cubicBezTo>
                  <a:cubicBezTo>
                    <a:pt x="189" y="392"/>
                    <a:pt x="190" y="392"/>
                    <a:pt x="190" y="393"/>
                  </a:cubicBezTo>
                  <a:cubicBezTo>
                    <a:pt x="190" y="393"/>
                    <a:pt x="190" y="392"/>
                    <a:pt x="191" y="393"/>
                  </a:cubicBezTo>
                  <a:cubicBezTo>
                    <a:pt x="191" y="393"/>
                    <a:pt x="190" y="393"/>
                    <a:pt x="190" y="393"/>
                  </a:cubicBezTo>
                  <a:cubicBezTo>
                    <a:pt x="190" y="393"/>
                    <a:pt x="191" y="393"/>
                    <a:pt x="191" y="393"/>
                  </a:cubicBezTo>
                  <a:cubicBezTo>
                    <a:pt x="191" y="393"/>
                    <a:pt x="191" y="393"/>
                    <a:pt x="191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88" y="393"/>
                    <a:pt x="188" y="393"/>
                    <a:pt x="188" y="393"/>
                  </a:cubicBezTo>
                  <a:cubicBezTo>
                    <a:pt x="188" y="394"/>
                    <a:pt x="190" y="394"/>
                    <a:pt x="191" y="394"/>
                  </a:cubicBezTo>
                  <a:cubicBezTo>
                    <a:pt x="189" y="395"/>
                    <a:pt x="191" y="396"/>
                    <a:pt x="192" y="396"/>
                  </a:cubicBezTo>
                  <a:cubicBezTo>
                    <a:pt x="192" y="396"/>
                    <a:pt x="190" y="396"/>
                    <a:pt x="191" y="396"/>
                  </a:cubicBezTo>
                  <a:cubicBezTo>
                    <a:pt x="191" y="397"/>
                    <a:pt x="193" y="397"/>
                    <a:pt x="192" y="397"/>
                  </a:cubicBezTo>
                  <a:cubicBezTo>
                    <a:pt x="192" y="397"/>
                    <a:pt x="191" y="397"/>
                    <a:pt x="191" y="398"/>
                  </a:cubicBezTo>
                  <a:cubicBezTo>
                    <a:pt x="190" y="398"/>
                    <a:pt x="192" y="397"/>
                    <a:pt x="192" y="397"/>
                  </a:cubicBezTo>
                  <a:cubicBezTo>
                    <a:pt x="190" y="398"/>
                    <a:pt x="194" y="399"/>
                    <a:pt x="192" y="400"/>
                  </a:cubicBezTo>
                  <a:cubicBezTo>
                    <a:pt x="192" y="399"/>
                    <a:pt x="191" y="399"/>
                    <a:pt x="191" y="399"/>
                  </a:cubicBezTo>
                  <a:cubicBezTo>
                    <a:pt x="191" y="400"/>
                    <a:pt x="192" y="400"/>
                    <a:pt x="194" y="401"/>
                  </a:cubicBezTo>
                  <a:cubicBezTo>
                    <a:pt x="192" y="401"/>
                    <a:pt x="192" y="401"/>
                    <a:pt x="192" y="401"/>
                  </a:cubicBezTo>
                  <a:cubicBezTo>
                    <a:pt x="192" y="401"/>
                    <a:pt x="193" y="401"/>
                    <a:pt x="194" y="401"/>
                  </a:cubicBezTo>
                  <a:cubicBezTo>
                    <a:pt x="195" y="401"/>
                    <a:pt x="196" y="401"/>
                    <a:pt x="196" y="402"/>
                  </a:cubicBezTo>
                  <a:cubicBezTo>
                    <a:pt x="196" y="402"/>
                    <a:pt x="196" y="402"/>
                    <a:pt x="196" y="402"/>
                  </a:cubicBezTo>
                  <a:cubicBezTo>
                    <a:pt x="196" y="402"/>
                    <a:pt x="197" y="402"/>
                    <a:pt x="197" y="402"/>
                  </a:cubicBezTo>
                  <a:cubicBezTo>
                    <a:pt x="196" y="403"/>
                    <a:pt x="196" y="402"/>
                    <a:pt x="195" y="402"/>
                  </a:cubicBezTo>
                  <a:cubicBezTo>
                    <a:pt x="193" y="403"/>
                    <a:pt x="194" y="404"/>
                    <a:pt x="194" y="404"/>
                  </a:cubicBezTo>
                  <a:cubicBezTo>
                    <a:pt x="195" y="404"/>
                    <a:pt x="195" y="404"/>
                    <a:pt x="195" y="404"/>
                  </a:cubicBezTo>
                  <a:cubicBezTo>
                    <a:pt x="196" y="404"/>
                    <a:pt x="194" y="404"/>
                    <a:pt x="194" y="404"/>
                  </a:cubicBezTo>
                  <a:cubicBezTo>
                    <a:pt x="199" y="405"/>
                    <a:pt x="199" y="405"/>
                    <a:pt x="199" y="405"/>
                  </a:cubicBezTo>
                  <a:cubicBezTo>
                    <a:pt x="198" y="404"/>
                    <a:pt x="197" y="405"/>
                    <a:pt x="196" y="405"/>
                  </a:cubicBezTo>
                  <a:cubicBezTo>
                    <a:pt x="196" y="405"/>
                    <a:pt x="199" y="406"/>
                    <a:pt x="201" y="406"/>
                  </a:cubicBezTo>
                  <a:cubicBezTo>
                    <a:pt x="200" y="406"/>
                    <a:pt x="201" y="406"/>
                    <a:pt x="201" y="407"/>
                  </a:cubicBezTo>
                  <a:cubicBezTo>
                    <a:pt x="200" y="407"/>
                    <a:pt x="202" y="407"/>
                    <a:pt x="200" y="407"/>
                  </a:cubicBezTo>
                  <a:cubicBezTo>
                    <a:pt x="199" y="407"/>
                    <a:pt x="199" y="407"/>
                    <a:pt x="199" y="407"/>
                  </a:cubicBezTo>
                  <a:cubicBezTo>
                    <a:pt x="199" y="407"/>
                    <a:pt x="197" y="407"/>
                    <a:pt x="196" y="407"/>
                  </a:cubicBezTo>
                  <a:cubicBezTo>
                    <a:pt x="196" y="407"/>
                    <a:pt x="196" y="408"/>
                    <a:pt x="195" y="409"/>
                  </a:cubicBezTo>
                  <a:cubicBezTo>
                    <a:pt x="198" y="408"/>
                    <a:pt x="197" y="410"/>
                    <a:pt x="199" y="409"/>
                  </a:cubicBezTo>
                  <a:cubicBezTo>
                    <a:pt x="200" y="410"/>
                    <a:pt x="197" y="410"/>
                    <a:pt x="197" y="410"/>
                  </a:cubicBezTo>
                  <a:cubicBezTo>
                    <a:pt x="198" y="411"/>
                    <a:pt x="197" y="411"/>
                    <a:pt x="197" y="412"/>
                  </a:cubicBezTo>
                  <a:cubicBezTo>
                    <a:pt x="197" y="412"/>
                    <a:pt x="197" y="412"/>
                    <a:pt x="197" y="412"/>
                  </a:cubicBezTo>
                  <a:cubicBezTo>
                    <a:pt x="198" y="412"/>
                    <a:pt x="197" y="413"/>
                    <a:pt x="199" y="413"/>
                  </a:cubicBezTo>
                  <a:cubicBezTo>
                    <a:pt x="198" y="413"/>
                    <a:pt x="198" y="413"/>
                    <a:pt x="198" y="413"/>
                  </a:cubicBezTo>
                  <a:cubicBezTo>
                    <a:pt x="197" y="414"/>
                    <a:pt x="201" y="413"/>
                    <a:pt x="200" y="414"/>
                  </a:cubicBezTo>
                  <a:cubicBezTo>
                    <a:pt x="199" y="414"/>
                    <a:pt x="199" y="414"/>
                    <a:pt x="199" y="414"/>
                  </a:cubicBezTo>
                  <a:cubicBezTo>
                    <a:pt x="200" y="414"/>
                    <a:pt x="198" y="415"/>
                    <a:pt x="200" y="415"/>
                  </a:cubicBezTo>
                  <a:cubicBezTo>
                    <a:pt x="199" y="415"/>
                    <a:pt x="199" y="415"/>
                    <a:pt x="198" y="415"/>
                  </a:cubicBezTo>
                  <a:cubicBezTo>
                    <a:pt x="199" y="415"/>
                    <a:pt x="199" y="416"/>
                    <a:pt x="200" y="416"/>
                  </a:cubicBezTo>
                  <a:cubicBezTo>
                    <a:pt x="198" y="416"/>
                    <a:pt x="198" y="416"/>
                    <a:pt x="198" y="416"/>
                  </a:cubicBezTo>
                  <a:cubicBezTo>
                    <a:pt x="197" y="417"/>
                    <a:pt x="201" y="416"/>
                    <a:pt x="200" y="417"/>
                  </a:cubicBezTo>
                  <a:cubicBezTo>
                    <a:pt x="200" y="417"/>
                    <a:pt x="199" y="417"/>
                    <a:pt x="199" y="417"/>
                  </a:cubicBezTo>
                  <a:cubicBezTo>
                    <a:pt x="200" y="417"/>
                    <a:pt x="200" y="418"/>
                    <a:pt x="200" y="418"/>
                  </a:cubicBezTo>
                  <a:cubicBezTo>
                    <a:pt x="198" y="419"/>
                    <a:pt x="198" y="419"/>
                    <a:pt x="198" y="419"/>
                  </a:cubicBezTo>
                  <a:cubicBezTo>
                    <a:pt x="198" y="421"/>
                    <a:pt x="198" y="423"/>
                    <a:pt x="201" y="425"/>
                  </a:cubicBezTo>
                  <a:cubicBezTo>
                    <a:pt x="198" y="425"/>
                    <a:pt x="199" y="424"/>
                    <a:pt x="197" y="425"/>
                  </a:cubicBezTo>
                  <a:cubicBezTo>
                    <a:pt x="200" y="425"/>
                    <a:pt x="198" y="425"/>
                    <a:pt x="199" y="426"/>
                  </a:cubicBezTo>
                  <a:cubicBezTo>
                    <a:pt x="198" y="426"/>
                    <a:pt x="198" y="426"/>
                    <a:pt x="198" y="426"/>
                  </a:cubicBezTo>
                  <a:cubicBezTo>
                    <a:pt x="199" y="426"/>
                    <a:pt x="198" y="426"/>
                    <a:pt x="198" y="426"/>
                  </a:cubicBezTo>
                  <a:cubicBezTo>
                    <a:pt x="199" y="426"/>
                    <a:pt x="199" y="426"/>
                    <a:pt x="199" y="426"/>
                  </a:cubicBezTo>
                  <a:cubicBezTo>
                    <a:pt x="199" y="426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8" y="427"/>
                    <a:pt x="197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7" y="428"/>
                    <a:pt x="197" y="428"/>
                    <a:pt x="197" y="428"/>
                  </a:cubicBezTo>
                  <a:cubicBezTo>
                    <a:pt x="200" y="428"/>
                    <a:pt x="198" y="428"/>
                    <a:pt x="198" y="428"/>
                  </a:cubicBezTo>
                  <a:cubicBezTo>
                    <a:pt x="197" y="429"/>
                    <a:pt x="194" y="427"/>
                    <a:pt x="194" y="429"/>
                  </a:cubicBezTo>
                  <a:cubicBezTo>
                    <a:pt x="194" y="429"/>
                    <a:pt x="194" y="429"/>
                    <a:pt x="194" y="429"/>
                  </a:cubicBezTo>
                  <a:cubicBezTo>
                    <a:pt x="189" y="432"/>
                    <a:pt x="183" y="435"/>
                    <a:pt x="180" y="441"/>
                  </a:cubicBezTo>
                  <a:cubicBezTo>
                    <a:pt x="180" y="442"/>
                    <a:pt x="179" y="443"/>
                    <a:pt x="178" y="444"/>
                  </a:cubicBezTo>
                  <a:cubicBezTo>
                    <a:pt x="178" y="441"/>
                    <a:pt x="178" y="437"/>
                    <a:pt x="180" y="434"/>
                  </a:cubicBezTo>
                  <a:cubicBezTo>
                    <a:pt x="179" y="431"/>
                    <a:pt x="178" y="427"/>
                    <a:pt x="179" y="425"/>
                  </a:cubicBezTo>
                  <a:cubicBezTo>
                    <a:pt x="178" y="412"/>
                    <a:pt x="182" y="402"/>
                    <a:pt x="179" y="389"/>
                  </a:cubicBezTo>
                  <a:cubicBezTo>
                    <a:pt x="179" y="390"/>
                    <a:pt x="178" y="389"/>
                    <a:pt x="177" y="389"/>
                  </a:cubicBezTo>
                  <a:cubicBezTo>
                    <a:pt x="178" y="389"/>
                    <a:pt x="178" y="389"/>
                    <a:pt x="178" y="389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6" y="387"/>
                    <a:pt x="178" y="387"/>
                    <a:pt x="178" y="388"/>
                  </a:cubicBezTo>
                  <a:cubicBezTo>
                    <a:pt x="178" y="383"/>
                    <a:pt x="177" y="379"/>
                    <a:pt x="178" y="374"/>
                  </a:cubicBezTo>
                  <a:cubicBezTo>
                    <a:pt x="175" y="374"/>
                    <a:pt x="177" y="371"/>
                    <a:pt x="175" y="371"/>
                  </a:cubicBezTo>
                  <a:cubicBezTo>
                    <a:pt x="176" y="371"/>
                    <a:pt x="176" y="371"/>
                    <a:pt x="176" y="371"/>
                  </a:cubicBezTo>
                  <a:cubicBezTo>
                    <a:pt x="175" y="368"/>
                    <a:pt x="175" y="368"/>
                    <a:pt x="177" y="365"/>
                  </a:cubicBezTo>
                  <a:cubicBezTo>
                    <a:pt x="178" y="353"/>
                    <a:pt x="176" y="340"/>
                    <a:pt x="174" y="326"/>
                  </a:cubicBezTo>
                  <a:cubicBezTo>
                    <a:pt x="170" y="313"/>
                    <a:pt x="162" y="297"/>
                    <a:pt x="148" y="288"/>
                  </a:cubicBezTo>
                  <a:cubicBezTo>
                    <a:pt x="143" y="290"/>
                    <a:pt x="142" y="286"/>
                    <a:pt x="138" y="288"/>
                  </a:cubicBezTo>
                  <a:cubicBezTo>
                    <a:pt x="138" y="287"/>
                    <a:pt x="138" y="287"/>
                    <a:pt x="138" y="287"/>
                  </a:cubicBezTo>
                  <a:cubicBezTo>
                    <a:pt x="136" y="288"/>
                    <a:pt x="136" y="286"/>
                    <a:pt x="133" y="284"/>
                  </a:cubicBezTo>
                  <a:cubicBezTo>
                    <a:pt x="133" y="285"/>
                    <a:pt x="132" y="284"/>
                    <a:pt x="132" y="286"/>
                  </a:cubicBezTo>
                  <a:cubicBezTo>
                    <a:pt x="131" y="287"/>
                    <a:pt x="131" y="282"/>
                    <a:pt x="129" y="283"/>
                  </a:cubicBezTo>
                  <a:cubicBezTo>
                    <a:pt x="129" y="282"/>
                    <a:pt x="129" y="284"/>
                    <a:pt x="129" y="283"/>
                  </a:cubicBezTo>
                  <a:cubicBezTo>
                    <a:pt x="125" y="285"/>
                    <a:pt x="129" y="282"/>
                    <a:pt x="127" y="279"/>
                  </a:cubicBezTo>
                  <a:cubicBezTo>
                    <a:pt x="120" y="278"/>
                    <a:pt x="113" y="280"/>
                    <a:pt x="107" y="278"/>
                  </a:cubicBezTo>
                  <a:cubicBezTo>
                    <a:pt x="108" y="278"/>
                    <a:pt x="108" y="280"/>
                    <a:pt x="107" y="280"/>
                  </a:cubicBezTo>
                  <a:cubicBezTo>
                    <a:pt x="107" y="276"/>
                    <a:pt x="105" y="280"/>
                    <a:pt x="104" y="279"/>
                  </a:cubicBezTo>
                  <a:cubicBezTo>
                    <a:pt x="104" y="278"/>
                    <a:pt x="105" y="278"/>
                    <a:pt x="105" y="278"/>
                  </a:cubicBezTo>
                  <a:cubicBezTo>
                    <a:pt x="103" y="276"/>
                    <a:pt x="101" y="278"/>
                    <a:pt x="98" y="277"/>
                  </a:cubicBezTo>
                  <a:cubicBezTo>
                    <a:pt x="96" y="278"/>
                    <a:pt x="94" y="275"/>
                    <a:pt x="92" y="277"/>
                  </a:cubicBezTo>
                  <a:cubicBezTo>
                    <a:pt x="93" y="275"/>
                    <a:pt x="91" y="276"/>
                    <a:pt x="91" y="275"/>
                  </a:cubicBezTo>
                  <a:cubicBezTo>
                    <a:pt x="89" y="279"/>
                    <a:pt x="88" y="273"/>
                    <a:pt x="85" y="275"/>
                  </a:cubicBezTo>
                  <a:cubicBezTo>
                    <a:pt x="86" y="275"/>
                    <a:pt x="86" y="275"/>
                    <a:pt x="86" y="275"/>
                  </a:cubicBezTo>
                  <a:cubicBezTo>
                    <a:pt x="80" y="274"/>
                    <a:pt x="77" y="272"/>
                    <a:pt x="72" y="271"/>
                  </a:cubicBezTo>
                  <a:cubicBezTo>
                    <a:pt x="69" y="270"/>
                    <a:pt x="69" y="264"/>
                    <a:pt x="66" y="264"/>
                  </a:cubicBezTo>
                  <a:cubicBezTo>
                    <a:pt x="65" y="265"/>
                    <a:pt x="65" y="265"/>
                    <a:pt x="64" y="265"/>
                  </a:cubicBezTo>
                  <a:cubicBezTo>
                    <a:pt x="64" y="264"/>
                    <a:pt x="65" y="264"/>
                    <a:pt x="65" y="264"/>
                  </a:cubicBezTo>
                  <a:cubicBezTo>
                    <a:pt x="63" y="263"/>
                    <a:pt x="63" y="260"/>
                    <a:pt x="62" y="259"/>
                  </a:cubicBezTo>
                  <a:cubicBezTo>
                    <a:pt x="62" y="259"/>
                    <a:pt x="61" y="258"/>
                    <a:pt x="60" y="259"/>
                  </a:cubicBezTo>
                  <a:cubicBezTo>
                    <a:pt x="61" y="256"/>
                    <a:pt x="56" y="255"/>
                    <a:pt x="57" y="252"/>
                  </a:cubicBezTo>
                  <a:cubicBezTo>
                    <a:pt x="54" y="254"/>
                    <a:pt x="54" y="252"/>
                    <a:pt x="53" y="251"/>
                  </a:cubicBezTo>
                  <a:cubicBezTo>
                    <a:pt x="53" y="251"/>
                    <a:pt x="54" y="250"/>
                    <a:pt x="54" y="250"/>
                  </a:cubicBezTo>
                  <a:cubicBezTo>
                    <a:pt x="53" y="249"/>
                    <a:pt x="53" y="248"/>
                    <a:pt x="53" y="245"/>
                  </a:cubicBezTo>
                  <a:cubicBezTo>
                    <a:pt x="52" y="245"/>
                    <a:pt x="50" y="245"/>
                    <a:pt x="50" y="244"/>
                  </a:cubicBezTo>
                  <a:cubicBezTo>
                    <a:pt x="52" y="242"/>
                    <a:pt x="50" y="241"/>
                    <a:pt x="50" y="240"/>
                  </a:cubicBezTo>
                  <a:cubicBezTo>
                    <a:pt x="48" y="241"/>
                    <a:pt x="46" y="240"/>
                    <a:pt x="47" y="239"/>
                  </a:cubicBezTo>
                  <a:cubicBezTo>
                    <a:pt x="49" y="238"/>
                    <a:pt x="49" y="238"/>
                    <a:pt x="49" y="238"/>
                  </a:cubicBezTo>
                  <a:cubicBezTo>
                    <a:pt x="46" y="235"/>
                    <a:pt x="48" y="230"/>
                    <a:pt x="44" y="225"/>
                  </a:cubicBezTo>
                  <a:cubicBezTo>
                    <a:pt x="45" y="224"/>
                    <a:pt x="45" y="224"/>
                    <a:pt x="45" y="224"/>
                  </a:cubicBezTo>
                  <a:cubicBezTo>
                    <a:pt x="42" y="219"/>
                    <a:pt x="42" y="213"/>
                    <a:pt x="37" y="209"/>
                  </a:cubicBezTo>
                  <a:cubicBezTo>
                    <a:pt x="37" y="208"/>
                    <a:pt x="37" y="207"/>
                    <a:pt x="36" y="205"/>
                  </a:cubicBezTo>
                  <a:cubicBezTo>
                    <a:pt x="37" y="205"/>
                    <a:pt x="39" y="204"/>
                    <a:pt x="40" y="203"/>
                  </a:cubicBezTo>
                  <a:cubicBezTo>
                    <a:pt x="36" y="203"/>
                    <a:pt x="36" y="203"/>
                    <a:pt x="36" y="203"/>
                  </a:cubicBezTo>
                  <a:cubicBezTo>
                    <a:pt x="41" y="201"/>
                    <a:pt x="44" y="197"/>
                    <a:pt x="48" y="196"/>
                  </a:cubicBezTo>
                  <a:cubicBezTo>
                    <a:pt x="47" y="198"/>
                    <a:pt x="49" y="198"/>
                    <a:pt x="49" y="199"/>
                  </a:cubicBezTo>
                  <a:cubicBezTo>
                    <a:pt x="50" y="198"/>
                    <a:pt x="50" y="196"/>
                    <a:pt x="52" y="196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2" y="197"/>
                    <a:pt x="56" y="193"/>
                    <a:pt x="59" y="190"/>
                  </a:cubicBezTo>
                  <a:cubicBezTo>
                    <a:pt x="59" y="197"/>
                    <a:pt x="61" y="192"/>
                    <a:pt x="62" y="201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61" y="202"/>
                    <a:pt x="61" y="203"/>
                    <a:pt x="62" y="206"/>
                  </a:cubicBezTo>
                  <a:cubicBezTo>
                    <a:pt x="64" y="206"/>
                    <a:pt x="65" y="204"/>
                    <a:pt x="64" y="199"/>
                  </a:cubicBezTo>
                  <a:cubicBezTo>
                    <a:pt x="68" y="202"/>
                    <a:pt x="65" y="203"/>
                    <a:pt x="68" y="212"/>
                  </a:cubicBezTo>
                  <a:cubicBezTo>
                    <a:pt x="71" y="214"/>
                    <a:pt x="66" y="208"/>
                    <a:pt x="69" y="207"/>
                  </a:cubicBezTo>
                  <a:cubicBezTo>
                    <a:pt x="70" y="206"/>
                    <a:pt x="71" y="211"/>
                    <a:pt x="75" y="215"/>
                  </a:cubicBezTo>
                  <a:cubicBezTo>
                    <a:pt x="82" y="221"/>
                    <a:pt x="78" y="220"/>
                    <a:pt x="81" y="223"/>
                  </a:cubicBezTo>
                  <a:cubicBezTo>
                    <a:pt x="79" y="223"/>
                    <a:pt x="71" y="217"/>
                    <a:pt x="73" y="217"/>
                  </a:cubicBezTo>
                  <a:cubicBezTo>
                    <a:pt x="65" y="209"/>
                    <a:pt x="73" y="224"/>
                    <a:pt x="68" y="218"/>
                  </a:cubicBezTo>
                  <a:cubicBezTo>
                    <a:pt x="75" y="226"/>
                    <a:pt x="76" y="226"/>
                    <a:pt x="82" y="226"/>
                  </a:cubicBezTo>
                  <a:cubicBezTo>
                    <a:pt x="79" y="225"/>
                    <a:pt x="85" y="224"/>
                    <a:pt x="82" y="223"/>
                  </a:cubicBezTo>
                  <a:cubicBezTo>
                    <a:pt x="98" y="219"/>
                    <a:pt x="96" y="225"/>
                    <a:pt x="106" y="216"/>
                  </a:cubicBezTo>
                  <a:cubicBezTo>
                    <a:pt x="103" y="216"/>
                    <a:pt x="111" y="202"/>
                    <a:pt x="104" y="206"/>
                  </a:cubicBezTo>
                  <a:cubicBezTo>
                    <a:pt x="104" y="204"/>
                    <a:pt x="105" y="201"/>
                    <a:pt x="107" y="200"/>
                  </a:cubicBezTo>
                  <a:cubicBezTo>
                    <a:pt x="107" y="203"/>
                    <a:pt x="110" y="197"/>
                    <a:pt x="110" y="201"/>
                  </a:cubicBezTo>
                  <a:cubicBezTo>
                    <a:pt x="111" y="198"/>
                    <a:pt x="111" y="198"/>
                    <a:pt x="111" y="198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114" y="201"/>
                    <a:pt x="118" y="196"/>
                    <a:pt x="120" y="194"/>
                  </a:cubicBezTo>
                  <a:cubicBezTo>
                    <a:pt x="121" y="189"/>
                    <a:pt x="117" y="195"/>
                    <a:pt x="119" y="190"/>
                  </a:cubicBezTo>
                  <a:cubicBezTo>
                    <a:pt x="119" y="192"/>
                    <a:pt x="121" y="189"/>
                    <a:pt x="122" y="186"/>
                  </a:cubicBezTo>
                  <a:cubicBezTo>
                    <a:pt x="120" y="191"/>
                    <a:pt x="119" y="186"/>
                    <a:pt x="120" y="182"/>
                  </a:cubicBezTo>
                  <a:cubicBezTo>
                    <a:pt x="120" y="181"/>
                    <a:pt x="121" y="180"/>
                    <a:pt x="121" y="179"/>
                  </a:cubicBezTo>
                  <a:cubicBezTo>
                    <a:pt x="122" y="180"/>
                    <a:pt x="122" y="180"/>
                    <a:pt x="122" y="181"/>
                  </a:cubicBezTo>
                  <a:cubicBezTo>
                    <a:pt x="122" y="182"/>
                    <a:pt x="122" y="182"/>
                    <a:pt x="122" y="183"/>
                  </a:cubicBezTo>
                  <a:cubicBezTo>
                    <a:pt x="123" y="183"/>
                    <a:pt x="123" y="183"/>
                    <a:pt x="123" y="183"/>
                  </a:cubicBezTo>
                  <a:cubicBezTo>
                    <a:pt x="123" y="183"/>
                    <a:pt x="122" y="183"/>
                    <a:pt x="122" y="183"/>
                  </a:cubicBezTo>
                  <a:cubicBezTo>
                    <a:pt x="122" y="188"/>
                    <a:pt x="125" y="188"/>
                    <a:pt x="126" y="189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27" y="193"/>
                    <a:pt x="127" y="193"/>
                    <a:pt x="127" y="193"/>
                  </a:cubicBezTo>
                  <a:cubicBezTo>
                    <a:pt x="130" y="197"/>
                    <a:pt x="134" y="202"/>
                    <a:pt x="132" y="203"/>
                  </a:cubicBezTo>
                  <a:cubicBezTo>
                    <a:pt x="134" y="205"/>
                    <a:pt x="136" y="206"/>
                    <a:pt x="135" y="203"/>
                  </a:cubicBezTo>
                  <a:cubicBezTo>
                    <a:pt x="136" y="205"/>
                    <a:pt x="140" y="212"/>
                    <a:pt x="151" y="211"/>
                  </a:cubicBezTo>
                  <a:cubicBezTo>
                    <a:pt x="161" y="208"/>
                    <a:pt x="165" y="201"/>
                    <a:pt x="167" y="197"/>
                  </a:cubicBezTo>
                  <a:cubicBezTo>
                    <a:pt x="164" y="201"/>
                    <a:pt x="163" y="200"/>
                    <a:pt x="162" y="200"/>
                  </a:cubicBezTo>
                  <a:cubicBezTo>
                    <a:pt x="161" y="197"/>
                    <a:pt x="164" y="198"/>
                    <a:pt x="164" y="194"/>
                  </a:cubicBezTo>
                  <a:cubicBezTo>
                    <a:pt x="165" y="195"/>
                    <a:pt x="167" y="192"/>
                    <a:pt x="166" y="196"/>
                  </a:cubicBezTo>
                  <a:cubicBezTo>
                    <a:pt x="170" y="191"/>
                    <a:pt x="171" y="185"/>
                    <a:pt x="173" y="179"/>
                  </a:cubicBezTo>
                  <a:cubicBezTo>
                    <a:pt x="173" y="180"/>
                    <a:pt x="173" y="180"/>
                    <a:pt x="174" y="181"/>
                  </a:cubicBezTo>
                  <a:cubicBezTo>
                    <a:pt x="174" y="181"/>
                    <a:pt x="174" y="181"/>
                    <a:pt x="174" y="182"/>
                  </a:cubicBezTo>
                  <a:cubicBezTo>
                    <a:pt x="174" y="182"/>
                    <a:pt x="174" y="182"/>
                    <a:pt x="174" y="183"/>
                  </a:cubicBezTo>
                  <a:cubicBezTo>
                    <a:pt x="175" y="184"/>
                    <a:pt x="175" y="185"/>
                    <a:pt x="176" y="186"/>
                  </a:cubicBezTo>
                  <a:cubicBezTo>
                    <a:pt x="175" y="185"/>
                    <a:pt x="175" y="185"/>
                    <a:pt x="175" y="184"/>
                  </a:cubicBezTo>
                  <a:cubicBezTo>
                    <a:pt x="175" y="185"/>
                    <a:pt x="175" y="186"/>
                    <a:pt x="176" y="187"/>
                  </a:cubicBezTo>
                  <a:cubicBezTo>
                    <a:pt x="176" y="187"/>
                    <a:pt x="176" y="187"/>
                    <a:pt x="176" y="187"/>
                  </a:cubicBezTo>
                  <a:cubicBezTo>
                    <a:pt x="177" y="189"/>
                    <a:pt x="177" y="190"/>
                    <a:pt x="178" y="191"/>
                  </a:cubicBezTo>
                  <a:cubicBezTo>
                    <a:pt x="176" y="191"/>
                    <a:pt x="176" y="191"/>
                    <a:pt x="176" y="191"/>
                  </a:cubicBezTo>
                  <a:cubicBezTo>
                    <a:pt x="176" y="194"/>
                    <a:pt x="188" y="201"/>
                    <a:pt x="189" y="198"/>
                  </a:cubicBezTo>
                  <a:cubicBezTo>
                    <a:pt x="205" y="196"/>
                    <a:pt x="210" y="186"/>
                    <a:pt x="213" y="179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7"/>
                    <a:pt x="214" y="177"/>
                  </a:cubicBezTo>
                  <a:cubicBezTo>
                    <a:pt x="214" y="177"/>
                    <a:pt x="215" y="177"/>
                    <a:pt x="215" y="177"/>
                  </a:cubicBezTo>
                  <a:cubicBezTo>
                    <a:pt x="219" y="183"/>
                    <a:pt x="215" y="181"/>
                    <a:pt x="216" y="184"/>
                  </a:cubicBezTo>
                  <a:cubicBezTo>
                    <a:pt x="224" y="191"/>
                    <a:pt x="234" y="187"/>
                    <a:pt x="239" y="182"/>
                  </a:cubicBezTo>
                  <a:cubicBezTo>
                    <a:pt x="239" y="182"/>
                    <a:pt x="240" y="183"/>
                    <a:pt x="239" y="183"/>
                  </a:cubicBezTo>
                  <a:cubicBezTo>
                    <a:pt x="244" y="179"/>
                    <a:pt x="250" y="173"/>
                    <a:pt x="253" y="167"/>
                  </a:cubicBezTo>
                  <a:cubicBezTo>
                    <a:pt x="255" y="173"/>
                    <a:pt x="258" y="178"/>
                    <a:pt x="262" y="183"/>
                  </a:cubicBezTo>
                  <a:cubicBezTo>
                    <a:pt x="272" y="194"/>
                    <a:pt x="282" y="179"/>
                    <a:pt x="282" y="172"/>
                  </a:cubicBezTo>
                  <a:cubicBezTo>
                    <a:pt x="282" y="171"/>
                    <a:pt x="283" y="172"/>
                    <a:pt x="283" y="173"/>
                  </a:cubicBezTo>
                  <a:cubicBezTo>
                    <a:pt x="283" y="162"/>
                    <a:pt x="288" y="150"/>
                    <a:pt x="283" y="141"/>
                  </a:cubicBezTo>
                  <a:cubicBezTo>
                    <a:pt x="281" y="138"/>
                    <a:pt x="281" y="138"/>
                    <a:pt x="281" y="138"/>
                  </a:cubicBezTo>
                  <a:cubicBezTo>
                    <a:pt x="282" y="136"/>
                    <a:pt x="283" y="136"/>
                    <a:pt x="284" y="134"/>
                  </a:cubicBezTo>
                  <a:cubicBezTo>
                    <a:pt x="283" y="132"/>
                    <a:pt x="283" y="124"/>
                    <a:pt x="282" y="122"/>
                  </a:cubicBezTo>
                  <a:cubicBezTo>
                    <a:pt x="283" y="121"/>
                    <a:pt x="283" y="123"/>
                    <a:pt x="283" y="123"/>
                  </a:cubicBezTo>
                  <a:cubicBezTo>
                    <a:pt x="284" y="122"/>
                    <a:pt x="284" y="121"/>
                    <a:pt x="284" y="120"/>
                  </a:cubicBezTo>
                  <a:cubicBezTo>
                    <a:pt x="285" y="120"/>
                    <a:pt x="286" y="120"/>
                    <a:pt x="287" y="120"/>
                  </a:cubicBezTo>
                  <a:cubicBezTo>
                    <a:pt x="293" y="141"/>
                    <a:pt x="294" y="171"/>
                    <a:pt x="312" y="180"/>
                  </a:cubicBezTo>
                  <a:cubicBezTo>
                    <a:pt x="316" y="182"/>
                    <a:pt x="313" y="183"/>
                    <a:pt x="315" y="184"/>
                  </a:cubicBezTo>
                  <a:cubicBezTo>
                    <a:pt x="325" y="187"/>
                    <a:pt x="336" y="188"/>
                    <a:pt x="347" y="188"/>
                  </a:cubicBezTo>
                  <a:cubicBezTo>
                    <a:pt x="346" y="189"/>
                    <a:pt x="345" y="190"/>
                    <a:pt x="344" y="191"/>
                  </a:cubicBezTo>
                  <a:cubicBezTo>
                    <a:pt x="346" y="193"/>
                    <a:pt x="342" y="195"/>
                    <a:pt x="343" y="196"/>
                  </a:cubicBezTo>
                  <a:cubicBezTo>
                    <a:pt x="343" y="196"/>
                    <a:pt x="343" y="196"/>
                    <a:pt x="343" y="195"/>
                  </a:cubicBezTo>
                  <a:cubicBezTo>
                    <a:pt x="340" y="201"/>
                    <a:pt x="343" y="196"/>
                    <a:pt x="338" y="200"/>
                  </a:cubicBezTo>
                  <a:cubicBezTo>
                    <a:pt x="327" y="213"/>
                    <a:pt x="329" y="230"/>
                    <a:pt x="329" y="240"/>
                  </a:cubicBezTo>
                  <a:cubicBezTo>
                    <a:pt x="330" y="251"/>
                    <a:pt x="331" y="257"/>
                    <a:pt x="326" y="263"/>
                  </a:cubicBezTo>
                  <a:cubicBezTo>
                    <a:pt x="327" y="267"/>
                    <a:pt x="324" y="267"/>
                    <a:pt x="325" y="270"/>
                  </a:cubicBezTo>
                  <a:cubicBezTo>
                    <a:pt x="324" y="269"/>
                    <a:pt x="324" y="269"/>
                    <a:pt x="324" y="269"/>
                  </a:cubicBezTo>
                  <a:cubicBezTo>
                    <a:pt x="324" y="271"/>
                    <a:pt x="323" y="270"/>
                    <a:pt x="321" y="270"/>
                  </a:cubicBezTo>
                  <a:cubicBezTo>
                    <a:pt x="321" y="271"/>
                    <a:pt x="320" y="271"/>
                    <a:pt x="321" y="272"/>
                  </a:cubicBezTo>
                  <a:cubicBezTo>
                    <a:pt x="322" y="274"/>
                    <a:pt x="319" y="270"/>
                    <a:pt x="318" y="271"/>
                  </a:cubicBezTo>
                  <a:cubicBezTo>
                    <a:pt x="318" y="271"/>
                    <a:pt x="319" y="272"/>
                    <a:pt x="318" y="272"/>
                  </a:cubicBezTo>
                  <a:cubicBezTo>
                    <a:pt x="317" y="275"/>
                    <a:pt x="318" y="271"/>
                    <a:pt x="315" y="270"/>
                  </a:cubicBezTo>
                  <a:cubicBezTo>
                    <a:pt x="311" y="273"/>
                    <a:pt x="306" y="276"/>
                    <a:pt x="302" y="277"/>
                  </a:cubicBezTo>
                  <a:cubicBezTo>
                    <a:pt x="302" y="277"/>
                    <a:pt x="303" y="278"/>
                    <a:pt x="302" y="278"/>
                  </a:cubicBezTo>
                  <a:cubicBezTo>
                    <a:pt x="301" y="275"/>
                    <a:pt x="301" y="280"/>
                    <a:pt x="299" y="279"/>
                  </a:cubicBezTo>
                  <a:cubicBezTo>
                    <a:pt x="300" y="277"/>
                    <a:pt x="300" y="277"/>
                    <a:pt x="300" y="277"/>
                  </a:cubicBezTo>
                  <a:cubicBezTo>
                    <a:pt x="297" y="277"/>
                    <a:pt x="296" y="279"/>
                    <a:pt x="293" y="279"/>
                  </a:cubicBezTo>
                  <a:cubicBezTo>
                    <a:pt x="292" y="280"/>
                    <a:pt x="288" y="279"/>
                    <a:pt x="287" y="281"/>
                  </a:cubicBezTo>
                  <a:cubicBezTo>
                    <a:pt x="287" y="280"/>
                    <a:pt x="286" y="280"/>
                    <a:pt x="285" y="280"/>
                  </a:cubicBezTo>
                  <a:cubicBezTo>
                    <a:pt x="285" y="284"/>
                    <a:pt x="281" y="280"/>
                    <a:pt x="280" y="284"/>
                  </a:cubicBezTo>
                  <a:cubicBezTo>
                    <a:pt x="280" y="283"/>
                    <a:pt x="280" y="283"/>
                    <a:pt x="280" y="283"/>
                  </a:cubicBezTo>
                  <a:cubicBezTo>
                    <a:pt x="274" y="287"/>
                    <a:pt x="267" y="290"/>
                    <a:pt x="263" y="297"/>
                  </a:cubicBezTo>
                  <a:cubicBezTo>
                    <a:pt x="260" y="300"/>
                    <a:pt x="256" y="300"/>
                    <a:pt x="254" y="305"/>
                  </a:cubicBezTo>
                  <a:cubicBezTo>
                    <a:pt x="254" y="306"/>
                    <a:pt x="255" y="306"/>
                    <a:pt x="255" y="307"/>
                  </a:cubicBezTo>
                  <a:cubicBezTo>
                    <a:pt x="255" y="308"/>
                    <a:pt x="254" y="306"/>
                    <a:pt x="254" y="306"/>
                  </a:cubicBezTo>
                  <a:cubicBezTo>
                    <a:pt x="254" y="309"/>
                    <a:pt x="251" y="310"/>
                    <a:pt x="250" y="312"/>
                  </a:cubicBezTo>
                  <a:cubicBezTo>
                    <a:pt x="250" y="313"/>
                    <a:pt x="250" y="314"/>
                    <a:pt x="251" y="314"/>
                  </a:cubicBezTo>
                  <a:cubicBezTo>
                    <a:pt x="247" y="315"/>
                    <a:pt x="248" y="320"/>
                    <a:pt x="245" y="322"/>
                  </a:cubicBezTo>
                  <a:cubicBezTo>
                    <a:pt x="248" y="322"/>
                    <a:pt x="246" y="324"/>
                    <a:pt x="247" y="325"/>
                  </a:cubicBezTo>
                  <a:cubicBezTo>
                    <a:pt x="246" y="326"/>
                    <a:pt x="245" y="326"/>
                    <a:pt x="245" y="325"/>
                  </a:cubicBezTo>
                  <a:cubicBezTo>
                    <a:pt x="245" y="327"/>
                    <a:pt x="244" y="328"/>
                    <a:pt x="243" y="330"/>
                  </a:cubicBezTo>
                  <a:cubicBezTo>
                    <a:pt x="243" y="332"/>
                    <a:pt x="244" y="333"/>
                    <a:pt x="243" y="334"/>
                  </a:cubicBezTo>
                  <a:cubicBezTo>
                    <a:pt x="241" y="334"/>
                    <a:pt x="242" y="336"/>
                    <a:pt x="241" y="338"/>
                  </a:cubicBezTo>
                  <a:cubicBezTo>
                    <a:pt x="243" y="338"/>
                    <a:pt x="244" y="340"/>
                    <a:pt x="243" y="341"/>
                  </a:cubicBezTo>
                  <a:cubicBezTo>
                    <a:pt x="240" y="340"/>
                    <a:pt x="240" y="340"/>
                    <a:pt x="240" y="340"/>
                  </a:cubicBezTo>
                  <a:cubicBezTo>
                    <a:pt x="241" y="344"/>
                    <a:pt x="237" y="350"/>
                    <a:pt x="240" y="355"/>
                  </a:cubicBezTo>
                  <a:cubicBezTo>
                    <a:pt x="238" y="355"/>
                    <a:pt x="238" y="355"/>
                    <a:pt x="238" y="355"/>
                  </a:cubicBezTo>
                  <a:cubicBezTo>
                    <a:pt x="239" y="360"/>
                    <a:pt x="236" y="365"/>
                    <a:pt x="239" y="370"/>
                  </a:cubicBezTo>
                  <a:cubicBezTo>
                    <a:pt x="238" y="371"/>
                    <a:pt x="237" y="373"/>
                    <a:pt x="237" y="374"/>
                  </a:cubicBezTo>
                  <a:cubicBezTo>
                    <a:pt x="239" y="376"/>
                    <a:pt x="238" y="376"/>
                    <a:pt x="241" y="378"/>
                  </a:cubicBezTo>
                  <a:cubicBezTo>
                    <a:pt x="241" y="378"/>
                    <a:pt x="239" y="379"/>
                    <a:pt x="239" y="379"/>
                  </a:cubicBezTo>
                  <a:cubicBezTo>
                    <a:pt x="238" y="381"/>
                    <a:pt x="236" y="383"/>
                    <a:pt x="238" y="385"/>
                  </a:cubicBezTo>
                  <a:cubicBezTo>
                    <a:pt x="237" y="385"/>
                    <a:pt x="237" y="385"/>
                    <a:pt x="237" y="385"/>
                  </a:cubicBezTo>
                  <a:cubicBezTo>
                    <a:pt x="238" y="387"/>
                    <a:pt x="240" y="389"/>
                    <a:pt x="238" y="391"/>
                  </a:cubicBezTo>
                  <a:cubicBezTo>
                    <a:pt x="239" y="391"/>
                    <a:pt x="239" y="393"/>
                    <a:pt x="241" y="393"/>
                  </a:cubicBezTo>
                  <a:cubicBezTo>
                    <a:pt x="241" y="393"/>
                    <a:pt x="239" y="393"/>
                    <a:pt x="240" y="394"/>
                  </a:cubicBezTo>
                  <a:cubicBezTo>
                    <a:pt x="238" y="393"/>
                    <a:pt x="238" y="393"/>
                    <a:pt x="238" y="393"/>
                  </a:cubicBezTo>
                  <a:cubicBezTo>
                    <a:pt x="237" y="397"/>
                    <a:pt x="238" y="401"/>
                    <a:pt x="239" y="405"/>
                  </a:cubicBezTo>
                  <a:cubicBezTo>
                    <a:pt x="236" y="406"/>
                    <a:pt x="239" y="409"/>
                    <a:pt x="237" y="411"/>
                  </a:cubicBezTo>
                  <a:cubicBezTo>
                    <a:pt x="239" y="412"/>
                    <a:pt x="237" y="415"/>
                    <a:pt x="240" y="416"/>
                  </a:cubicBezTo>
                  <a:cubicBezTo>
                    <a:pt x="238" y="416"/>
                    <a:pt x="238" y="416"/>
                    <a:pt x="238" y="416"/>
                  </a:cubicBezTo>
                  <a:cubicBezTo>
                    <a:pt x="238" y="418"/>
                    <a:pt x="238" y="420"/>
                    <a:pt x="237" y="423"/>
                  </a:cubicBezTo>
                  <a:cubicBezTo>
                    <a:pt x="237" y="424"/>
                    <a:pt x="239" y="424"/>
                    <a:pt x="240" y="425"/>
                  </a:cubicBezTo>
                  <a:cubicBezTo>
                    <a:pt x="238" y="425"/>
                    <a:pt x="238" y="425"/>
                    <a:pt x="238" y="425"/>
                  </a:cubicBezTo>
                  <a:cubicBezTo>
                    <a:pt x="239" y="426"/>
                    <a:pt x="241" y="427"/>
                    <a:pt x="243" y="427"/>
                  </a:cubicBezTo>
                  <a:cubicBezTo>
                    <a:pt x="242" y="428"/>
                    <a:pt x="243" y="428"/>
                    <a:pt x="242" y="429"/>
                  </a:cubicBezTo>
                  <a:cubicBezTo>
                    <a:pt x="241" y="428"/>
                    <a:pt x="239" y="428"/>
                    <a:pt x="237" y="427"/>
                  </a:cubicBezTo>
                  <a:cubicBezTo>
                    <a:pt x="237" y="428"/>
                    <a:pt x="240" y="430"/>
                    <a:pt x="238" y="431"/>
                  </a:cubicBezTo>
                  <a:cubicBezTo>
                    <a:pt x="238" y="432"/>
                    <a:pt x="239" y="433"/>
                    <a:pt x="241" y="433"/>
                  </a:cubicBezTo>
                  <a:cubicBezTo>
                    <a:pt x="240" y="433"/>
                    <a:pt x="239" y="434"/>
                    <a:pt x="239" y="433"/>
                  </a:cubicBezTo>
                  <a:cubicBezTo>
                    <a:pt x="239" y="434"/>
                    <a:pt x="239" y="435"/>
                    <a:pt x="240" y="435"/>
                  </a:cubicBezTo>
                  <a:cubicBezTo>
                    <a:pt x="240" y="435"/>
                    <a:pt x="240" y="435"/>
                    <a:pt x="240" y="435"/>
                  </a:cubicBezTo>
                  <a:cubicBezTo>
                    <a:pt x="241" y="435"/>
                    <a:pt x="241" y="436"/>
                    <a:pt x="243" y="436"/>
                  </a:cubicBezTo>
                  <a:cubicBezTo>
                    <a:pt x="243" y="435"/>
                    <a:pt x="243" y="435"/>
                    <a:pt x="243" y="435"/>
                  </a:cubicBezTo>
                  <a:cubicBezTo>
                    <a:pt x="244" y="435"/>
                    <a:pt x="245" y="436"/>
                    <a:pt x="243" y="437"/>
                  </a:cubicBezTo>
                  <a:cubicBezTo>
                    <a:pt x="242" y="437"/>
                    <a:pt x="241" y="436"/>
                    <a:pt x="240" y="437"/>
                  </a:cubicBezTo>
                  <a:cubicBezTo>
                    <a:pt x="244" y="439"/>
                    <a:pt x="244" y="439"/>
                    <a:pt x="244" y="439"/>
                  </a:cubicBezTo>
                  <a:cubicBezTo>
                    <a:pt x="243" y="439"/>
                    <a:pt x="244" y="438"/>
                    <a:pt x="245" y="438"/>
                  </a:cubicBezTo>
                  <a:cubicBezTo>
                    <a:pt x="244" y="437"/>
                    <a:pt x="244" y="437"/>
                    <a:pt x="244" y="437"/>
                  </a:cubicBezTo>
                  <a:cubicBezTo>
                    <a:pt x="246" y="437"/>
                    <a:pt x="246" y="437"/>
                    <a:pt x="246" y="437"/>
                  </a:cubicBezTo>
                  <a:cubicBezTo>
                    <a:pt x="245" y="435"/>
                    <a:pt x="246" y="434"/>
                    <a:pt x="245" y="432"/>
                  </a:cubicBezTo>
                  <a:cubicBezTo>
                    <a:pt x="244" y="433"/>
                    <a:pt x="244" y="433"/>
                    <a:pt x="244" y="433"/>
                  </a:cubicBezTo>
                  <a:cubicBezTo>
                    <a:pt x="243" y="432"/>
                    <a:pt x="241" y="431"/>
                    <a:pt x="243" y="430"/>
                  </a:cubicBezTo>
                  <a:cubicBezTo>
                    <a:pt x="244" y="430"/>
                    <a:pt x="244" y="430"/>
                    <a:pt x="245" y="430"/>
                  </a:cubicBezTo>
                  <a:cubicBezTo>
                    <a:pt x="245" y="430"/>
                    <a:pt x="244" y="430"/>
                    <a:pt x="244" y="429"/>
                  </a:cubicBezTo>
                  <a:cubicBezTo>
                    <a:pt x="247" y="430"/>
                    <a:pt x="247" y="430"/>
                    <a:pt x="247" y="430"/>
                  </a:cubicBezTo>
                  <a:cubicBezTo>
                    <a:pt x="243" y="429"/>
                    <a:pt x="246" y="427"/>
                    <a:pt x="245" y="427"/>
                  </a:cubicBezTo>
                  <a:cubicBezTo>
                    <a:pt x="246" y="427"/>
                    <a:pt x="246" y="427"/>
                    <a:pt x="246" y="427"/>
                  </a:cubicBezTo>
                  <a:cubicBezTo>
                    <a:pt x="247" y="425"/>
                    <a:pt x="244" y="427"/>
                    <a:pt x="244" y="426"/>
                  </a:cubicBezTo>
                  <a:cubicBezTo>
                    <a:pt x="245" y="425"/>
                    <a:pt x="247" y="426"/>
                    <a:pt x="248" y="425"/>
                  </a:cubicBezTo>
                  <a:cubicBezTo>
                    <a:pt x="248" y="423"/>
                    <a:pt x="246" y="421"/>
                    <a:pt x="248" y="419"/>
                  </a:cubicBezTo>
                  <a:cubicBezTo>
                    <a:pt x="248" y="418"/>
                    <a:pt x="247" y="416"/>
                    <a:pt x="246" y="415"/>
                  </a:cubicBezTo>
                  <a:cubicBezTo>
                    <a:pt x="246" y="414"/>
                    <a:pt x="248" y="415"/>
                    <a:pt x="247" y="414"/>
                  </a:cubicBezTo>
                  <a:cubicBezTo>
                    <a:pt x="248" y="414"/>
                    <a:pt x="249" y="414"/>
                    <a:pt x="250" y="414"/>
                  </a:cubicBezTo>
                  <a:cubicBezTo>
                    <a:pt x="249" y="414"/>
                    <a:pt x="250" y="412"/>
                    <a:pt x="248" y="413"/>
                  </a:cubicBezTo>
                  <a:cubicBezTo>
                    <a:pt x="249" y="411"/>
                    <a:pt x="249" y="409"/>
                    <a:pt x="249" y="407"/>
                  </a:cubicBezTo>
                  <a:cubicBezTo>
                    <a:pt x="249" y="408"/>
                    <a:pt x="250" y="408"/>
                    <a:pt x="251" y="407"/>
                  </a:cubicBezTo>
                  <a:cubicBezTo>
                    <a:pt x="250" y="406"/>
                    <a:pt x="249" y="405"/>
                    <a:pt x="249" y="403"/>
                  </a:cubicBezTo>
                  <a:cubicBezTo>
                    <a:pt x="248" y="403"/>
                    <a:pt x="248" y="404"/>
                    <a:pt x="246" y="403"/>
                  </a:cubicBezTo>
                  <a:cubicBezTo>
                    <a:pt x="246" y="403"/>
                    <a:pt x="245" y="403"/>
                    <a:pt x="245" y="402"/>
                  </a:cubicBezTo>
                  <a:cubicBezTo>
                    <a:pt x="247" y="402"/>
                    <a:pt x="250" y="403"/>
                    <a:pt x="250" y="401"/>
                  </a:cubicBezTo>
                  <a:cubicBezTo>
                    <a:pt x="253" y="402"/>
                    <a:pt x="249" y="404"/>
                    <a:pt x="252" y="403"/>
                  </a:cubicBezTo>
                  <a:cubicBezTo>
                    <a:pt x="254" y="404"/>
                    <a:pt x="254" y="406"/>
                    <a:pt x="253" y="407"/>
                  </a:cubicBezTo>
                  <a:cubicBezTo>
                    <a:pt x="255" y="408"/>
                    <a:pt x="253" y="406"/>
                    <a:pt x="256" y="406"/>
                  </a:cubicBezTo>
                  <a:cubicBezTo>
                    <a:pt x="256" y="405"/>
                    <a:pt x="254" y="405"/>
                    <a:pt x="254" y="403"/>
                  </a:cubicBezTo>
                  <a:cubicBezTo>
                    <a:pt x="253" y="403"/>
                    <a:pt x="253" y="403"/>
                    <a:pt x="252" y="402"/>
                  </a:cubicBezTo>
                  <a:cubicBezTo>
                    <a:pt x="249" y="401"/>
                    <a:pt x="254" y="401"/>
                    <a:pt x="254" y="400"/>
                  </a:cubicBezTo>
                  <a:cubicBezTo>
                    <a:pt x="254" y="401"/>
                    <a:pt x="254" y="401"/>
                    <a:pt x="254" y="401"/>
                  </a:cubicBezTo>
                  <a:cubicBezTo>
                    <a:pt x="255" y="400"/>
                    <a:pt x="254" y="400"/>
                    <a:pt x="254" y="399"/>
                  </a:cubicBezTo>
                  <a:cubicBezTo>
                    <a:pt x="257" y="398"/>
                    <a:pt x="254" y="400"/>
                    <a:pt x="256" y="401"/>
                  </a:cubicBezTo>
                  <a:cubicBezTo>
                    <a:pt x="258" y="400"/>
                    <a:pt x="258" y="400"/>
                    <a:pt x="258" y="400"/>
                  </a:cubicBezTo>
                  <a:cubicBezTo>
                    <a:pt x="259" y="399"/>
                    <a:pt x="256" y="400"/>
                    <a:pt x="257" y="398"/>
                  </a:cubicBezTo>
                  <a:cubicBezTo>
                    <a:pt x="258" y="398"/>
                    <a:pt x="258" y="398"/>
                    <a:pt x="258" y="398"/>
                  </a:cubicBezTo>
                  <a:cubicBezTo>
                    <a:pt x="257" y="397"/>
                    <a:pt x="257" y="397"/>
                    <a:pt x="257" y="397"/>
                  </a:cubicBezTo>
                  <a:cubicBezTo>
                    <a:pt x="256" y="397"/>
                    <a:pt x="254" y="397"/>
                    <a:pt x="254" y="398"/>
                  </a:cubicBezTo>
                  <a:cubicBezTo>
                    <a:pt x="251" y="397"/>
                    <a:pt x="254" y="397"/>
                    <a:pt x="254" y="396"/>
                  </a:cubicBezTo>
                  <a:cubicBezTo>
                    <a:pt x="252" y="395"/>
                    <a:pt x="254" y="396"/>
                    <a:pt x="252" y="396"/>
                  </a:cubicBezTo>
                  <a:cubicBezTo>
                    <a:pt x="250" y="396"/>
                    <a:pt x="250" y="395"/>
                    <a:pt x="250" y="394"/>
                  </a:cubicBezTo>
                  <a:cubicBezTo>
                    <a:pt x="250" y="393"/>
                    <a:pt x="252" y="394"/>
                    <a:pt x="253" y="393"/>
                  </a:cubicBezTo>
                  <a:cubicBezTo>
                    <a:pt x="254" y="394"/>
                    <a:pt x="254" y="395"/>
                    <a:pt x="253" y="394"/>
                  </a:cubicBezTo>
                  <a:cubicBezTo>
                    <a:pt x="254" y="396"/>
                    <a:pt x="256" y="394"/>
                    <a:pt x="258" y="395"/>
                  </a:cubicBezTo>
                  <a:cubicBezTo>
                    <a:pt x="259" y="394"/>
                    <a:pt x="257" y="394"/>
                    <a:pt x="256" y="393"/>
                  </a:cubicBezTo>
                  <a:cubicBezTo>
                    <a:pt x="256" y="394"/>
                    <a:pt x="254" y="393"/>
                    <a:pt x="254" y="393"/>
                  </a:cubicBezTo>
                  <a:cubicBezTo>
                    <a:pt x="249" y="391"/>
                    <a:pt x="257" y="392"/>
                    <a:pt x="257" y="390"/>
                  </a:cubicBezTo>
                  <a:cubicBezTo>
                    <a:pt x="253" y="390"/>
                    <a:pt x="252" y="387"/>
                    <a:pt x="249" y="389"/>
                  </a:cubicBezTo>
                  <a:cubicBezTo>
                    <a:pt x="248" y="388"/>
                    <a:pt x="248" y="387"/>
                    <a:pt x="248" y="387"/>
                  </a:cubicBezTo>
                  <a:cubicBezTo>
                    <a:pt x="250" y="388"/>
                    <a:pt x="250" y="386"/>
                    <a:pt x="252" y="387"/>
                  </a:cubicBezTo>
                  <a:cubicBezTo>
                    <a:pt x="252" y="386"/>
                    <a:pt x="252" y="386"/>
                    <a:pt x="252" y="386"/>
                  </a:cubicBezTo>
                  <a:cubicBezTo>
                    <a:pt x="254" y="388"/>
                    <a:pt x="254" y="388"/>
                    <a:pt x="254" y="388"/>
                  </a:cubicBezTo>
                  <a:cubicBezTo>
                    <a:pt x="256" y="387"/>
                    <a:pt x="257" y="385"/>
                    <a:pt x="258" y="386"/>
                  </a:cubicBezTo>
                  <a:cubicBezTo>
                    <a:pt x="257" y="385"/>
                    <a:pt x="256" y="386"/>
                    <a:pt x="256" y="385"/>
                  </a:cubicBezTo>
                  <a:cubicBezTo>
                    <a:pt x="257" y="385"/>
                    <a:pt x="258" y="385"/>
                    <a:pt x="258" y="384"/>
                  </a:cubicBezTo>
                  <a:cubicBezTo>
                    <a:pt x="257" y="385"/>
                    <a:pt x="255" y="384"/>
                    <a:pt x="254" y="383"/>
                  </a:cubicBezTo>
                  <a:cubicBezTo>
                    <a:pt x="255" y="382"/>
                    <a:pt x="257" y="382"/>
                    <a:pt x="257" y="382"/>
                  </a:cubicBezTo>
                  <a:cubicBezTo>
                    <a:pt x="259" y="383"/>
                    <a:pt x="259" y="383"/>
                    <a:pt x="259" y="383"/>
                  </a:cubicBezTo>
                  <a:cubicBezTo>
                    <a:pt x="257" y="382"/>
                    <a:pt x="260" y="383"/>
                    <a:pt x="259" y="382"/>
                  </a:cubicBezTo>
                  <a:cubicBezTo>
                    <a:pt x="258" y="381"/>
                    <a:pt x="256" y="381"/>
                    <a:pt x="255" y="380"/>
                  </a:cubicBezTo>
                  <a:cubicBezTo>
                    <a:pt x="254" y="380"/>
                    <a:pt x="256" y="379"/>
                    <a:pt x="256" y="379"/>
                  </a:cubicBezTo>
                  <a:cubicBezTo>
                    <a:pt x="257" y="380"/>
                    <a:pt x="257" y="380"/>
                    <a:pt x="257" y="380"/>
                  </a:cubicBezTo>
                  <a:cubicBezTo>
                    <a:pt x="256" y="379"/>
                    <a:pt x="260" y="380"/>
                    <a:pt x="259" y="379"/>
                  </a:cubicBezTo>
                  <a:cubicBezTo>
                    <a:pt x="258" y="378"/>
                    <a:pt x="258" y="378"/>
                    <a:pt x="258" y="378"/>
                  </a:cubicBezTo>
                  <a:cubicBezTo>
                    <a:pt x="258" y="378"/>
                    <a:pt x="259" y="378"/>
                    <a:pt x="259" y="378"/>
                  </a:cubicBezTo>
                  <a:cubicBezTo>
                    <a:pt x="258" y="378"/>
                    <a:pt x="258" y="377"/>
                    <a:pt x="258" y="377"/>
                  </a:cubicBezTo>
                  <a:cubicBezTo>
                    <a:pt x="259" y="377"/>
                    <a:pt x="259" y="377"/>
                    <a:pt x="259" y="377"/>
                  </a:cubicBezTo>
                  <a:cubicBezTo>
                    <a:pt x="258" y="376"/>
                    <a:pt x="256" y="375"/>
                    <a:pt x="258" y="375"/>
                  </a:cubicBezTo>
                  <a:cubicBezTo>
                    <a:pt x="256" y="375"/>
                    <a:pt x="258" y="376"/>
                    <a:pt x="257" y="376"/>
                  </a:cubicBezTo>
                  <a:cubicBezTo>
                    <a:pt x="255" y="377"/>
                    <a:pt x="255" y="375"/>
                    <a:pt x="255" y="375"/>
                  </a:cubicBezTo>
                  <a:cubicBezTo>
                    <a:pt x="258" y="375"/>
                    <a:pt x="255" y="374"/>
                    <a:pt x="255" y="373"/>
                  </a:cubicBezTo>
                  <a:cubicBezTo>
                    <a:pt x="256" y="373"/>
                    <a:pt x="257" y="372"/>
                    <a:pt x="258" y="372"/>
                  </a:cubicBezTo>
                  <a:cubicBezTo>
                    <a:pt x="256" y="372"/>
                    <a:pt x="256" y="372"/>
                    <a:pt x="256" y="372"/>
                  </a:cubicBezTo>
                  <a:cubicBezTo>
                    <a:pt x="259" y="372"/>
                    <a:pt x="255" y="370"/>
                    <a:pt x="256" y="370"/>
                  </a:cubicBezTo>
                  <a:cubicBezTo>
                    <a:pt x="257" y="370"/>
                    <a:pt x="259" y="370"/>
                    <a:pt x="259" y="370"/>
                  </a:cubicBezTo>
                  <a:cubicBezTo>
                    <a:pt x="257" y="370"/>
                    <a:pt x="256" y="368"/>
                    <a:pt x="254" y="368"/>
                  </a:cubicBezTo>
                  <a:cubicBezTo>
                    <a:pt x="255" y="367"/>
                    <a:pt x="258" y="369"/>
                    <a:pt x="260" y="369"/>
                  </a:cubicBezTo>
                  <a:cubicBezTo>
                    <a:pt x="258" y="368"/>
                    <a:pt x="261" y="367"/>
                    <a:pt x="258" y="366"/>
                  </a:cubicBezTo>
                  <a:cubicBezTo>
                    <a:pt x="257" y="367"/>
                    <a:pt x="257" y="366"/>
                    <a:pt x="256" y="366"/>
                  </a:cubicBezTo>
                  <a:cubicBezTo>
                    <a:pt x="256" y="365"/>
                    <a:pt x="257" y="366"/>
                    <a:pt x="258" y="365"/>
                  </a:cubicBezTo>
                  <a:cubicBezTo>
                    <a:pt x="258" y="365"/>
                    <a:pt x="256" y="364"/>
                    <a:pt x="255" y="365"/>
                  </a:cubicBezTo>
                  <a:cubicBezTo>
                    <a:pt x="255" y="364"/>
                    <a:pt x="253" y="363"/>
                    <a:pt x="255" y="362"/>
                  </a:cubicBezTo>
                  <a:cubicBezTo>
                    <a:pt x="256" y="362"/>
                    <a:pt x="255" y="364"/>
                    <a:pt x="257" y="363"/>
                  </a:cubicBezTo>
                  <a:cubicBezTo>
                    <a:pt x="257" y="362"/>
                    <a:pt x="253" y="362"/>
                    <a:pt x="252" y="360"/>
                  </a:cubicBezTo>
                  <a:cubicBezTo>
                    <a:pt x="251" y="361"/>
                    <a:pt x="248" y="360"/>
                    <a:pt x="248" y="359"/>
                  </a:cubicBezTo>
                  <a:cubicBezTo>
                    <a:pt x="249" y="357"/>
                    <a:pt x="248" y="360"/>
                    <a:pt x="251" y="360"/>
                  </a:cubicBezTo>
                  <a:cubicBezTo>
                    <a:pt x="250" y="359"/>
                    <a:pt x="250" y="359"/>
                    <a:pt x="250" y="359"/>
                  </a:cubicBezTo>
                  <a:cubicBezTo>
                    <a:pt x="254" y="358"/>
                    <a:pt x="255" y="362"/>
                    <a:pt x="257" y="361"/>
                  </a:cubicBezTo>
                  <a:cubicBezTo>
                    <a:pt x="257" y="360"/>
                    <a:pt x="257" y="360"/>
                    <a:pt x="257" y="360"/>
                  </a:cubicBezTo>
                  <a:cubicBezTo>
                    <a:pt x="257" y="360"/>
                    <a:pt x="259" y="361"/>
                    <a:pt x="260" y="361"/>
                  </a:cubicBezTo>
                  <a:cubicBezTo>
                    <a:pt x="258" y="360"/>
                    <a:pt x="259" y="359"/>
                    <a:pt x="259" y="359"/>
                  </a:cubicBezTo>
                  <a:cubicBezTo>
                    <a:pt x="257" y="358"/>
                    <a:pt x="259" y="359"/>
                    <a:pt x="258" y="359"/>
                  </a:cubicBezTo>
                  <a:cubicBezTo>
                    <a:pt x="258" y="358"/>
                    <a:pt x="255" y="357"/>
                    <a:pt x="256" y="356"/>
                  </a:cubicBezTo>
                  <a:cubicBezTo>
                    <a:pt x="257" y="357"/>
                    <a:pt x="259" y="356"/>
                    <a:pt x="259" y="357"/>
                  </a:cubicBezTo>
                  <a:cubicBezTo>
                    <a:pt x="260" y="356"/>
                    <a:pt x="257" y="356"/>
                    <a:pt x="259" y="356"/>
                  </a:cubicBezTo>
                  <a:cubicBezTo>
                    <a:pt x="260" y="356"/>
                    <a:pt x="260" y="356"/>
                    <a:pt x="260" y="356"/>
                  </a:cubicBezTo>
                  <a:cubicBezTo>
                    <a:pt x="260" y="353"/>
                    <a:pt x="261" y="349"/>
                    <a:pt x="257" y="345"/>
                  </a:cubicBezTo>
                  <a:cubicBezTo>
                    <a:pt x="259" y="345"/>
                    <a:pt x="260" y="344"/>
                    <a:pt x="261" y="343"/>
                  </a:cubicBezTo>
                  <a:cubicBezTo>
                    <a:pt x="261" y="343"/>
                    <a:pt x="260" y="343"/>
                    <a:pt x="260" y="342"/>
                  </a:cubicBezTo>
                  <a:cubicBezTo>
                    <a:pt x="262" y="342"/>
                    <a:pt x="262" y="342"/>
                    <a:pt x="262" y="342"/>
                  </a:cubicBezTo>
                  <a:cubicBezTo>
                    <a:pt x="263" y="341"/>
                    <a:pt x="262" y="340"/>
                    <a:pt x="261" y="339"/>
                  </a:cubicBezTo>
                  <a:cubicBezTo>
                    <a:pt x="262" y="339"/>
                    <a:pt x="262" y="339"/>
                    <a:pt x="262" y="339"/>
                  </a:cubicBezTo>
                  <a:cubicBezTo>
                    <a:pt x="264" y="338"/>
                    <a:pt x="261" y="338"/>
                    <a:pt x="261" y="337"/>
                  </a:cubicBezTo>
                  <a:cubicBezTo>
                    <a:pt x="263" y="337"/>
                    <a:pt x="263" y="337"/>
                    <a:pt x="263" y="337"/>
                  </a:cubicBezTo>
                  <a:cubicBezTo>
                    <a:pt x="261" y="337"/>
                    <a:pt x="261" y="337"/>
                    <a:pt x="261" y="337"/>
                  </a:cubicBezTo>
                  <a:cubicBezTo>
                    <a:pt x="261" y="336"/>
                    <a:pt x="262" y="335"/>
                    <a:pt x="264" y="336"/>
                  </a:cubicBezTo>
                  <a:cubicBezTo>
                    <a:pt x="263" y="335"/>
                    <a:pt x="263" y="335"/>
                    <a:pt x="262" y="335"/>
                  </a:cubicBezTo>
                  <a:cubicBezTo>
                    <a:pt x="264" y="335"/>
                    <a:pt x="264" y="332"/>
                    <a:pt x="264" y="331"/>
                  </a:cubicBezTo>
                  <a:cubicBezTo>
                    <a:pt x="263" y="331"/>
                    <a:pt x="263" y="331"/>
                    <a:pt x="261" y="330"/>
                  </a:cubicBezTo>
                  <a:cubicBezTo>
                    <a:pt x="259" y="329"/>
                    <a:pt x="262" y="330"/>
                    <a:pt x="261" y="329"/>
                  </a:cubicBezTo>
                  <a:cubicBezTo>
                    <a:pt x="262" y="329"/>
                    <a:pt x="263" y="329"/>
                    <a:pt x="263" y="330"/>
                  </a:cubicBezTo>
                  <a:cubicBezTo>
                    <a:pt x="266" y="329"/>
                    <a:pt x="266" y="326"/>
                    <a:pt x="268" y="325"/>
                  </a:cubicBezTo>
                  <a:cubicBezTo>
                    <a:pt x="267" y="324"/>
                    <a:pt x="267" y="324"/>
                    <a:pt x="267" y="324"/>
                  </a:cubicBezTo>
                  <a:cubicBezTo>
                    <a:pt x="270" y="323"/>
                    <a:pt x="268" y="321"/>
                    <a:pt x="270" y="320"/>
                  </a:cubicBezTo>
                  <a:cubicBezTo>
                    <a:pt x="269" y="320"/>
                    <a:pt x="267" y="318"/>
                    <a:pt x="268" y="317"/>
                  </a:cubicBezTo>
                  <a:cubicBezTo>
                    <a:pt x="266" y="315"/>
                    <a:pt x="270" y="318"/>
                    <a:pt x="271" y="318"/>
                  </a:cubicBezTo>
                  <a:cubicBezTo>
                    <a:pt x="271" y="317"/>
                    <a:pt x="271" y="316"/>
                    <a:pt x="271" y="316"/>
                  </a:cubicBezTo>
                  <a:cubicBezTo>
                    <a:pt x="272" y="316"/>
                    <a:pt x="272" y="316"/>
                    <a:pt x="272" y="316"/>
                  </a:cubicBezTo>
                  <a:cubicBezTo>
                    <a:pt x="271" y="315"/>
                    <a:pt x="271" y="314"/>
                    <a:pt x="272" y="314"/>
                  </a:cubicBezTo>
                  <a:cubicBezTo>
                    <a:pt x="272" y="314"/>
                    <a:pt x="272" y="314"/>
                    <a:pt x="272" y="314"/>
                  </a:cubicBezTo>
                  <a:cubicBezTo>
                    <a:pt x="273" y="314"/>
                    <a:pt x="274" y="314"/>
                    <a:pt x="274" y="313"/>
                  </a:cubicBezTo>
                  <a:cubicBezTo>
                    <a:pt x="274" y="311"/>
                    <a:pt x="275" y="312"/>
                    <a:pt x="274" y="310"/>
                  </a:cubicBezTo>
                  <a:cubicBezTo>
                    <a:pt x="275" y="311"/>
                    <a:pt x="275" y="311"/>
                    <a:pt x="275" y="311"/>
                  </a:cubicBezTo>
                  <a:cubicBezTo>
                    <a:pt x="273" y="310"/>
                    <a:pt x="273" y="310"/>
                    <a:pt x="273" y="310"/>
                  </a:cubicBezTo>
                  <a:cubicBezTo>
                    <a:pt x="275" y="309"/>
                    <a:pt x="275" y="309"/>
                    <a:pt x="275" y="309"/>
                  </a:cubicBezTo>
                  <a:cubicBezTo>
                    <a:pt x="276" y="311"/>
                    <a:pt x="276" y="311"/>
                    <a:pt x="276" y="311"/>
                  </a:cubicBezTo>
                  <a:cubicBezTo>
                    <a:pt x="277" y="311"/>
                    <a:pt x="275" y="310"/>
                    <a:pt x="275" y="309"/>
                  </a:cubicBezTo>
                  <a:cubicBezTo>
                    <a:pt x="274" y="308"/>
                    <a:pt x="275" y="309"/>
                    <a:pt x="276" y="309"/>
                  </a:cubicBezTo>
                  <a:cubicBezTo>
                    <a:pt x="277" y="310"/>
                    <a:pt x="276" y="309"/>
                    <a:pt x="276" y="309"/>
                  </a:cubicBezTo>
                  <a:cubicBezTo>
                    <a:pt x="276" y="310"/>
                    <a:pt x="276" y="309"/>
                    <a:pt x="277" y="310"/>
                  </a:cubicBezTo>
                  <a:cubicBezTo>
                    <a:pt x="277" y="310"/>
                    <a:pt x="276" y="308"/>
                    <a:pt x="276" y="308"/>
                  </a:cubicBezTo>
                  <a:cubicBezTo>
                    <a:pt x="277" y="308"/>
                    <a:pt x="277" y="307"/>
                    <a:pt x="278" y="308"/>
                  </a:cubicBezTo>
                  <a:cubicBezTo>
                    <a:pt x="278" y="307"/>
                    <a:pt x="279" y="307"/>
                    <a:pt x="278" y="306"/>
                  </a:cubicBezTo>
                  <a:cubicBezTo>
                    <a:pt x="278" y="306"/>
                    <a:pt x="277" y="307"/>
                    <a:pt x="276" y="306"/>
                  </a:cubicBezTo>
                  <a:cubicBezTo>
                    <a:pt x="276" y="305"/>
                    <a:pt x="277" y="305"/>
                    <a:pt x="277" y="305"/>
                  </a:cubicBezTo>
                  <a:cubicBezTo>
                    <a:pt x="277" y="306"/>
                    <a:pt x="277" y="306"/>
                    <a:pt x="277" y="306"/>
                  </a:cubicBezTo>
                  <a:cubicBezTo>
                    <a:pt x="277" y="305"/>
                    <a:pt x="278" y="305"/>
                    <a:pt x="277" y="304"/>
                  </a:cubicBezTo>
                  <a:cubicBezTo>
                    <a:pt x="279" y="305"/>
                    <a:pt x="279" y="305"/>
                    <a:pt x="279" y="305"/>
                  </a:cubicBezTo>
                  <a:cubicBezTo>
                    <a:pt x="278" y="304"/>
                    <a:pt x="279" y="303"/>
                    <a:pt x="279" y="303"/>
                  </a:cubicBezTo>
                  <a:cubicBezTo>
                    <a:pt x="280" y="304"/>
                    <a:pt x="281" y="306"/>
                    <a:pt x="282" y="306"/>
                  </a:cubicBezTo>
                  <a:cubicBezTo>
                    <a:pt x="282" y="304"/>
                    <a:pt x="282" y="304"/>
                    <a:pt x="282" y="304"/>
                  </a:cubicBezTo>
                  <a:cubicBezTo>
                    <a:pt x="282" y="303"/>
                    <a:pt x="283" y="304"/>
                    <a:pt x="283" y="304"/>
                  </a:cubicBezTo>
                  <a:cubicBezTo>
                    <a:pt x="285" y="304"/>
                    <a:pt x="282" y="299"/>
                    <a:pt x="284" y="300"/>
                  </a:cubicBezTo>
                  <a:cubicBezTo>
                    <a:pt x="285" y="302"/>
                    <a:pt x="285" y="302"/>
                    <a:pt x="286" y="302"/>
                  </a:cubicBezTo>
                  <a:cubicBezTo>
                    <a:pt x="286" y="301"/>
                    <a:pt x="286" y="301"/>
                    <a:pt x="286" y="301"/>
                  </a:cubicBezTo>
                  <a:cubicBezTo>
                    <a:pt x="285" y="300"/>
                    <a:pt x="286" y="302"/>
                    <a:pt x="285" y="301"/>
                  </a:cubicBezTo>
                  <a:cubicBezTo>
                    <a:pt x="285" y="300"/>
                    <a:pt x="285" y="300"/>
                    <a:pt x="285" y="300"/>
                  </a:cubicBezTo>
                  <a:cubicBezTo>
                    <a:pt x="288" y="303"/>
                    <a:pt x="290" y="299"/>
                    <a:pt x="293" y="300"/>
                  </a:cubicBezTo>
                  <a:cubicBezTo>
                    <a:pt x="292" y="298"/>
                    <a:pt x="294" y="299"/>
                    <a:pt x="294" y="298"/>
                  </a:cubicBezTo>
                  <a:cubicBezTo>
                    <a:pt x="294" y="300"/>
                    <a:pt x="295" y="297"/>
                    <a:pt x="296" y="298"/>
                  </a:cubicBezTo>
                  <a:cubicBezTo>
                    <a:pt x="295" y="296"/>
                    <a:pt x="295" y="296"/>
                    <a:pt x="295" y="296"/>
                  </a:cubicBezTo>
                  <a:cubicBezTo>
                    <a:pt x="296" y="297"/>
                    <a:pt x="295" y="291"/>
                    <a:pt x="297" y="294"/>
                  </a:cubicBezTo>
                  <a:cubicBezTo>
                    <a:pt x="298" y="295"/>
                    <a:pt x="298" y="296"/>
                    <a:pt x="297" y="296"/>
                  </a:cubicBezTo>
                  <a:cubicBezTo>
                    <a:pt x="299" y="299"/>
                    <a:pt x="300" y="293"/>
                    <a:pt x="301" y="296"/>
                  </a:cubicBezTo>
                  <a:cubicBezTo>
                    <a:pt x="301" y="295"/>
                    <a:pt x="300" y="294"/>
                    <a:pt x="301" y="292"/>
                  </a:cubicBezTo>
                  <a:cubicBezTo>
                    <a:pt x="302" y="293"/>
                    <a:pt x="304" y="294"/>
                    <a:pt x="304" y="294"/>
                  </a:cubicBezTo>
                  <a:cubicBezTo>
                    <a:pt x="304" y="294"/>
                    <a:pt x="304" y="293"/>
                    <a:pt x="305" y="294"/>
                  </a:cubicBezTo>
                  <a:cubicBezTo>
                    <a:pt x="305" y="294"/>
                    <a:pt x="305" y="294"/>
                    <a:pt x="305" y="295"/>
                  </a:cubicBezTo>
                  <a:cubicBezTo>
                    <a:pt x="306" y="295"/>
                    <a:pt x="307" y="294"/>
                    <a:pt x="308" y="293"/>
                  </a:cubicBezTo>
                  <a:cubicBezTo>
                    <a:pt x="309" y="294"/>
                    <a:pt x="310" y="293"/>
                    <a:pt x="312" y="293"/>
                  </a:cubicBezTo>
                  <a:cubicBezTo>
                    <a:pt x="312" y="291"/>
                    <a:pt x="315" y="293"/>
                    <a:pt x="314" y="290"/>
                  </a:cubicBezTo>
                  <a:cubicBezTo>
                    <a:pt x="314" y="291"/>
                    <a:pt x="314" y="291"/>
                    <a:pt x="314" y="291"/>
                  </a:cubicBezTo>
                  <a:cubicBezTo>
                    <a:pt x="314" y="290"/>
                    <a:pt x="314" y="288"/>
                    <a:pt x="315" y="288"/>
                  </a:cubicBezTo>
                  <a:cubicBezTo>
                    <a:pt x="315" y="290"/>
                    <a:pt x="315" y="290"/>
                    <a:pt x="315" y="290"/>
                  </a:cubicBezTo>
                  <a:cubicBezTo>
                    <a:pt x="316" y="292"/>
                    <a:pt x="317" y="290"/>
                    <a:pt x="318" y="291"/>
                  </a:cubicBezTo>
                  <a:cubicBezTo>
                    <a:pt x="316" y="289"/>
                    <a:pt x="318" y="291"/>
                    <a:pt x="318" y="289"/>
                  </a:cubicBezTo>
                  <a:cubicBezTo>
                    <a:pt x="318" y="288"/>
                    <a:pt x="318" y="288"/>
                    <a:pt x="318" y="288"/>
                  </a:cubicBezTo>
                  <a:cubicBezTo>
                    <a:pt x="319" y="287"/>
                    <a:pt x="318" y="287"/>
                    <a:pt x="319" y="286"/>
                  </a:cubicBezTo>
                  <a:cubicBezTo>
                    <a:pt x="320" y="286"/>
                    <a:pt x="321" y="288"/>
                    <a:pt x="320" y="288"/>
                  </a:cubicBezTo>
                  <a:cubicBezTo>
                    <a:pt x="321" y="289"/>
                    <a:pt x="322" y="288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4" y="287"/>
                    <a:pt x="324" y="287"/>
                    <a:pt x="324" y="287"/>
                  </a:cubicBezTo>
                  <a:cubicBezTo>
                    <a:pt x="325" y="289"/>
                    <a:pt x="325" y="289"/>
                    <a:pt x="325" y="289"/>
                  </a:cubicBezTo>
                  <a:cubicBezTo>
                    <a:pt x="325" y="289"/>
                    <a:pt x="326" y="286"/>
                    <a:pt x="326" y="286"/>
                  </a:cubicBezTo>
                  <a:cubicBezTo>
                    <a:pt x="328" y="286"/>
                    <a:pt x="331" y="283"/>
                    <a:pt x="332" y="281"/>
                  </a:cubicBezTo>
                  <a:cubicBezTo>
                    <a:pt x="332" y="282"/>
                    <a:pt x="332" y="282"/>
                    <a:pt x="332" y="282"/>
                  </a:cubicBezTo>
                  <a:cubicBezTo>
                    <a:pt x="332" y="281"/>
                    <a:pt x="332" y="279"/>
                    <a:pt x="333" y="280"/>
                  </a:cubicBezTo>
                  <a:cubicBezTo>
                    <a:pt x="333" y="279"/>
                    <a:pt x="334" y="280"/>
                    <a:pt x="335" y="280"/>
                  </a:cubicBezTo>
                  <a:cubicBezTo>
                    <a:pt x="335" y="280"/>
                    <a:pt x="334" y="279"/>
                    <a:pt x="334" y="279"/>
                  </a:cubicBezTo>
                  <a:cubicBezTo>
                    <a:pt x="337" y="279"/>
                    <a:pt x="337" y="275"/>
                    <a:pt x="339" y="274"/>
                  </a:cubicBezTo>
                  <a:cubicBezTo>
                    <a:pt x="339" y="274"/>
                    <a:pt x="340" y="275"/>
                    <a:pt x="340" y="276"/>
                  </a:cubicBezTo>
                  <a:cubicBezTo>
                    <a:pt x="341" y="274"/>
                    <a:pt x="341" y="272"/>
                    <a:pt x="341" y="270"/>
                  </a:cubicBezTo>
                  <a:cubicBezTo>
                    <a:pt x="341" y="270"/>
                    <a:pt x="342" y="270"/>
                    <a:pt x="342" y="271"/>
                  </a:cubicBezTo>
                  <a:cubicBezTo>
                    <a:pt x="342" y="270"/>
                    <a:pt x="343" y="269"/>
                    <a:pt x="342" y="267"/>
                  </a:cubicBezTo>
                  <a:cubicBezTo>
                    <a:pt x="341" y="268"/>
                    <a:pt x="343" y="268"/>
                    <a:pt x="342" y="268"/>
                  </a:cubicBezTo>
                  <a:cubicBezTo>
                    <a:pt x="341" y="268"/>
                    <a:pt x="340" y="266"/>
                    <a:pt x="341" y="266"/>
                  </a:cubicBezTo>
                  <a:cubicBezTo>
                    <a:pt x="341" y="266"/>
                    <a:pt x="341" y="266"/>
                    <a:pt x="341" y="266"/>
                  </a:cubicBezTo>
                  <a:cubicBezTo>
                    <a:pt x="342" y="265"/>
                    <a:pt x="341" y="265"/>
                    <a:pt x="342" y="263"/>
                  </a:cubicBezTo>
                  <a:cubicBezTo>
                    <a:pt x="343" y="263"/>
                    <a:pt x="342" y="264"/>
                    <a:pt x="343" y="264"/>
                  </a:cubicBezTo>
                  <a:cubicBezTo>
                    <a:pt x="345" y="265"/>
                    <a:pt x="345" y="262"/>
                    <a:pt x="346" y="262"/>
                  </a:cubicBezTo>
                  <a:cubicBezTo>
                    <a:pt x="344" y="261"/>
                    <a:pt x="344" y="261"/>
                    <a:pt x="344" y="261"/>
                  </a:cubicBezTo>
                  <a:cubicBezTo>
                    <a:pt x="344" y="260"/>
                    <a:pt x="346" y="261"/>
                    <a:pt x="346" y="260"/>
                  </a:cubicBezTo>
                  <a:cubicBezTo>
                    <a:pt x="342" y="256"/>
                    <a:pt x="342" y="256"/>
                    <a:pt x="342" y="256"/>
                  </a:cubicBezTo>
                  <a:cubicBezTo>
                    <a:pt x="342" y="257"/>
                    <a:pt x="344" y="256"/>
                    <a:pt x="345" y="257"/>
                  </a:cubicBezTo>
                  <a:cubicBezTo>
                    <a:pt x="346" y="255"/>
                    <a:pt x="342" y="254"/>
                    <a:pt x="341" y="253"/>
                  </a:cubicBezTo>
                  <a:cubicBezTo>
                    <a:pt x="342" y="252"/>
                    <a:pt x="341" y="250"/>
                    <a:pt x="341" y="250"/>
                  </a:cubicBezTo>
                  <a:cubicBezTo>
                    <a:pt x="342" y="250"/>
                    <a:pt x="341" y="250"/>
                    <a:pt x="342" y="250"/>
                  </a:cubicBezTo>
                  <a:cubicBezTo>
                    <a:pt x="343" y="250"/>
                    <a:pt x="343" y="250"/>
                    <a:pt x="343" y="250"/>
                  </a:cubicBezTo>
                  <a:cubicBezTo>
                    <a:pt x="343" y="251"/>
                    <a:pt x="346" y="250"/>
                    <a:pt x="347" y="251"/>
                  </a:cubicBezTo>
                  <a:cubicBezTo>
                    <a:pt x="346" y="249"/>
                    <a:pt x="347" y="247"/>
                    <a:pt x="347" y="246"/>
                  </a:cubicBezTo>
                  <a:cubicBezTo>
                    <a:pt x="345" y="247"/>
                    <a:pt x="346" y="244"/>
                    <a:pt x="343" y="244"/>
                  </a:cubicBezTo>
                  <a:cubicBezTo>
                    <a:pt x="343" y="242"/>
                    <a:pt x="346" y="243"/>
                    <a:pt x="346" y="242"/>
                  </a:cubicBezTo>
                  <a:cubicBezTo>
                    <a:pt x="345" y="240"/>
                    <a:pt x="346" y="239"/>
                    <a:pt x="345" y="237"/>
                  </a:cubicBezTo>
                  <a:cubicBezTo>
                    <a:pt x="346" y="237"/>
                    <a:pt x="346" y="237"/>
                    <a:pt x="346" y="237"/>
                  </a:cubicBezTo>
                  <a:cubicBezTo>
                    <a:pt x="345" y="236"/>
                    <a:pt x="346" y="233"/>
                    <a:pt x="344" y="232"/>
                  </a:cubicBezTo>
                  <a:cubicBezTo>
                    <a:pt x="345" y="232"/>
                    <a:pt x="345" y="232"/>
                    <a:pt x="345" y="232"/>
                  </a:cubicBezTo>
                  <a:cubicBezTo>
                    <a:pt x="346" y="231"/>
                    <a:pt x="342" y="232"/>
                    <a:pt x="343" y="230"/>
                  </a:cubicBezTo>
                  <a:cubicBezTo>
                    <a:pt x="345" y="231"/>
                    <a:pt x="345" y="231"/>
                    <a:pt x="345" y="231"/>
                  </a:cubicBezTo>
                  <a:cubicBezTo>
                    <a:pt x="343" y="230"/>
                    <a:pt x="346" y="229"/>
                    <a:pt x="344" y="227"/>
                  </a:cubicBezTo>
                  <a:cubicBezTo>
                    <a:pt x="344" y="227"/>
                    <a:pt x="345" y="227"/>
                    <a:pt x="345" y="228"/>
                  </a:cubicBezTo>
                  <a:cubicBezTo>
                    <a:pt x="344" y="226"/>
                    <a:pt x="345" y="225"/>
                    <a:pt x="343" y="224"/>
                  </a:cubicBezTo>
                  <a:cubicBezTo>
                    <a:pt x="344" y="224"/>
                    <a:pt x="345" y="224"/>
                    <a:pt x="345" y="225"/>
                  </a:cubicBezTo>
                  <a:cubicBezTo>
                    <a:pt x="346" y="224"/>
                    <a:pt x="343" y="223"/>
                    <a:pt x="344" y="222"/>
                  </a:cubicBezTo>
                  <a:cubicBezTo>
                    <a:pt x="344" y="222"/>
                    <a:pt x="345" y="222"/>
                    <a:pt x="346" y="222"/>
                  </a:cubicBezTo>
                  <a:cubicBezTo>
                    <a:pt x="344" y="221"/>
                    <a:pt x="345" y="219"/>
                    <a:pt x="344" y="219"/>
                  </a:cubicBezTo>
                  <a:cubicBezTo>
                    <a:pt x="345" y="219"/>
                    <a:pt x="346" y="218"/>
                    <a:pt x="347" y="218"/>
                  </a:cubicBezTo>
                  <a:cubicBezTo>
                    <a:pt x="348" y="213"/>
                    <a:pt x="351" y="208"/>
                    <a:pt x="353" y="202"/>
                  </a:cubicBezTo>
                  <a:cubicBezTo>
                    <a:pt x="355" y="203"/>
                    <a:pt x="353" y="204"/>
                    <a:pt x="355" y="204"/>
                  </a:cubicBezTo>
                  <a:cubicBezTo>
                    <a:pt x="353" y="203"/>
                    <a:pt x="355" y="203"/>
                    <a:pt x="355" y="202"/>
                  </a:cubicBezTo>
                  <a:cubicBezTo>
                    <a:pt x="356" y="202"/>
                    <a:pt x="356" y="202"/>
                    <a:pt x="356" y="202"/>
                  </a:cubicBezTo>
                  <a:cubicBezTo>
                    <a:pt x="356" y="201"/>
                    <a:pt x="357" y="202"/>
                    <a:pt x="357" y="201"/>
                  </a:cubicBezTo>
                  <a:cubicBezTo>
                    <a:pt x="357" y="200"/>
                    <a:pt x="357" y="200"/>
                    <a:pt x="357" y="200"/>
                  </a:cubicBezTo>
                  <a:cubicBezTo>
                    <a:pt x="356" y="199"/>
                    <a:pt x="360" y="201"/>
                    <a:pt x="358" y="199"/>
                  </a:cubicBezTo>
                  <a:cubicBezTo>
                    <a:pt x="360" y="200"/>
                    <a:pt x="360" y="200"/>
                    <a:pt x="360" y="200"/>
                  </a:cubicBezTo>
                  <a:cubicBezTo>
                    <a:pt x="359" y="197"/>
                    <a:pt x="361" y="199"/>
                    <a:pt x="361" y="197"/>
                  </a:cubicBezTo>
                  <a:cubicBezTo>
                    <a:pt x="361" y="197"/>
                    <a:pt x="361" y="197"/>
                    <a:pt x="361" y="197"/>
                  </a:cubicBezTo>
                  <a:cubicBezTo>
                    <a:pt x="363" y="198"/>
                    <a:pt x="362" y="194"/>
                    <a:pt x="363" y="195"/>
                  </a:cubicBezTo>
                  <a:cubicBezTo>
                    <a:pt x="364" y="194"/>
                    <a:pt x="365" y="193"/>
                    <a:pt x="364" y="191"/>
                  </a:cubicBezTo>
                  <a:cubicBezTo>
                    <a:pt x="365" y="193"/>
                    <a:pt x="365" y="193"/>
                    <a:pt x="365" y="193"/>
                  </a:cubicBezTo>
                  <a:cubicBezTo>
                    <a:pt x="366" y="192"/>
                    <a:pt x="368" y="191"/>
                    <a:pt x="369" y="190"/>
                  </a:cubicBezTo>
                  <a:cubicBezTo>
                    <a:pt x="374" y="190"/>
                    <a:pt x="379" y="190"/>
                    <a:pt x="383" y="191"/>
                  </a:cubicBezTo>
                  <a:cubicBezTo>
                    <a:pt x="386" y="192"/>
                    <a:pt x="388" y="193"/>
                    <a:pt x="390" y="194"/>
                  </a:cubicBezTo>
                  <a:cubicBezTo>
                    <a:pt x="389" y="196"/>
                    <a:pt x="388" y="198"/>
                    <a:pt x="388" y="200"/>
                  </a:cubicBezTo>
                  <a:cubicBezTo>
                    <a:pt x="387" y="201"/>
                    <a:pt x="386" y="199"/>
                    <a:pt x="386" y="199"/>
                  </a:cubicBezTo>
                  <a:cubicBezTo>
                    <a:pt x="384" y="205"/>
                    <a:pt x="377" y="203"/>
                    <a:pt x="373" y="209"/>
                  </a:cubicBezTo>
                  <a:cubicBezTo>
                    <a:pt x="369" y="210"/>
                    <a:pt x="365" y="215"/>
                    <a:pt x="365" y="215"/>
                  </a:cubicBezTo>
                  <a:cubicBezTo>
                    <a:pt x="382" y="216"/>
                    <a:pt x="389" y="211"/>
                    <a:pt x="399" y="205"/>
                  </a:cubicBezTo>
                  <a:cubicBezTo>
                    <a:pt x="401" y="203"/>
                    <a:pt x="402" y="201"/>
                    <a:pt x="403" y="198"/>
                  </a:cubicBezTo>
                  <a:cubicBezTo>
                    <a:pt x="405" y="199"/>
                    <a:pt x="406" y="199"/>
                    <a:pt x="406" y="198"/>
                  </a:cubicBezTo>
                  <a:cubicBezTo>
                    <a:pt x="405" y="197"/>
                    <a:pt x="404" y="197"/>
                    <a:pt x="404" y="196"/>
                  </a:cubicBezTo>
                  <a:cubicBezTo>
                    <a:pt x="404" y="194"/>
                    <a:pt x="405" y="191"/>
                    <a:pt x="406" y="188"/>
                  </a:cubicBezTo>
                  <a:cubicBezTo>
                    <a:pt x="398" y="164"/>
                    <a:pt x="382" y="170"/>
                    <a:pt x="375" y="170"/>
                  </a:cubicBezTo>
                  <a:cubicBezTo>
                    <a:pt x="367" y="172"/>
                    <a:pt x="361" y="175"/>
                    <a:pt x="356" y="179"/>
                  </a:cubicBezTo>
                  <a:cubicBezTo>
                    <a:pt x="356" y="179"/>
                    <a:pt x="356" y="179"/>
                    <a:pt x="357" y="180"/>
                  </a:cubicBezTo>
                  <a:cubicBezTo>
                    <a:pt x="354" y="179"/>
                    <a:pt x="351" y="179"/>
                    <a:pt x="349" y="179"/>
                  </a:cubicBezTo>
                  <a:cubicBezTo>
                    <a:pt x="332" y="177"/>
                    <a:pt x="315" y="175"/>
                    <a:pt x="313" y="163"/>
                  </a:cubicBezTo>
                  <a:cubicBezTo>
                    <a:pt x="308" y="154"/>
                    <a:pt x="303" y="139"/>
                    <a:pt x="301" y="128"/>
                  </a:cubicBezTo>
                  <a:cubicBezTo>
                    <a:pt x="300" y="124"/>
                    <a:pt x="300" y="121"/>
                    <a:pt x="299" y="117"/>
                  </a:cubicBezTo>
                  <a:cubicBezTo>
                    <a:pt x="323" y="112"/>
                    <a:pt x="296" y="118"/>
                    <a:pt x="307" y="115"/>
                  </a:cubicBezTo>
                  <a:cubicBezTo>
                    <a:pt x="307" y="115"/>
                    <a:pt x="307" y="115"/>
                    <a:pt x="307" y="115"/>
                  </a:cubicBezTo>
                  <a:cubicBezTo>
                    <a:pt x="307" y="114"/>
                    <a:pt x="307" y="114"/>
                    <a:pt x="307" y="114"/>
                  </a:cubicBezTo>
                  <a:cubicBezTo>
                    <a:pt x="306" y="113"/>
                    <a:pt x="306" y="113"/>
                    <a:pt x="306" y="113"/>
                  </a:cubicBezTo>
                  <a:cubicBezTo>
                    <a:pt x="306" y="110"/>
                    <a:pt x="306" y="110"/>
                    <a:pt x="306" y="110"/>
                  </a:cubicBezTo>
                  <a:cubicBezTo>
                    <a:pt x="303" y="103"/>
                    <a:pt x="304" y="96"/>
                    <a:pt x="292" y="85"/>
                  </a:cubicBezTo>
                  <a:cubicBezTo>
                    <a:pt x="277" y="75"/>
                    <a:pt x="266" y="83"/>
                    <a:pt x="261" y="92"/>
                  </a:cubicBezTo>
                  <a:cubicBezTo>
                    <a:pt x="260" y="93"/>
                    <a:pt x="259" y="94"/>
                    <a:pt x="258" y="95"/>
                  </a:cubicBezTo>
                  <a:cubicBezTo>
                    <a:pt x="257" y="95"/>
                    <a:pt x="257" y="95"/>
                    <a:pt x="257" y="95"/>
                  </a:cubicBezTo>
                  <a:cubicBezTo>
                    <a:pt x="255" y="97"/>
                    <a:pt x="253" y="98"/>
                    <a:pt x="251" y="102"/>
                  </a:cubicBezTo>
                  <a:cubicBezTo>
                    <a:pt x="251" y="102"/>
                    <a:pt x="251" y="102"/>
                    <a:pt x="251" y="102"/>
                  </a:cubicBezTo>
                  <a:cubicBezTo>
                    <a:pt x="251" y="106"/>
                    <a:pt x="245" y="110"/>
                    <a:pt x="247" y="113"/>
                  </a:cubicBezTo>
                  <a:cubicBezTo>
                    <a:pt x="245" y="115"/>
                    <a:pt x="245" y="115"/>
                    <a:pt x="245" y="115"/>
                  </a:cubicBezTo>
                  <a:cubicBezTo>
                    <a:pt x="246" y="120"/>
                    <a:pt x="243" y="122"/>
                    <a:pt x="245" y="127"/>
                  </a:cubicBezTo>
                  <a:cubicBezTo>
                    <a:pt x="244" y="126"/>
                    <a:pt x="244" y="126"/>
                    <a:pt x="244" y="126"/>
                  </a:cubicBezTo>
                  <a:cubicBezTo>
                    <a:pt x="243" y="133"/>
                    <a:pt x="248" y="140"/>
                    <a:pt x="246" y="142"/>
                  </a:cubicBezTo>
                  <a:cubicBezTo>
                    <a:pt x="246" y="144"/>
                    <a:pt x="246" y="145"/>
                    <a:pt x="247" y="147"/>
                  </a:cubicBezTo>
                  <a:cubicBezTo>
                    <a:pt x="241" y="158"/>
                    <a:pt x="234" y="167"/>
                    <a:pt x="228" y="171"/>
                  </a:cubicBezTo>
                  <a:cubicBezTo>
                    <a:pt x="228" y="169"/>
                    <a:pt x="226" y="166"/>
                    <a:pt x="223" y="162"/>
                  </a:cubicBezTo>
                  <a:cubicBezTo>
                    <a:pt x="223" y="162"/>
                    <a:pt x="223" y="162"/>
                    <a:pt x="224" y="162"/>
                  </a:cubicBezTo>
                  <a:cubicBezTo>
                    <a:pt x="224" y="162"/>
                    <a:pt x="223" y="161"/>
                    <a:pt x="223" y="161"/>
                  </a:cubicBezTo>
                  <a:cubicBezTo>
                    <a:pt x="223" y="161"/>
                    <a:pt x="223" y="161"/>
                    <a:pt x="223" y="160"/>
                  </a:cubicBezTo>
                  <a:cubicBezTo>
                    <a:pt x="228" y="153"/>
                    <a:pt x="228" y="143"/>
                    <a:pt x="231" y="134"/>
                  </a:cubicBezTo>
                  <a:cubicBezTo>
                    <a:pt x="231" y="134"/>
                    <a:pt x="232" y="136"/>
                    <a:pt x="232" y="137"/>
                  </a:cubicBezTo>
                  <a:cubicBezTo>
                    <a:pt x="233" y="129"/>
                    <a:pt x="233" y="121"/>
                    <a:pt x="230" y="115"/>
                  </a:cubicBezTo>
                  <a:cubicBezTo>
                    <a:pt x="231" y="115"/>
                    <a:pt x="231" y="115"/>
                    <a:pt x="232" y="117"/>
                  </a:cubicBezTo>
                  <a:cubicBezTo>
                    <a:pt x="231" y="111"/>
                    <a:pt x="229" y="105"/>
                    <a:pt x="227" y="103"/>
                  </a:cubicBezTo>
                  <a:cubicBezTo>
                    <a:pt x="227" y="107"/>
                    <a:pt x="228" y="103"/>
                    <a:pt x="228" y="106"/>
                  </a:cubicBezTo>
                  <a:cubicBezTo>
                    <a:pt x="228" y="110"/>
                    <a:pt x="225" y="104"/>
                    <a:pt x="223" y="100"/>
                  </a:cubicBezTo>
                  <a:cubicBezTo>
                    <a:pt x="223" y="100"/>
                    <a:pt x="223" y="100"/>
                    <a:pt x="223" y="100"/>
                  </a:cubicBezTo>
                  <a:cubicBezTo>
                    <a:pt x="220" y="96"/>
                    <a:pt x="218" y="95"/>
                    <a:pt x="213" y="96"/>
                  </a:cubicBezTo>
                  <a:cubicBezTo>
                    <a:pt x="209" y="95"/>
                    <a:pt x="216" y="95"/>
                    <a:pt x="214" y="94"/>
                  </a:cubicBezTo>
                  <a:cubicBezTo>
                    <a:pt x="211" y="90"/>
                    <a:pt x="201" y="99"/>
                    <a:pt x="201" y="100"/>
                  </a:cubicBezTo>
                  <a:cubicBezTo>
                    <a:pt x="200" y="102"/>
                    <a:pt x="199" y="104"/>
                    <a:pt x="200" y="104"/>
                  </a:cubicBezTo>
                  <a:cubicBezTo>
                    <a:pt x="198" y="108"/>
                    <a:pt x="198" y="105"/>
                    <a:pt x="197" y="108"/>
                  </a:cubicBezTo>
                  <a:cubicBezTo>
                    <a:pt x="196" y="112"/>
                    <a:pt x="197" y="116"/>
                    <a:pt x="199" y="120"/>
                  </a:cubicBezTo>
                  <a:cubicBezTo>
                    <a:pt x="198" y="119"/>
                    <a:pt x="196" y="123"/>
                    <a:pt x="195" y="120"/>
                  </a:cubicBezTo>
                  <a:cubicBezTo>
                    <a:pt x="196" y="129"/>
                    <a:pt x="200" y="133"/>
                    <a:pt x="202" y="137"/>
                  </a:cubicBezTo>
                  <a:cubicBezTo>
                    <a:pt x="202" y="140"/>
                    <a:pt x="205" y="147"/>
                    <a:pt x="207" y="149"/>
                  </a:cubicBezTo>
                  <a:cubicBezTo>
                    <a:pt x="206" y="151"/>
                    <a:pt x="206" y="147"/>
                    <a:pt x="205" y="147"/>
                  </a:cubicBezTo>
                  <a:cubicBezTo>
                    <a:pt x="205" y="151"/>
                    <a:pt x="205" y="151"/>
                    <a:pt x="205" y="151"/>
                  </a:cubicBezTo>
                  <a:cubicBezTo>
                    <a:pt x="202" y="146"/>
                    <a:pt x="203" y="153"/>
                    <a:pt x="201" y="150"/>
                  </a:cubicBezTo>
                  <a:cubicBezTo>
                    <a:pt x="202" y="153"/>
                    <a:pt x="204" y="158"/>
                    <a:pt x="206" y="163"/>
                  </a:cubicBezTo>
                  <a:cubicBezTo>
                    <a:pt x="203" y="170"/>
                    <a:pt x="201" y="172"/>
                    <a:pt x="194" y="178"/>
                  </a:cubicBezTo>
                  <a:cubicBezTo>
                    <a:pt x="195" y="178"/>
                    <a:pt x="192" y="180"/>
                    <a:pt x="194" y="181"/>
                  </a:cubicBezTo>
                  <a:cubicBezTo>
                    <a:pt x="194" y="183"/>
                    <a:pt x="192" y="183"/>
                    <a:pt x="191" y="183"/>
                  </a:cubicBezTo>
                  <a:cubicBezTo>
                    <a:pt x="192" y="182"/>
                    <a:pt x="193" y="182"/>
                    <a:pt x="192" y="176"/>
                  </a:cubicBezTo>
                  <a:cubicBezTo>
                    <a:pt x="186" y="156"/>
                    <a:pt x="180" y="130"/>
                    <a:pt x="179" y="108"/>
                  </a:cubicBezTo>
                  <a:cubicBezTo>
                    <a:pt x="179" y="110"/>
                    <a:pt x="178" y="110"/>
                    <a:pt x="178" y="108"/>
                  </a:cubicBezTo>
                  <a:cubicBezTo>
                    <a:pt x="181" y="106"/>
                    <a:pt x="176" y="101"/>
                    <a:pt x="177" y="97"/>
                  </a:cubicBezTo>
                  <a:cubicBezTo>
                    <a:pt x="178" y="97"/>
                    <a:pt x="178" y="99"/>
                    <a:pt x="178" y="100"/>
                  </a:cubicBezTo>
                  <a:cubicBezTo>
                    <a:pt x="179" y="89"/>
                    <a:pt x="176" y="81"/>
                    <a:pt x="177" y="71"/>
                  </a:cubicBezTo>
                  <a:cubicBezTo>
                    <a:pt x="175" y="62"/>
                    <a:pt x="178" y="51"/>
                    <a:pt x="176" y="45"/>
                  </a:cubicBezTo>
                  <a:cubicBezTo>
                    <a:pt x="177" y="46"/>
                    <a:pt x="176" y="41"/>
                    <a:pt x="177" y="39"/>
                  </a:cubicBezTo>
                  <a:cubicBezTo>
                    <a:pt x="176" y="36"/>
                    <a:pt x="176" y="34"/>
                    <a:pt x="176" y="31"/>
                  </a:cubicBezTo>
                  <a:cubicBezTo>
                    <a:pt x="176" y="30"/>
                    <a:pt x="176" y="29"/>
                    <a:pt x="176" y="28"/>
                  </a:cubicBezTo>
                  <a:cubicBezTo>
                    <a:pt x="176" y="27"/>
                    <a:pt x="176" y="27"/>
                    <a:pt x="176" y="27"/>
                  </a:cubicBezTo>
                  <a:cubicBezTo>
                    <a:pt x="176" y="23"/>
                    <a:pt x="177" y="18"/>
                    <a:pt x="176" y="14"/>
                  </a:cubicBezTo>
                  <a:cubicBezTo>
                    <a:pt x="176" y="13"/>
                    <a:pt x="175" y="2"/>
                    <a:pt x="174" y="1"/>
                  </a:cubicBezTo>
                  <a:cubicBezTo>
                    <a:pt x="173" y="0"/>
                    <a:pt x="172" y="6"/>
                    <a:pt x="170" y="6"/>
                  </a:cubicBezTo>
                  <a:cubicBezTo>
                    <a:pt x="162" y="5"/>
                    <a:pt x="168" y="10"/>
                    <a:pt x="161" y="11"/>
                  </a:cubicBezTo>
                  <a:cubicBezTo>
                    <a:pt x="157" y="12"/>
                    <a:pt x="156" y="13"/>
                    <a:pt x="154" y="16"/>
                  </a:cubicBezTo>
                  <a:cubicBezTo>
                    <a:pt x="155" y="20"/>
                    <a:pt x="155" y="24"/>
                    <a:pt x="155" y="28"/>
                  </a:cubicBezTo>
                  <a:cubicBezTo>
                    <a:pt x="156" y="67"/>
                    <a:pt x="156" y="67"/>
                    <a:pt x="156" y="67"/>
                  </a:cubicBezTo>
                  <a:cubicBezTo>
                    <a:pt x="156" y="75"/>
                    <a:pt x="154" y="84"/>
                    <a:pt x="153" y="92"/>
                  </a:cubicBezTo>
                  <a:cubicBezTo>
                    <a:pt x="148" y="91"/>
                    <a:pt x="142" y="91"/>
                    <a:pt x="139" y="94"/>
                  </a:cubicBezTo>
                  <a:cubicBezTo>
                    <a:pt x="137" y="95"/>
                    <a:pt x="135" y="96"/>
                    <a:pt x="134" y="98"/>
                  </a:cubicBezTo>
                  <a:cubicBezTo>
                    <a:pt x="125" y="103"/>
                    <a:pt x="119" y="113"/>
                    <a:pt x="119" y="118"/>
                  </a:cubicBezTo>
                  <a:cubicBezTo>
                    <a:pt x="118" y="121"/>
                    <a:pt x="118" y="124"/>
                    <a:pt x="118" y="127"/>
                  </a:cubicBezTo>
                  <a:cubicBezTo>
                    <a:pt x="115" y="132"/>
                    <a:pt x="113" y="140"/>
                    <a:pt x="112" y="144"/>
                  </a:cubicBezTo>
                  <a:cubicBezTo>
                    <a:pt x="111" y="152"/>
                    <a:pt x="111" y="155"/>
                    <a:pt x="111" y="160"/>
                  </a:cubicBezTo>
                  <a:cubicBezTo>
                    <a:pt x="111" y="163"/>
                    <a:pt x="109" y="164"/>
                    <a:pt x="108" y="165"/>
                  </a:cubicBezTo>
                  <a:cubicBezTo>
                    <a:pt x="105" y="174"/>
                    <a:pt x="100" y="181"/>
                    <a:pt x="100" y="189"/>
                  </a:cubicBezTo>
                  <a:cubicBezTo>
                    <a:pt x="99" y="189"/>
                    <a:pt x="99" y="189"/>
                    <a:pt x="99" y="189"/>
                  </a:cubicBezTo>
                  <a:cubicBezTo>
                    <a:pt x="98" y="195"/>
                    <a:pt x="93" y="208"/>
                    <a:pt x="88" y="208"/>
                  </a:cubicBezTo>
                  <a:cubicBezTo>
                    <a:pt x="88" y="210"/>
                    <a:pt x="83" y="208"/>
                    <a:pt x="85" y="211"/>
                  </a:cubicBezTo>
                  <a:cubicBezTo>
                    <a:pt x="82" y="210"/>
                    <a:pt x="85" y="209"/>
                    <a:pt x="82" y="208"/>
                  </a:cubicBezTo>
                  <a:cubicBezTo>
                    <a:pt x="83" y="209"/>
                    <a:pt x="84" y="208"/>
                    <a:pt x="85" y="208"/>
                  </a:cubicBezTo>
                  <a:cubicBezTo>
                    <a:pt x="78" y="200"/>
                    <a:pt x="79" y="178"/>
                    <a:pt x="79" y="161"/>
                  </a:cubicBezTo>
                  <a:cubicBezTo>
                    <a:pt x="81" y="156"/>
                    <a:pt x="80" y="144"/>
                    <a:pt x="81" y="133"/>
                  </a:cubicBezTo>
                  <a:cubicBezTo>
                    <a:pt x="81" y="131"/>
                    <a:pt x="81" y="131"/>
                    <a:pt x="81" y="131"/>
                  </a:cubicBezTo>
                  <a:cubicBezTo>
                    <a:pt x="82" y="131"/>
                    <a:pt x="82" y="131"/>
                    <a:pt x="83" y="131"/>
                  </a:cubicBezTo>
                  <a:cubicBezTo>
                    <a:pt x="83" y="131"/>
                    <a:pt x="83" y="130"/>
                    <a:pt x="83" y="130"/>
                  </a:cubicBezTo>
                  <a:cubicBezTo>
                    <a:pt x="83" y="129"/>
                    <a:pt x="83" y="129"/>
                    <a:pt x="83" y="129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2" y="128"/>
                    <a:pt x="82" y="128"/>
                    <a:pt x="81" y="128"/>
                  </a:cubicBezTo>
                  <a:cubicBezTo>
                    <a:pt x="81" y="127"/>
                    <a:pt x="81" y="127"/>
                    <a:pt x="81" y="127"/>
                  </a:cubicBezTo>
                  <a:cubicBezTo>
                    <a:pt x="82" y="128"/>
                    <a:pt x="82" y="128"/>
                    <a:pt x="83" y="128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2" y="127"/>
                    <a:pt x="81" y="127"/>
                  </a:cubicBezTo>
                  <a:cubicBezTo>
                    <a:pt x="81" y="126"/>
                    <a:pt x="81" y="126"/>
                    <a:pt x="81" y="126"/>
                  </a:cubicBezTo>
                  <a:cubicBezTo>
                    <a:pt x="62" y="125"/>
                    <a:pt x="75" y="126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66" y="126"/>
                    <a:pt x="63" y="126"/>
                    <a:pt x="69" y="126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0" y="127"/>
                    <a:pt x="70" y="127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7"/>
                    <a:pt x="70" y="127"/>
                    <a:pt x="69" y="127"/>
                  </a:cubicBezTo>
                  <a:cubicBezTo>
                    <a:pt x="69" y="129"/>
                    <a:pt x="69" y="131"/>
                    <a:pt x="71" y="129"/>
                  </a:cubicBezTo>
                  <a:cubicBezTo>
                    <a:pt x="71" y="129"/>
                    <a:pt x="71" y="129"/>
                    <a:pt x="71" y="130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70" y="132"/>
                    <a:pt x="70" y="134"/>
                    <a:pt x="70" y="136"/>
                  </a:cubicBezTo>
                  <a:cubicBezTo>
                    <a:pt x="70" y="138"/>
                    <a:pt x="70" y="139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69" y="144"/>
                    <a:pt x="69" y="147"/>
                    <a:pt x="68" y="151"/>
                  </a:cubicBezTo>
                  <a:cubicBezTo>
                    <a:pt x="68" y="151"/>
                    <a:pt x="67" y="151"/>
                    <a:pt x="67" y="152"/>
                  </a:cubicBezTo>
                  <a:cubicBezTo>
                    <a:pt x="67" y="153"/>
                    <a:pt x="67" y="155"/>
                    <a:pt x="67" y="156"/>
                  </a:cubicBezTo>
                  <a:cubicBezTo>
                    <a:pt x="67" y="160"/>
                    <a:pt x="66" y="164"/>
                    <a:pt x="64" y="168"/>
                  </a:cubicBezTo>
                  <a:cubicBezTo>
                    <a:pt x="64" y="168"/>
                    <a:pt x="64" y="169"/>
                    <a:pt x="64" y="169"/>
                  </a:cubicBezTo>
                  <a:cubicBezTo>
                    <a:pt x="63" y="164"/>
                    <a:pt x="64" y="157"/>
                    <a:pt x="65" y="155"/>
                  </a:cubicBezTo>
                  <a:cubicBezTo>
                    <a:pt x="63" y="149"/>
                    <a:pt x="64" y="160"/>
                    <a:pt x="62" y="159"/>
                  </a:cubicBezTo>
                  <a:cubicBezTo>
                    <a:pt x="62" y="163"/>
                    <a:pt x="62" y="166"/>
                    <a:pt x="63" y="171"/>
                  </a:cubicBezTo>
                  <a:cubicBezTo>
                    <a:pt x="62" y="174"/>
                    <a:pt x="63" y="175"/>
                    <a:pt x="61" y="179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58" y="183"/>
                    <a:pt x="58" y="185"/>
                    <a:pt x="58" y="188"/>
                  </a:cubicBezTo>
                  <a:cubicBezTo>
                    <a:pt x="54" y="190"/>
                    <a:pt x="55" y="191"/>
                    <a:pt x="51" y="193"/>
                  </a:cubicBezTo>
                  <a:cubicBezTo>
                    <a:pt x="54" y="190"/>
                    <a:pt x="55" y="186"/>
                    <a:pt x="55" y="183"/>
                  </a:cubicBezTo>
                  <a:cubicBezTo>
                    <a:pt x="51" y="187"/>
                    <a:pt x="48" y="194"/>
                    <a:pt x="43" y="194"/>
                  </a:cubicBezTo>
                  <a:cubicBezTo>
                    <a:pt x="38" y="196"/>
                    <a:pt x="35" y="199"/>
                    <a:pt x="35" y="201"/>
                  </a:cubicBezTo>
                  <a:cubicBezTo>
                    <a:pt x="36" y="200"/>
                    <a:pt x="31" y="201"/>
                    <a:pt x="34" y="199"/>
                  </a:cubicBezTo>
                  <a:cubicBezTo>
                    <a:pt x="32" y="200"/>
                    <a:pt x="30" y="201"/>
                    <a:pt x="29" y="201"/>
                  </a:cubicBezTo>
                  <a:cubicBezTo>
                    <a:pt x="29" y="201"/>
                    <a:pt x="29" y="201"/>
                    <a:pt x="29" y="201"/>
                  </a:cubicBezTo>
                  <a:cubicBezTo>
                    <a:pt x="28" y="201"/>
                    <a:pt x="28" y="200"/>
                    <a:pt x="28" y="199"/>
                  </a:cubicBezTo>
                  <a:cubicBezTo>
                    <a:pt x="26" y="197"/>
                    <a:pt x="23" y="193"/>
                    <a:pt x="19" y="196"/>
                  </a:cubicBezTo>
                  <a:cubicBezTo>
                    <a:pt x="19" y="194"/>
                    <a:pt x="19" y="194"/>
                    <a:pt x="19" y="194"/>
                  </a:cubicBezTo>
                  <a:cubicBezTo>
                    <a:pt x="16" y="196"/>
                    <a:pt x="12" y="198"/>
                    <a:pt x="9" y="198"/>
                  </a:cubicBezTo>
                  <a:cubicBezTo>
                    <a:pt x="9" y="200"/>
                    <a:pt x="8" y="202"/>
                    <a:pt x="10" y="203"/>
                  </a:cubicBezTo>
                  <a:cubicBezTo>
                    <a:pt x="9" y="204"/>
                    <a:pt x="7" y="201"/>
                    <a:pt x="8" y="203"/>
                  </a:cubicBezTo>
                  <a:cubicBezTo>
                    <a:pt x="7" y="201"/>
                    <a:pt x="7" y="201"/>
                    <a:pt x="7" y="201"/>
                  </a:cubicBezTo>
                  <a:cubicBezTo>
                    <a:pt x="1" y="206"/>
                    <a:pt x="3" y="212"/>
                    <a:pt x="3" y="217"/>
                  </a:cubicBezTo>
                  <a:cubicBezTo>
                    <a:pt x="0" y="218"/>
                    <a:pt x="3" y="221"/>
                    <a:pt x="2" y="224"/>
                  </a:cubicBezTo>
                  <a:cubicBezTo>
                    <a:pt x="3" y="226"/>
                    <a:pt x="2" y="229"/>
                    <a:pt x="5" y="229"/>
                  </a:cubicBezTo>
                  <a:cubicBezTo>
                    <a:pt x="4" y="230"/>
                    <a:pt x="4" y="230"/>
                    <a:pt x="4" y="230"/>
                  </a:cubicBezTo>
                  <a:cubicBezTo>
                    <a:pt x="4" y="232"/>
                    <a:pt x="4" y="235"/>
                    <a:pt x="5" y="237"/>
                  </a:cubicBezTo>
                  <a:cubicBezTo>
                    <a:pt x="5" y="239"/>
                    <a:pt x="7" y="238"/>
                    <a:pt x="8" y="239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8" y="241"/>
                    <a:pt x="10" y="240"/>
                    <a:pt x="12" y="240"/>
                  </a:cubicBezTo>
                  <a:cubicBezTo>
                    <a:pt x="12" y="241"/>
                    <a:pt x="12" y="241"/>
                    <a:pt x="12" y="242"/>
                  </a:cubicBezTo>
                  <a:cubicBezTo>
                    <a:pt x="11" y="242"/>
                    <a:pt x="9" y="242"/>
                    <a:pt x="7" y="242"/>
                  </a:cubicBezTo>
                  <a:cubicBezTo>
                    <a:pt x="8" y="244"/>
                    <a:pt x="11" y="244"/>
                    <a:pt x="10" y="246"/>
                  </a:cubicBezTo>
                  <a:cubicBezTo>
                    <a:pt x="11" y="247"/>
                    <a:pt x="12" y="248"/>
                    <a:pt x="14" y="247"/>
                  </a:cubicBezTo>
                  <a:cubicBezTo>
                    <a:pt x="13" y="247"/>
                    <a:pt x="14" y="248"/>
                    <a:pt x="13" y="248"/>
                  </a:cubicBezTo>
                  <a:cubicBezTo>
                    <a:pt x="13" y="249"/>
                    <a:pt x="14" y="249"/>
                    <a:pt x="15" y="249"/>
                  </a:cubicBezTo>
                  <a:cubicBezTo>
                    <a:pt x="15" y="249"/>
                    <a:pt x="15" y="249"/>
                    <a:pt x="15" y="249"/>
                  </a:cubicBezTo>
                  <a:cubicBezTo>
                    <a:pt x="16" y="248"/>
                    <a:pt x="17" y="249"/>
                    <a:pt x="18" y="247"/>
                  </a:cubicBezTo>
                  <a:cubicBezTo>
                    <a:pt x="17" y="247"/>
                    <a:pt x="17" y="247"/>
                    <a:pt x="17" y="246"/>
                  </a:cubicBezTo>
                  <a:cubicBezTo>
                    <a:pt x="18" y="246"/>
                    <a:pt x="19" y="246"/>
                    <a:pt x="19" y="248"/>
                  </a:cubicBezTo>
                  <a:cubicBezTo>
                    <a:pt x="18" y="249"/>
                    <a:pt x="16" y="249"/>
                    <a:pt x="17" y="250"/>
                  </a:cubicBezTo>
                  <a:cubicBezTo>
                    <a:pt x="18" y="250"/>
                    <a:pt x="20" y="249"/>
                    <a:pt x="21" y="248"/>
                  </a:cubicBezTo>
                  <a:cubicBezTo>
                    <a:pt x="20" y="249"/>
                    <a:pt x="19" y="248"/>
                    <a:pt x="20" y="246"/>
                  </a:cubicBezTo>
                  <a:cubicBezTo>
                    <a:pt x="19" y="247"/>
                    <a:pt x="19" y="247"/>
                    <a:pt x="19" y="247"/>
                  </a:cubicBezTo>
                  <a:cubicBezTo>
                    <a:pt x="20" y="246"/>
                    <a:pt x="20" y="246"/>
                    <a:pt x="20" y="246"/>
                  </a:cubicBezTo>
                  <a:cubicBezTo>
                    <a:pt x="18" y="245"/>
                    <a:pt x="19" y="243"/>
                    <a:pt x="17" y="243"/>
                  </a:cubicBezTo>
                  <a:cubicBezTo>
                    <a:pt x="16" y="245"/>
                    <a:pt x="16" y="245"/>
                    <a:pt x="16" y="245"/>
                  </a:cubicBezTo>
                  <a:cubicBezTo>
                    <a:pt x="15" y="244"/>
                    <a:pt x="13" y="244"/>
                    <a:pt x="13" y="243"/>
                  </a:cubicBezTo>
                  <a:cubicBezTo>
                    <a:pt x="14" y="243"/>
                    <a:pt x="15" y="242"/>
                    <a:pt x="15" y="241"/>
                  </a:cubicBezTo>
                  <a:cubicBezTo>
                    <a:pt x="15" y="241"/>
                    <a:pt x="14" y="241"/>
                    <a:pt x="15" y="241"/>
                  </a:cubicBezTo>
                  <a:cubicBezTo>
                    <a:pt x="17" y="240"/>
                    <a:pt x="17" y="240"/>
                    <a:pt x="17" y="240"/>
                  </a:cubicBezTo>
                  <a:cubicBezTo>
                    <a:pt x="14" y="242"/>
                    <a:pt x="15" y="238"/>
                    <a:pt x="14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15" y="236"/>
                    <a:pt x="13" y="239"/>
                    <a:pt x="13" y="238"/>
                  </a:cubicBezTo>
                  <a:cubicBezTo>
                    <a:pt x="13" y="237"/>
                    <a:pt x="15" y="237"/>
                    <a:pt x="16" y="235"/>
                  </a:cubicBezTo>
                  <a:cubicBezTo>
                    <a:pt x="15" y="234"/>
                    <a:pt x="12" y="233"/>
                    <a:pt x="14" y="230"/>
                  </a:cubicBezTo>
                  <a:cubicBezTo>
                    <a:pt x="13" y="229"/>
                    <a:pt x="12" y="228"/>
                    <a:pt x="11" y="227"/>
                  </a:cubicBezTo>
                  <a:cubicBezTo>
                    <a:pt x="10" y="226"/>
                    <a:pt x="13" y="227"/>
                    <a:pt x="12" y="226"/>
                  </a:cubicBezTo>
                  <a:cubicBezTo>
                    <a:pt x="13" y="226"/>
                    <a:pt x="14" y="225"/>
                    <a:pt x="15" y="225"/>
                  </a:cubicBezTo>
                  <a:cubicBezTo>
                    <a:pt x="14" y="225"/>
                    <a:pt x="15" y="223"/>
                    <a:pt x="12" y="224"/>
                  </a:cubicBezTo>
                  <a:cubicBezTo>
                    <a:pt x="13" y="222"/>
                    <a:pt x="13" y="221"/>
                    <a:pt x="13" y="219"/>
                  </a:cubicBezTo>
                  <a:cubicBezTo>
                    <a:pt x="13" y="219"/>
                    <a:pt x="14" y="219"/>
                    <a:pt x="15" y="219"/>
                  </a:cubicBezTo>
                  <a:cubicBezTo>
                    <a:pt x="14" y="218"/>
                    <a:pt x="12" y="217"/>
                    <a:pt x="13" y="216"/>
                  </a:cubicBezTo>
                  <a:cubicBezTo>
                    <a:pt x="12" y="215"/>
                    <a:pt x="12" y="216"/>
                    <a:pt x="10" y="215"/>
                  </a:cubicBezTo>
                  <a:cubicBezTo>
                    <a:pt x="10" y="215"/>
                    <a:pt x="9" y="215"/>
                    <a:pt x="9" y="214"/>
                  </a:cubicBezTo>
                  <a:cubicBezTo>
                    <a:pt x="11" y="214"/>
                    <a:pt x="14" y="215"/>
                    <a:pt x="14" y="214"/>
                  </a:cubicBezTo>
                  <a:cubicBezTo>
                    <a:pt x="17" y="215"/>
                    <a:pt x="13" y="216"/>
                    <a:pt x="16" y="216"/>
                  </a:cubicBezTo>
                  <a:cubicBezTo>
                    <a:pt x="18" y="216"/>
                    <a:pt x="18" y="218"/>
                    <a:pt x="17" y="219"/>
                  </a:cubicBezTo>
                  <a:cubicBezTo>
                    <a:pt x="19" y="220"/>
                    <a:pt x="17" y="218"/>
                    <a:pt x="19" y="218"/>
                  </a:cubicBezTo>
                  <a:cubicBezTo>
                    <a:pt x="19" y="217"/>
                    <a:pt x="18" y="217"/>
                    <a:pt x="18" y="216"/>
                  </a:cubicBezTo>
                  <a:cubicBezTo>
                    <a:pt x="18" y="216"/>
                    <a:pt x="17" y="216"/>
                    <a:pt x="17" y="216"/>
                  </a:cubicBezTo>
                  <a:cubicBezTo>
                    <a:pt x="17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5"/>
                    <a:pt x="17" y="215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6" y="216"/>
                    <a:pt x="16" y="215"/>
                    <a:pt x="16" y="215"/>
                  </a:cubicBezTo>
                  <a:cubicBezTo>
                    <a:pt x="14" y="214"/>
                    <a:pt x="17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4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8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20" y="212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8" y="213"/>
                  </a:cubicBezTo>
                  <a:cubicBezTo>
                    <a:pt x="19" y="213"/>
                    <a:pt x="19" y="213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9" y="213"/>
                    <a:pt x="19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3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9" y="216"/>
                    <a:pt x="18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6"/>
                    <a:pt x="19" y="216"/>
                  </a:cubicBezTo>
                  <a:cubicBezTo>
                    <a:pt x="19" y="216"/>
                    <a:pt x="19" y="216"/>
                    <a:pt x="19" y="215"/>
                  </a:cubicBezTo>
                  <a:cubicBezTo>
                    <a:pt x="19" y="216"/>
                    <a:pt x="19" y="216"/>
                    <a:pt x="19" y="216"/>
                  </a:cubicBezTo>
                  <a:cubicBezTo>
                    <a:pt x="19" y="215"/>
                    <a:pt x="20" y="217"/>
                    <a:pt x="20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20" y="215"/>
                    <a:pt x="18" y="215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3"/>
                  </a:cubicBezTo>
                  <a:cubicBezTo>
                    <a:pt x="19" y="213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20" y="214"/>
                    <a:pt x="20" y="214"/>
                  </a:cubicBezTo>
                  <a:cubicBezTo>
                    <a:pt x="20" y="214"/>
                    <a:pt x="19" y="214"/>
                    <a:pt x="20" y="215"/>
                  </a:cubicBezTo>
                  <a:cubicBezTo>
                    <a:pt x="22" y="215"/>
                    <a:pt x="22" y="215"/>
                    <a:pt x="22" y="215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6"/>
                    <a:pt x="20" y="216"/>
                    <a:pt x="20" y="216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7"/>
                    <a:pt x="20" y="217"/>
                    <a:pt x="20" y="217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1" y="217"/>
                    <a:pt x="21" y="217"/>
                    <a:pt x="21" y="217"/>
                  </a:cubicBezTo>
                  <a:cubicBezTo>
                    <a:pt x="20" y="218"/>
                    <a:pt x="23" y="217"/>
                    <a:pt x="22" y="218"/>
                  </a:cubicBezTo>
                  <a:cubicBezTo>
                    <a:pt x="21" y="218"/>
                    <a:pt x="20" y="219"/>
                    <a:pt x="20" y="219"/>
                  </a:cubicBezTo>
                  <a:cubicBezTo>
                    <a:pt x="22" y="218"/>
                    <a:pt x="23" y="219"/>
                    <a:pt x="25" y="218"/>
                  </a:cubicBezTo>
                  <a:cubicBezTo>
                    <a:pt x="24" y="219"/>
                    <a:pt x="21" y="219"/>
                    <a:pt x="20" y="220"/>
                  </a:cubicBezTo>
                  <a:cubicBezTo>
                    <a:pt x="22" y="220"/>
                    <a:pt x="19" y="222"/>
                    <a:pt x="22" y="221"/>
                  </a:cubicBezTo>
                  <a:cubicBezTo>
                    <a:pt x="22" y="220"/>
                    <a:pt x="23" y="221"/>
                    <a:pt x="25" y="220"/>
                  </a:cubicBezTo>
                  <a:cubicBezTo>
                    <a:pt x="25" y="222"/>
                    <a:pt x="23" y="221"/>
                    <a:pt x="23" y="222"/>
                  </a:cubicBezTo>
                  <a:cubicBezTo>
                    <a:pt x="23" y="222"/>
                    <a:pt x="25" y="222"/>
                    <a:pt x="26" y="221"/>
                  </a:cubicBezTo>
                  <a:cubicBezTo>
                    <a:pt x="26" y="222"/>
                    <a:pt x="28" y="222"/>
                    <a:pt x="27" y="223"/>
                  </a:cubicBezTo>
                  <a:cubicBezTo>
                    <a:pt x="25" y="224"/>
                    <a:pt x="26" y="222"/>
                    <a:pt x="25" y="223"/>
                  </a:cubicBezTo>
                  <a:cubicBezTo>
                    <a:pt x="25" y="224"/>
                    <a:pt x="29" y="222"/>
                    <a:pt x="30" y="224"/>
                  </a:cubicBezTo>
                  <a:cubicBezTo>
                    <a:pt x="31" y="223"/>
                    <a:pt x="34" y="223"/>
                    <a:pt x="35" y="224"/>
                  </a:cubicBezTo>
                  <a:cubicBezTo>
                    <a:pt x="35" y="226"/>
                    <a:pt x="34" y="223"/>
                    <a:pt x="32" y="224"/>
                  </a:cubicBezTo>
                  <a:cubicBezTo>
                    <a:pt x="32" y="225"/>
                    <a:pt x="32" y="225"/>
                    <a:pt x="32" y="225"/>
                  </a:cubicBezTo>
                  <a:cubicBezTo>
                    <a:pt x="30" y="227"/>
                    <a:pt x="27" y="224"/>
                    <a:pt x="25" y="225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6"/>
                    <a:pt x="24" y="226"/>
                    <a:pt x="23" y="227"/>
                  </a:cubicBezTo>
                  <a:cubicBezTo>
                    <a:pt x="25" y="226"/>
                    <a:pt x="24" y="228"/>
                    <a:pt x="25" y="228"/>
                  </a:cubicBezTo>
                  <a:cubicBezTo>
                    <a:pt x="26" y="228"/>
                    <a:pt x="24" y="228"/>
                    <a:pt x="25" y="228"/>
                  </a:cubicBezTo>
                  <a:cubicBezTo>
                    <a:pt x="26" y="228"/>
                    <a:pt x="29" y="228"/>
                    <a:pt x="28" y="230"/>
                  </a:cubicBezTo>
                  <a:cubicBezTo>
                    <a:pt x="27" y="229"/>
                    <a:pt x="26" y="230"/>
                    <a:pt x="25" y="230"/>
                  </a:cubicBezTo>
                  <a:cubicBezTo>
                    <a:pt x="24" y="231"/>
                    <a:pt x="27" y="230"/>
                    <a:pt x="26" y="231"/>
                  </a:cubicBezTo>
                  <a:cubicBezTo>
                    <a:pt x="25" y="231"/>
                    <a:pt x="25" y="231"/>
                    <a:pt x="25" y="231"/>
                  </a:cubicBezTo>
                  <a:cubicBezTo>
                    <a:pt x="25" y="233"/>
                    <a:pt x="26" y="241"/>
                    <a:pt x="32" y="242"/>
                  </a:cubicBezTo>
                  <a:cubicBezTo>
                    <a:pt x="31" y="243"/>
                    <a:pt x="31" y="245"/>
                    <a:pt x="30" y="247"/>
                  </a:cubicBezTo>
                  <a:cubicBezTo>
                    <a:pt x="31" y="246"/>
                    <a:pt x="32" y="246"/>
                    <a:pt x="33" y="247"/>
                  </a:cubicBezTo>
                  <a:cubicBezTo>
                    <a:pt x="31" y="248"/>
                    <a:pt x="31" y="248"/>
                    <a:pt x="31" y="248"/>
                  </a:cubicBezTo>
                  <a:cubicBezTo>
                    <a:pt x="30" y="250"/>
                    <a:pt x="33" y="251"/>
                    <a:pt x="34" y="251"/>
                  </a:cubicBezTo>
                  <a:cubicBezTo>
                    <a:pt x="33" y="252"/>
                    <a:pt x="33" y="252"/>
                    <a:pt x="33" y="252"/>
                  </a:cubicBezTo>
                  <a:cubicBezTo>
                    <a:pt x="32" y="254"/>
                    <a:pt x="34" y="253"/>
                    <a:pt x="35" y="253"/>
                  </a:cubicBezTo>
                  <a:cubicBezTo>
                    <a:pt x="34" y="254"/>
                    <a:pt x="34" y="254"/>
                    <a:pt x="34" y="254"/>
                  </a:cubicBezTo>
                  <a:cubicBezTo>
                    <a:pt x="35" y="254"/>
                    <a:pt x="35" y="254"/>
                    <a:pt x="35" y="254"/>
                  </a:cubicBezTo>
                  <a:cubicBezTo>
                    <a:pt x="36" y="255"/>
                    <a:pt x="36" y="256"/>
                    <a:pt x="34" y="257"/>
                  </a:cubicBezTo>
                  <a:cubicBezTo>
                    <a:pt x="35" y="257"/>
                    <a:pt x="35" y="257"/>
                    <a:pt x="36" y="256"/>
                  </a:cubicBezTo>
                  <a:cubicBezTo>
                    <a:pt x="35" y="258"/>
                    <a:pt x="36" y="261"/>
                    <a:pt x="38" y="262"/>
                  </a:cubicBezTo>
                  <a:cubicBezTo>
                    <a:pt x="38" y="261"/>
                    <a:pt x="39" y="261"/>
                    <a:pt x="40" y="260"/>
                  </a:cubicBezTo>
                  <a:cubicBezTo>
                    <a:pt x="42" y="259"/>
                    <a:pt x="40" y="260"/>
                    <a:pt x="41" y="260"/>
                  </a:cubicBezTo>
                  <a:cubicBezTo>
                    <a:pt x="41" y="261"/>
                    <a:pt x="40" y="262"/>
                    <a:pt x="39" y="262"/>
                  </a:cubicBezTo>
                  <a:cubicBezTo>
                    <a:pt x="38" y="265"/>
                    <a:pt x="42" y="267"/>
                    <a:pt x="44" y="270"/>
                  </a:cubicBezTo>
                  <a:cubicBezTo>
                    <a:pt x="44" y="270"/>
                    <a:pt x="44" y="270"/>
                    <a:pt x="45" y="270"/>
                  </a:cubicBezTo>
                  <a:cubicBezTo>
                    <a:pt x="44" y="273"/>
                    <a:pt x="48" y="273"/>
                    <a:pt x="48" y="276"/>
                  </a:cubicBezTo>
                  <a:cubicBezTo>
                    <a:pt x="49" y="275"/>
                    <a:pt x="51" y="273"/>
                    <a:pt x="52" y="274"/>
                  </a:cubicBezTo>
                  <a:cubicBezTo>
                    <a:pt x="54" y="274"/>
                    <a:pt x="50" y="276"/>
                    <a:pt x="50" y="279"/>
                  </a:cubicBezTo>
                  <a:cubicBezTo>
                    <a:pt x="51" y="278"/>
                    <a:pt x="52" y="279"/>
                    <a:pt x="53" y="279"/>
                  </a:cubicBezTo>
                  <a:cubicBezTo>
                    <a:pt x="52" y="280"/>
                    <a:pt x="52" y="280"/>
                    <a:pt x="52" y="280"/>
                  </a:cubicBezTo>
                  <a:cubicBezTo>
                    <a:pt x="54" y="279"/>
                    <a:pt x="55" y="280"/>
                    <a:pt x="55" y="281"/>
                  </a:cubicBezTo>
                  <a:cubicBezTo>
                    <a:pt x="55" y="281"/>
                    <a:pt x="55" y="281"/>
                    <a:pt x="55" y="281"/>
                  </a:cubicBezTo>
                  <a:cubicBezTo>
                    <a:pt x="55" y="282"/>
                    <a:pt x="55" y="283"/>
                    <a:pt x="56" y="284"/>
                  </a:cubicBezTo>
                  <a:cubicBezTo>
                    <a:pt x="57" y="282"/>
                    <a:pt x="58" y="284"/>
                    <a:pt x="59" y="283"/>
                  </a:cubicBezTo>
                  <a:cubicBezTo>
                    <a:pt x="59" y="284"/>
                    <a:pt x="59" y="284"/>
                    <a:pt x="59" y="284"/>
                  </a:cubicBezTo>
                  <a:cubicBezTo>
                    <a:pt x="60" y="283"/>
                    <a:pt x="60" y="283"/>
                    <a:pt x="60" y="283"/>
                  </a:cubicBezTo>
                  <a:cubicBezTo>
                    <a:pt x="61" y="285"/>
                    <a:pt x="61" y="285"/>
                    <a:pt x="61" y="285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60" y="287"/>
                    <a:pt x="60" y="285"/>
                    <a:pt x="62" y="284"/>
                  </a:cubicBezTo>
                  <a:cubicBezTo>
                    <a:pt x="63" y="284"/>
                    <a:pt x="62" y="285"/>
                    <a:pt x="62" y="286"/>
                  </a:cubicBezTo>
                  <a:cubicBezTo>
                    <a:pt x="62" y="287"/>
                    <a:pt x="62" y="285"/>
                    <a:pt x="61" y="285"/>
                  </a:cubicBezTo>
                  <a:cubicBezTo>
                    <a:pt x="60" y="286"/>
                    <a:pt x="62" y="286"/>
                    <a:pt x="61" y="287"/>
                  </a:cubicBezTo>
                  <a:cubicBezTo>
                    <a:pt x="62" y="287"/>
                    <a:pt x="63" y="286"/>
                    <a:pt x="63" y="286"/>
                  </a:cubicBezTo>
                  <a:cubicBezTo>
                    <a:pt x="64" y="287"/>
                    <a:pt x="65" y="287"/>
                    <a:pt x="65" y="289"/>
                  </a:cubicBezTo>
                  <a:cubicBezTo>
                    <a:pt x="65" y="288"/>
                    <a:pt x="66" y="289"/>
                    <a:pt x="67" y="288"/>
                  </a:cubicBezTo>
                  <a:cubicBezTo>
                    <a:pt x="66" y="288"/>
                    <a:pt x="66" y="287"/>
                    <a:pt x="66" y="286"/>
                  </a:cubicBezTo>
                  <a:cubicBezTo>
                    <a:pt x="67" y="286"/>
                    <a:pt x="68" y="286"/>
                    <a:pt x="68" y="287"/>
                  </a:cubicBezTo>
                  <a:cubicBezTo>
                    <a:pt x="67" y="287"/>
                    <a:pt x="67" y="287"/>
                    <a:pt x="67" y="287"/>
                  </a:cubicBezTo>
                  <a:cubicBezTo>
                    <a:pt x="68" y="287"/>
                    <a:pt x="69" y="288"/>
                    <a:pt x="69" y="286"/>
                  </a:cubicBezTo>
                  <a:cubicBezTo>
                    <a:pt x="69" y="289"/>
                    <a:pt x="69" y="289"/>
                    <a:pt x="69" y="289"/>
                  </a:cubicBezTo>
                  <a:cubicBezTo>
                    <a:pt x="70" y="288"/>
                    <a:pt x="71" y="288"/>
                    <a:pt x="72" y="288"/>
                  </a:cubicBezTo>
                  <a:cubicBezTo>
                    <a:pt x="71" y="290"/>
                    <a:pt x="69" y="291"/>
                    <a:pt x="71" y="292"/>
                  </a:cubicBezTo>
                  <a:cubicBezTo>
                    <a:pt x="73" y="291"/>
                    <a:pt x="73" y="291"/>
                    <a:pt x="73" y="291"/>
                  </a:cubicBezTo>
                  <a:cubicBezTo>
                    <a:pt x="74" y="291"/>
                    <a:pt x="74" y="292"/>
                    <a:pt x="74" y="293"/>
                  </a:cubicBezTo>
                  <a:cubicBezTo>
                    <a:pt x="76" y="294"/>
                    <a:pt x="77" y="289"/>
                    <a:pt x="79" y="291"/>
                  </a:cubicBezTo>
                  <a:cubicBezTo>
                    <a:pt x="78" y="293"/>
                    <a:pt x="78" y="293"/>
                    <a:pt x="79" y="294"/>
                  </a:cubicBezTo>
                  <a:cubicBezTo>
                    <a:pt x="79" y="293"/>
                    <a:pt x="79" y="293"/>
                    <a:pt x="80" y="293"/>
                  </a:cubicBezTo>
                  <a:cubicBezTo>
                    <a:pt x="80" y="292"/>
                    <a:pt x="79" y="294"/>
                    <a:pt x="79" y="293"/>
                  </a:cubicBezTo>
                  <a:cubicBezTo>
                    <a:pt x="79" y="291"/>
                    <a:pt x="80" y="292"/>
                    <a:pt x="80" y="292"/>
                  </a:cubicBezTo>
                  <a:cubicBezTo>
                    <a:pt x="81" y="296"/>
                    <a:pt x="86" y="294"/>
                    <a:pt x="88" y="296"/>
                  </a:cubicBezTo>
                  <a:cubicBezTo>
                    <a:pt x="88" y="294"/>
                    <a:pt x="90" y="295"/>
                    <a:pt x="90" y="295"/>
                  </a:cubicBezTo>
                  <a:cubicBezTo>
                    <a:pt x="90" y="297"/>
                    <a:pt x="92" y="294"/>
                    <a:pt x="93" y="296"/>
                  </a:cubicBezTo>
                  <a:cubicBezTo>
                    <a:pt x="92" y="293"/>
                    <a:pt x="92" y="293"/>
                    <a:pt x="92" y="293"/>
                  </a:cubicBezTo>
                  <a:cubicBezTo>
                    <a:pt x="94" y="295"/>
                    <a:pt x="95" y="290"/>
                    <a:pt x="96" y="293"/>
                  </a:cubicBezTo>
                  <a:cubicBezTo>
                    <a:pt x="97" y="293"/>
                    <a:pt x="96" y="294"/>
                    <a:pt x="95" y="295"/>
                  </a:cubicBezTo>
                  <a:cubicBezTo>
                    <a:pt x="96" y="298"/>
                    <a:pt x="99" y="293"/>
                    <a:pt x="100" y="296"/>
                  </a:cubicBezTo>
                  <a:cubicBezTo>
                    <a:pt x="100" y="295"/>
                    <a:pt x="99" y="293"/>
                    <a:pt x="101" y="292"/>
                  </a:cubicBezTo>
                  <a:cubicBezTo>
                    <a:pt x="101" y="294"/>
                    <a:pt x="103" y="295"/>
                    <a:pt x="103" y="295"/>
                  </a:cubicBezTo>
                  <a:cubicBezTo>
                    <a:pt x="104" y="295"/>
                    <a:pt x="104" y="294"/>
                    <a:pt x="105" y="295"/>
                  </a:cubicBezTo>
                  <a:cubicBezTo>
                    <a:pt x="104" y="296"/>
                    <a:pt x="104" y="296"/>
                    <a:pt x="104" y="296"/>
                  </a:cubicBezTo>
                  <a:cubicBezTo>
                    <a:pt x="105" y="297"/>
                    <a:pt x="106" y="296"/>
                    <a:pt x="107" y="295"/>
                  </a:cubicBezTo>
                  <a:cubicBezTo>
                    <a:pt x="108" y="297"/>
                    <a:pt x="110" y="296"/>
                    <a:pt x="111" y="297"/>
                  </a:cubicBezTo>
                  <a:cubicBezTo>
                    <a:pt x="112" y="295"/>
                    <a:pt x="113" y="299"/>
                    <a:pt x="113" y="295"/>
                  </a:cubicBezTo>
                  <a:cubicBezTo>
                    <a:pt x="114" y="296"/>
                    <a:pt x="114" y="296"/>
                    <a:pt x="114" y="296"/>
                  </a:cubicBezTo>
                  <a:cubicBezTo>
                    <a:pt x="114" y="296"/>
                    <a:pt x="115" y="294"/>
                    <a:pt x="115" y="294"/>
                  </a:cubicBezTo>
                  <a:cubicBezTo>
                    <a:pt x="115" y="296"/>
                    <a:pt x="115" y="296"/>
                    <a:pt x="115" y="296"/>
                  </a:cubicBezTo>
                  <a:cubicBezTo>
                    <a:pt x="114" y="298"/>
                    <a:pt x="117" y="296"/>
                    <a:pt x="117" y="298"/>
                  </a:cubicBezTo>
                  <a:cubicBezTo>
                    <a:pt x="116" y="296"/>
                    <a:pt x="117" y="298"/>
                    <a:pt x="118" y="296"/>
                  </a:cubicBezTo>
                  <a:cubicBezTo>
                    <a:pt x="118" y="296"/>
                    <a:pt x="118" y="296"/>
                    <a:pt x="118" y="296"/>
                  </a:cubicBezTo>
                  <a:cubicBezTo>
                    <a:pt x="120" y="296"/>
                    <a:pt x="119" y="295"/>
                    <a:pt x="120" y="295"/>
                  </a:cubicBezTo>
                  <a:cubicBezTo>
                    <a:pt x="121" y="295"/>
                    <a:pt x="120" y="297"/>
                    <a:pt x="120" y="297"/>
                  </a:cubicBezTo>
                  <a:cubicBezTo>
                    <a:pt x="120" y="298"/>
                    <a:pt x="121" y="298"/>
                    <a:pt x="122" y="297"/>
                  </a:cubicBezTo>
                  <a:cubicBezTo>
                    <a:pt x="122" y="298"/>
                    <a:pt x="122" y="298"/>
                    <a:pt x="123" y="298"/>
                  </a:cubicBezTo>
                  <a:cubicBezTo>
                    <a:pt x="123" y="298"/>
                    <a:pt x="123" y="298"/>
                    <a:pt x="123" y="298"/>
                  </a:cubicBezTo>
                  <a:cubicBezTo>
                    <a:pt x="123" y="298"/>
                    <a:pt x="124" y="298"/>
                    <a:pt x="124" y="299"/>
                  </a:cubicBezTo>
                  <a:cubicBezTo>
                    <a:pt x="123" y="300"/>
                    <a:pt x="123" y="300"/>
                    <a:pt x="123" y="300"/>
                  </a:cubicBezTo>
                  <a:cubicBezTo>
                    <a:pt x="124" y="300"/>
                    <a:pt x="125" y="299"/>
                    <a:pt x="125" y="298"/>
                  </a:cubicBezTo>
                  <a:cubicBezTo>
                    <a:pt x="127" y="300"/>
                    <a:pt x="131" y="300"/>
                    <a:pt x="132" y="300"/>
                  </a:cubicBezTo>
                  <a:cubicBezTo>
                    <a:pt x="131" y="299"/>
                    <a:pt x="131" y="301"/>
                    <a:pt x="131" y="300"/>
                  </a:cubicBezTo>
                  <a:cubicBezTo>
                    <a:pt x="132" y="300"/>
                    <a:pt x="133" y="299"/>
                    <a:pt x="133" y="300"/>
                  </a:cubicBezTo>
                  <a:cubicBezTo>
                    <a:pt x="134" y="300"/>
                    <a:pt x="133" y="301"/>
                    <a:pt x="134" y="302"/>
                  </a:cubicBezTo>
                  <a:cubicBezTo>
                    <a:pt x="133" y="302"/>
                    <a:pt x="135" y="300"/>
                    <a:pt x="134" y="300"/>
                  </a:cubicBezTo>
                  <a:cubicBezTo>
                    <a:pt x="134" y="303"/>
                    <a:pt x="138" y="301"/>
                    <a:pt x="139" y="304"/>
                  </a:cubicBezTo>
                  <a:cubicBezTo>
                    <a:pt x="139" y="303"/>
                    <a:pt x="138" y="304"/>
                    <a:pt x="137" y="305"/>
                  </a:cubicBezTo>
                  <a:cubicBezTo>
                    <a:pt x="139" y="305"/>
                    <a:pt x="141" y="305"/>
                    <a:pt x="143" y="304"/>
                  </a:cubicBezTo>
                  <a:cubicBezTo>
                    <a:pt x="142" y="305"/>
                    <a:pt x="142" y="305"/>
                    <a:pt x="141" y="305"/>
                  </a:cubicBezTo>
                  <a:cubicBezTo>
                    <a:pt x="142" y="306"/>
                    <a:pt x="143" y="307"/>
                    <a:pt x="144" y="306"/>
                  </a:cubicBezTo>
                  <a:cubicBezTo>
                    <a:pt x="145" y="305"/>
                    <a:pt x="144" y="307"/>
                    <a:pt x="144" y="306"/>
                  </a:cubicBezTo>
                  <a:cubicBezTo>
                    <a:pt x="144" y="305"/>
                    <a:pt x="146" y="305"/>
                    <a:pt x="146" y="306"/>
                  </a:cubicBezTo>
                  <a:cubicBezTo>
                    <a:pt x="146" y="306"/>
                    <a:pt x="146" y="306"/>
                    <a:pt x="146" y="306"/>
                  </a:cubicBezTo>
                  <a:cubicBezTo>
                    <a:pt x="147" y="307"/>
                    <a:pt x="147" y="306"/>
                    <a:pt x="148" y="307"/>
                  </a:cubicBezTo>
                  <a:cubicBezTo>
                    <a:pt x="148" y="308"/>
                    <a:pt x="147" y="307"/>
                    <a:pt x="147" y="308"/>
                  </a:cubicBezTo>
                  <a:cubicBezTo>
                    <a:pt x="145" y="310"/>
                    <a:pt x="147" y="311"/>
                    <a:pt x="147" y="311"/>
                  </a:cubicBezTo>
                  <a:cubicBezTo>
                    <a:pt x="149" y="311"/>
                    <a:pt x="149" y="311"/>
                    <a:pt x="149" y="311"/>
                  </a:cubicBezTo>
                  <a:cubicBezTo>
                    <a:pt x="150" y="311"/>
                    <a:pt x="148" y="312"/>
                    <a:pt x="148" y="312"/>
                  </a:cubicBezTo>
                  <a:cubicBezTo>
                    <a:pt x="154" y="312"/>
                    <a:pt x="154" y="312"/>
                    <a:pt x="154" y="312"/>
                  </a:cubicBezTo>
                  <a:cubicBezTo>
                    <a:pt x="153" y="312"/>
                    <a:pt x="152" y="314"/>
                    <a:pt x="151" y="314"/>
                  </a:cubicBezTo>
                  <a:cubicBezTo>
                    <a:pt x="152" y="315"/>
                    <a:pt x="155" y="315"/>
                    <a:pt x="157" y="315"/>
                  </a:cubicBezTo>
                  <a:cubicBezTo>
                    <a:pt x="157" y="316"/>
                    <a:pt x="158" y="317"/>
                    <a:pt x="159" y="318"/>
                  </a:cubicBezTo>
                  <a:cubicBezTo>
                    <a:pt x="158" y="319"/>
                    <a:pt x="159" y="317"/>
                    <a:pt x="158" y="318"/>
                  </a:cubicBezTo>
                  <a:cubicBezTo>
                    <a:pt x="157" y="319"/>
                    <a:pt x="157" y="319"/>
                    <a:pt x="157" y="319"/>
                  </a:cubicBezTo>
                  <a:cubicBezTo>
                    <a:pt x="156" y="318"/>
                    <a:pt x="154" y="320"/>
                    <a:pt x="153" y="320"/>
                  </a:cubicBezTo>
                  <a:cubicBezTo>
                    <a:pt x="155" y="320"/>
                    <a:pt x="154" y="323"/>
                    <a:pt x="154" y="325"/>
                  </a:cubicBezTo>
                  <a:cubicBezTo>
                    <a:pt x="157" y="323"/>
                    <a:pt x="156" y="326"/>
                    <a:pt x="159" y="325"/>
                  </a:cubicBezTo>
                  <a:cubicBezTo>
                    <a:pt x="160" y="327"/>
                    <a:pt x="157" y="327"/>
                    <a:pt x="156" y="328"/>
                  </a:cubicBezTo>
                  <a:cubicBezTo>
                    <a:pt x="158" y="329"/>
                    <a:pt x="158" y="331"/>
                    <a:pt x="158" y="333"/>
                  </a:cubicBezTo>
                  <a:cubicBezTo>
                    <a:pt x="158" y="333"/>
                    <a:pt x="158" y="333"/>
                    <a:pt x="158" y="333"/>
                  </a:cubicBezTo>
                  <a:cubicBezTo>
                    <a:pt x="159" y="334"/>
                    <a:pt x="158" y="337"/>
                    <a:pt x="161" y="338"/>
                  </a:cubicBezTo>
                  <a:cubicBezTo>
                    <a:pt x="160" y="338"/>
                    <a:pt x="160" y="338"/>
                    <a:pt x="159" y="338"/>
                  </a:cubicBezTo>
                  <a:cubicBezTo>
                    <a:pt x="159" y="340"/>
                    <a:pt x="163" y="338"/>
                    <a:pt x="162" y="340"/>
                  </a:cubicBezTo>
                  <a:cubicBezTo>
                    <a:pt x="160" y="339"/>
                    <a:pt x="160" y="339"/>
                    <a:pt x="160" y="339"/>
                  </a:cubicBezTo>
                  <a:cubicBezTo>
                    <a:pt x="162" y="340"/>
                    <a:pt x="160" y="342"/>
                    <a:pt x="162" y="343"/>
                  </a:cubicBezTo>
                  <a:cubicBezTo>
                    <a:pt x="161" y="343"/>
                    <a:pt x="161" y="343"/>
                    <a:pt x="160" y="343"/>
                  </a:cubicBezTo>
                  <a:cubicBezTo>
                    <a:pt x="161" y="344"/>
                    <a:pt x="161" y="345"/>
                    <a:pt x="163" y="346"/>
                  </a:cubicBezTo>
                  <a:cubicBezTo>
                    <a:pt x="162" y="347"/>
                    <a:pt x="161" y="346"/>
                    <a:pt x="160" y="346"/>
                  </a:cubicBezTo>
                  <a:cubicBezTo>
                    <a:pt x="160" y="347"/>
                    <a:pt x="163" y="347"/>
                    <a:pt x="162" y="348"/>
                  </a:cubicBezTo>
                  <a:cubicBezTo>
                    <a:pt x="162" y="349"/>
                    <a:pt x="161" y="349"/>
                    <a:pt x="161" y="349"/>
                  </a:cubicBezTo>
                  <a:cubicBezTo>
                    <a:pt x="162" y="350"/>
                    <a:pt x="162" y="351"/>
                    <a:pt x="163" y="352"/>
                  </a:cubicBezTo>
                  <a:cubicBezTo>
                    <a:pt x="162" y="352"/>
                    <a:pt x="162" y="353"/>
                    <a:pt x="161" y="353"/>
                  </a:cubicBezTo>
                  <a:cubicBezTo>
                    <a:pt x="161" y="360"/>
                    <a:pt x="162" y="366"/>
                    <a:pt x="164" y="372"/>
                  </a:cubicBezTo>
                  <a:cubicBezTo>
                    <a:pt x="161" y="374"/>
                    <a:pt x="162" y="371"/>
                    <a:pt x="161" y="372"/>
                  </a:cubicBezTo>
                  <a:cubicBezTo>
                    <a:pt x="163" y="372"/>
                    <a:pt x="161" y="373"/>
                    <a:pt x="162" y="375"/>
                  </a:cubicBezTo>
                  <a:cubicBezTo>
                    <a:pt x="162" y="375"/>
                    <a:pt x="162" y="375"/>
                    <a:pt x="162" y="375"/>
                  </a:cubicBezTo>
                  <a:cubicBezTo>
                    <a:pt x="162" y="376"/>
                    <a:pt x="161" y="376"/>
                    <a:pt x="162" y="377"/>
                  </a:cubicBezTo>
                  <a:cubicBezTo>
                    <a:pt x="162" y="377"/>
                    <a:pt x="162" y="377"/>
                    <a:pt x="162" y="377"/>
                  </a:cubicBezTo>
                  <a:cubicBezTo>
                    <a:pt x="164" y="378"/>
                    <a:pt x="159" y="379"/>
                    <a:pt x="162" y="379"/>
                  </a:cubicBezTo>
                  <a:cubicBezTo>
                    <a:pt x="161" y="380"/>
                    <a:pt x="161" y="380"/>
                    <a:pt x="161" y="380"/>
                  </a:cubicBezTo>
                  <a:cubicBezTo>
                    <a:pt x="163" y="381"/>
                    <a:pt x="160" y="382"/>
                    <a:pt x="162" y="383"/>
                  </a:cubicBezTo>
                  <a:cubicBezTo>
                    <a:pt x="162" y="383"/>
                    <a:pt x="162" y="383"/>
                    <a:pt x="162" y="383"/>
                  </a:cubicBezTo>
                  <a:cubicBezTo>
                    <a:pt x="161" y="384"/>
                    <a:pt x="165" y="386"/>
                    <a:pt x="163" y="386"/>
                  </a:cubicBezTo>
                  <a:cubicBezTo>
                    <a:pt x="163" y="388"/>
                    <a:pt x="164" y="389"/>
                    <a:pt x="166" y="389"/>
                  </a:cubicBezTo>
                  <a:cubicBezTo>
                    <a:pt x="165" y="390"/>
                    <a:pt x="164" y="389"/>
                    <a:pt x="163" y="389"/>
                  </a:cubicBezTo>
                  <a:cubicBezTo>
                    <a:pt x="164" y="394"/>
                    <a:pt x="164" y="400"/>
                    <a:pt x="167" y="404"/>
                  </a:cubicBezTo>
                  <a:cubicBezTo>
                    <a:pt x="166" y="404"/>
                    <a:pt x="166" y="404"/>
                    <a:pt x="165" y="404"/>
                  </a:cubicBezTo>
                  <a:cubicBezTo>
                    <a:pt x="168" y="406"/>
                    <a:pt x="163" y="409"/>
                    <a:pt x="168" y="411"/>
                  </a:cubicBezTo>
                  <a:cubicBezTo>
                    <a:pt x="170" y="412"/>
                    <a:pt x="170" y="412"/>
                    <a:pt x="170" y="412"/>
                  </a:cubicBezTo>
                  <a:cubicBezTo>
                    <a:pt x="169" y="412"/>
                    <a:pt x="168" y="412"/>
                    <a:pt x="167" y="413"/>
                  </a:cubicBezTo>
                  <a:cubicBezTo>
                    <a:pt x="168" y="413"/>
                    <a:pt x="167" y="415"/>
                    <a:pt x="169" y="416"/>
                  </a:cubicBezTo>
                  <a:cubicBezTo>
                    <a:pt x="168" y="416"/>
                    <a:pt x="168" y="416"/>
                    <a:pt x="168" y="416"/>
                  </a:cubicBezTo>
                  <a:cubicBezTo>
                    <a:pt x="167" y="417"/>
                    <a:pt x="170" y="418"/>
                    <a:pt x="169" y="419"/>
                  </a:cubicBezTo>
                  <a:cubicBezTo>
                    <a:pt x="169" y="419"/>
                    <a:pt x="169" y="419"/>
                    <a:pt x="169" y="419"/>
                  </a:cubicBezTo>
                  <a:cubicBezTo>
                    <a:pt x="166" y="425"/>
                    <a:pt x="163" y="434"/>
                    <a:pt x="168" y="438"/>
                  </a:cubicBezTo>
                  <a:cubicBezTo>
                    <a:pt x="169" y="440"/>
                    <a:pt x="166" y="439"/>
                    <a:pt x="166" y="440"/>
                  </a:cubicBezTo>
                  <a:cubicBezTo>
                    <a:pt x="170" y="444"/>
                    <a:pt x="167" y="452"/>
                    <a:pt x="173" y="453"/>
                  </a:cubicBezTo>
                  <a:cubicBezTo>
                    <a:pt x="173" y="454"/>
                    <a:pt x="173" y="454"/>
                    <a:pt x="173" y="455"/>
                  </a:cubicBezTo>
                  <a:cubicBezTo>
                    <a:pt x="173" y="455"/>
                    <a:pt x="173" y="456"/>
                    <a:pt x="174" y="456"/>
                  </a:cubicBezTo>
                  <a:cubicBezTo>
                    <a:pt x="171" y="457"/>
                    <a:pt x="174" y="460"/>
                    <a:pt x="172" y="462"/>
                  </a:cubicBezTo>
                  <a:cubicBezTo>
                    <a:pt x="175" y="462"/>
                    <a:pt x="174" y="463"/>
                    <a:pt x="174" y="464"/>
                  </a:cubicBezTo>
                  <a:cubicBezTo>
                    <a:pt x="174" y="464"/>
                    <a:pt x="173" y="464"/>
                    <a:pt x="173" y="464"/>
                  </a:cubicBezTo>
                  <a:cubicBezTo>
                    <a:pt x="173" y="466"/>
                    <a:pt x="173" y="466"/>
                    <a:pt x="172" y="468"/>
                  </a:cubicBezTo>
                  <a:cubicBezTo>
                    <a:pt x="172" y="469"/>
                    <a:pt x="174" y="469"/>
                    <a:pt x="173" y="470"/>
                  </a:cubicBezTo>
                  <a:cubicBezTo>
                    <a:pt x="171" y="471"/>
                    <a:pt x="173" y="472"/>
                    <a:pt x="172" y="473"/>
                  </a:cubicBezTo>
                  <a:cubicBezTo>
                    <a:pt x="174" y="473"/>
                    <a:pt x="175" y="474"/>
                    <a:pt x="175" y="475"/>
                  </a:cubicBezTo>
                  <a:cubicBezTo>
                    <a:pt x="172" y="475"/>
                    <a:pt x="172" y="475"/>
                    <a:pt x="172" y="475"/>
                  </a:cubicBezTo>
                  <a:cubicBezTo>
                    <a:pt x="174" y="477"/>
                    <a:pt x="170" y="481"/>
                    <a:pt x="174" y="485"/>
                  </a:cubicBezTo>
                  <a:cubicBezTo>
                    <a:pt x="172" y="485"/>
                    <a:pt x="172" y="485"/>
                    <a:pt x="172" y="485"/>
                  </a:cubicBezTo>
                  <a:cubicBezTo>
                    <a:pt x="174" y="488"/>
                    <a:pt x="173" y="491"/>
                    <a:pt x="176" y="494"/>
                  </a:cubicBezTo>
                  <a:cubicBezTo>
                    <a:pt x="175" y="495"/>
                    <a:pt x="175" y="496"/>
                    <a:pt x="175" y="497"/>
                  </a:cubicBezTo>
                  <a:cubicBezTo>
                    <a:pt x="176" y="498"/>
                    <a:pt x="176" y="499"/>
                    <a:pt x="178" y="499"/>
                  </a:cubicBezTo>
                  <a:cubicBezTo>
                    <a:pt x="178" y="500"/>
                    <a:pt x="177" y="500"/>
                    <a:pt x="177" y="500"/>
                  </a:cubicBezTo>
                  <a:cubicBezTo>
                    <a:pt x="176" y="501"/>
                    <a:pt x="174" y="504"/>
                    <a:pt x="177" y="504"/>
                  </a:cubicBezTo>
                  <a:cubicBezTo>
                    <a:pt x="175" y="505"/>
                    <a:pt x="175" y="505"/>
                    <a:pt x="175" y="505"/>
                  </a:cubicBezTo>
                  <a:cubicBezTo>
                    <a:pt x="177" y="506"/>
                    <a:pt x="179" y="507"/>
                    <a:pt x="177" y="508"/>
                  </a:cubicBezTo>
                  <a:cubicBezTo>
                    <a:pt x="178" y="509"/>
                    <a:pt x="179" y="510"/>
                    <a:pt x="181" y="509"/>
                  </a:cubicBezTo>
                  <a:cubicBezTo>
                    <a:pt x="181" y="510"/>
                    <a:pt x="178" y="510"/>
                    <a:pt x="180" y="510"/>
                  </a:cubicBezTo>
                  <a:cubicBezTo>
                    <a:pt x="178" y="510"/>
                    <a:pt x="178" y="510"/>
                    <a:pt x="178" y="510"/>
                  </a:cubicBezTo>
                  <a:cubicBezTo>
                    <a:pt x="177" y="513"/>
                    <a:pt x="179" y="515"/>
                    <a:pt x="180" y="518"/>
                  </a:cubicBezTo>
                  <a:cubicBezTo>
                    <a:pt x="178" y="519"/>
                    <a:pt x="181" y="520"/>
                    <a:pt x="179" y="522"/>
                  </a:cubicBezTo>
                  <a:cubicBezTo>
                    <a:pt x="181" y="523"/>
                    <a:pt x="179" y="525"/>
                    <a:pt x="182" y="525"/>
                  </a:cubicBezTo>
                  <a:cubicBezTo>
                    <a:pt x="181" y="525"/>
                    <a:pt x="181" y="525"/>
                    <a:pt x="181" y="525"/>
                  </a:cubicBezTo>
                  <a:cubicBezTo>
                    <a:pt x="181" y="526"/>
                    <a:pt x="181" y="528"/>
                    <a:pt x="180" y="530"/>
                  </a:cubicBezTo>
                  <a:cubicBezTo>
                    <a:pt x="180" y="531"/>
                    <a:pt x="182" y="530"/>
                    <a:pt x="183" y="531"/>
                  </a:cubicBezTo>
                  <a:cubicBezTo>
                    <a:pt x="182" y="531"/>
                    <a:pt x="182" y="531"/>
                    <a:pt x="182" y="531"/>
                  </a:cubicBezTo>
                  <a:cubicBezTo>
                    <a:pt x="183" y="532"/>
                    <a:pt x="185" y="532"/>
                    <a:pt x="186" y="532"/>
                  </a:cubicBezTo>
                  <a:cubicBezTo>
                    <a:pt x="185" y="533"/>
                    <a:pt x="186" y="533"/>
                    <a:pt x="185" y="533"/>
                  </a:cubicBezTo>
                  <a:cubicBezTo>
                    <a:pt x="185" y="533"/>
                    <a:pt x="183" y="533"/>
                    <a:pt x="181" y="532"/>
                  </a:cubicBezTo>
                  <a:cubicBezTo>
                    <a:pt x="181" y="534"/>
                    <a:pt x="184" y="534"/>
                    <a:pt x="182" y="535"/>
                  </a:cubicBezTo>
                  <a:cubicBezTo>
                    <a:pt x="182" y="536"/>
                    <a:pt x="182" y="536"/>
                    <a:pt x="184" y="536"/>
                  </a:cubicBezTo>
                  <a:cubicBezTo>
                    <a:pt x="184" y="536"/>
                    <a:pt x="183" y="537"/>
                    <a:pt x="182" y="537"/>
                  </a:cubicBezTo>
                  <a:cubicBezTo>
                    <a:pt x="183" y="537"/>
                    <a:pt x="183" y="538"/>
                    <a:pt x="184" y="538"/>
                  </a:cubicBezTo>
                  <a:cubicBezTo>
                    <a:pt x="184" y="538"/>
                    <a:pt x="184" y="537"/>
                    <a:pt x="184" y="537"/>
                  </a:cubicBezTo>
                  <a:cubicBezTo>
                    <a:pt x="185" y="537"/>
                    <a:pt x="185" y="538"/>
                    <a:pt x="187" y="538"/>
                  </a:cubicBezTo>
                  <a:cubicBezTo>
                    <a:pt x="187" y="537"/>
                    <a:pt x="186" y="537"/>
                    <a:pt x="186" y="537"/>
                  </a:cubicBezTo>
                  <a:cubicBezTo>
                    <a:pt x="188" y="537"/>
                    <a:pt x="188" y="538"/>
                    <a:pt x="187" y="538"/>
                  </a:cubicBezTo>
                  <a:cubicBezTo>
                    <a:pt x="186" y="539"/>
                    <a:pt x="185" y="538"/>
                    <a:pt x="184" y="539"/>
                  </a:cubicBezTo>
                  <a:cubicBezTo>
                    <a:pt x="188" y="540"/>
                    <a:pt x="188" y="540"/>
                    <a:pt x="188" y="540"/>
                  </a:cubicBezTo>
                  <a:cubicBezTo>
                    <a:pt x="186" y="540"/>
                    <a:pt x="187" y="539"/>
                    <a:pt x="189" y="539"/>
                  </a:cubicBezTo>
                  <a:cubicBezTo>
                    <a:pt x="188" y="538"/>
                    <a:pt x="188" y="538"/>
                    <a:pt x="188" y="538"/>
                  </a:cubicBezTo>
                  <a:cubicBezTo>
                    <a:pt x="189" y="538"/>
                    <a:pt x="189" y="538"/>
                    <a:pt x="189" y="538"/>
                  </a:cubicBezTo>
                  <a:cubicBezTo>
                    <a:pt x="189" y="537"/>
                    <a:pt x="190" y="536"/>
                    <a:pt x="189" y="535"/>
                  </a:cubicBezTo>
                  <a:cubicBezTo>
                    <a:pt x="187" y="536"/>
                    <a:pt x="187" y="536"/>
                    <a:pt x="187" y="536"/>
                  </a:cubicBezTo>
                  <a:cubicBezTo>
                    <a:pt x="187" y="535"/>
                    <a:pt x="185" y="535"/>
                    <a:pt x="187" y="534"/>
                  </a:cubicBezTo>
                  <a:cubicBezTo>
                    <a:pt x="187" y="534"/>
                    <a:pt x="188" y="534"/>
                    <a:pt x="189" y="534"/>
                  </a:cubicBezTo>
                  <a:cubicBezTo>
                    <a:pt x="189" y="534"/>
                    <a:pt x="188" y="533"/>
                    <a:pt x="188" y="533"/>
                  </a:cubicBezTo>
                  <a:cubicBezTo>
                    <a:pt x="191" y="533"/>
                    <a:pt x="191" y="533"/>
                    <a:pt x="191" y="533"/>
                  </a:cubicBezTo>
                  <a:cubicBezTo>
                    <a:pt x="187" y="533"/>
                    <a:pt x="189" y="532"/>
                    <a:pt x="189" y="531"/>
                  </a:cubicBezTo>
                  <a:cubicBezTo>
                    <a:pt x="189" y="531"/>
                    <a:pt x="189" y="531"/>
                    <a:pt x="189" y="531"/>
                  </a:cubicBezTo>
                  <a:cubicBezTo>
                    <a:pt x="190" y="530"/>
                    <a:pt x="188" y="532"/>
                    <a:pt x="188" y="531"/>
                  </a:cubicBezTo>
                  <a:cubicBezTo>
                    <a:pt x="188" y="530"/>
                    <a:pt x="191" y="530"/>
                    <a:pt x="192" y="530"/>
                  </a:cubicBezTo>
                  <a:cubicBezTo>
                    <a:pt x="191" y="529"/>
                    <a:pt x="189" y="527"/>
                    <a:pt x="191" y="526"/>
                  </a:cubicBezTo>
                  <a:cubicBezTo>
                    <a:pt x="190" y="525"/>
                    <a:pt x="189" y="524"/>
                    <a:pt x="188" y="524"/>
                  </a:cubicBezTo>
                  <a:cubicBezTo>
                    <a:pt x="188" y="523"/>
                    <a:pt x="191" y="523"/>
                    <a:pt x="190" y="523"/>
                  </a:cubicBezTo>
                  <a:cubicBezTo>
                    <a:pt x="190" y="523"/>
                    <a:pt x="191" y="522"/>
                    <a:pt x="192" y="522"/>
                  </a:cubicBezTo>
                  <a:cubicBezTo>
                    <a:pt x="191" y="522"/>
                    <a:pt x="192" y="521"/>
                    <a:pt x="190" y="522"/>
                  </a:cubicBezTo>
                  <a:cubicBezTo>
                    <a:pt x="190" y="520"/>
                    <a:pt x="191" y="519"/>
                    <a:pt x="190" y="518"/>
                  </a:cubicBezTo>
                  <a:cubicBezTo>
                    <a:pt x="190" y="518"/>
                    <a:pt x="192" y="518"/>
                    <a:pt x="193" y="518"/>
                  </a:cubicBezTo>
                  <a:cubicBezTo>
                    <a:pt x="191" y="517"/>
                    <a:pt x="190" y="516"/>
                    <a:pt x="190" y="515"/>
                  </a:cubicBezTo>
                  <a:cubicBezTo>
                    <a:pt x="189" y="515"/>
                    <a:pt x="189" y="516"/>
                    <a:pt x="187" y="516"/>
                  </a:cubicBezTo>
                  <a:cubicBezTo>
                    <a:pt x="187" y="516"/>
                    <a:pt x="186" y="516"/>
                    <a:pt x="186" y="515"/>
                  </a:cubicBezTo>
                  <a:cubicBezTo>
                    <a:pt x="188" y="515"/>
                    <a:pt x="191" y="515"/>
                    <a:pt x="191" y="514"/>
                  </a:cubicBezTo>
                  <a:cubicBezTo>
                    <a:pt x="193" y="514"/>
                    <a:pt x="190" y="515"/>
                    <a:pt x="193" y="515"/>
                  </a:cubicBezTo>
                  <a:cubicBezTo>
                    <a:pt x="195" y="515"/>
                    <a:pt x="196" y="517"/>
                    <a:pt x="194" y="517"/>
                  </a:cubicBezTo>
                  <a:cubicBezTo>
                    <a:pt x="197" y="518"/>
                    <a:pt x="195" y="516"/>
                    <a:pt x="197" y="516"/>
                  </a:cubicBezTo>
                  <a:cubicBezTo>
                    <a:pt x="197" y="516"/>
                    <a:pt x="195" y="515"/>
                    <a:pt x="195" y="514"/>
                  </a:cubicBezTo>
                  <a:cubicBezTo>
                    <a:pt x="194" y="514"/>
                    <a:pt x="194" y="515"/>
                    <a:pt x="193" y="514"/>
                  </a:cubicBezTo>
                  <a:cubicBezTo>
                    <a:pt x="190" y="514"/>
                    <a:pt x="194" y="513"/>
                    <a:pt x="194" y="513"/>
                  </a:cubicBezTo>
                  <a:cubicBezTo>
                    <a:pt x="195" y="513"/>
                    <a:pt x="195" y="513"/>
                    <a:pt x="195" y="513"/>
                  </a:cubicBezTo>
                  <a:cubicBezTo>
                    <a:pt x="196" y="512"/>
                    <a:pt x="194" y="512"/>
                    <a:pt x="194" y="511"/>
                  </a:cubicBezTo>
                  <a:cubicBezTo>
                    <a:pt x="197" y="511"/>
                    <a:pt x="195" y="513"/>
                    <a:pt x="197" y="513"/>
                  </a:cubicBezTo>
                  <a:cubicBezTo>
                    <a:pt x="199" y="512"/>
                    <a:pt x="199" y="512"/>
                    <a:pt x="199" y="512"/>
                  </a:cubicBezTo>
                  <a:cubicBezTo>
                    <a:pt x="199" y="511"/>
                    <a:pt x="196" y="512"/>
                    <a:pt x="197" y="511"/>
                  </a:cubicBezTo>
                  <a:cubicBezTo>
                    <a:pt x="198" y="511"/>
                    <a:pt x="198" y="511"/>
                    <a:pt x="198" y="511"/>
                  </a:cubicBezTo>
                  <a:cubicBezTo>
                    <a:pt x="197" y="510"/>
                    <a:pt x="197" y="510"/>
                    <a:pt x="197" y="510"/>
                  </a:cubicBezTo>
                  <a:cubicBezTo>
                    <a:pt x="196" y="510"/>
                    <a:pt x="194" y="510"/>
                    <a:pt x="195" y="511"/>
                  </a:cubicBezTo>
                  <a:cubicBezTo>
                    <a:pt x="191" y="511"/>
                    <a:pt x="194" y="511"/>
                    <a:pt x="193" y="510"/>
                  </a:cubicBezTo>
                  <a:cubicBezTo>
                    <a:pt x="192" y="509"/>
                    <a:pt x="194" y="510"/>
                    <a:pt x="192" y="510"/>
                  </a:cubicBezTo>
                  <a:cubicBezTo>
                    <a:pt x="190" y="510"/>
                    <a:pt x="190" y="510"/>
                    <a:pt x="190" y="509"/>
                  </a:cubicBezTo>
                  <a:cubicBezTo>
                    <a:pt x="190" y="508"/>
                    <a:pt x="192" y="509"/>
                    <a:pt x="193" y="508"/>
                  </a:cubicBezTo>
                  <a:cubicBezTo>
                    <a:pt x="193" y="508"/>
                    <a:pt x="193" y="509"/>
                    <a:pt x="192" y="509"/>
                  </a:cubicBezTo>
                  <a:cubicBezTo>
                    <a:pt x="194" y="510"/>
                    <a:pt x="196" y="508"/>
                    <a:pt x="197" y="509"/>
                  </a:cubicBezTo>
                  <a:cubicBezTo>
                    <a:pt x="198" y="508"/>
                    <a:pt x="196" y="508"/>
                    <a:pt x="196" y="508"/>
                  </a:cubicBezTo>
                  <a:cubicBezTo>
                    <a:pt x="195" y="508"/>
                    <a:pt x="194" y="508"/>
                    <a:pt x="193" y="508"/>
                  </a:cubicBezTo>
                  <a:cubicBezTo>
                    <a:pt x="188" y="507"/>
                    <a:pt x="197" y="507"/>
                    <a:pt x="196" y="506"/>
                  </a:cubicBezTo>
                  <a:cubicBezTo>
                    <a:pt x="193" y="506"/>
                    <a:pt x="191" y="504"/>
                    <a:pt x="188" y="506"/>
                  </a:cubicBezTo>
                  <a:cubicBezTo>
                    <a:pt x="187" y="505"/>
                    <a:pt x="187" y="505"/>
                    <a:pt x="187" y="505"/>
                  </a:cubicBezTo>
                  <a:cubicBezTo>
                    <a:pt x="189" y="505"/>
                    <a:pt x="189" y="504"/>
                    <a:pt x="191" y="504"/>
                  </a:cubicBezTo>
                  <a:cubicBezTo>
                    <a:pt x="191" y="504"/>
                    <a:pt x="191" y="504"/>
                    <a:pt x="191" y="504"/>
                  </a:cubicBezTo>
                  <a:cubicBezTo>
                    <a:pt x="193" y="504"/>
                    <a:pt x="193" y="504"/>
                    <a:pt x="193" y="504"/>
                  </a:cubicBezTo>
                  <a:cubicBezTo>
                    <a:pt x="195" y="504"/>
                    <a:pt x="196" y="503"/>
                    <a:pt x="197" y="503"/>
                  </a:cubicBezTo>
                  <a:cubicBezTo>
                    <a:pt x="196" y="502"/>
                    <a:pt x="195" y="503"/>
                    <a:pt x="194" y="502"/>
                  </a:cubicBezTo>
                  <a:cubicBezTo>
                    <a:pt x="195" y="502"/>
                    <a:pt x="195" y="502"/>
                    <a:pt x="196" y="502"/>
                  </a:cubicBezTo>
                  <a:cubicBezTo>
                    <a:pt x="195" y="502"/>
                    <a:pt x="193" y="503"/>
                    <a:pt x="193" y="502"/>
                  </a:cubicBezTo>
                  <a:cubicBezTo>
                    <a:pt x="193" y="501"/>
                    <a:pt x="195" y="500"/>
                    <a:pt x="195" y="501"/>
                  </a:cubicBezTo>
                  <a:cubicBezTo>
                    <a:pt x="197" y="501"/>
                    <a:pt x="197" y="501"/>
                    <a:pt x="197" y="501"/>
                  </a:cubicBezTo>
                  <a:cubicBezTo>
                    <a:pt x="195" y="501"/>
                    <a:pt x="198" y="501"/>
                    <a:pt x="197" y="500"/>
                  </a:cubicBezTo>
                  <a:cubicBezTo>
                    <a:pt x="196" y="500"/>
                    <a:pt x="194" y="500"/>
                    <a:pt x="193" y="500"/>
                  </a:cubicBezTo>
                  <a:cubicBezTo>
                    <a:pt x="192" y="499"/>
                    <a:pt x="194" y="499"/>
                    <a:pt x="193" y="499"/>
                  </a:cubicBezTo>
                  <a:cubicBezTo>
                    <a:pt x="195" y="500"/>
                    <a:pt x="195" y="500"/>
                    <a:pt x="195" y="500"/>
                  </a:cubicBezTo>
                  <a:cubicBezTo>
                    <a:pt x="194" y="499"/>
                    <a:pt x="198" y="499"/>
                    <a:pt x="197" y="498"/>
                  </a:cubicBezTo>
                  <a:cubicBezTo>
                    <a:pt x="195" y="498"/>
                    <a:pt x="195" y="498"/>
                    <a:pt x="195" y="498"/>
                  </a:cubicBezTo>
                  <a:cubicBezTo>
                    <a:pt x="196" y="498"/>
                    <a:pt x="196" y="498"/>
                    <a:pt x="197" y="498"/>
                  </a:cubicBezTo>
                  <a:cubicBezTo>
                    <a:pt x="196" y="498"/>
                    <a:pt x="196" y="497"/>
                    <a:pt x="196" y="497"/>
                  </a:cubicBezTo>
                  <a:cubicBezTo>
                    <a:pt x="197" y="497"/>
                    <a:pt x="197" y="497"/>
                    <a:pt x="197" y="497"/>
                  </a:cubicBezTo>
                  <a:cubicBezTo>
                    <a:pt x="196" y="497"/>
                    <a:pt x="193" y="496"/>
                    <a:pt x="196" y="496"/>
                  </a:cubicBezTo>
                  <a:cubicBezTo>
                    <a:pt x="193" y="496"/>
                    <a:pt x="196" y="496"/>
                    <a:pt x="194" y="497"/>
                  </a:cubicBezTo>
                  <a:cubicBezTo>
                    <a:pt x="192" y="497"/>
                    <a:pt x="193" y="496"/>
                    <a:pt x="192" y="496"/>
                  </a:cubicBezTo>
                  <a:cubicBezTo>
                    <a:pt x="195" y="496"/>
                    <a:pt x="192" y="495"/>
                    <a:pt x="192" y="495"/>
                  </a:cubicBezTo>
                  <a:cubicBezTo>
                    <a:pt x="193" y="494"/>
                    <a:pt x="194" y="494"/>
                    <a:pt x="194" y="494"/>
                  </a:cubicBezTo>
                  <a:cubicBezTo>
                    <a:pt x="193" y="494"/>
                    <a:pt x="193" y="494"/>
                    <a:pt x="193" y="494"/>
                  </a:cubicBezTo>
                  <a:cubicBezTo>
                    <a:pt x="196" y="493"/>
                    <a:pt x="192" y="493"/>
                    <a:pt x="193" y="492"/>
                  </a:cubicBezTo>
                  <a:cubicBezTo>
                    <a:pt x="194" y="492"/>
                    <a:pt x="195" y="492"/>
                    <a:pt x="196" y="492"/>
                  </a:cubicBezTo>
                  <a:cubicBezTo>
                    <a:pt x="193" y="493"/>
                    <a:pt x="193" y="491"/>
                    <a:pt x="191" y="491"/>
                  </a:cubicBezTo>
                  <a:cubicBezTo>
                    <a:pt x="192" y="490"/>
                    <a:pt x="194" y="492"/>
                    <a:pt x="196" y="491"/>
                  </a:cubicBezTo>
                  <a:cubicBezTo>
                    <a:pt x="194" y="491"/>
                    <a:pt x="197" y="490"/>
                    <a:pt x="195" y="490"/>
                  </a:cubicBezTo>
                  <a:cubicBezTo>
                    <a:pt x="194" y="491"/>
                    <a:pt x="193" y="490"/>
                    <a:pt x="192" y="490"/>
                  </a:cubicBezTo>
                  <a:cubicBezTo>
                    <a:pt x="192" y="489"/>
                    <a:pt x="193" y="490"/>
                    <a:pt x="194" y="489"/>
                  </a:cubicBezTo>
                  <a:cubicBezTo>
                    <a:pt x="193" y="489"/>
                    <a:pt x="191" y="488"/>
                    <a:pt x="191" y="489"/>
                  </a:cubicBezTo>
                  <a:cubicBezTo>
                    <a:pt x="191" y="488"/>
                    <a:pt x="189" y="488"/>
                    <a:pt x="190" y="487"/>
                  </a:cubicBezTo>
                  <a:cubicBezTo>
                    <a:pt x="192" y="487"/>
                    <a:pt x="191" y="488"/>
                    <a:pt x="192" y="488"/>
                  </a:cubicBezTo>
                  <a:cubicBezTo>
                    <a:pt x="192" y="487"/>
                    <a:pt x="188" y="488"/>
                    <a:pt x="187" y="487"/>
                  </a:cubicBezTo>
                  <a:cubicBezTo>
                    <a:pt x="187" y="487"/>
                    <a:pt x="184" y="487"/>
                    <a:pt x="183" y="486"/>
                  </a:cubicBezTo>
                  <a:cubicBezTo>
                    <a:pt x="183" y="485"/>
                    <a:pt x="184" y="487"/>
                    <a:pt x="186" y="486"/>
                  </a:cubicBezTo>
                  <a:cubicBezTo>
                    <a:pt x="185" y="486"/>
                    <a:pt x="185" y="486"/>
                    <a:pt x="185" y="486"/>
                  </a:cubicBezTo>
                  <a:cubicBezTo>
                    <a:pt x="188" y="485"/>
                    <a:pt x="190" y="487"/>
                    <a:pt x="193" y="486"/>
                  </a:cubicBezTo>
                  <a:cubicBezTo>
                    <a:pt x="192" y="486"/>
                    <a:pt x="192" y="486"/>
                    <a:pt x="192" y="486"/>
                  </a:cubicBezTo>
                  <a:cubicBezTo>
                    <a:pt x="195" y="486"/>
                    <a:pt x="195" y="486"/>
                    <a:pt x="195" y="486"/>
                  </a:cubicBezTo>
                  <a:cubicBezTo>
                    <a:pt x="193" y="486"/>
                    <a:pt x="194" y="485"/>
                    <a:pt x="194" y="484"/>
                  </a:cubicBezTo>
                  <a:cubicBezTo>
                    <a:pt x="192" y="484"/>
                    <a:pt x="194" y="485"/>
                    <a:pt x="193" y="485"/>
                  </a:cubicBezTo>
                  <a:cubicBezTo>
                    <a:pt x="192" y="484"/>
                    <a:pt x="190" y="484"/>
                    <a:pt x="191" y="483"/>
                  </a:cubicBezTo>
                  <a:cubicBezTo>
                    <a:pt x="192" y="484"/>
                    <a:pt x="193" y="483"/>
                    <a:pt x="194" y="483"/>
                  </a:cubicBezTo>
                  <a:cubicBezTo>
                    <a:pt x="195" y="483"/>
                    <a:pt x="192" y="483"/>
                    <a:pt x="193" y="482"/>
                  </a:cubicBezTo>
                  <a:cubicBezTo>
                    <a:pt x="194" y="483"/>
                    <a:pt x="194" y="483"/>
                    <a:pt x="194" y="483"/>
                  </a:cubicBezTo>
                  <a:cubicBezTo>
                    <a:pt x="194" y="480"/>
                    <a:pt x="194" y="478"/>
                    <a:pt x="190" y="476"/>
                  </a:cubicBezTo>
                  <a:cubicBezTo>
                    <a:pt x="191" y="475"/>
                    <a:pt x="191" y="475"/>
                    <a:pt x="193" y="474"/>
                  </a:cubicBezTo>
                  <a:cubicBezTo>
                    <a:pt x="192" y="474"/>
                    <a:pt x="191" y="474"/>
                    <a:pt x="191" y="473"/>
                  </a:cubicBezTo>
                  <a:cubicBezTo>
                    <a:pt x="193" y="473"/>
                    <a:pt x="193" y="473"/>
                    <a:pt x="193" y="473"/>
                  </a:cubicBezTo>
                  <a:cubicBezTo>
                    <a:pt x="194" y="472"/>
                    <a:pt x="192" y="472"/>
                    <a:pt x="191" y="471"/>
                  </a:cubicBezTo>
                  <a:cubicBezTo>
                    <a:pt x="193" y="471"/>
                    <a:pt x="193" y="471"/>
                    <a:pt x="193" y="471"/>
                  </a:cubicBezTo>
                  <a:cubicBezTo>
                    <a:pt x="194" y="471"/>
                    <a:pt x="192" y="470"/>
                    <a:pt x="191" y="470"/>
                  </a:cubicBezTo>
                  <a:cubicBezTo>
                    <a:pt x="193" y="470"/>
                    <a:pt x="193" y="470"/>
                    <a:pt x="193" y="470"/>
                  </a:cubicBezTo>
                  <a:cubicBezTo>
                    <a:pt x="191" y="470"/>
                    <a:pt x="191" y="470"/>
                    <a:pt x="191" y="470"/>
                  </a:cubicBezTo>
                  <a:cubicBezTo>
                    <a:pt x="191" y="469"/>
                    <a:pt x="191" y="468"/>
                    <a:pt x="193" y="469"/>
                  </a:cubicBezTo>
                  <a:cubicBezTo>
                    <a:pt x="193" y="469"/>
                    <a:pt x="192" y="468"/>
                    <a:pt x="192" y="468"/>
                  </a:cubicBezTo>
                  <a:cubicBezTo>
                    <a:pt x="193" y="468"/>
                    <a:pt x="193" y="467"/>
                    <a:pt x="193" y="466"/>
                  </a:cubicBezTo>
                  <a:cubicBezTo>
                    <a:pt x="192" y="466"/>
                    <a:pt x="191" y="466"/>
                    <a:pt x="190" y="466"/>
                  </a:cubicBezTo>
                  <a:cubicBezTo>
                    <a:pt x="188" y="465"/>
                    <a:pt x="190" y="466"/>
                    <a:pt x="189" y="465"/>
                  </a:cubicBezTo>
                  <a:cubicBezTo>
                    <a:pt x="190" y="465"/>
                    <a:pt x="191" y="465"/>
                    <a:pt x="192" y="465"/>
                  </a:cubicBezTo>
                  <a:cubicBezTo>
                    <a:pt x="195" y="465"/>
                    <a:pt x="192" y="462"/>
                    <a:pt x="193" y="461"/>
                  </a:cubicBezTo>
                  <a:cubicBezTo>
                    <a:pt x="192" y="460"/>
                    <a:pt x="192" y="460"/>
                    <a:pt x="192" y="460"/>
                  </a:cubicBezTo>
                  <a:cubicBezTo>
                    <a:pt x="195" y="460"/>
                    <a:pt x="193" y="459"/>
                    <a:pt x="194" y="458"/>
                  </a:cubicBezTo>
                  <a:cubicBezTo>
                    <a:pt x="193" y="458"/>
                    <a:pt x="191" y="457"/>
                    <a:pt x="191" y="456"/>
                  </a:cubicBezTo>
                  <a:cubicBezTo>
                    <a:pt x="189" y="455"/>
                    <a:pt x="193" y="457"/>
                    <a:pt x="195" y="457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5"/>
                    <a:pt x="193" y="454"/>
                    <a:pt x="194" y="454"/>
                  </a:cubicBezTo>
                  <a:cubicBezTo>
                    <a:pt x="194" y="454"/>
                    <a:pt x="194" y="454"/>
                    <a:pt x="194" y="454"/>
                  </a:cubicBezTo>
                  <a:cubicBezTo>
                    <a:pt x="195" y="454"/>
                    <a:pt x="196" y="455"/>
                    <a:pt x="196" y="454"/>
                  </a:cubicBezTo>
                  <a:cubicBezTo>
                    <a:pt x="194" y="453"/>
                    <a:pt x="196" y="453"/>
                    <a:pt x="194" y="452"/>
                  </a:cubicBezTo>
                  <a:cubicBezTo>
                    <a:pt x="195" y="452"/>
                    <a:pt x="195" y="452"/>
                    <a:pt x="195" y="452"/>
                  </a:cubicBezTo>
                  <a:cubicBezTo>
                    <a:pt x="194" y="451"/>
                    <a:pt x="194" y="451"/>
                    <a:pt x="194" y="451"/>
                  </a:cubicBezTo>
                  <a:cubicBezTo>
                    <a:pt x="195" y="451"/>
                    <a:pt x="195" y="451"/>
                    <a:pt x="195" y="451"/>
                  </a:cubicBezTo>
                  <a:cubicBezTo>
                    <a:pt x="196" y="453"/>
                    <a:pt x="196" y="453"/>
                    <a:pt x="196" y="453"/>
                  </a:cubicBezTo>
                  <a:cubicBezTo>
                    <a:pt x="197" y="452"/>
                    <a:pt x="195" y="452"/>
                    <a:pt x="194" y="451"/>
                  </a:cubicBezTo>
                  <a:cubicBezTo>
                    <a:pt x="193" y="450"/>
                    <a:pt x="195" y="450"/>
                    <a:pt x="195" y="451"/>
                  </a:cubicBezTo>
                  <a:cubicBezTo>
                    <a:pt x="196" y="451"/>
                    <a:pt x="195" y="451"/>
                    <a:pt x="195" y="451"/>
                  </a:cubicBezTo>
                  <a:cubicBezTo>
                    <a:pt x="196" y="452"/>
                    <a:pt x="196" y="451"/>
                    <a:pt x="196" y="452"/>
                  </a:cubicBezTo>
                  <a:cubicBezTo>
                    <a:pt x="196" y="451"/>
                    <a:pt x="195" y="450"/>
                    <a:pt x="195" y="450"/>
                  </a:cubicBezTo>
                  <a:cubicBezTo>
                    <a:pt x="195" y="451"/>
                    <a:pt x="196" y="450"/>
                    <a:pt x="197" y="451"/>
                  </a:cubicBezTo>
                  <a:cubicBezTo>
                    <a:pt x="196" y="450"/>
                    <a:pt x="197" y="450"/>
                    <a:pt x="196" y="450"/>
                  </a:cubicBezTo>
                  <a:cubicBezTo>
                    <a:pt x="196" y="450"/>
                    <a:pt x="195" y="449"/>
                    <a:pt x="194" y="449"/>
                  </a:cubicBezTo>
                  <a:cubicBezTo>
                    <a:pt x="194" y="448"/>
                    <a:pt x="194" y="448"/>
                    <a:pt x="195" y="448"/>
                  </a:cubicBezTo>
                  <a:cubicBezTo>
                    <a:pt x="195" y="449"/>
                    <a:pt x="195" y="449"/>
                    <a:pt x="195" y="449"/>
                  </a:cubicBezTo>
                  <a:cubicBezTo>
                    <a:pt x="195" y="448"/>
                    <a:pt x="196" y="448"/>
                    <a:pt x="194" y="447"/>
                  </a:cubicBezTo>
                  <a:cubicBezTo>
                    <a:pt x="196" y="449"/>
                    <a:pt x="196" y="449"/>
                    <a:pt x="196" y="449"/>
                  </a:cubicBezTo>
                  <a:cubicBezTo>
                    <a:pt x="196" y="448"/>
                    <a:pt x="196" y="448"/>
                    <a:pt x="196" y="447"/>
                  </a:cubicBezTo>
                  <a:cubicBezTo>
                    <a:pt x="197" y="448"/>
                    <a:pt x="198" y="450"/>
                    <a:pt x="199" y="450"/>
                  </a:cubicBezTo>
                  <a:cubicBezTo>
                    <a:pt x="198" y="448"/>
                    <a:pt x="198" y="448"/>
                    <a:pt x="198" y="448"/>
                  </a:cubicBezTo>
                  <a:cubicBezTo>
                    <a:pt x="199" y="448"/>
                    <a:pt x="199" y="448"/>
                    <a:pt x="199" y="449"/>
                  </a:cubicBezTo>
                  <a:cubicBezTo>
                    <a:pt x="200" y="449"/>
                    <a:pt x="198" y="444"/>
                    <a:pt x="199" y="445"/>
                  </a:cubicBezTo>
                  <a:cubicBezTo>
                    <a:pt x="200" y="447"/>
                    <a:pt x="200" y="447"/>
                    <a:pt x="201" y="447"/>
                  </a:cubicBezTo>
                  <a:cubicBezTo>
                    <a:pt x="200" y="446"/>
                    <a:pt x="200" y="446"/>
                    <a:pt x="200" y="446"/>
                  </a:cubicBezTo>
                  <a:cubicBezTo>
                    <a:pt x="200" y="446"/>
                    <a:pt x="201" y="448"/>
                    <a:pt x="200" y="447"/>
                  </a:cubicBezTo>
                  <a:cubicBezTo>
                    <a:pt x="199" y="446"/>
                    <a:pt x="200" y="446"/>
                    <a:pt x="200" y="445"/>
                  </a:cubicBezTo>
                  <a:cubicBezTo>
                    <a:pt x="200" y="446"/>
                    <a:pt x="201" y="447"/>
                    <a:pt x="202" y="447"/>
                  </a:cubicBezTo>
                  <a:cubicBezTo>
                    <a:pt x="202" y="447"/>
                    <a:pt x="202" y="447"/>
                    <a:pt x="202" y="447"/>
                  </a:cubicBezTo>
                  <a:cubicBezTo>
                    <a:pt x="205" y="449"/>
                    <a:pt x="200" y="450"/>
                    <a:pt x="204" y="454"/>
                  </a:cubicBezTo>
                  <a:cubicBezTo>
                    <a:pt x="205" y="456"/>
                    <a:pt x="206" y="463"/>
                    <a:pt x="206" y="463"/>
                  </a:cubicBezTo>
                  <a:cubicBezTo>
                    <a:pt x="214" y="451"/>
                    <a:pt x="212" y="449"/>
                    <a:pt x="214" y="446"/>
                  </a:cubicBezTo>
                  <a:cubicBezTo>
                    <a:pt x="214" y="447"/>
                    <a:pt x="214" y="447"/>
                    <a:pt x="214" y="447"/>
                  </a:cubicBezTo>
                  <a:cubicBezTo>
                    <a:pt x="214" y="446"/>
                    <a:pt x="214" y="446"/>
                    <a:pt x="214" y="446"/>
                  </a:cubicBezTo>
                  <a:cubicBezTo>
                    <a:pt x="214" y="446"/>
                    <a:pt x="215" y="446"/>
                    <a:pt x="215" y="446"/>
                  </a:cubicBezTo>
                  <a:cubicBezTo>
                    <a:pt x="215" y="446"/>
                    <a:pt x="215" y="447"/>
                    <a:pt x="216" y="445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5"/>
                    <a:pt x="217" y="443"/>
                    <a:pt x="217" y="443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7"/>
                    <a:pt x="217" y="446"/>
                    <a:pt x="217" y="447"/>
                  </a:cubicBezTo>
                  <a:cubicBezTo>
                    <a:pt x="217" y="445"/>
                    <a:pt x="217" y="447"/>
                    <a:pt x="218" y="445"/>
                  </a:cubicBezTo>
                  <a:cubicBezTo>
                    <a:pt x="218" y="445"/>
                    <a:pt x="218" y="445"/>
                    <a:pt x="218" y="445"/>
                  </a:cubicBezTo>
                  <a:cubicBezTo>
                    <a:pt x="219" y="445"/>
                    <a:pt x="219" y="444"/>
                    <a:pt x="220" y="444"/>
                  </a:cubicBezTo>
                  <a:cubicBezTo>
                    <a:pt x="220" y="444"/>
                    <a:pt x="219" y="446"/>
                    <a:pt x="219" y="446"/>
                  </a:cubicBezTo>
                  <a:cubicBezTo>
                    <a:pt x="219" y="447"/>
                    <a:pt x="219" y="447"/>
                    <a:pt x="220" y="447"/>
                  </a:cubicBezTo>
                  <a:cubicBezTo>
                    <a:pt x="220" y="447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6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8"/>
                  </a:cubicBezTo>
                  <a:cubicBezTo>
                    <a:pt x="220" y="449"/>
                    <a:pt x="220" y="449"/>
                    <a:pt x="220" y="449"/>
                  </a:cubicBezTo>
                  <a:cubicBezTo>
                    <a:pt x="220" y="449"/>
                    <a:pt x="221" y="448"/>
                    <a:pt x="221" y="447"/>
                  </a:cubicBezTo>
                  <a:cubicBezTo>
                    <a:pt x="222" y="449"/>
                    <a:pt x="224" y="448"/>
                    <a:pt x="225" y="448"/>
                  </a:cubicBezTo>
                  <a:cubicBezTo>
                    <a:pt x="225" y="448"/>
                    <a:pt x="224" y="449"/>
                    <a:pt x="225" y="449"/>
                  </a:cubicBezTo>
                  <a:cubicBezTo>
                    <a:pt x="225" y="449"/>
                    <a:pt x="226" y="448"/>
                    <a:pt x="226" y="449"/>
                  </a:cubicBezTo>
                  <a:cubicBezTo>
                    <a:pt x="226" y="448"/>
                    <a:pt x="225" y="450"/>
                    <a:pt x="225" y="450"/>
                  </a:cubicBezTo>
                  <a:cubicBezTo>
                    <a:pt x="225" y="451"/>
                    <a:pt x="226" y="449"/>
                    <a:pt x="226" y="449"/>
                  </a:cubicBezTo>
                  <a:cubicBezTo>
                    <a:pt x="225" y="452"/>
                    <a:pt x="229" y="450"/>
                    <a:pt x="229" y="452"/>
                  </a:cubicBezTo>
                  <a:cubicBezTo>
                    <a:pt x="229" y="451"/>
                    <a:pt x="228" y="452"/>
                    <a:pt x="227" y="452"/>
                  </a:cubicBezTo>
                  <a:cubicBezTo>
                    <a:pt x="228" y="452"/>
                    <a:pt x="229" y="452"/>
                    <a:pt x="232" y="452"/>
                  </a:cubicBezTo>
                  <a:cubicBezTo>
                    <a:pt x="230" y="453"/>
                    <a:pt x="230" y="453"/>
                    <a:pt x="230" y="453"/>
                  </a:cubicBezTo>
                  <a:cubicBezTo>
                    <a:pt x="230" y="453"/>
                    <a:pt x="231" y="453"/>
                    <a:pt x="232" y="453"/>
                  </a:cubicBezTo>
                  <a:cubicBezTo>
                    <a:pt x="233" y="452"/>
                    <a:pt x="234" y="452"/>
                    <a:pt x="234" y="452"/>
                  </a:cubicBezTo>
                  <a:cubicBezTo>
                    <a:pt x="234" y="452"/>
                    <a:pt x="234" y="452"/>
                    <a:pt x="234" y="452"/>
                  </a:cubicBezTo>
                  <a:cubicBezTo>
                    <a:pt x="235" y="453"/>
                    <a:pt x="235" y="452"/>
                    <a:pt x="236" y="453"/>
                  </a:cubicBezTo>
                  <a:cubicBezTo>
                    <a:pt x="235" y="454"/>
                    <a:pt x="235" y="453"/>
                    <a:pt x="234" y="454"/>
                  </a:cubicBezTo>
                  <a:cubicBezTo>
                    <a:pt x="232" y="455"/>
                    <a:pt x="233" y="456"/>
                    <a:pt x="233" y="456"/>
                  </a:cubicBezTo>
                  <a:cubicBezTo>
                    <a:pt x="235" y="456"/>
                    <a:pt x="235" y="456"/>
                    <a:pt x="235" y="456"/>
                  </a:cubicBezTo>
                  <a:cubicBezTo>
                    <a:pt x="236" y="456"/>
                    <a:pt x="234" y="457"/>
                    <a:pt x="234" y="457"/>
                  </a:cubicBezTo>
                  <a:cubicBezTo>
                    <a:pt x="239" y="456"/>
                    <a:pt x="239" y="456"/>
                    <a:pt x="239" y="456"/>
                  </a:cubicBezTo>
                  <a:cubicBezTo>
                    <a:pt x="238" y="456"/>
                    <a:pt x="237" y="458"/>
                    <a:pt x="236" y="457"/>
                  </a:cubicBezTo>
                  <a:cubicBezTo>
                    <a:pt x="237" y="458"/>
                    <a:pt x="240" y="458"/>
                    <a:pt x="241" y="458"/>
                  </a:cubicBezTo>
                  <a:cubicBezTo>
                    <a:pt x="241" y="459"/>
                    <a:pt x="243" y="459"/>
                    <a:pt x="243" y="460"/>
                  </a:cubicBezTo>
                  <a:cubicBezTo>
                    <a:pt x="242" y="460"/>
                    <a:pt x="243" y="459"/>
                    <a:pt x="242" y="460"/>
                  </a:cubicBezTo>
                  <a:cubicBezTo>
                    <a:pt x="240" y="461"/>
                    <a:pt x="240" y="461"/>
                    <a:pt x="240" y="461"/>
                  </a:cubicBezTo>
                  <a:cubicBezTo>
                    <a:pt x="240" y="460"/>
                    <a:pt x="238" y="461"/>
                    <a:pt x="237" y="461"/>
                  </a:cubicBezTo>
                  <a:cubicBezTo>
                    <a:pt x="238" y="462"/>
                    <a:pt x="238" y="463"/>
                    <a:pt x="237" y="464"/>
                  </a:cubicBezTo>
                  <a:cubicBezTo>
                    <a:pt x="240" y="463"/>
                    <a:pt x="239" y="465"/>
                    <a:pt x="242" y="465"/>
                  </a:cubicBezTo>
                  <a:cubicBezTo>
                    <a:pt x="242" y="466"/>
                    <a:pt x="240" y="466"/>
                    <a:pt x="239" y="466"/>
                  </a:cubicBezTo>
                  <a:cubicBezTo>
                    <a:pt x="240" y="467"/>
                    <a:pt x="240" y="468"/>
                    <a:pt x="240" y="469"/>
                  </a:cubicBezTo>
                  <a:cubicBezTo>
                    <a:pt x="240" y="469"/>
                    <a:pt x="240" y="469"/>
                    <a:pt x="240" y="469"/>
                  </a:cubicBezTo>
                  <a:cubicBezTo>
                    <a:pt x="240" y="470"/>
                    <a:pt x="240" y="472"/>
                    <a:pt x="242" y="472"/>
                  </a:cubicBezTo>
                  <a:cubicBezTo>
                    <a:pt x="241" y="472"/>
                    <a:pt x="241" y="472"/>
                    <a:pt x="241" y="472"/>
                  </a:cubicBezTo>
                  <a:cubicBezTo>
                    <a:pt x="240" y="473"/>
                    <a:pt x="244" y="472"/>
                    <a:pt x="243" y="474"/>
                  </a:cubicBezTo>
                  <a:cubicBezTo>
                    <a:pt x="242" y="473"/>
                    <a:pt x="242" y="473"/>
                    <a:pt x="242" y="473"/>
                  </a:cubicBezTo>
                  <a:cubicBezTo>
                    <a:pt x="243" y="474"/>
                    <a:pt x="241" y="475"/>
                    <a:pt x="243" y="476"/>
                  </a:cubicBezTo>
                  <a:cubicBezTo>
                    <a:pt x="242" y="476"/>
                    <a:pt x="242" y="476"/>
                    <a:pt x="241" y="475"/>
                  </a:cubicBezTo>
                  <a:cubicBezTo>
                    <a:pt x="242" y="476"/>
                    <a:pt x="242" y="477"/>
                    <a:pt x="243" y="478"/>
                  </a:cubicBezTo>
                  <a:cubicBezTo>
                    <a:pt x="241" y="478"/>
                    <a:pt x="241" y="478"/>
                    <a:pt x="241" y="478"/>
                  </a:cubicBezTo>
                  <a:cubicBezTo>
                    <a:pt x="240" y="478"/>
                    <a:pt x="244" y="478"/>
                    <a:pt x="243" y="479"/>
                  </a:cubicBezTo>
                  <a:cubicBezTo>
                    <a:pt x="243" y="479"/>
                    <a:pt x="242" y="480"/>
                    <a:pt x="242" y="480"/>
                  </a:cubicBezTo>
                  <a:cubicBezTo>
                    <a:pt x="243" y="480"/>
                    <a:pt x="243" y="481"/>
                    <a:pt x="243" y="481"/>
                  </a:cubicBezTo>
                  <a:cubicBezTo>
                    <a:pt x="241" y="482"/>
                    <a:pt x="241" y="482"/>
                    <a:pt x="241" y="482"/>
                  </a:cubicBezTo>
                  <a:cubicBezTo>
                    <a:pt x="241" y="486"/>
                    <a:pt x="241" y="490"/>
                    <a:pt x="243" y="494"/>
                  </a:cubicBezTo>
                  <a:cubicBezTo>
                    <a:pt x="240" y="494"/>
                    <a:pt x="241" y="493"/>
                    <a:pt x="240" y="493"/>
                  </a:cubicBezTo>
                  <a:cubicBezTo>
                    <a:pt x="242" y="493"/>
                    <a:pt x="240" y="494"/>
                    <a:pt x="241" y="495"/>
                  </a:cubicBezTo>
                  <a:cubicBezTo>
                    <a:pt x="241" y="495"/>
                    <a:pt x="241" y="495"/>
                    <a:pt x="241" y="495"/>
                  </a:cubicBezTo>
                  <a:cubicBezTo>
                    <a:pt x="241" y="496"/>
                    <a:pt x="240" y="496"/>
                    <a:pt x="240" y="497"/>
                  </a:cubicBezTo>
                  <a:cubicBezTo>
                    <a:pt x="241" y="497"/>
                    <a:pt x="241" y="497"/>
                    <a:pt x="241" y="497"/>
                  </a:cubicBezTo>
                  <a:cubicBezTo>
                    <a:pt x="242" y="497"/>
                    <a:pt x="238" y="498"/>
                    <a:pt x="241" y="498"/>
                  </a:cubicBezTo>
                  <a:cubicBezTo>
                    <a:pt x="239" y="499"/>
                    <a:pt x="239" y="499"/>
                    <a:pt x="239" y="499"/>
                  </a:cubicBezTo>
                  <a:cubicBezTo>
                    <a:pt x="242" y="499"/>
                    <a:pt x="238" y="499"/>
                    <a:pt x="240" y="500"/>
                  </a:cubicBezTo>
                  <a:cubicBezTo>
                    <a:pt x="240" y="500"/>
                    <a:pt x="240" y="500"/>
                    <a:pt x="240" y="500"/>
                  </a:cubicBezTo>
                  <a:cubicBezTo>
                    <a:pt x="239" y="501"/>
                    <a:pt x="243" y="502"/>
                    <a:pt x="241" y="502"/>
                  </a:cubicBezTo>
                  <a:cubicBezTo>
                    <a:pt x="241" y="503"/>
                    <a:pt x="242" y="504"/>
                    <a:pt x="244" y="504"/>
                  </a:cubicBezTo>
                  <a:cubicBezTo>
                    <a:pt x="241" y="504"/>
                    <a:pt x="241" y="504"/>
                    <a:pt x="241" y="504"/>
                  </a:cubicBezTo>
                  <a:cubicBezTo>
                    <a:pt x="242" y="507"/>
                    <a:pt x="241" y="511"/>
                    <a:pt x="244" y="513"/>
                  </a:cubicBezTo>
                  <a:cubicBezTo>
                    <a:pt x="243" y="513"/>
                    <a:pt x="243" y="513"/>
                    <a:pt x="243" y="513"/>
                  </a:cubicBezTo>
                  <a:cubicBezTo>
                    <a:pt x="245" y="515"/>
                    <a:pt x="241" y="517"/>
                    <a:pt x="245" y="518"/>
                  </a:cubicBezTo>
                  <a:cubicBezTo>
                    <a:pt x="247" y="518"/>
                    <a:pt x="247" y="518"/>
                    <a:pt x="247" y="518"/>
                  </a:cubicBezTo>
                  <a:cubicBezTo>
                    <a:pt x="244" y="519"/>
                    <a:pt x="244" y="519"/>
                    <a:pt x="244" y="519"/>
                  </a:cubicBezTo>
                  <a:cubicBezTo>
                    <a:pt x="246" y="519"/>
                    <a:pt x="245" y="520"/>
                    <a:pt x="247" y="521"/>
                  </a:cubicBezTo>
                  <a:cubicBezTo>
                    <a:pt x="245" y="521"/>
                    <a:pt x="245" y="521"/>
                    <a:pt x="245" y="521"/>
                  </a:cubicBezTo>
                  <a:cubicBezTo>
                    <a:pt x="245" y="521"/>
                    <a:pt x="247" y="522"/>
                    <a:pt x="247" y="523"/>
                  </a:cubicBezTo>
                  <a:cubicBezTo>
                    <a:pt x="246" y="523"/>
                    <a:pt x="246" y="523"/>
                    <a:pt x="246" y="523"/>
                  </a:cubicBezTo>
                  <a:cubicBezTo>
                    <a:pt x="243" y="527"/>
                    <a:pt x="241" y="532"/>
                    <a:pt x="246" y="534"/>
                  </a:cubicBezTo>
                  <a:cubicBezTo>
                    <a:pt x="247" y="535"/>
                    <a:pt x="243" y="535"/>
                    <a:pt x="244" y="536"/>
                  </a:cubicBezTo>
                  <a:cubicBezTo>
                    <a:pt x="247" y="538"/>
                    <a:pt x="245" y="541"/>
                    <a:pt x="247" y="543"/>
                  </a:cubicBezTo>
                  <a:cubicBezTo>
                    <a:pt x="246" y="546"/>
                    <a:pt x="244" y="545"/>
                    <a:pt x="243" y="548"/>
                  </a:cubicBezTo>
                  <a:cubicBezTo>
                    <a:pt x="243" y="547"/>
                    <a:pt x="243" y="547"/>
                    <a:pt x="243" y="547"/>
                  </a:cubicBezTo>
                  <a:cubicBezTo>
                    <a:pt x="242" y="549"/>
                    <a:pt x="241" y="547"/>
                    <a:pt x="240" y="546"/>
                  </a:cubicBezTo>
                  <a:cubicBezTo>
                    <a:pt x="240" y="547"/>
                    <a:pt x="239" y="547"/>
                    <a:pt x="240" y="549"/>
                  </a:cubicBezTo>
                  <a:cubicBezTo>
                    <a:pt x="239" y="550"/>
                    <a:pt x="238" y="546"/>
                    <a:pt x="238" y="547"/>
                  </a:cubicBezTo>
                  <a:cubicBezTo>
                    <a:pt x="238" y="546"/>
                    <a:pt x="238" y="548"/>
                    <a:pt x="238" y="548"/>
                  </a:cubicBezTo>
                  <a:cubicBezTo>
                    <a:pt x="236" y="550"/>
                    <a:pt x="238" y="546"/>
                    <a:pt x="235" y="545"/>
                  </a:cubicBezTo>
                  <a:cubicBezTo>
                    <a:pt x="232" y="546"/>
                    <a:pt x="228" y="548"/>
                    <a:pt x="225" y="547"/>
                  </a:cubicBezTo>
                  <a:cubicBezTo>
                    <a:pt x="225" y="547"/>
                    <a:pt x="225" y="549"/>
                    <a:pt x="225" y="549"/>
                  </a:cubicBezTo>
                  <a:cubicBezTo>
                    <a:pt x="224" y="546"/>
                    <a:pt x="224" y="550"/>
                    <a:pt x="223" y="549"/>
                  </a:cubicBezTo>
                  <a:cubicBezTo>
                    <a:pt x="223" y="548"/>
                    <a:pt x="223" y="548"/>
                    <a:pt x="223" y="547"/>
                  </a:cubicBezTo>
                  <a:cubicBezTo>
                    <a:pt x="222" y="546"/>
                    <a:pt x="220" y="548"/>
                    <a:pt x="219" y="547"/>
                  </a:cubicBezTo>
                  <a:cubicBezTo>
                    <a:pt x="218" y="549"/>
                    <a:pt x="216" y="546"/>
                    <a:pt x="215" y="548"/>
                  </a:cubicBezTo>
                  <a:cubicBezTo>
                    <a:pt x="215" y="546"/>
                    <a:pt x="214" y="547"/>
                    <a:pt x="214" y="546"/>
                  </a:cubicBezTo>
                  <a:cubicBezTo>
                    <a:pt x="213" y="550"/>
                    <a:pt x="211" y="545"/>
                    <a:pt x="210" y="547"/>
                  </a:cubicBezTo>
                  <a:cubicBezTo>
                    <a:pt x="210" y="547"/>
                    <a:pt x="210" y="547"/>
                    <a:pt x="210" y="547"/>
                  </a:cubicBezTo>
                  <a:cubicBezTo>
                    <a:pt x="206" y="547"/>
                    <a:pt x="202" y="547"/>
                    <a:pt x="198" y="549"/>
                  </a:cubicBezTo>
                  <a:cubicBezTo>
                    <a:pt x="195" y="549"/>
                    <a:pt x="193" y="546"/>
                    <a:pt x="190" y="547"/>
                  </a:cubicBezTo>
                  <a:cubicBezTo>
                    <a:pt x="190" y="548"/>
                    <a:pt x="190" y="549"/>
                    <a:pt x="190" y="549"/>
                  </a:cubicBezTo>
                  <a:cubicBezTo>
                    <a:pt x="189" y="549"/>
                    <a:pt x="190" y="548"/>
                    <a:pt x="190" y="547"/>
                  </a:cubicBezTo>
                  <a:cubicBezTo>
                    <a:pt x="188" y="549"/>
                    <a:pt x="187" y="547"/>
                    <a:pt x="185" y="547"/>
                  </a:cubicBezTo>
                  <a:cubicBezTo>
                    <a:pt x="185" y="548"/>
                    <a:pt x="184" y="548"/>
                    <a:pt x="185" y="549"/>
                  </a:cubicBezTo>
                  <a:cubicBezTo>
                    <a:pt x="183" y="546"/>
                    <a:pt x="181" y="550"/>
                    <a:pt x="179" y="548"/>
                  </a:cubicBezTo>
                  <a:cubicBezTo>
                    <a:pt x="179" y="552"/>
                    <a:pt x="178" y="550"/>
                    <a:pt x="177" y="551"/>
                  </a:cubicBezTo>
                  <a:cubicBezTo>
                    <a:pt x="177" y="551"/>
                    <a:pt x="177" y="550"/>
                    <a:pt x="177" y="549"/>
                  </a:cubicBezTo>
                  <a:cubicBezTo>
                    <a:pt x="175" y="550"/>
                    <a:pt x="175" y="550"/>
                    <a:pt x="173" y="549"/>
                  </a:cubicBezTo>
                  <a:cubicBezTo>
                    <a:pt x="172" y="549"/>
                    <a:pt x="172" y="551"/>
                    <a:pt x="171" y="551"/>
                  </a:cubicBezTo>
                  <a:cubicBezTo>
                    <a:pt x="171" y="548"/>
                    <a:pt x="170" y="550"/>
                    <a:pt x="169" y="550"/>
                  </a:cubicBezTo>
                  <a:cubicBezTo>
                    <a:pt x="169" y="552"/>
                    <a:pt x="168" y="553"/>
                    <a:pt x="167" y="552"/>
                  </a:cubicBezTo>
                  <a:cubicBezTo>
                    <a:pt x="168" y="549"/>
                    <a:pt x="168" y="549"/>
                    <a:pt x="168" y="549"/>
                  </a:cubicBezTo>
                  <a:cubicBezTo>
                    <a:pt x="165" y="551"/>
                    <a:pt x="162" y="548"/>
                    <a:pt x="159" y="551"/>
                  </a:cubicBezTo>
                  <a:cubicBezTo>
                    <a:pt x="159" y="549"/>
                    <a:pt x="159" y="549"/>
                    <a:pt x="159" y="549"/>
                  </a:cubicBezTo>
                  <a:cubicBezTo>
                    <a:pt x="156" y="550"/>
                    <a:pt x="154" y="548"/>
                    <a:pt x="151" y="549"/>
                  </a:cubicBezTo>
                  <a:cubicBezTo>
                    <a:pt x="150" y="548"/>
                    <a:pt x="150" y="547"/>
                    <a:pt x="149" y="547"/>
                  </a:cubicBezTo>
                  <a:cubicBezTo>
                    <a:pt x="148" y="548"/>
                    <a:pt x="148" y="548"/>
                    <a:pt x="146" y="549"/>
                  </a:cubicBezTo>
                  <a:cubicBezTo>
                    <a:pt x="146" y="549"/>
                    <a:pt x="146" y="548"/>
                    <a:pt x="147" y="547"/>
                  </a:cubicBezTo>
                  <a:cubicBezTo>
                    <a:pt x="146" y="546"/>
                    <a:pt x="147" y="544"/>
                    <a:pt x="145" y="545"/>
                  </a:cubicBezTo>
                  <a:cubicBezTo>
                    <a:pt x="146" y="545"/>
                    <a:pt x="146" y="545"/>
                    <a:pt x="146" y="545"/>
                  </a:cubicBezTo>
                  <a:cubicBezTo>
                    <a:pt x="145" y="545"/>
                    <a:pt x="143" y="545"/>
                    <a:pt x="144" y="544"/>
                  </a:cubicBezTo>
                  <a:cubicBezTo>
                    <a:pt x="143" y="544"/>
                    <a:pt x="142" y="543"/>
                    <a:pt x="140" y="544"/>
                  </a:cubicBezTo>
                  <a:cubicBezTo>
                    <a:pt x="140" y="543"/>
                    <a:pt x="143" y="543"/>
                    <a:pt x="141" y="543"/>
                  </a:cubicBezTo>
                  <a:cubicBezTo>
                    <a:pt x="143" y="543"/>
                    <a:pt x="143" y="543"/>
                    <a:pt x="143" y="543"/>
                  </a:cubicBezTo>
                  <a:cubicBezTo>
                    <a:pt x="143" y="541"/>
                    <a:pt x="142" y="539"/>
                    <a:pt x="142" y="537"/>
                  </a:cubicBezTo>
                  <a:cubicBezTo>
                    <a:pt x="145" y="537"/>
                    <a:pt x="142" y="534"/>
                    <a:pt x="144" y="534"/>
                  </a:cubicBezTo>
                  <a:cubicBezTo>
                    <a:pt x="143" y="533"/>
                    <a:pt x="146" y="532"/>
                    <a:pt x="143" y="530"/>
                  </a:cubicBezTo>
                  <a:cubicBezTo>
                    <a:pt x="144" y="531"/>
                    <a:pt x="144" y="531"/>
                    <a:pt x="144" y="531"/>
                  </a:cubicBezTo>
                  <a:cubicBezTo>
                    <a:pt x="145" y="530"/>
                    <a:pt x="146" y="528"/>
                    <a:pt x="147" y="527"/>
                  </a:cubicBezTo>
                  <a:cubicBezTo>
                    <a:pt x="148" y="527"/>
                    <a:pt x="146" y="526"/>
                    <a:pt x="146" y="525"/>
                  </a:cubicBezTo>
                  <a:cubicBezTo>
                    <a:pt x="147" y="525"/>
                    <a:pt x="147" y="525"/>
                    <a:pt x="147" y="525"/>
                  </a:cubicBezTo>
                  <a:cubicBezTo>
                    <a:pt x="147" y="524"/>
                    <a:pt x="145" y="523"/>
                    <a:pt x="145" y="522"/>
                  </a:cubicBezTo>
                  <a:cubicBezTo>
                    <a:pt x="146" y="522"/>
                    <a:pt x="145" y="521"/>
                    <a:pt x="146" y="521"/>
                  </a:cubicBezTo>
                  <a:cubicBezTo>
                    <a:pt x="146" y="522"/>
                    <a:pt x="147" y="523"/>
                    <a:pt x="149" y="525"/>
                  </a:cubicBezTo>
                  <a:cubicBezTo>
                    <a:pt x="150" y="525"/>
                    <a:pt x="147" y="522"/>
                    <a:pt x="149" y="523"/>
                  </a:cubicBezTo>
                  <a:cubicBezTo>
                    <a:pt x="150" y="522"/>
                    <a:pt x="150" y="521"/>
                    <a:pt x="149" y="520"/>
                  </a:cubicBezTo>
                  <a:cubicBezTo>
                    <a:pt x="149" y="521"/>
                    <a:pt x="150" y="520"/>
                    <a:pt x="150" y="521"/>
                  </a:cubicBezTo>
                  <a:cubicBezTo>
                    <a:pt x="151" y="521"/>
                    <a:pt x="151" y="520"/>
                    <a:pt x="151" y="520"/>
                  </a:cubicBezTo>
                  <a:cubicBezTo>
                    <a:pt x="150" y="520"/>
                    <a:pt x="150" y="520"/>
                    <a:pt x="150" y="520"/>
                  </a:cubicBezTo>
                  <a:cubicBezTo>
                    <a:pt x="149" y="519"/>
                    <a:pt x="150" y="518"/>
                    <a:pt x="148" y="517"/>
                  </a:cubicBezTo>
                  <a:cubicBezTo>
                    <a:pt x="148" y="517"/>
                    <a:pt x="149" y="518"/>
                    <a:pt x="148" y="518"/>
                  </a:cubicBezTo>
                  <a:cubicBezTo>
                    <a:pt x="147" y="517"/>
                    <a:pt x="148" y="516"/>
                    <a:pt x="149" y="516"/>
                  </a:cubicBezTo>
                  <a:cubicBezTo>
                    <a:pt x="150" y="517"/>
                    <a:pt x="150" y="519"/>
                    <a:pt x="151" y="519"/>
                  </a:cubicBezTo>
                  <a:cubicBezTo>
                    <a:pt x="150" y="515"/>
                    <a:pt x="150" y="515"/>
                    <a:pt x="150" y="515"/>
                  </a:cubicBezTo>
                  <a:cubicBezTo>
                    <a:pt x="150" y="516"/>
                    <a:pt x="149" y="516"/>
                    <a:pt x="148" y="515"/>
                  </a:cubicBezTo>
                  <a:cubicBezTo>
                    <a:pt x="148" y="516"/>
                    <a:pt x="148" y="516"/>
                    <a:pt x="148" y="516"/>
                  </a:cubicBezTo>
                  <a:cubicBezTo>
                    <a:pt x="147" y="515"/>
                    <a:pt x="147" y="515"/>
                    <a:pt x="147" y="515"/>
                  </a:cubicBezTo>
                  <a:cubicBezTo>
                    <a:pt x="147" y="516"/>
                    <a:pt x="145" y="516"/>
                    <a:pt x="145" y="517"/>
                  </a:cubicBezTo>
                  <a:cubicBezTo>
                    <a:pt x="147" y="518"/>
                    <a:pt x="147" y="518"/>
                    <a:pt x="147" y="518"/>
                  </a:cubicBezTo>
                  <a:cubicBezTo>
                    <a:pt x="146" y="519"/>
                    <a:pt x="147" y="521"/>
                    <a:pt x="146" y="520"/>
                  </a:cubicBezTo>
                  <a:cubicBezTo>
                    <a:pt x="145" y="519"/>
                    <a:pt x="145" y="519"/>
                    <a:pt x="144" y="519"/>
                  </a:cubicBezTo>
                  <a:cubicBezTo>
                    <a:pt x="144" y="519"/>
                    <a:pt x="144" y="519"/>
                    <a:pt x="144" y="519"/>
                  </a:cubicBezTo>
                  <a:cubicBezTo>
                    <a:pt x="142" y="518"/>
                    <a:pt x="142" y="518"/>
                    <a:pt x="142" y="518"/>
                  </a:cubicBezTo>
                  <a:cubicBezTo>
                    <a:pt x="145" y="520"/>
                    <a:pt x="142" y="520"/>
                    <a:pt x="142" y="521"/>
                  </a:cubicBezTo>
                  <a:cubicBezTo>
                    <a:pt x="142" y="520"/>
                    <a:pt x="142" y="520"/>
                    <a:pt x="142" y="520"/>
                  </a:cubicBezTo>
                  <a:cubicBezTo>
                    <a:pt x="140" y="521"/>
                    <a:pt x="143" y="521"/>
                    <a:pt x="143" y="522"/>
                  </a:cubicBezTo>
                  <a:cubicBezTo>
                    <a:pt x="142" y="522"/>
                    <a:pt x="140" y="520"/>
                    <a:pt x="139" y="520"/>
                  </a:cubicBezTo>
                  <a:cubicBezTo>
                    <a:pt x="138" y="521"/>
                    <a:pt x="139" y="524"/>
                    <a:pt x="137" y="524"/>
                  </a:cubicBezTo>
                  <a:cubicBezTo>
                    <a:pt x="136" y="525"/>
                    <a:pt x="137" y="526"/>
                    <a:pt x="137" y="528"/>
                  </a:cubicBezTo>
                  <a:cubicBezTo>
                    <a:pt x="137" y="529"/>
                    <a:pt x="135" y="527"/>
                    <a:pt x="136" y="528"/>
                  </a:cubicBezTo>
                  <a:cubicBezTo>
                    <a:pt x="135" y="527"/>
                    <a:pt x="134" y="527"/>
                    <a:pt x="133" y="527"/>
                  </a:cubicBezTo>
                  <a:cubicBezTo>
                    <a:pt x="134" y="527"/>
                    <a:pt x="132" y="528"/>
                    <a:pt x="135" y="529"/>
                  </a:cubicBezTo>
                  <a:cubicBezTo>
                    <a:pt x="133" y="529"/>
                    <a:pt x="132" y="532"/>
                    <a:pt x="133" y="533"/>
                  </a:cubicBezTo>
                  <a:cubicBezTo>
                    <a:pt x="133" y="533"/>
                    <a:pt x="131" y="532"/>
                    <a:pt x="130" y="532"/>
                  </a:cubicBezTo>
                  <a:cubicBezTo>
                    <a:pt x="131" y="534"/>
                    <a:pt x="132" y="535"/>
                    <a:pt x="131" y="536"/>
                  </a:cubicBezTo>
                  <a:cubicBezTo>
                    <a:pt x="133" y="537"/>
                    <a:pt x="133" y="536"/>
                    <a:pt x="135" y="537"/>
                  </a:cubicBezTo>
                  <a:cubicBezTo>
                    <a:pt x="135" y="537"/>
                    <a:pt x="136" y="537"/>
                    <a:pt x="136" y="537"/>
                  </a:cubicBezTo>
                  <a:cubicBezTo>
                    <a:pt x="134" y="537"/>
                    <a:pt x="131" y="537"/>
                    <a:pt x="131" y="538"/>
                  </a:cubicBezTo>
                  <a:cubicBezTo>
                    <a:pt x="128" y="538"/>
                    <a:pt x="132" y="536"/>
                    <a:pt x="129" y="536"/>
                  </a:cubicBezTo>
                  <a:cubicBezTo>
                    <a:pt x="126" y="535"/>
                    <a:pt x="127" y="533"/>
                    <a:pt x="128" y="533"/>
                  </a:cubicBezTo>
                  <a:cubicBezTo>
                    <a:pt x="126" y="531"/>
                    <a:pt x="128" y="533"/>
                    <a:pt x="126" y="533"/>
                  </a:cubicBezTo>
                  <a:cubicBezTo>
                    <a:pt x="126" y="534"/>
                    <a:pt x="127" y="535"/>
                    <a:pt x="127" y="536"/>
                  </a:cubicBezTo>
                  <a:cubicBezTo>
                    <a:pt x="128" y="537"/>
                    <a:pt x="128" y="536"/>
                    <a:pt x="129" y="537"/>
                  </a:cubicBezTo>
                  <a:cubicBezTo>
                    <a:pt x="131" y="539"/>
                    <a:pt x="127" y="539"/>
                    <a:pt x="127" y="539"/>
                  </a:cubicBezTo>
                  <a:cubicBezTo>
                    <a:pt x="126" y="538"/>
                    <a:pt x="126" y="538"/>
                    <a:pt x="126" y="538"/>
                  </a:cubicBezTo>
                  <a:cubicBezTo>
                    <a:pt x="125" y="539"/>
                    <a:pt x="127" y="540"/>
                    <a:pt x="127" y="541"/>
                  </a:cubicBezTo>
                  <a:cubicBezTo>
                    <a:pt x="124" y="541"/>
                    <a:pt x="126" y="539"/>
                    <a:pt x="124" y="538"/>
                  </a:cubicBezTo>
                  <a:cubicBezTo>
                    <a:pt x="122" y="539"/>
                    <a:pt x="122" y="539"/>
                    <a:pt x="122" y="539"/>
                  </a:cubicBezTo>
                  <a:cubicBezTo>
                    <a:pt x="122" y="542"/>
                    <a:pt x="125" y="540"/>
                    <a:pt x="124" y="542"/>
                  </a:cubicBezTo>
                  <a:cubicBezTo>
                    <a:pt x="123" y="542"/>
                    <a:pt x="123" y="542"/>
                    <a:pt x="123" y="542"/>
                  </a:cubicBezTo>
                  <a:cubicBezTo>
                    <a:pt x="124" y="543"/>
                    <a:pt x="124" y="543"/>
                    <a:pt x="124" y="543"/>
                  </a:cubicBezTo>
                  <a:cubicBezTo>
                    <a:pt x="125" y="543"/>
                    <a:pt x="127" y="543"/>
                    <a:pt x="126" y="542"/>
                  </a:cubicBezTo>
                  <a:cubicBezTo>
                    <a:pt x="130" y="542"/>
                    <a:pt x="127" y="543"/>
                    <a:pt x="128" y="544"/>
                  </a:cubicBezTo>
                  <a:cubicBezTo>
                    <a:pt x="130" y="545"/>
                    <a:pt x="127" y="544"/>
                    <a:pt x="129" y="543"/>
                  </a:cubicBezTo>
                  <a:cubicBezTo>
                    <a:pt x="131" y="543"/>
                    <a:pt x="131" y="544"/>
                    <a:pt x="131" y="545"/>
                  </a:cubicBezTo>
                  <a:cubicBezTo>
                    <a:pt x="132" y="546"/>
                    <a:pt x="130" y="546"/>
                    <a:pt x="129" y="547"/>
                  </a:cubicBezTo>
                  <a:cubicBezTo>
                    <a:pt x="128" y="546"/>
                    <a:pt x="128" y="545"/>
                    <a:pt x="129" y="545"/>
                  </a:cubicBezTo>
                  <a:cubicBezTo>
                    <a:pt x="127" y="544"/>
                    <a:pt x="125" y="547"/>
                    <a:pt x="124" y="546"/>
                  </a:cubicBezTo>
                  <a:cubicBezTo>
                    <a:pt x="123" y="548"/>
                    <a:pt x="125" y="547"/>
                    <a:pt x="126" y="548"/>
                  </a:cubicBezTo>
                  <a:cubicBezTo>
                    <a:pt x="126" y="547"/>
                    <a:pt x="128" y="547"/>
                    <a:pt x="128" y="547"/>
                  </a:cubicBezTo>
                  <a:cubicBezTo>
                    <a:pt x="133" y="548"/>
                    <a:pt x="125" y="549"/>
                    <a:pt x="127" y="551"/>
                  </a:cubicBezTo>
                  <a:cubicBezTo>
                    <a:pt x="130" y="550"/>
                    <a:pt x="132" y="552"/>
                    <a:pt x="134" y="549"/>
                  </a:cubicBezTo>
                  <a:cubicBezTo>
                    <a:pt x="135" y="549"/>
                    <a:pt x="136" y="550"/>
                    <a:pt x="136" y="550"/>
                  </a:cubicBezTo>
                  <a:cubicBezTo>
                    <a:pt x="134" y="551"/>
                    <a:pt x="135" y="552"/>
                    <a:pt x="133" y="552"/>
                  </a:cubicBezTo>
                  <a:cubicBezTo>
                    <a:pt x="133" y="553"/>
                    <a:pt x="133" y="553"/>
                    <a:pt x="133" y="553"/>
                  </a:cubicBezTo>
                  <a:cubicBezTo>
                    <a:pt x="130" y="553"/>
                    <a:pt x="130" y="553"/>
                    <a:pt x="130" y="553"/>
                  </a:cubicBezTo>
                  <a:cubicBezTo>
                    <a:pt x="130" y="554"/>
                    <a:pt x="129" y="557"/>
                    <a:pt x="129" y="558"/>
                  </a:cubicBezTo>
                  <a:cubicBezTo>
                    <a:pt x="130" y="558"/>
                    <a:pt x="130" y="556"/>
                    <a:pt x="131" y="557"/>
                  </a:cubicBezTo>
                  <a:cubicBezTo>
                    <a:pt x="130" y="557"/>
                    <a:pt x="130" y="559"/>
                    <a:pt x="131" y="559"/>
                  </a:cubicBezTo>
                  <a:cubicBezTo>
                    <a:pt x="130" y="558"/>
                    <a:pt x="133" y="557"/>
                    <a:pt x="134" y="557"/>
                  </a:cubicBezTo>
                  <a:cubicBezTo>
                    <a:pt x="134" y="558"/>
                    <a:pt x="134" y="560"/>
                    <a:pt x="133" y="560"/>
                  </a:cubicBezTo>
                  <a:cubicBezTo>
                    <a:pt x="131" y="561"/>
                    <a:pt x="131" y="561"/>
                    <a:pt x="131" y="561"/>
                  </a:cubicBezTo>
                  <a:cubicBezTo>
                    <a:pt x="133" y="560"/>
                    <a:pt x="131" y="562"/>
                    <a:pt x="132" y="562"/>
                  </a:cubicBezTo>
                  <a:cubicBezTo>
                    <a:pt x="133" y="561"/>
                    <a:pt x="135" y="560"/>
                    <a:pt x="136" y="559"/>
                  </a:cubicBezTo>
                  <a:cubicBezTo>
                    <a:pt x="137" y="559"/>
                    <a:pt x="136" y="561"/>
                    <a:pt x="137" y="561"/>
                  </a:cubicBezTo>
                  <a:cubicBezTo>
                    <a:pt x="135" y="561"/>
                    <a:pt x="135" y="561"/>
                    <a:pt x="135" y="561"/>
                  </a:cubicBezTo>
                  <a:cubicBezTo>
                    <a:pt x="136" y="562"/>
                    <a:pt x="133" y="564"/>
                    <a:pt x="135" y="564"/>
                  </a:cubicBezTo>
                  <a:cubicBezTo>
                    <a:pt x="136" y="563"/>
                    <a:pt x="136" y="563"/>
                    <a:pt x="136" y="563"/>
                  </a:cubicBezTo>
                  <a:cubicBezTo>
                    <a:pt x="136" y="564"/>
                    <a:pt x="136" y="564"/>
                    <a:pt x="135" y="564"/>
                  </a:cubicBezTo>
                  <a:close/>
                  <a:moveTo>
                    <a:pt x="181" y="303"/>
                  </a:move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lose/>
                  <a:moveTo>
                    <a:pt x="191" y="308"/>
                  </a:moveTo>
                  <a:cubicBezTo>
                    <a:pt x="190" y="307"/>
                    <a:pt x="190" y="306"/>
                    <a:pt x="190" y="306"/>
                  </a:cubicBezTo>
                  <a:cubicBezTo>
                    <a:pt x="191" y="308"/>
                    <a:pt x="191" y="308"/>
                    <a:pt x="191" y="308"/>
                  </a:cubicBezTo>
                  <a:cubicBezTo>
                    <a:pt x="191" y="308"/>
                    <a:pt x="191" y="308"/>
                    <a:pt x="191" y="308"/>
                  </a:cubicBezTo>
                  <a:close/>
                  <a:moveTo>
                    <a:pt x="199" y="323"/>
                  </a:moveTo>
                  <a:cubicBezTo>
                    <a:pt x="199" y="323"/>
                    <a:pt x="199" y="323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200" y="324"/>
                    <a:pt x="200" y="324"/>
                  </a:cubicBezTo>
                  <a:cubicBezTo>
                    <a:pt x="200" y="324"/>
                    <a:pt x="200" y="324"/>
                    <a:pt x="200" y="324"/>
                  </a:cubicBezTo>
                  <a:cubicBezTo>
                    <a:pt x="198" y="324"/>
                    <a:pt x="198" y="324"/>
                    <a:pt x="199" y="323"/>
                  </a:cubicBezTo>
                  <a:close/>
                  <a:moveTo>
                    <a:pt x="198" y="307"/>
                  </a:moveTo>
                  <a:cubicBezTo>
                    <a:pt x="198" y="307"/>
                    <a:pt x="198" y="307"/>
                    <a:pt x="198" y="307"/>
                  </a:cubicBezTo>
                  <a:cubicBezTo>
                    <a:pt x="198" y="307"/>
                    <a:pt x="198" y="306"/>
                    <a:pt x="198" y="306"/>
                  </a:cubicBezTo>
                  <a:cubicBezTo>
                    <a:pt x="198" y="307"/>
                    <a:pt x="198" y="307"/>
                    <a:pt x="198" y="307"/>
                  </a:cubicBezTo>
                  <a:cubicBezTo>
                    <a:pt x="197" y="308"/>
                    <a:pt x="197" y="304"/>
                    <a:pt x="197" y="307"/>
                  </a:cubicBezTo>
                  <a:cubicBezTo>
                    <a:pt x="197" y="305"/>
                    <a:pt x="197" y="305"/>
                    <a:pt x="197" y="305"/>
                  </a:cubicBezTo>
                  <a:cubicBezTo>
                    <a:pt x="196" y="308"/>
                    <a:pt x="196" y="304"/>
                    <a:pt x="196" y="306"/>
                  </a:cubicBezTo>
                  <a:cubicBezTo>
                    <a:pt x="196" y="306"/>
                    <a:pt x="196" y="306"/>
                    <a:pt x="196" y="306"/>
                  </a:cubicBezTo>
                  <a:cubicBezTo>
                    <a:pt x="195" y="305"/>
                    <a:pt x="194" y="309"/>
                    <a:pt x="194" y="307"/>
                  </a:cubicBezTo>
                  <a:cubicBezTo>
                    <a:pt x="194" y="307"/>
                    <a:pt x="193" y="307"/>
                    <a:pt x="193" y="309"/>
                  </a:cubicBezTo>
                  <a:cubicBezTo>
                    <a:pt x="193" y="307"/>
                    <a:pt x="193" y="307"/>
                    <a:pt x="193" y="307"/>
                  </a:cubicBezTo>
                  <a:cubicBezTo>
                    <a:pt x="192" y="307"/>
                    <a:pt x="192" y="307"/>
                    <a:pt x="191" y="308"/>
                  </a:cubicBezTo>
                  <a:cubicBezTo>
                    <a:pt x="191" y="307"/>
                    <a:pt x="191" y="307"/>
                    <a:pt x="191" y="307"/>
                  </a:cubicBezTo>
                  <a:cubicBezTo>
                    <a:pt x="190" y="306"/>
                    <a:pt x="189" y="304"/>
                    <a:pt x="189" y="304"/>
                  </a:cubicBezTo>
                  <a:cubicBezTo>
                    <a:pt x="188" y="302"/>
                    <a:pt x="189" y="304"/>
                    <a:pt x="189" y="303"/>
                  </a:cubicBezTo>
                  <a:cubicBezTo>
                    <a:pt x="189" y="302"/>
                    <a:pt x="189" y="303"/>
                    <a:pt x="188" y="302"/>
                  </a:cubicBezTo>
                  <a:cubicBezTo>
                    <a:pt x="188" y="300"/>
                    <a:pt x="188" y="300"/>
                    <a:pt x="188" y="300"/>
                  </a:cubicBezTo>
                  <a:cubicBezTo>
                    <a:pt x="188" y="300"/>
                    <a:pt x="189" y="302"/>
                    <a:pt x="190" y="303"/>
                  </a:cubicBezTo>
                  <a:cubicBezTo>
                    <a:pt x="190" y="303"/>
                    <a:pt x="190" y="303"/>
                    <a:pt x="189" y="302"/>
                  </a:cubicBezTo>
                  <a:cubicBezTo>
                    <a:pt x="190" y="304"/>
                    <a:pt x="191" y="305"/>
                    <a:pt x="191" y="307"/>
                  </a:cubicBezTo>
                  <a:cubicBezTo>
                    <a:pt x="192" y="308"/>
                    <a:pt x="190" y="305"/>
                    <a:pt x="191" y="305"/>
                  </a:cubicBezTo>
                  <a:cubicBezTo>
                    <a:pt x="191" y="306"/>
                    <a:pt x="190" y="304"/>
                    <a:pt x="190" y="303"/>
                  </a:cubicBezTo>
                  <a:cubicBezTo>
                    <a:pt x="188" y="298"/>
                    <a:pt x="192" y="306"/>
                    <a:pt x="192" y="305"/>
                  </a:cubicBezTo>
                  <a:cubicBezTo>
                    <a:pt x="190" y="302"/>
                    <a:pt x="191" y="301"/>
                    <a:pt x="189" y="298"/>
                  </a:cubicBezTo>
                  <a:cubicBezTo>
                    <a:pt x="189" y="297"/>
                    <a:pt x="189" y="296"/>
                    <a:pt x="189" y="297"/>
                  </a:cubicBezTo>
                  <a:cubicBezTo>
                    <a:pt x="190" y="299"/>
                    <a:pt x="190" y="298"/>
                    <a:pt x="190" y="300"/>
                  </a:cubicBezTo>
                  <a:cubicBezTo>
                    <a:pt x="191" y="300"/>
                    <a:pt x="191" y="300"/>
                    <a:pt x="191" y="300"/>
                  </a:cubicBezTo>
                  <a:cubicBezTo>
                    <a:pt x="191" y="302"/>
                    <a:pt x="191" y="302"/>
                    <a:pt x="191" y="302"/>
                  </a:cubicBezTo>
                  <a:cubicBezTo>
                    <a:pt x="193" y="306"/>
                    <a:pt x="193" y="306"/>
                    <a:pt x="193" y="306"/>
                  </a:cubicBezTo>
                  <a:cubicBezTo>
                    <a:pt x="193" y="305"/>
                    <a:pt x="192" y="304"/>
                    <a:pt x="193" y="303"/>
                  </a:cubicBezTo>
                  <a:cubicBezTo>
                    <a:pt x="193" y="304"/>
                    <a:pt x="193" y="305"/>
                    <a:pt x="193" y="305"/>
                  </a:cubicBezTo>
                  <a:cubicBezTo>
                    <a:pt x="193" y="304"/>
                    <a:pt x="192" y="302"/>
                    <a:pt x="192" y="302"/>
                  </a:cubicBezTo>
                  <a:cubicBezTo>
                    <a:pt x="193" y="301"/>
                    <a:pt x="194" y="303"/>
                    <a:pt x="194" y="304"/>
                  </a:cubicBezTo>
                  <a:cubicBezTo>
                    <a:pt x="194" y="306"/>
                    <a:pt x="194" y="306"/>
                    <a:pt x="194" y="306"/>
                  </a:cubicBezTo>
                  <a:cubicBezTo>
                    <a:pt x="194" y="304"/>
                    <a:pt x="194" y="306"/>
                    <a:pt x="194" y="306"/>
                  </a:cubicBezTo>
                  <a:cubicBezTo>
                    <a:pt x="194" y="304"/>
                    <a:pt x="194" y="303"/>
                    <a:pt x="193" y="301"/>
                  </a:cubicBezTo>
                  <a:cubicBezTo>
                    <a:pt x="193" y="301"/>
                    <a:pt x="194" y="302"/>
                    <a:pt x="194" y="302"/>
                  </a:cubicBezTo>
                  <a:cubicBezTo>
                    <a:pt x="194" y="303"/>
                    <a:pt x="194" y="303"/>
                    <a:pt x="194" y="303"/>
                  </a:cubicBezTo>
                  <a:cubicBezTo>
                    <a:pt x="194" y="303"/>
                    <a:pt x="195" y="306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5" y="304"/>
                    <a:pt x="195" y="305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6" y="305"/>
                    <a:pt x="196" y="305"/>
                    <a:pt x="196" y="305"/>
                  </a:cubicBezTo>
                  <a:cubicBezTo>
                    <a:pt x="196" y="304"/>
                    <a:pt x="195" y="302"/>
                    <a:pt x="196" y="304"/>
                  </a:cubicBezTo>
                  <a:cubicBezTo>
                    <a:pt x="195" y="301"/>
                    <a:pt x="196" y="304"/>
                    <a:pt x="195" y="303"/>
                  </a:cubicBezTo>
                  <a:cubicBezTo>
                    <a:pt x="194" y="301"/>
                    <a:pt x="195" y="301"/>
                    <a:pt x="195" y="301"/>
                  </a:cubicBezTo>
                  <a:cubicBezTo>
                    <a:pt x="196" y="303"/>
                    <a:pt x="195" y="301"/>
                    <a:pt x="196" y="301"/>
                  </a:cubicBezTo>
                  <a:cubicBezTo>
                    <a:pt x="196" y="302"/>
                    <a:pt x="196" y="302"/>
                    <a:pt x="196" y="303"/>
                  </a:cubicBezTo>
                  <a:cubicBezTo>
                    <a:pt x="196" y="301"/>
                    <a:pt x="196" y="301"/>
                    <a:pt x="196" y="301"/>
                  </a:cubicBezTo>
                  <a:cubicBezTo>
                    <a:pt x="197" y="304"/>
                    <a:pt x="196" y="300"/>
                    <a:pt x="197" y="301"/>
                  </a:cubicBezTo>
                  <a:cubicBezTo>
                    <a:pt x="197" y="302"/>
                    <a:pt x="197" y="303"/>
                    <a:pt x="198" y="304"/>
                  </a:cubicBezTo>
                  <a:cubicBezTo>
                    <a:pt x="197" y="301"/>
                    <a:pt x="197" y="301"/>
                    <a:pt x="196" y="299"/>
                  </a:cubicBezTo>
                  <a:cubicBezTo>
                    <a:pt x="197" y="300"/>
                    <a:pt x="197" y="302"/>
                    <a:pt x="198" y="304"/>
                  </a:cubicBezTo>
                  <a:cubicBezTo>
                    <a:pt x="198" y="302"/>
                    <a:pt x="199" y="305"/>
                    <a:pt x="198" y="302"/>
                  </a:cubicBezTo>
                  <a:cubicBezTo>
                    <a:pt x="198" y="302"/>
                    <a:pt x="198" y="301"/>
                    <a:pt x="197" y="300"/>
                  </a:cubicBezTo>
                  <a:cubicBezTo>
                    <a:pt x="198" y="300"/>
                    <a:pt x="198" y="301"/>
                    <a:pt x="198" y="302"/>
                  </a:cubicBezTo>
                  <a:cubicBezTo>
                    <a:pt x="198" y="301"/>
                    <a:pt x="198" y="299"/>
                    <a:pt x="198" y="299"/>
                  </a:cubicBezTo>
                  <a:cubicBezTo>
                    <a:pt x="198" y="299"/>
                    <a:pt x="198" y="296"/>
                    <a:pt x="198" y="298"/>
                  </a:cubicBezTo>
                  <a:cubicBezTo>
                    <a:pt x="199" y="300"/>
                    <a:pt x="198" y="299"/>
                    <a:pt x="198" y="300"/>
                  </a:cubicBezTo>
                  <a:cubicBezTo>
                    <a:pt x="199" y="300"/>
                    <a:pt x="198" y="296"/>
                    <a:pt x="198" y="295"/>
                  </a:cubicBezTo>
                  <a:cubicBezTo>
                    <a:pt x="198" y="294"/>
                    <a:pt x="197" y="291"/>
                    <a:pt x="197" y="290"/>
                  </a:cubicBezTo>
                  <a:cubicBezTo>
                    <a:pt x="198" y="291"/>
                    <a:pt x="197" y="291"/>
                    <a:pt x="198" y="293"/>
                  </a:cubicBezTo>
                  <a:cubicBezTo>
                    <a:pt x="198" y="293"/>
                    <a:pt x="198" y="293"/>
                    <a:pt x="198" y="293"/>
                  </a:cubicBezTo>
                  <a:cubicBezTo>
                    <a:pt x="199" y="296"/>
                    <a:pt x="198" y="298"/>
                    <a:pt x="199" y="300"/>
                  </a:cubicBezTo>
                  <a:cubicBezTo>
                    <a:pt x="199" y="299"/>
                    <a:pt x="199" y="299"/>
                    <a:pt x="199" y="299"/>
                  </a:cubicBezTo>
                  <a:cubicBezTo>
                    <a:pt x="200" y="302"/>
                    <a:pt x="200" y="302"/>
                    <a:pt x="200" y="302"/>
                  </a:cubicBezTo>
                  <a:cubicBezTo>
                    <a:pt x="200" y="300"/>
                    <a:pt x="200" y="301"/>
                    <a:pt x="200" y="301"/>
                  </a:cubicBezTo>
                  <a:cubicBezTo>
                    <a:pt x="200" y="299"/>
                    <a:pt x="200" y="302"/>
                    <a:pt x="200" y="300"/>
                  </a:cubicBezTo>
                  <a:cubicBezTo>
                    <a:pt x="200" y="300"/>
                    <a:pt x="200" y="297"/>
                    <a:pt x="200" y="298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1" y="302"/>
                    <a:pt x="201" y="299"/>
                    <a:pt x="201" y="300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2" y="301"/>
                    <a:pt x="203" y="301"/>
                    <a:pt x="204" y="297"/>
                  </a:cubicBezTo>
                  <a:cubicBezTo>
                    <a:pt x="204" y="298"/>
                    <a:pt x="204" y="299"/>
                    <a:pt x="205" y="300"/>
                  </a:cubicBezTo>
                  <a:cubicBezTo>
                    <a:pt x="205" y="299"/>
                    <a:pt x="205" y="298"/>
                    <a:pt x="205" y="298"/>
                  </a:cubicBezTo>
                  <a:cubicBezTo>
                    <a:pt x="205" y="300"/>
                    <a:pt x="205" y="300"/>
                    <a:pt x="205" y="300"/>
                  </a:cubicBezTo>
                  <a:cubicBezTo>
                    <a:pt x="206" y="301"/>
                    <a:pt x="206" y="299"/>
                    <a:pt x="206" y="298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7" y="300"/>
                    <a:pt x="207" y="298"/>
                    <a:pt x="207" y="298"/>
                  </a:cubicBezTo>
                  <a:cubicBezTo>
                    <a:pt x="207" y="299"/>
                    <a:pt x="207" y="299"/>
                    <a:pt x="207" y="299"/>
                  </a:cubicBezTo>
                  <a:cubicBezTo>
                    <a:pt x="207" y="298"/>
                    <a:pt x="207" y="298"/>
                    <a:pt x="207" y="298"/>
                  </a:cubicBezTo>
                  <a:cubicBezTo>
                    <a:pt x="207" y="297"/>
                    <a:pt x="207" y="297"/>
                    <a:pt x="207" y="299"/>
                  </a:cubicBezTo>
                  <a:cubicBezTo>
                    <a:pt x="208" y="298"/>
                    <a:pt x="208" y="298"/>
                    <a:pt x="208" y="298"/>
                  </a:cubicBezTo>
                  <a:cubicBezTo>
                    <a:pt x="208" y="299"/>
                    <a:pt x="208" y="299"/>
                    <a:pt x="209" y="298"/>
                  </a:cubicBezTo>
                  <a:cubicBezTo>
                    <a:pt x="209" y="298"/>
                    <a:pt x="209" y="297"/>
                    <a:pt x="209" y="296"/>
                  </a:cubicBezTo>
                  <a:cubicBezTo>
                    <a:pt x="209" y="293"/>
                    <a:pt x="209" y="296"/>
                    <a:pt x="209" y="295"/>
                  </a:cubicBezTo>
                  <a:cubicBezTo>
                    <a:pt x="209" y="297"/>
                    <a:pt x="209" y="297"/>
                    <a:pt x="209" y="297"/>
                  </a:cubicBezTo>
                  <a:cubicBezTo>
                    <a:pt x="209" y="300"/>
                    <a:pt x="210" y="298"/>
                    <a:pt x="211" y="299"/>
                  </a:cubicBezTo>
                  <a:cubicBezTo>
                    <a:pt x="211" y="297"/>
                    <a:pt x="211" y="297"/>
                    <a:pt x="211" y="297"/>
                  </a:cubicBezTo>
                  <a:cubicBezTo>
                    <a:pt x="211" y="300"/>
                    <a:pt x="212" y="297"/>
                    <a:pt x="212" y="299"/>
                  </a:cubicBezTo>
                  <a:cubicBezTo>
                    <a:pt x="213" y="298"/>
                    <a:pt x="213" y="295"/>
                    <a:pt x="214" y="295"/>
                  </a:cubicBezTo>
                  <a:cubicBezTo>
                    <a:pt x="214" y="293"/>
                    <a:pt x="213" y="298"/>
                    <a:pt x="213" y="299"/>
                  </a:cubicBezTo>
                  <a:cubicBezTo>
                    <a:pt x="213" y="298"/>
                    <a:pt x="214" y="298"/>
                    <a:pt x="214" y="298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4" y="297"/>
                    <a:pt x="215" y="296"/>
                    <a:pt x="215" y="297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5" y="298"/>
                    <a:pt x="214" y="299"/>
                    <a:pt x="215" y="299"/>
                  </a:cubicBezTo>
                  <a:cubicBezTo>
                    <a:pt x="215" y="297"/>
                    <a:pt x="215" y="298"/>
                    <a:pt x="216" y="297"/>
                  </a:cubicBezTo>
                  <a:cubicBezTo>
                    <a:pt x="215" y="298"/>
                    <a:pt x="215" y="298"/>
                    <a:pt x="215" y="298"/>
                  </a:cubicBezTo>
                  <a:cubicBezTo>
                    <a:pt x="216" y="296"/>
                    <a:pt x="216" y="296"/>
                    <a:pt x="216" y="296"/>
                  </a:cubicBezTo>
                  <a:cubicBezTo>
                    <a:pt x="216" y="297"/>
                    <a:pt x="216" y="297"/>
                    <a:pt x="216" y="297"/>
                  </a:cubicBezTo>
                  <a:cubicBezTo>
                    <a:pt x="215" y="299"/>
                    <a:pt x="215" y="299"/>
                    <a:pt x="215" y="299"/>
                  </a:cubicBezTo>
                  <a:cubicBezTo>
                    <a:pt x="215" y="300"/>
                    <a:pt x="216" y="297"/>
                    <a:pt x="216" y="297"/>
                  </a:cubicBezTo>
                  <a:cubicBezTo>
                    <a:pt x="217" y="296"/>
                    <a:pt x="216" y="297"/>
                    <a:pt x="216" y="298"/>
                  </a:cubicBezTo>
                  <a:cubicBezTo>
                    <a:pt x="216" y="298"/>
                    <a:pt x="216" y="297"/>
                    <a:pt x="216" y="298"/>
                  </a:cubicBezTo>
                  <a:cubicBezTo>
                    <a:pt x="215" y="299"/>
                    <a:pt x="216" y="298"/>
                    <a:pt x="215" y="299"/>
                  </a:cubicBezTo>
                  <a:cubicBezTo>
                    <a:pt x="215" y="299"/>
                    <a:pt x="216" y="297"/>
                    <a:pt x="216" y="298"/>
                  </a:cubicBezTo>
                  <a:cubicBezTo>
                    <a:pt x="216" y="298"/>
                    <a:pt x="217" y="298"/>
                    <a:pt x="216" y="299"/>
                  </a:cubicBezTo>
                  <a:cubicBezTo>
                    <a:pt x="216" y="298"/>
                    <a:pt x="216" y="299"/>
                    <a:pt x="217" y="298"/>
                  </a:cubicBezTo>
                  <a:cubicBezTo>
                    <a:pt x="217" y="298"/>
                    <a:pt x="217" y="297"/>
                    <a:pt x="217" y="296"/>
                  </a:cubicBezTo>
                  <a:cubicBezTo>
                    <a:pt x="218" y="296"/>
                    <a:pt x="218" y="296"/>
                    <a:pt x="218" y="296"/>
                  </a:cubicBezTo>
                  <a:cubicBezTo>
                    <a:pt x="217" y="297"/>
                    <a:pt x="217" y="297"/>
                    <a:pt x="217" y="297"/>
                  </a:cubicBezTo>
                  <a:cubicBezTo>
                    <a:pt x="218" y="296"/>
                    <a:pt x="218" y="297"/>
                    <a:pt x="218" y="296"/>
                  </a:cubicBezTo>
                  <a:cubicBezTo>
                    <a:pt x="217" y="298"/>
                    <a:pt x="217" y="298"/>
                    <a:pt x="217" y="298"/>
                  </a:cubicBezTo>
                  <a:cubicBezTo>
                    <a:pt x="218" y="297"/>
                    <a:pt x="218" y="297"/>
                    <a:pt x="219" y="297"/>
                  </a:cubicBezTo>
                  <a:cubicBezTo>
                    <a:pt x="218" y="298"/>
                    <a:pt x="216" y="300"/>
                    <a:pt x="216" y="300"/>
                  </a:cubicBezTo>
                  <a:cubicBezTo>
                    <a:pt x="218" y="299"/>
                    <a:pt x="218" y="299"/>
                    <a:pt x="218" y="299"/>
                  </a:cubicBezTo>
                  <a:cubicBezTo>
                    <a:pt x="218" y="299"/>
                    <a:pt x="218" y="299"/>
                    <a:pt x="217" y="300"/>
                  </a:cubicBezTo>
                  <a:cubicBezTo>
                    <a:pt x="217" y="301"/>
                    <a:pt x="220" y="296"/>
                    <a:pt x="220" y="298"/>
                  </a:cubicBezTo>
                  <a:cubicBezTo>
                    <a:pt x="218" y="299"/>
                    <a:pt x="218" y="299"/>
                    <a:pt x="218" y="300"/>
                  </a:cubicBezTo>
                  <a:cubicBezTo>
                    <a:pt x="219" y="299"/>
                    <a:pt x="219" y="299"/>
                    <a:pt x="219" y="299"/>
                  </a:cubicBezTo>
                  <a:cubicBezTo>
                    <a:pt x="219" y="298"/>
                    <a:pt x="218" y="300"/>
                    <a:pt x="219" y="299"/>
                  </a:cubicBezTo>
                  <a:cubicBezTo>
                    <a:pt x="219" y="298"/>
                    <a:pt x="219" y="298"/>
                    <a:pt x="220" y="298"/>
                  </a:cubicBezTo>
                  <a:cubicBezTo>
                    <a:pt x="217" y="301"/>
                    <a:pt x="219" y="300"/>
                    <a:pt x="218" y="301"/>
                  </a:cubicBezTo>
                  <a:cubicBezTo>
                    <a:pt x="220" y="300"/>
                    <a:pt x="219" y="301"/>
                    <a:pt x="219" y="301"/>
                  </a:cubicBezTo>
                  <a:cubicBezTo>
                    <a:pt x="217" y="302"/>
                    <a:pt x="220" y="301"/>
                    <a:pt x="218" y="302"/>
                  </a:cubicBezTo>
                  <a:cubicBezTo>
                    <a:pt x="221" y="300"/>
                    <a:pt x="221" y="300"/>
                    <a:pt x="221" y="300"/>
                  </a:cubicBezTo>
                  <a:cubicBezTo>
                    <a:pt x="219" y="301"/>
                    <a:pt x="224" y="299"/>
                    <a:pt x="222" y="300"/>
                  </a:cubicBezTo>
                  <a:cubicBezTo>
                    <a:pt x="221" y="301"/>
                    <a:pt x="220" y="301"/>
                    <a:pt x="220" y="301"/>
                  </a:cubicBezTo>
                  <a:cubicBezTo>
                    <a:pt x="217" y="303"/>
                    <a:pt x="222" y="301"/>
                    <a:pt x="219" y="302"/>
                  </a:cubicBezTo>
                  <a:cubicBezTo>
                    <a:pt x="223" y="301"/>
                    <a:pt x="223" y="301"/>
                    <a:pt x="223" y="301"/>
                  </a:cubicBezTo>
                  <a:cubicBezTo>
                    <a:pt x="222" y="302"/>
                    <a:pt x="221" y="302"/>
                    <a:pt x="220" y="303"/>
                  </a:cubicBezTo>
                  <a:cubicBezTo>
                    <a:pt x="221" y="302"/>
                    <a:pt x="221" y="302"/>
                    <a:pt x="221" y="303"/>
                  </a:cubicBezTo>
                  <a:cubicBezTo>
                    <a:pt x="220" y="303"/>
                    <a:pt x="220" y="303"/>
                    <a:pt x="220" y="303"/>
                  </a:cubicBezTo>
                  <a:cubicBezTo>
                    <a:pt x="219" y="303"/>
                    <a:pt x="220" y="303"/>
                    <a:pt x="221" y="303"/>
                  </a:cubicBezTo>
                  <a:cubicBezTo>
                    <a:pt x="219" y="303"/>
                    <a:pt x="221" y="304"/>
                    <a:pt x="219" y="304"/>
                  </a:cubicBezTo>
                  <a:cubicBezTo>
                    <a:pt x="222" y="304"/>
                    <a:pt x="218" y="304"/>
                    <a:pt x="222" y="304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22" y="304"/>
                    <a:pt x="223" y="304"/>
                    <a:pt x="224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5"/>
                    <a:pt x="221" y="304"/>
                    <a:pt x="221" y="304"/>
                  </a:cubicBezTo>
                  <a:cubicBezTo>
                    <a:pt x="221" y="304"/>
                    <a:pt x="221" y="305"/>
                    <a:pt x="221" y="305"/>
                  </a:cubicBezTo>
                  <a:cubicBezTo>
                    <a:pt x="219" y="305"/>
                    <a:pt x="221" y="305"/>
                    <a:pt x="220" y="305"/>
                  </a:cubicBezTo>
                  <a:cubicBezTo>
                    <a:pt x="222" y="305"/>
                    <a:pt x="220" y="305"/>
                    <a:pt x="221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1" y="305"/>
                    <a:pt x="221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3" y="306"/>
                    <a:pt x="223" y="306"/>
                    <a:pt x="223" y="306"/>
                  </a:cubicBezTo>
                  <a:cubicBezTo>
                    <a:pt x="223" y="306"/>
                    <a:pt x="222" y="306"/>
                    <a:pt x="222" y="306"/>
                  </a:cubicBezTo>
                  <a:cubicBezTo>
                    <a:pt x="222" y="306"/>
                    <a:pt x="221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0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7"/>
                    <a:pt x="221" y="307"/>
                    <a:pt x="222" y="307"/>
                  </a:cubicBezTo>
                  <a:cubicBezTo>
                    <a:pt x="222" y="307"/>
                    <a:pt x="221" y="307"/>
                    <a:pt x="221" y="307"/>
                  </a:cubicBezTo>
                  <a:cubicBezTo>
                    <a:pt x="221" y="307"/>
                    <a:pt x="221" y="307"/>
                    <a:pt x="221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10"/>
                    <a:pt x="222" y="309"/>
                    <a:pt x="222" y="309"/>
                  </a:cubicBezTo>
                  <a:cubicBezTo>
                    <a:pt x="222" y="310"/>
                    <a:pt x="222" y="312"/>
                    <a:pt x="222" y="311"/>
                  </a:cubicBezTo>
                  <a:cubicBezTo>
                    <a:pt x="222" y="311"/>
                    <a:pt x="222" y="311"/>
                    <a:pt x="222" y="311"/>
                  </a:cubicBezTo>
                  <a:cubicBezTo>
                    <a:pt x="222" y="311"/>
                    <a:pt x="222" y="312"/>
                    <a:pt x="221" y="312"/>
                  </a:cubicBezTo>
                  <a:cubicBezTo>
                    <a:pt x="221" y="311"/>
                    <a:pt x="221" y="311"/>
                    <a:pt x="221" y="310"/>
                  </a:cubicBezTo>
                  <a:cubicBezTo>
                    <a:pt x="221" y="308"/>
                    <a:pt x="221" y="309"/>
                    <a:pt x="220" y="309"/>
                  </a:cubicBezTo>
                  <a:cubicBezTo>
                    <a:pt x="220" y="310"/>
                    <a:pt x="220" y="310"/>
                    <a:pt x="220" y="310"/>
                  </a:cubicBezTo>
                  <a:cubicBezTo>
                    <a:pt x="220" y="311"/>
                    <a:pt x="220" y="309"/>
                    <a:pt x="220" y="309"/>
                  </a:cubicBezTo>
                  <a:cubicBezTo>
                    <a:pt x="219" y="314"/>
                    <a:pt x="219" y="314"/>
                    <a:pt x="219" y="314"/>
                  </a:cubicBezTo>
                  <a:cubicBezTo>
                    <a:pt x="219" y="313"/>
                    <a:pt x="219" y="311"/>
                    <a:pt x="219" y="310"/>
                  </a:cubicBezTo>
                  <a:cubicBezTo>
                    <a:pt x="219" y="311"/>
                    <a:pt x="218" y="314"/>
                    <a:pt x="217" y="315"/>
                  </a:cubicBezTo>
                  <a:cubicBezTo>
                    <a:pt x="217" y="315"/>
                    <a:pt x="216" y="316"/>
                    <a:pt x="216" y="316"/>
                  </a:cubicBezTo>
                  <a:cubicBezTo>
                    <a:pt x="216" y="314"/>
                    <a:pt x="216" y="316"/>
                    <a:pt x="216" y="315"/>
                  </a:cubicBezTo>
                  <a:cubicBezTo>
                    <a:pt x="216" y="313"/>
                    <a:pt x="216" y="313"/>
                    <a:pt x="216" y="313"/>
                  </a:cubicBezTo>
                  <a:cubicBezTo>
                    <a:pt x="217" y="313"/>
                    <a:pt x="217" y="311"/>
                    <a:pt x="217" y="310"/>
                  </a:cubicBezTo>
                  <a:cubicBezTo>
                    <a:pt x="217" y="311"/>
                    <a:pt x="216" y="309"/>
                    <a:pt x="216" y="309"/>
                  </a:cubicBezTo>
                  <a:cubicBezTo>
                    <a:pt x="215" y="312"/>
                    <a:pt x="215" y="310"/>
                    <a:pt x="214" y="313"/>
                  </a:cubicBezTo>
                  <a:cubicBezTo>
                    <a:pt x="214" y="313"/>
                    <a:pt x="214" y="311"/>
                    <a:pt x="214" y="310"/>
                  </a:cubicBezTo>
                  <a:cubicBezTo>
                    <a:pt x="213" y="311"/>
                    <a:pt x="213" y="310"/>
                    <a:pt x="212" y="310"/>
                  </a:cubicBezTo>
                  <a:cubicBezTo>
                    <a:pt x="213" y="310"/>
                    <a:pt x="213" y="310"/>
                    <a:pt x="213" y="310"/>
                  </a:cubicBezTo>
                  <a:cubicBezTo>
                    <a:pt x="212" y="310"/>
                    <a:pt x="211" y="309"/>
                    <a:pt x="210" y="312"/>
                  </a:cubicBezTo>
                  <a:cubicBezTo>
                    <a:pt x="211" y="310"/>
                    <a:pt x="211" y="310"/>
                    <a:pt x="211" y="310"/>
                  </a:cubicBezTo>
                  <a:cubicBezTo>
                    <a:pt x="210" y="309"/>
                    <a:pt x="210" y="313"/>
                    <a:pt x="209" y="312"/>
                  </a:cubicBezTo>
                  <a:cubicBezTo>
                    <a:pt x="210" y="310"/>
                    <a:pt x="210" y="310"/>
                    <a:pt x="210" y="310"/>
                  </a:cubicBezTo>
                  <a:cubicBezTo>
                    <a:pt x="209" y="312"/>
                    <a:pt x="209" y="309"/>
                    <a:pt x="208" y="311"/>
                  </a:cubicBezTo>
                  <a:cubicBezTo>
                    <a:pt x="209" y="310"/>
                    <a:pt x="209" y="310"/>
                    <a:pt x="209" y="310"/>
                  </a:cubicBezTo>
                  <a:cubicBezTo>
                    <a:pt x="208" y="310"/>
                    <a:pt x="208" y="310"/>
                    <a:pt x="207" y="311"/>
                  </a:cubicBezTo>
                  <a:cubicBezTo>
                    <a:pt x="208" y="309"/>
                    <a:pt x="208" y="309"/>
                    <a:pt x="208" y="309"/>
                  </a:cubicBezTo>
                  <a:cubicBezTo>
                    <a:pt x="208" y="308"/>
                    <a:pt x="207" y="311"/>
                    <a:pt x="207" y="311"/>
                  </a:cubicBezTo>
                  <a:cubicBezTo>
                    <a:pt x="207" y="310"/>
                    <a:pt x="207" y="309"/>
                    <a:pt x="207" y="309"/>
                  </a:cubicBezTo>
                  <a:cubicBezTo>
                    <a:pt x="206" y="310"/>
                    <a:pt x="206" y="310"/>
                    <a:pt x="205" y="311"/>
                  </a:cubicBezTo>
                  <a:cubicBezTo>
                    <a:pt x="206" y="309"/>
                    <a:pt x="206" y="309"/>
                    <a:pt x="206" y="309"/>
                  </a:cubicBezTo>
                  <a:cubicBezTo>
                    <a:pt x="203" y="308"/>
                    <a:pt x="201" y="307"/>
                    <a:pt x="199" y="309"/>
                  </a:cubicBezTo>
                  <a:cubicBezTo>
                    <a:pt x="199" y="306"/>
                    <a:pt x="199" y="308"/>
                    <a:pt x="199" y="306"/>
                  </a:cubicBezTo>
                  <a:cubicBezTo>
                    <a:pt x="199" y="308"/>
                    <a:pt x="199" y="306"/>
                    <a:pt x="198" y="307"/>
                  </a:cubicBezTo>
                  <a:close/>
                  <a:moveTo>
                    <a:pt x="221" y="306"/>
                  </a:move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6"/>
                    <a:pt x="222" y="306"/>
                  </a:cubicBezTo>
                  <a:cubicBezTo>
                    <a:pt x="222" y="306"/>
                    <a:pt x="221" y="306"/>
                    <a:pt x="221" y="306"/>
                  </a:cubicBezTo>
                  <a:close/>
                  <a:moveTo>
                    <a:pt x="222" y="306"/>
                  </a:moveTo>
                  <a:cubicBezTo>
                    <a:pt x="222" y="306"/>
                    <a:pt x="222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2" y="306"/>
                    <a:pt x="222" y="306"/>
                    <a:pt x="222" y="306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6"/>
                    <a:pt x="222" y="307"/>
                    <a:pt x="222" y="307"/>
                  </a:cubicBezTo>
                  <a:close/>
                  <a:moveTo>
                    <a:pt x="382" y="181"/>
                  </a:moveTo>
                  <a:cubicBezTo>
                    <a:pt x="383" y="179"/>
                    <a:pt x="383" y="179"/>
                    <a:pt x="383" y="179"/>
                  </a:cubicBezTo>
                  <a:cubicBezTo>
                    <a:pt x="384" y="180"/>
                    <a:pt x="384" y="181"/>
                    <a:pt x="384" y="182"/>
                  </a:cubicBezTo>
                  <a:cubicBezTo>
                    <a:pt x="385" y="180"/>
                    <a:pt x="387" y="181"/>
                    <a:pt x="387" y="180"/>
                  </a:cubicBezTo>
                  <a:cubicBezTo>
                    <a:pt x="388" y="180"/>
                    <a:pt x="387" y="181"/>
                    <a:pt x="387" y="181"/>
                  </a:cubicBezTo>
                  <a:cubicBezTo>
                    <a:pt x="388" y="181"/>
                    <a:pt x="391" y="180"/>
                    <a:pt x="392" y="181"/>
                  </a:cubicBezTo>
                  <a:cubicBezTo>
                    <a:pt x="391" y="182"/>
                    <a:pt x="391" y="182"/>
                    <a:pt x="391" y="182"/>
                  </a:cubicBezTo>
                  <a:cubicBezTo>
                    <a:pt x="393" y="184"/>
                    <a:pt x="393" y="186"/>
                    <a:pt x="393" y="188"/>
                  </a:cubicBezTo>
                  <a:cubicBezTo>
                    <a:pt x="389" y="186"/>
                    <a:pt x="384" y="185"/>
                    <a:pt x="380" y="183"/>
                  </a:cubicBezTo>
                  <a:cubicBezTo>
                    <a:pt x="381" y="183"/>
                    <a:pt x="382" y="183"/>
                    <a:pt x="382" y="181"/>
                  </a:cubicBezTo>
                  <a:close/>
                  <a:moveTo>
                    <a:pt x="262" y="151"/>
                  </a:moveTo>
                  <a:cubicBezTo>
                    <a:pt x="262" y="150"/>
                    <a:pt x="262" y="150"/>
                    <a:pt x="262" y="150"/>
                  </a:cubicBezTo>
                  <a:cubicBezTo>
                    <a:pt x="262" y="150"/>
                    <a:pt x="262" y="150"/>
                    <a:pt x="262" y="150"/>
                  </a:cubicBezTo>
                  <a:cubicBezTo>
                    <a:pt x="263" y="148"/>
                    <a:pt x="264" y="146"/>
                    <a:pt x="264" y="144"/>
                  </a:cubicBezTo>
                  <a:cubicBezTo>
                    <a:pt x="265" y="144"/>
                    <a:pt x="265" y="145"/>
                    <a:pt x="265" y="146"/>
                  </a:cubicBezTo>
                  <a:cubicBezTo>
                    <a:pt x="267" y="141"/>
                    <a:pt x="267" y="135"/>
                    <a:pt x="267" y="130"/>
                  </a:cubicBezTo>
                  <a:cubicBezTo>
                    <a:pt x="268" y="130"/>
                    <a:pt x="268" y="131"/>
                    <a:pt x="269" y="133"/>
                  </a:cubicBezTo>
                  <a:cubicBezTo>
                    <a:pt x="271" y="128"/>
                    <a:pt x="267" y="127"/>
                    <a:pt x="269" y="122"/>
                  </a:cubicBezTo>
                  <a:cubicBezTo>
                    <a:pt x="270" y="121"/>
                    <a:pt x="271" y="118"/>
                    <a:pt x="271" y="119"/>
                  </a:cubicBezTo>
                  <a:cubicBezTo>
                    <a:pt x="271" y="117"/>
                    <a:pt x="272" y="109"/>
                    <a:pt x="271" y="107"/>
                  </a:cubicBezTo>
                  <a:cubicBezTo>
                    <a:pt x="272" y="106"/>
                    <a:pt x="272" y="105"/>
                    <a:pt x="273" y="103"/>
                  </a:cubicBezTo>
                  <a:cubicBezTo>
                    <a:pt x="274" y="104"/>
                    <a:pt x="274" y="105"/>
                    <a:pt x="275" y="107"/>
                  </a:cubicBezTo>
                  <a:cubicBezTo>
                    <a:pt x="274" y="107"/>
                    <a:pt x="273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8"/>
                    <a:pt x="272" y="108"/>
                    <a:pt x="272" y="108"/>
                  </a:cubicBezTo>
                  <a:cubicBezTo>
                    <a:pt x="272" y="111"/>
                    <a:pt x="272" y="111"/>
                    <a:pt x="272" y="111"/>
                  </a:cubicBezTo>
                  <a:cubicBezTo>
                    <a:pt x="272" y="120"/>
                    <a:pt x="272" y="120"/>
                    <a:pt x="272" y="120"/>
                  </a:cubicBezTo>
                  <a:cubicBezTo>
                    <a:pt x="272" y="133"/>
                    <a:pt x="272" y="145"/>
                    <a:pt x="271" y="156"/>
                  </a:cubicBezTo>
                  <a:cubicBezTo>
                    <a:pt x="271" y="160"/>
                    <a:pt x="271" y="162"/>
                    <a:pt x="270" y="164"/>
                  </a:cubicBezTo>
                  <a:cubicBezTo>
                    <a:pt x="268" y="161"/>
                    <a:pt x="265" y="157"/>
                    <a:pt x="265" y="152"/>
                  </a:cubicBezTo>
                  <a:cubicBezTo>
                    <a:pt x="265" y="155"/>
                    <a:pt x="263" y="153"/>
                    <a:pt x="262" y="151"/>
                  </a:cubicBezTo>
                  <a:cubicBezTo>
                    <a:pt x="262" y="151"/>
                    <a:pt x="262" y="151"/>
                    <a:pt x="262" y="151"/>
                  </a:cubicBezTo>
                  <a:close/>
                  <a:moveTo>
                    <a:pt x="212" y="121"/>
                  </a:moveTo>
                  <a:cubicBezTo>
                    <a:pt x="212" y="118"/>
                    <a:pt x="212" y="116"/>
                    <a:pt x="213" y="114"/>
                  </a:cubicBezTo>
                  <a:cubicBezTo>
                    <a:pt x="215" y="119"/>
                    <a:pt x="215" y="127"/>
                    <a:pt x="213" y="134"/>
                  </a:cubicBezTo>
                  <a:cubicBezTo>
                    <a:pt x="212" y="129"/>
                    <a:pt x="211" y="125"/>
                    <a:pt x="212" y="121"/>
                  </a:cubicBezTo>
                  <a:close/>
                  <a:moveTo>
                    <a:pt x="191" y="185"/>
                  </a:moveTo>
                  <a:cubicBezTo>
                    <a:pt x="191" y="185"/>
                    <a:pt x="191" y="184"/>
                    <a:pt x="191" y="185"/>
                  </a:cubicBezTo>
                  <a:cubicBezTo>
                    <a:pt x="190" y="185"/>
                    <a:pt x="190" y="184"/>
                    <a:pt x="190" y="184"/>
                  </a:cubicBezTo>
                  <a:cubicBezTo>
                    <a:pt x="190" y="184"/>
                    <a:pt x="191" y="184"/>
                    <a:pt x="191" y="185"/>
                  </a:cubicBezTo>
                  <a:close/>
                  <a:moveTo>
                    <a:pt x="148" y="192"/>
                  </a:moveTo>
                  <a:cubicBezTo>
                    <a:pt x="148" y="191"/>
                    <a:pt x="148" y="192"/>
                    <a:pt x="148" y="192"/>
                  </a:cubicBezTo>
                  <a:cubicBezTo>
                    <a:pt x="148" y="192"/>
                    <a:pt x="148" y="192"/>
                    <a:pt x="148" y="191"/>
                  </a:cubicBezTo>
                  <a:cubicBezTo>
                    <a:pt x="148" y="191"/>
                    <a:pt x="148" y="192"/>
                    <a:pt x="148" y="192"/>
                  </a:cubicBezTo>
                  <a:close/>
                  <a:moveTo>
                    <a:pt x="134" y="148"/>
                  </a:moveTo>
                  <a:cubicBezTo>
                    <a:pt x="136" y="149"/>
                    <a:pt x="136" y="149"/>
                    <a:pt x="136" y="149"/>
                  </a:cubicBezTo>
                  <a:cubicBezTo>
                    <a:pt x="135" y="142"/>
                    <a:pt x="136" y="133"/>
                    <a:pt x="139" y="125"/>
                  </a:cubicBezTo>
                  <a:cubicBezTo>
                    <a:pt x="140" y="124"/>
                    <a:pt x="140" y="124"/>
                    <a:pt x="140" y="124"/>
                  </a:cubicBezTo>
                  <a:cubicBezTo>
                    <a:pt x="140" y="124"/>
                    <a:pt x="140" y="124"/>
                    <a:pt x="139" y="124"/>
                  </a:cubicBezTo>
                  <a:cubicBezTo>
                    <a:pt x="140" y="123"/>
                    <a:pt x="140" y="123"/>
                    <a:pt x="140" y="122"/>
                  </a:cubicBezTo>
                  <a:cubicBezTo>
                    <a:pt x="140" y="121"/>
                    <a:pt x="141" y="120"/>
                    <a:pt x="141" y="120"/>
                  </a:cubicBezTo>
                  <a:cubicBezTo>
                    <a:pt x="142" y="120"/>
                    <a:pt x="142" y="121"/>
                    <a:pt x="142" y="120"/>
                  </a:cubicBezTo>
                  <a:cubicBezTo>
                    <a:pt x="142" y="119"/>
                    <a:pt x="144" y="118"/>
                    <a:pt x="145" y="117"/>
                  </a:cubicBezTo>
                  <a:cubicBezTo>
                    <a:pt x="146" y="117"/>
                    <a:pt x="147" y="118"/>
                    <a:pt x="149" y="118"/>
                  </a:cubicBezTo>
                  <a:cubicBezTo>
                    <a:pt x="142" y="122"/>
                    <a:pt x="144" y="121"/>
                    <a:pt x="149" y="118"/>
                  </a:cubicBezTo>
                  <a:cubicBezTo>
                    <a:pt x="149" y="118"/>
                    <a:pt x="150" y="119"/>
                    <a:pt x="151" y="119"/>
                  </a:cubicBezTo>
                  <a:cubicBezTo>
                    <a:pt x="151" y="121"/>
                    <a:pt x="151" y="121"/>
                    <a:pt x="151" y="121"/>
                  </a:cubicBezTo>
                  <a:cubicBezTo>
                    <a:pt x="152" y="121"/>
                    <a:pt x="154" y="120"/>
                    <a:pt x="155" y="120"/>
                  </a:cubicBezTo>
                  <a:cubicBezTo>
                    <a:pt x="155" y="123"/>
                    <a:pt x="154" y="119"/>
                    <a:pt x="153" y="121"/>
                  </a:cubicBezTo>
                  <a:cubicBezTo>
                    <a:pt x="155" y="129"/>
                    <a:pt x="153" y="139"/>
                    <a:pt x="153" y="149"/>
                  </a:cubicBezTo>
                  <a:cubicBezTo>
                    <a:pt x="154" y="151"/>
                    <a:pt x="154" y="153"/>
                    <a:pt x="155" y="153"/>
                  </a:cubicBezTo>
                  <a:cubicBezTo>
                    <a:pt x="152" y="164"/>
                    <a:pt x="154" y="178"/>
                    <a:pt x="149" y="185"/>
                  </a:cubicBezTo>
                  <a:cubicBezTo>
                    <a:pt x="153" y="184"/>
                    <a:pt x="150" y="189"/>
                    <a:pt x="149" y="191"/>
                  </a:cubicBezTo>
                  <a:cubicBezTo>
                    <a:pt x="148" y="189"/>
                    <a:pt x="146" y="186"/>
                    <a:pt x="144" y="183"/>
                  </a:cubicBezTo>
                  <a:cubicBezTo>
                    <a:pt x="143" y="180"/>
                    <a:pt x="140" y="179"/>
                    <a:pt x="140" y="174"/>
                  </a:cubicBezTo>
                  <a:cubicBezTo>
                    <a:pt x="141" y="170"/>
                    <a:pt x="137" y="163"/>
                    <a:pt x="137" y="158"/>
                  </a:cubicBezTo>
                  <a:cubicBezTo>
                    <a:pt x="136" y="160"/>
                    <a:pt x="133" y="153"/>
                    <a:pt x="134" y="148"/>
                  </a:cubicBezTo>
                  <a:close/>
                  <a:moveTo>
                    <a:pt x="65" y="183"/>
                  </a:moveTo>
                  <a:cubicBezTo>
                    <a:pt x="65" y="185"/>
                    <a:pt x="63" y="186"/>
                    <a:pt x="63" y="187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64" y="186"/>
                    <a:pt x="64" y="186"/>
                    <a:pt x="63" y="186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4" y="183"/>
                    <a:pt x="65" y="183"/>
                    <a:pt x="65" y="183"/>
                  </a:cubicBezTo>
                  <a:close/>
                  <a:moveTo>
                    <a:pt x="63" y="185"/>
                  </a:moveTo>
                  <a:cubicBezTo>
                    <a:pt x="63" y="185"/>
                    <a:pt x="63" y="186"/>
                    <a:pt x="63" y="186"/>
                  </a:cubicBezTo>
                  <a:cubicBezTo>
                    <a:pt x="62" y="186"/>
                    <a:pt x="62" y="186"/>
                    <a:pt x="63" y="185"/>
                  </a:cubicBezTo>
                  <a:close/>
                  <a:moveTo>
                    <a:pt x="62" y="188"/>
                  </a:moveTo>
                  <a:cubicBezTo>
                    <a:pt x="62" y="188"/>
                    <a:pt x="62" y="188"/>
                    <a:pt x="63" y="187"/>
                  </a:cubicBezTo>
                  <a:cubicBezTo>
                    <a:pt x="63" y="190"/>
                    <a:pt x="64" y="192"/>
                    <a:pt x="64" y="196"/>
                  </a:cubicBezTo>
                  <a:cubicBezTo>
                    <a:pt x="62" y="197"/>
                    <a:pt x="62" y="192"/>
                    <a:pt x="62" y="188"/>
                  </a:cubicBezTo>
                  <a:close/>
                  <a:moveTo>
                    <a:pt x="16" y="210"/>
                  </a:move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lose/>
                  <a:moveTo>
                    <a:pt x="17" y="208"/>
                  </a:moveTo>
                  <a:cubicBezTo>
                    <a:pt x="17" y="208"/>
                    <a:pt x="17" y="208"/>
                    <a:pt x="17" y="207"/>
                  </a:cubicBezTo>
                  <a:cubicBezTo>
                    <a:pt x="17" y="207"/>
                    <a:pt x="17" y="206"/>
                    <a:pt x="18" y="206"/>
                  </a:cubicBezTo>
                  <a:cubicBezTo>
                    <a:pt x="18" y="207"/>
                    <a:pt x="18" y="207"/>
                    <a:pt x="18" y="208"/>
                  </a:cubicBezTo>
                  <a:cubicBezTo>
                    <a:pt x="18" y="208"/>
                    <a:pt x="18" y="208"/>
                    <a:pt x="17" y="208"/>
                  </a:cubicBezTo>
                  <a:close/>
                  <a:moveTo>
                    <a:pt x="18" y="212"/>
                  </a:move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lose/>
                  <a:moveTo>
                    <a:pt x="19" y="213"/>
                  </a:move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lose/>
                  <a:moveTo>
                    <a:pt x="20" y="214"/>
                  </a:move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lose/>
                  <a:moveTo>
                    <a:pt x="21" y="217"/>
                  </a:moveTo>
                  <a:cubicBezTo>
                    <a:pt x="21" y="216"/>
                    <a:pt x="21" y="216"/>
                    <a:pt x="21" y="216"/>
                  </a:cubicBezTo>
                  <a:cubicBezTo>
                    <a:pt x="22" y="216"/>
                    <a:pt x="22" y="216"/>
                    <a:pt x="22" y="216"/>
                  </a:cubicBezTo>
                  <a:cubicBezTo>
                    <a:pt x="22" y="216"/>
                    <a:pt x="21" y="216"/>
                    <a:pt x="21" y="217"/>
                  </a:cubicBezTo>
                  <a:close/>
                  <a:moveTo>
                    <a:pt x="21" y="214"/>
                  </a:move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2" y="214"/>
                    <a:pt x="22" y="214"/>
                    <a:pt x="22" y="214"/>
                  </a:cubicBezTo>
                  <a:lnTo>
                    <a:pt x="21" y="214"/>
                  </a:lnTo>
                  <a:close/>
                  <a:moveTo>
                    <a:pt x="122" y="297"/>
                  </a:moveTo>
                  <a:cubicBezTo>
                    <a:pt x="122" y="297"/>
                    <a:pt x="122" y="297"/>
                    <a:pt x="122" y="297"/>
                  </a:cubicBezTo>
                  <a:cubicBezTo>
                    <a:pt x="122" y="297"/>
                    <a:pt x="122" y="297"/>
                    <a:pt x="122" y="297"/>
                  </a:cubicBezTo>
                  <a:close/>
                  <a:moveTo>
                    <a:pt x="123" y="297"/>
                  </a:moveTo>
                  <a:cubicBezTo>
                    <a:pt x="122" y="298"/>
                    <a:pt x="122" y="297"/>
                    <a:pt x="122" y="297"/>
                  </a:cubicBezTo>
                  <a:cubicBezTo>
                    <a:pt x="122" y="297"/>
                    <a:pt x="122" y="297"/>
                    <a:pt x="123" y="297"/>
                  </a:cubicBezTo>
                  <a:cubicBezTo>
                    <a:pt x="123" y="297"/>
                    <a:pt x="123" y="297"/>
                    <a:pt x="123" y="297"/>
                  </a:cubicBezTo>
                  <a:close/>
                  <a:moveTo>
                    <a:pt x="213" y="429"/>
                  </a:move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1" name="Freeform 437"/>
            <p:cNvSpPr/>
            <p:nvPr/>
          </p:nvSpPr>
          <p:spPr bwMode="auto">
            <a:xfrm>
              <a:off x="3695" y="2760"/>
              <a:ext cx="4" cy="2"/>
            </a:xfrm>
            <a:custGeom>
              <a:avLst/>
              <a:gdLst>
                <a:gd name="T0" fmla="*/ 1 w 2"/>
                <a:gd name="T1" fmla="*/ 0 h 1"/>
                <a:gd name="T2" fmla="*/ 2 w 2"/>
                <a:gd name="T3" fmla="*/ 0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0"/>
                    <a:pt x="1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2" name="Freeform 438"/>
            <p:cNvSpPr/>
            <p:nvPr/>
          </p:nvSpPr>
          <p:spPr bwMode="auto">
            <a:xfrm>
              <a:off x="3699" y="2760"/>
              <a:ext cx="5" cy="4"/>
            </a:xfrm>
            <a:custGeom>
              <a:avLst/>
              <a:gdLst>
                <a:gd name="T0" fmla="*/ 1 w 2"/>
                <a:gd name="T1" fmla="*/ 2 h 2"/>
                <a:gd name="T2" fmla="*/ 2 w 2"/>
                <a:gd name="T3" fmla="*/ 1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1" y="2"/>
                    <a:pt x="2" y="1"/>
                    <a:pt x="2" y="1"/>
                  </a:cubicBezTo>
                  <a:cubicBezTo>
                    <a:pt x="0" y="0"/>
                    <a:pt x="2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3" name="Freeform 439"/>
            <p:cNvSpPr/>
            <p:nvPr/>
          </p:nvSpPr>
          <p:spPr bwMode="auto">
            <a:xfrm>
              <a:off x="3916" y="2586"/>
              <a:ext cx="4" cy="2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4" name="Freeform 440"/>
            <p:cNvSpPr/>
            <p:nvPr/>
          </p:nvSpPr>
          <p:spPr bwMode="auto">
            <a:xfrm>
              <a:off x="3941" y="2610"/>
              <a:ext cx="5" cy="0"/>
            </a:xfrm>
            <a:custGeom>
              <a:avLst/>
              <a:gdLst>
                <a:gd name="T0" fmla="*/ 0 w 5"/>
                <a:gd name="T1" fmla="*/ 0 w 5"/>
                <a:gd name="T2" fmla="*/ 5 w 5"/>
                <a:gd name="T3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5" name="Freeform 441"/>
            <p:cNvSpPr/>
            <p:nvPr/>
          </p:nvSpPr>
          <p:spPr bwMode="auto">
            <a:xfrm>
              <a:off x="3729" y="2272"/>
              <a:ext cx="2" cy="5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1 h 2"/>
                <a:gd name="T4" fmla="*/ 0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1"/>
                    <a:pt x="1" y="0"/>
                    <a:pt x="1" y="1"/>
                  </a:cubicBezTo>
                  <a:cubicBezTo>
                    <a:pt x="1" y="1"/>
                    <a:pt x="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6" name="Freeform 442"/>
            <p:cNvSpPr/>
            <p:nvPr/>
          </p:nvSpPr>
          <p:spPr bwMode="auto">
            <a:xfrm>
              <a:off x="3852" y="2714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7" name="Freeform 443"/>
            <p:cNvSpPr/>
            <p:nvPr/>
          </p:nvSpPr>
          <p:spPr bwMode="auto">
            <a:xfrm>
              <a:off x="3850" y="2692"/>
              <a:ext cx="4" cy="2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1"/>
                    <a:pt x="0" y="1"/>
                    <a:pt x="1" y="0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8" name="Freeform 444"/>
            <p:cNvSpPr/>
            <p:nvPr/>
          </p:nvSpPr>
          <p:spPr bwMode="auto">
            <a:xfrm>
              <a:off x="3848" y="2686"/>
              <a:ext cx="2" cy="2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9" name="Freeform 445"/>
            <p:cNvSpPr/>
            <p:nvPr/>
          </p:nvSpPr>
          <p:spPr bwMode="auto">
            <a:xfrm>
              <a:off x="3846" y="2711"/>
              <a:ext cx="4" cy="3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2" y="1"/>
                    <a:pt x="1" y="0"/>
                    <a:pt x="2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0" name="Freeform 446"/>
            <p:cNvSpPr/>
            <p:nvPr/>
          </p:nvSpPr>
          <p:spPr bwMode="auto">
            <a:xfrm>
              <a:off x="3822" y="2773"/>
              <a:ext cx="5" cy="2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0"/>
                    <a:pt x="1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1" name="Freeform 447"/>
            <p:cNvSpPr/>
            <p:nvPr/>
          </p:nvSpPr>
          <p:spPr bwMode="auto">
            <a:xfrm>
              <a:off x="3765" y="2315"/>
              <a:ext cx="4" cy="0"/>
            </a:xfrm>
            <a:custGeom>
              <a:avLst/>
              <a:gdLst>
                <a:gd name="T0" fmla="*/ 0 w 4"/>
                <a:gd name="T1" fmla="*/ 0 w 4"/>
                <a:gd name="T2" fmla="*/ 4 w 4"/>
                <a:gd name="T3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2" name="Freeform 448"/>
            <p:cNvSpPr/>
            <p:nvPr/>
          </p:nvSpPr>
          <p:spPr bwMode="auto">
            <a:xfrm>
              <a:off x="3842" y="2733"/>
              <a:ext cx="4" cy="0"/>
            </a:xfrm>
            <a:custGeom>
              <a:avLst/>
              <a:gdLst>
                <a:gd name="T0" fmla="*/ 1 w 2"/>
                <a:gd name="T1" fmla="*/ 2 w 2"/>
                <a:gd name="T2" fmla="*/ 1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3" name="Freeform 449"/>
            <p:cNvSpPr/>
            <p:nvPr/>
          </p:nvSpPr>
          <p:spPr bwMode="auto">
            <a:xfrm>
              <a:off x="3822" y="2769"/>
              <a:ext cx="7" cy="2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0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4" name="Freeform 450"/>
            <p:cNvSpPr/>
            <p:nvPr/>
          </p:nvSpPr>
          <p:spPr bwMode="auto">
            <a:xfrm>
              <a:off x="3846" y="2731"/>
              <a:ext cx="2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5" name="Freeform 451"/>
            <p:cNvSpPr/>
            <p:nvPr/>
          </p:nvSpPr>
          <p:spPr bwMode="auto">
            <a:xfrm>
              <a:off x="3844" y="2724"/>
              <a:ext cx="4" cy="2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6" name="Freeform 452"/>
            <p:cNvSpPr/>
            <p:nvPr/>
          </p:nvSpPr>
          <p:spPr bwMode="auto">
            <a:xfrm>
              <a:off x="3844" y="2728"/>
              <a:ext cx="8" cy="3"/>
            </a:xfrm>
            <a:custGeom>
              <a:avLst/>
              <a:gdLst>
                <a:gd name="T0" fmla="*/ 0 w 4"/>
                <a:gd name="T1" fmla="*/ 1 h 1"/>
                <a:gd name="T2" fmla="*/ 1 w 4"/>
                <a:gd name="T3" fmla="*/ 1 h 1"/>
                <a:gd name="T4" fmla="*/ 2 w 4"/>
                <a:gd name="T5" fmla="*/ 0 h 1"/>
                <a:gd name="T6" fmla="*/ 4 w 4"/>
                <a:gd name="T7" fmla="*/ 0 h 1"/>
                <a:gd name="T8" fmla="*/ 0 w 4"/>
                <a:gd name="T9" fmla="*/ 1 h 1"/>
                <a:gd name="T10" fmla="*/ 0 w 4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3" y="0"/>
                    <a:pt x="2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</p:grpSp>
      <p:sp>
        <p:nvSpPr>
          <p:cNvPr id="467" name="文本框 1"/>
          <p:cNvSpPr txBox="1"/>
          <p:nvPr/>
        </p:nvSpPr>
        <p:spPr>
          <a:xfrm>
            <a:off x="2489393" y="1918229"/>
            <a:ext cx="52109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</a:defRPr>
            </a:lvl1pPr>
          </a:lstStyle>
          <a:p>
            <a:pPr algn="ctr"/>
            <a:r>
              <a:rPr lang="zh-CN" altLang="en-US" sz="4800" b="0" dirty="0">
                <a:latin typeface="微软雅黑" pitchFamily="34" charset="-122"/>
                <a:ea typeface="微软雅黑" pitchFamily="34" charset="-122"/>
              </a:rPr>
              <a:t>欢迎大家提问交流</a:t>
            </a:r>
          </a:p>
        </p:txBody>
      </p:sp>
    </p:spTree>
    <p:extLst>
      <p:ext uri="{BB962C8B-B14F-4D97-AF65-F5344CB8AC3E}">
        <p14:creationId xmlns:p14="http://schemas.microsoft.com/office/powerpoint/2010/main" val="942459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7277030" y="2895439"/>
            <a:ext cx="1426450" cy="1719657"/>
            <a:chOff x="3388" y="1644"/>
            <a:chExt cx="938" cy="1037"/>
          </a:xfrm>
          <a:solidFill>
            <a:schemeClr val="accent2"/>
          </a:solidFill>
        </p:grpSpPr>
        <p:sp>
          <p:nvSpPr>
            <p:cNvPr id="22" name="Freeform 5"/>
            <p:cNvSpPr>
              <a:spLocks/>
            </p:cNvSpPr>
            <p:nvPr/>
          </p:nvSpPr>
          <p:spPr bwMode="auto">
            <a:xfrm>
              <a:off x="3702" y="1708"/>
              <a:ext cx="624" cy="485"/>
            </a:xfrm>
            <a:custGeom>
              <a:avLst/>
              <a:gdLst>
                <a:gd name="T0" fmla="*/ 94 w 262"/>
                <a:gd name="T1" fmla="*/ 17 h 204"/>
                <a:gd name="T2" fmla="*/ 28 w 262"/>
                <a:gd name="T3" fmla="*/ 137 h 204"/>
                <a:gd name="T4" fmla="*/ 101 w 262"/>
                <a:gd name="T5" fmla="*/ 186 h 204"/>
                <a:gd name="T6" fmla="*/ 195 w 262"/>
                <a:gd name="T7" fmla="*/ 189 h 204"/>
                <a:gd name="T8" fmla="*/ 233 w 262"/>
                <a:gd name="T9" fmla="*/ 45 h 204"/>
                <a:gd name="T10" fmla="*/ 156 w 262"/>
                <a:gd name="T11" fmla="*/ 3 h 204"/>
                <a:gd name="T12" fmla="*/ 71 w 262"/>
                <a:gd name="T13" fmla="*/ 30 h 204"/>
                <a:gd name="T14" fmla="*/ 73 w 262"/>
                <a:gd name="T15" fmla="*/ 36 h 204"/>
                <a:gd name="T16" fmla="*/ 212 w 262"/>
                <a:gd name="T17" fmla="*/ 34 h 204"/>
                <a:gd name="T18" fmla="*/ 198 w 262"/>
                <a:gd name="T19" fmla="*/ 179 h 204"/>
                <a:gd name="T20" fmla="*/ 117 w 262"/>
                <a:gd name="T21" fmla="*/ 183 h 204"/>
                <a:gd name="T22" fmla="*/ 51 w 262"/>
                <a:gd name="T23" fmla="*/ 154 h 204"/>
                <a:gd name="T24" fmla="*/ 31 w 262"/>
                <a:gd name="T25" fmla="*/ 79 h 204"/>
                <a:gd name="T26" fmla="*/ 94 w 262"/>
                <a:gd name="T27" fmla="*/ 24 h 204"/>
                <a:gd name="T28" fmla="*/ 94 w 262"/>
                <a:gd name="T29" fmla="*/ 17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2" h="204">
                  <a:moveTo>
                    <a:pt x="94" y="17"/>
                  </a:moveTo>
                  <a:cubicBezTo>
                    <a:pt x="49" y="37"/>
                    <a:pt x="0" y="83"/>
                    <a:pt x="28" y="137"/>
                  </a:cubicBezTo>
                  <a:cubicBezTo>
                    <a:pt x="43" y="166"/>
                    <a:pt x="72" y="178"/>
                    <a:pt x="101" y="186"/>
                  </a:cubicBezTo>
                  <a:cubicBezTo>
                    <a:pt x="133" y="195"/>
                    <a:pt x="163" y="204"/>
                    <a:pt x="195" y="189"/>
                  </a:cubicBezTo>
                  <a:cubicBezTo>
                    <a:pt x="246" y="164"/>
                    <a:pt x="262" y="91"/>
                    <a:pt x="233" y="45"/>
                  </a:cubicBezTo>
                  <a:cubicBezTo>
                    <a:pt x="216" y="19"/>
                    <a:pt x="186" y="6"/>
                    <a:pt x="156" y="3"/>
                  </a:cubicBezTo>
                  <a:cubicBezTo>
                    <a:pt x="124" y="0"/>
                    <a:pt x="97" y="12"/>
                    <a:pt x="71" y="30"/>
                  </a:cubicBezTo>
                  <a:cubicBezTo>
                    <a:pt x="68" y="32"/>
                    <a:pt x="69" y="39"/>
                    <a:pt x="73" y="36"/>
                  </a:cubicBezTo>
                  <a:cubicBezTo>
                    <a:pt x="116" y="6"/>
                    <a:pt x="170" y="0"/>
                    <a:pt x="212" y="34"/>
                  </a:cubicBezTo>
                  <a:cubicBezTo>
                    <a:pt x="260" y="72"/>
                    <a:pt x="245" y="147"/>
                    <a:pt x="198" y="179"/>
                  </a:cubicBezTo>
                  <a:cubicBezTo>
                    <a:pt x="174" y="196"/>
                    <a:pt x="143" y="191"/>
                    <a:pt x="117" y="183"/>
                  </a:cubicBezTo>
                  <a:cubicBezTo>
                    <a:pt x="94" y="177"/>
                    <a:pt x="70" y="169"/>
                    <a:pt x="51" y="154"/>
                  </a:cubicBezTo>
                  <a:cubicBezTo>
                    <a:pt x="29" y="137"/>
                    <a:pt x="22" y="105"/>
                    <a:pt x="31" y="79"/>
                  </a:cubicBezTo>
                  <a:cubicBezTo>
                    <a:pt x="41" y="51"/>
                    <a:pt x="70" y="35"/>
                    <a:pt x="94" y="24"/>
                  </a:cubicBezTo>
                  <a:cubicBezTo>
                    <a:pt x="98" y="22"/>
                    <a:pt x="99" y="15"/>
                    <a:pt x="94" y="17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3728" y="2115"/>
              <a:ext cx="345" cy="340"/>
            </a:xfrm>
            <a:custGeom>
              <a:avLst/>
              <a:gdLst>
                <a:gd name="T0" fmla="*/ 63 w 145"/>
                <a:gd name="T1" fmla="*/ 4 h 143"/>
                <a:gd name="T2" fmla="*/ 8 w 145"/>
                <a:gd name="T3" fmla="*/ 88 h 143"/>
                <a:gd name="T4" fmla="*/ 52 w 145"/>
                <a:gd name="T5" fmla="*/ 139 h 143"/>
                <a:gd name="T6" fmla="*/ 120 w 145"/>
                <a:gd name="T7" fmla="*/ 111 h 143"/>
                <a:gd name="T8" fmla="*/ 143 w 145"/>
                <a:gd name="T9" fmla="*/ 24 h 143"/>
                <a:gd name="T10" fmla="*/ 137 w 145"/>
                <a:gd name="T11" fmla="*/ 25 h 143"/>
                <a:gd name="T12" fmla="*/ 128 w 145"/>
                <a:gd name="T13" fmla="*/ 82 h 143"/>
                <a:gd name="T14" fmla="*/ 66 w 145"/>
                <a:gd name="T15" fmla="*/ 132 h 143"/>
                <a:gd name="T16" fmla="*/ 31 w 145"/>
                <a:gd name="T17" fmla="*/ 122 h 143"/>
                <a:gd name="T18" fmla="*/ 26 w 145"/>
                <a:gd name="T19" fmla="*/ 64 h 143"/>
                <a:gd name="T20" fmla="*/ 68 w 145"/>
                <a:gd name="T21" fmla="*/ 8 h 143"/>
                <a:gd name="T22" fmla="*/ 63 w 145"/>
                <a:gd name="T23" fmla="*/ 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5" h="143">
                  <a:moveTo>
                    <a:pt x="63" y="4"/>
                  </a:moveTo>
                  <a:cubicBezTo>
                    <a:pt x="43" y="30"/>
                    <a:pt x="18" y="56"/>
                    <a:pt x="8" y="88"/>
                  </a:cubicBezTo>
                  <a:cubicBezTo>
                    <a:pt x="0" y="116"/>
                    <a:pt x="29" y="135"/>
                    <a:pt x="52" y="139"/>
                  </a:cubicBezTo>
                  <a:cubicBezTo>
                    <a:pt x="78" y="143"/>
                    <a:pt x="104" y="130"/>
                    <a:pt x="120" y="111"/>
                  </a:cubicBezTo>
                  <a:cubicBezTo>
                    <a:pt x="142" y="87"/>
                    <a:pt x="135" y="53"/>
                    <a:pt x="143" y="24"/>
                  </a:cubicBezTo>
                  <a:cubicBezTo>
                    <a:pt x="145" y="19"/>
                    <a:pt x="138" y="21"/>
                    <a:pt x="137" y="25"/>
                  </a:cubicBezTo>
                  <a:cubicBezTo>
                    <a:pt x="131" y="43"/>
                    <a:pt x="133" y="63"/>
                    <a:pt x="128" y="82"/>
                  </a:cubicBezTo>
                  <a:cubicBezTo>
                    <a:pt x="122" y="112"/>
                    <a:pt x="94" y="130"/>
                    <a:pt x="66" y="132"/>
                  </a:cubicBezTo>
                  <a:cubicBezTo>
                    <a:pt x="53" y="133"/>
                    <a:pt x="41" y="129"/>
                    <a:pt x="31" y="122"/>
                  </a:cubicBezTo>
                  <a:cubicBezTo>
                    <a:pt x="8" y="108"/>
                    <a:pt x="14" y="83"/>
                    <a:pt x="26" y="64"/>
                  </a:cubicBezTo>
                  <a:cubicBezTo>
                    <a:pt x="38" y="44"/>
                    <a:pt x="53" y="26"/>
                    <a:pt x="68" y="8"/>
                  </a:cubicBezTo>
                  <a:cubicBezTo>
                    <a:pt x="72" y="4"/>
                    <a:pt x="67" y="0"/>
                    <a:pt x="63" y="4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7"/>
            <p:cNvSpPr>
              <a:spLocks/>
            </p:cNvSpPr>
            <p:nvPr/>
          </p:nvSpPr>
          <p:spPr bwMode="auto">
            <a:xfrm>
              <a:off x="3766" y="2429"/>
              <a:ext cx="176" cy="243"/>
            </a:xfrm>
            <a:custGeom>
              <a:avLst/>
              <a:gdLst>
                <a:gd name="T0" fmla="*/ 23 w 74"/>
                <a:gd name="T1" fmla="*/ 7 h 102"/>
                <a:gd name="T2" fmla="*/ 35 w 74"/>
                <a:gd name="T3" fmla="*/ 43 h 102"/>
                <a:gd name="T4" fmla="*/ 52 w 74"/>
                <a:gd name="T5" fmla="*/ 75 h 102"/>
                <a:gd name="T6" fmla="*/ 55 w 74"/>
                <a:gd name="T7" fmla="*/ 68 h 102"/>
                <a:gd name="T8" fmla="*/ 10 w 74"/>
                <a:gd name="T9" fmla="*/ 80 h 102"/>
                <a:gd name="T10" fmla="*/ 22 w 74"/>
                <a:gd name="T11" fmla="*/ 99 h 102"/>
                <a:gd name="T12" fmla="*/ 66 w 74"/>
                <a:gd name="T13" fmla="*/ 84 h 102"/>
                <a:gd name="T14" fmla="*/ 51 w 74"/>
                <a:gd name="T15" fmla="*/ 65 h 102"/>
                <a:gd name="T16" fmla="*/ 49 w 74"/>
                <a:gd name="T17" fmla="*/ 72 h 102"/>
                <a:gd name="T18" fmla="*/ 51 w 74"/>
                <a:gd name="T19" fmla="*/ 87 h 102"/>
                <a:gd name="T20" fmla="*/ 35 w 74"/>
                <a:gd name="T21" fmla="*/ 92 h 102"/>
                <a:gd name="T22" fmla="*/ 30 w 74"/>
                <a:gd name="T23" fmla="*/ 92 h 102"/>
                <a:gd name="T24" fmla="*/ 19 w 74"/>
                <a:gd name="T25" fmla="*/ 82 h 102"/>
                <a:gd name="T26" fmla="*/ 54 w 74"/>
                <a:gd name="T27" fmla="*/ 76 h 102"/>
                <a:gd name="T28" fmla="*/ 57 w 74"/>
                <a:gd name="T29" fmla="*/ 69 h 102"/>
                <a:gd name="T30" fmla="*/ 28 w 74"/>
                <a:gd name="T31" fmla="*/ 2 h 102"/>
                <a:gd name="T32" fmla="*/ 25 w 74"/>
                <a:gd name="T33" fmla="*/ 0 h 102"/>
                <a:gd name="T34" fmla="*/ 24 w 74"/>
                <a:gd name="T35" fmla="*/ 0 h 102"/>
                <a:gd name="T36" fmla="*/ 23 w 74"/>
                <a:gd name="T37" fmla="*/ 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4" h="102">
                  <a:moveTo>
                    <a:pt x="23" y="7"/>
                  </a:moveTo>
                  <a:cubicBezTo>
                    <a:pt x="22" y="7"/>
                    <a:pt x="34" y="40"/>
                    <a:pt x="35" y="43"/>
                  </a:cubicBezTo>
                  <a:cubicBezTo>
                    <a:pt x="40" y="54"/>
                    <a:pt x="46" y="64"/>
                    <a:pt x="52" y="75"/>
                  </a:cubicBezTo>
                  <a:cubicBezTo>
                    <a:pt x="53" y="73"/>
                    <a:pt x="54" y="70"/>
                    <a:pt x="55" y="68"/>
                  </a:cubicBezTo>
                  <a:cubicBezTo>
                    <a:pt x="42" y="69"/>
                    <a:pt x="20" y="70"/>
                    <a:pt x="10" y="80"/>
                  </a:cubicBezTo>
                  <a:cubicBezTo>
                    <a:pt x="0" y="90"/>
                    <a:pt x="15" y="97"/>
                    <a:pt x="22" y="99"/>
                  </a:cubicBezTo>
                  <a:cubicBezTo>
                    <a:pt x="35" y="102"/>
                    <a:pt x="58" y="95"/>
                    <a:pt x="66" y="84"/>
                  </a:cubicBezTo>
                  <a:cubicBezTo>
                    <a:pt x="74" y="72"/>
                    <a:pt x="60" y="65"/>
                    <a:pt x="51" y="65"/>
                  </a:cubicBezTo>
                  <a:cubicBezTo>
                    <a:pt x="47" y="65"/>
                    <a:pt x="45" y="72"/>
                    <a:pt x="49" y="72"/>
                  </a:cubicBezTo>
                  <a:cubicBezTo>
                    <a:pt x="50" y="77"/>
                    <a:pt x="50" y="82"/>
                    <a:pt x="51" y="87"/>
                  </a:cubicBezTo>
                  <a:cubicBezTo>
                    <a:pt x="46" y="89"/>
                    <a:pt x="41" y="91"/>
                    <a:pt x="35" y="92"/>
                  </a:cubicBezTo>
                  <a:cubicBezTo>
                    <a:pt x="33" y="92"/>
                    <a:pt x="31" y="92"/>
                    <a:pt x="30" y="92"/>
                  </a:cubicBezTo>
                  <a:cubicBezTo>
                    <a:pt x="21" y="94"/>
                    <a:pt x="18" y="90"/>
                    <a:pt x="19" y="82"/>
                  </a:cubicBezTo>
                  <a:cubicBezTo>
                    <a:pt x="30" y="78"/>
                    <a:pt x="42" y="76"/>
                    <a:pt x="54" y="76"/>
                  </a:cubicBezTo>
                  <a:cubicBezTo>
                    <a:pt x="57" y="76"/>
                    <a:pt x="59" y="72"/>
                    <a:pt x="57" y="69"/>
                  </a:cubicBezTo>
                  <a:cubicBezTo>
                    <a:pt x="46" y="47"/>
                    <a:pt x="34" y="26"/>
                    <a:pt x="28" y="2"/>
                  </a:cubicBezTo>
                  <a:cubicBezTo>
                    <a:pt x="27" y="0"/>
                    <a:pt x="26" y="0"/>
                    <a:pt x="25" y="0"/>
                  </a:cubicBezTo>
                  <a:cubicBezTo>
                    <a:pt x="25" y="0"/>
                    <a:pt x="24" y="0"/>
                    <a:pt x="24" y="0"/>
                  </a:cubicBezTo>
                  <a:cubicBezTo>
                    <a:pt x="20" y="0"/>
                    <a:pt x="18" y="7"/>
                    <a:pt x="23" y="7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8"/>
            <p:cNvSpPr>
              <a:spLocks/>
            </p:cNvSpPr>
            <p:nvPr/>
          </p:nvSpPr>
          <p:spPr bwMode="auto">
            <a:xfrm>
              <a:off x="3923" y="2407"/>
              <a:ext cx="222" cy="274"/>
            </a:xfrm>
            <a:custGeom>
              <a:avLst/>
              <a:gdLst>
                <a:gd name="T0" fmla="*/ 9 w 93"/>
                <a:gd name="T1" fmla="*/ 8 h 115"/>
                <a:gd name="T2" fmla="*/ 36 w 93"/>
                <a:gd name="T3" fmla="*/ 53 h 115"/>
                <a:gd name="T4" fmla="*/ 47 w 93"/>
                <a:gd name="T5" fmla="*/ 69 h 115"/>
                <a:gd name="T6" fmla="*/ 34 w 93"/>
                <a:gd name="T7" fmla="*/ 79 h 115"/>
                <a:gd name="T8" fmla="*/ 18 w 93"/>
                <a:gd name="T9" fmla="*/ 107 h 115"/>
                <a:gd name="T10" fmla="*/ 80 w 93"/>
                <a:gd name="T11" fmla="*/ 97 h 115"/>
                <a:gd name="T12" fmla="*/ 39 w 93"/>
                <a:gd name="T13" fmla="*/ 81 h 115"/>
                <a:gd name="T14" fmla="*/ 38 w 93"/>
                <a:gd name="T15" fmla="*/ 88 h 115"/>
                <a:gd name="T16" fmla="*/ 70 w 93"/>
                <a:gd name="T17" fmla="*/ 90 h 115"/>
                <a:gd name="T18" fmla="*/ 62 w 93"/>
                <a:gd name="T19" fmla="*/ 99 h 115"/>
                <a:gd name="T20" fmla="*/ 38 w 93"/>
                <a:gd name="T21" fmla="*/ 103 h 115"/>
                <a:gd name="T22" fmla="*/ 25 w 93"/>
                <a:gd name="T23" fmla="*/ 91 h 115"/>
                <a:gd name="T24" fmla="*/ 52 w 93"/>
                <a:gd name="T25" fmla="*/ 82 h 115"/>
                <a:gd name="T26" fmla="*/ 57 w 93"/>
                <a:gd name="T27" fmla="*/ 77 h 115"/>
                <a:gd name="T28" fmla="*/ 42 w 93"/>
                <a:gd name="T29" fmla="*/ 48 h 115"/>
                <a:gd name="T30" fmla="*/ 26 w 93"/>
                <a:gd name="T31" fmla="*/ 19 h 115"/>
                <a:gd name="T32" fmla="*/ 12 w 93"/>
                <a:gd name="T33" fmla="*/ 1 h 115"/>
                <a:gd name="T34" fmla="*/ 9 w 93"/>
                <a:gd name="T35" fmla="*/ 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115">
                  <a:moveTo>
                    <a:pt x="9" y="8"/>
                  </a:moveTo>
                  <a:cubicBezTo>
                    <a:pt x="20" y="11"/>
                    <a:pt x="30" y="43"/>
                    <a:pt x="36" y="53"/>
                  </a:cubicBezTo>
                  <a:cubicBezTo>
                    <a:pt x="39" y="59"/>
                    <a:pt x="43" y="64"/>
                    <a:pt x="47" y="69"/>
                  </a:cubicBezTo>
                  <a:cubicBezTo>
                    <a:pt x="53" y="78"/>
                    <a:pt x="40" y="77"/>
                    <a:pt x="34" y="79"/>
                  </a:cubicBezTo>
                  <a:cubicBezTo>
                    <a:pt x="24" y="82"/>
                    <a:pt x="0" y="98"/>
                    <a:pt x="18" y="107"/>
                  </a:cubicBezTo>
                  <a:cubicBezTo>
                    <a:pt x="32" y="115"/>
                    <a:pt x="70" y="111"/>
                    <a:pt x="80" y="97"/>
                  </a:cubicBezTo>
                  <a:cubicBezTo>
                    <a:pt x="93" y="79"/>
                    <a:pt x="44" y="81"/>
                    <a:pt x="39" y="81"/>
                  </a:cubicBezTo>
                  <a:cubicBezTo>
                    <a:pt x="35" y="81"/>
                    <a:pt x="33" y="88"/>
                    <a:pt x="38" y="88"/>
                  </a:cubicBezTo>
                  <a:cubicBezTo>
                    <a:pt x="48" y="88"/>
                    <a:pt x="59" y="88"/>
                    <a:pt x="70" y="90"/>
                  </a:cubicBezTo>
                  <a:cubicBezTo>
                    <a:pt x="71" y="96"/>
                    <a:pt x="68" y="99"/>
                    <a:pt x="62" y="99"/>
                  </a:cubicBezTo>
                  <a:cubicBezTo>
                    <a:pt x="55" y="102"/>
                    <a:pt x="46" y="103"/>
                    <a:pt x="38" y="103"/>
                  </a:cubicBezTo>
                  <a:cubicBezTo>
                    <a:pt x="27" y="106"/>
                    <a:pt x="23" y="102"/>
                    <a:pt x="25" y="91"/>
                  </a:cubicBezTo>
                  <a:cubicBezTo>
                    <a:pt x="34" y="86"/>
                    <a:pt x="42" y="84"/>
                    <a:pt x="52" y="82"/>
                  </a:cubicBezTo>
                  <a:cubicBezTo>
                    <a:pt x="54" y="82"/>
                    <a:pt x="56" y="79"/>
                    <a:pt x="57" y="77"/>
                  </a:cubicBezTo>
                  <a:cubicBezTo>
                    <a:pt x="60" y="69"/>
                    <a:pt x="45" y="54"/>
                    <a:pt x="42" y="48"/>
                  </a:cubicBezTo>
                  <a:cubicBezTo>
                    <a:pt x="36" y="38"/>
                    <a:pt x="31" y="29"/>
                    <a:pt x="26" y="19"/>
                  </a:cubicBezTo>
                  <a:cubicBezTo>
                    <a:pt x="22" y="12"/>
                    <a:pt x="21" y="3"/>
                    <a:pt x="12" y="1"/>
                  </a:cubicBezTo>
                  <a:cubicBezTo>
                    <a:pt x="8" y="0"/>
                    <a:pt x="5" y="7"/>
                    <a:pt x="9" y="8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9"/>
            <p:cNvSpPr>
              <a:spLocks/>
            </p:cNvSpPr>
            <p:nvPr/>
          </p:nvSpPr>
          <p:spPr bwMode="auto">
            <a:xfrm>
              <a:off x="3557" y="1996"/>
              <a:ext cx="285" cy="219"/>
            </a:xfrm>
            <a:custGeom>
              <a:avLst/>
              <a:gdLst>
                <a:gd name="T0" fmla="*/ 115 w 120"/>
                <a:gd name="T1" fmla="*/ 85 h 92"/>
                <a:gd name="T2" fmla="*/ 57 w 120"/>
                <a:gd name="T3" fmla="*/ 70 h 92"/>
                <a:gd name="T4" fmla="*/ 8 w 120"/>
                <a:gd name="T5" fmla="*/ 4 h 92"/>
                <a:gd name="T6" fmla="*/ 1 w 120"/>
                <a:gd name="T7" fmla="*/ 8 h 92"/>
                <a:gd name="T8" fmla="*/ 48 w 120"/>
                <a:gd name="T9" fmla="*/ 73 h 92"/>
                <a:gd name="T10" fmla="*/ 79 w 120"/>
                <a:gd name="T11" fmla="*/ 85 h 92"/>
                <a:gd name="T12" fmla="*/ 114 w 120"/>
                <a:gd name="T13" fmla="*/ 92 h 92"/>
                <a:gd name="T14" fmla="*/ 115 w 120"/>
                <a:gd name="T15" fmla="*/ 8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92">
                  <a:moveTo>
                    <a:pt x="115" y="85"/>
                  </a:moveTo>
                  <a:cubicBezTo>
                    <a:pt x="98" y="85"/>
                    <a:pt x="73" y="78"/>
                    <a:pt x="57" y="70"/>
                  </a:cubicBezTo>
                  <a:cubicBezTo>
                    <a:pt x="35" y="58"/>
                    <a:pt x="17" y="27"/>
                    <a:pt x="8" y="4"/>
                  </a:cubicBezTo>
                  <a:cubicBezTo>
                    <a:pt x="6" y="0"/>
                    <a:pt x="0" y="5"/>
                    <a:pt x="1" y="8"/>
                  </a:cubicBezTo>
                  <a:cubicBezTo>
                    <a:pt x="12" y="33"/>
                    <a:pt x="27" y="55"/>
                    <a:pt x="48" y="73"/>
                  </a:cubicBezTo>
                  <a:cubicBezTo>
                    <a:pt x="57" y="81"/>
                    <a:pt x="69" y="83"/>
                    <a:pt x="79" y="85"/>
                  </a:cubicBezTo>
                  <a:cubicBezTo>
                    <a:pt x="91" y="88"/>
                    <a:pt x="102" y="92"/>
                    <a:pt x="114" y="92"/>
                  </a:cubicBezTo>
                  <a:cubicBezTo>
                    <a:pt x="118" y="92"/>
                    <a:pt x="120" y="85"/>
                    <a:pt x="115" y="85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0"/>
            <p:cNvSpPr>
              <a:spLocks/>
            </p:cNvSpPr>
            <p:nvPr/>
          </p:nvSpPr>
          <p:spPr bwMode="auto">
            <a:xfrm>
              <a:off x="3511" y="1915"/>
              <a:ext cx="119" cy="102"/>
            </a:xfrm>
            <a:custGeom>
              <a:avLst/>
              <a:gdLst>
                <a:gd name="T0" fmla="*/ 13 w 50"/>
                <a:gd name="T1" fmla="*/ 33 h 43"/>
                <a:gd name="T2" fmla="*/ 29 w 50"/>
                <a:gd name="T3" fmla="*/ 41 h 43"/>
                <a:gd name="T4" fmla="*/ 43 w 50"/>
                <a:gd name="T5" fmla="*/ 28 h 43"/>
                <a:gd name="T6" fmla="*/ 28 w 50"/>
                <a:gd name="T7" fmla="*/ 1 h 43"/>
                <a:gd name="T8" fmla="*/ 1 w 50"/>
                <a:gd name="T9" fmla="*/ 26 h 43"/>
                <a:gd name="T10" fmla="*/ 6 w 50"/>
                <a:gd name="T11" fmla="*/ 37 h 43"/>
                <a:gd name="T12" fmla="*/ 30 w 50"/>
                <a:gd name="T13" fmla="*/ 25 h 43"/>
                <a:gd name="T14" fmla="*/ 28 w 50"/>
                <a:gd name="T15" fmla="*/ 19 h 43"/>
                <a:gd name="T16" fmla="*/ 16 w 50"/>
                <a:gd name="T17" fmla="*/ 27 h 43"/>
                <a:gd name="T18" fmla="*/ 9 w 50"/>
                <a:gd name="T19" fmla="*/ 30 h 43"/>
                <a:gd name="T20" fmla="*/ 7 w 50"/>
                <a:gd name="T21" fmla="*/ 25 h 43"/>
                <a:gd name="T22" fmla="*/ 23 w 50"/>
                <a:gd name="T23" fmla="*/ 9 h 43"/>
                <a:gd name="T24" fmla="*/ 39 w 50"/>
                <a:gd name="T25" fmla="*/ 20 h 43"/>
                <a:gd name="T26" fmla="*/ 33 w 50"/>
                <a:gd name="T27" fmla="*/ 32 h 43"/>
                <a:gd name="T28" fmla="*/ 19 w 50"/>
                <a:gd name="T29" fmla="*/ 27 h 43"/>
                <a:gd name="T30" fmla="*/ 13 w 50"/>
                <a:gd name="T31" fmla="*/ 3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0" h="43">
                  <a:moveTo>
                    <a:pt x="13" y="33"/>
                  </a:moveTo>
                  <a:cubicBezTo>
                    <a:pt x="17" y="37"/>
                    <a:pt x="23" y="43"/>
                    <a:pt x="29" y="41"/>
                  </a:cubicBezTo>
                  <a:cubicBezTo>
                    <a:pt x="36" y="40"/>
                    <a:pt x="40" y="34"/>
                    <a:pt x="43" y="28"/>
                  </a:cubicBezTo>
                  <a:cubicBezTo>
                    <a:pt x="50" y="15"/>
                    <a:pt x="43" y="0"/>
                    <a:pt x="28" y="1"/>
                  </a:cubicBezTo>
                  <a:cubicBezTo>
                    <a:pt x="15" y="2"/>
                    <a:pt x="3" y="14"/>
                    <a:pt x="1" y="26"/>
                  </a:cubicBezTo>
                  <a:cubicBezTo>
                    <a:pt x="0" y="30"/>
                    <a:pt x="1" y="37"/>
                    <a:pt x="6" y="37"/>
                  </a:cubicBezTo>
                  <a:cubicBezTo>
                    <a:pt x="15" y="38"/>
                    <a:pt x="23" y="30"/>
                    <a:pt x="30" y="25"/>
                  </a:cubicBezTo>
                  <a:cubicBezTo>
                    <a:pt x="34" y="23"/>
                    <a:pt x="33" y="16"/>
                    <a:pt x="28" y="19"/>
                  </a:cubicBezTo>
                  <a:cubicBezTo>
                    <a:pt x="24" y="22"/>
                    <a:pt x="21" y="25"/>
                    <a:pt x="16" y="27"/>
                  </a:cubicBezTo>
                  <a:cubicBezTo>
                    <a:pt x="14" y="28"/>
                    <a:pt x="11" y="29"/>
                    <a:pt x="9" y="30"/>
                  </a:cubicBezTo>
                  <a:cubicBezTo>
                    <a:pt x="7" y="30"/>
                    <a:pt x="7" y="25"/>
                    <a:pt x="7" y="25"/>
                  </a:cubicBezTo>
                  <a:cubicBezTo>
                    <a:pt x="9" y="18"/>
                    <a:pt x="16" y="12"/>
                    <a:pt x="23" y="9"/>
                  </a:cubicBezTo>
                  <a:cubicBezTo>
                    <a:pt x="31" y="6"/>
                    <a:pt x="39" y="11"/>
                    <a:pt x="39" y="20"/>
                  </a:cubicBezTo>
                  <a:cubicBezTo>
                    <a:pt x="39" y="24"/>
                    <a:pt x="37" y="29"/>
                    <a:pt x="33" y="32"/>
                  </a:cubicBezTo>
                  <a:cubicBezTo>
                    <a:pt x="28" y="37"/>
                    <a:pt x="22" y="31"/>
                    <a:pt x="19" y="27"/>
                  </a:cubicBezTo>
                  <a:cubicBezTo>
                    <a:pt x="16" y="24"/>
                    <a:pt x="11" y="30"/>
                    <a:pt x="13" y="33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1"/>
            <p:cNvSpPr>
              <a:spLocks/>
            </p:cNvSpPr>
            <p:nvPr/>
          </p:nvSpPr>
          <p:spPr bwMode="auto">
            <a:xfrm>
              <a:off x="3997" y="2148"/>
              <a:ext cx="269" cy="143"/>
            </a:xfrm>
            <a:custGeom>
              <a:avLst/>
              <a:gdLst>
                <a:gd name="T0" fmla="*/ 4 w 113"/>
                <a:gd name="T1" fmla="*/ 49 h 60"/>
                <a:gd name="T2" fmla="*/ 12 w 113"/>
                <a:gd name="T3" fmla="*/ 48 h 60"/>
                <a:gd name="T4" fmla="*/ 40 w 113"/>
                <a:gd name="T5" fmla="*/ 54 h 60"/>
                <a:gd name="T6" fmla="*/ 107 w 113"/>
                <a:gd name="T7" fmla="*/ 60 h 60"/>
                <a:gd name="T8" fmla="*/ 110 w 113"/>
                <a:gd name="T9" fmla="*/ 53 h 60"/>
                <a:gd name="T10" fmla="*/ 72 w 113"/>
                <a:gd name="T11" fmla="*/ 34 h 60"/>
                <a:gd name="T12" fmla="*/ 39 w 113"/>
                <a:gd name="T13" fmla="*/ 11 h 60"/>
                <a:gd name="T14" fmla="*/ 14 w 113"/>
                <a:gd name="T15" fmla="*/ 13 h 60"/>
                <a:gd name="T16" fmla="*/ 33 w 113"/>
                <a:gd name="T17" fmla="*/ 6 h 60"/>
                <a:gd name="T18" fmla="*/ 28 w 113"/>
                <a:gd name="T19" fmla="*/ 12 h 60"/>
                <a:gd name="T20" fmla="*/ 38 w 113"/>
                <a:gd name="T21" fmla="*/ 24 h 60"/>
                <a:gd name="T22" fmla="*/ 57 w 113"/>
                <a:gd name="T23" fmla="*/ 35 h 60"/>
                <a:gd name="T24" fmla="*/ 106 w 113"/>
                <a:gd name="T25" fmla="*/ 60 h 60"/>
                <a:gd name="T26" fmla="*/ 109 w 113"/>
                <a:gd name="T27" fmla="*/ 53 h 60"/>
                <a:gd name="T28" fmla="*/ 37 w 113"/>
                <a:gd name="T29" fmla="*/ 45 h 60"/>
                <a:gd name="T30" fmla="*/ 12 w 113"/>
                <a:gd name="T31" fmla="*/ 40 h 60"/>
                <a:gd name="T32" fmla="*/ 6 w 113"/>
                <a:gd name="T33" fmla="*/ 41 h 60"/>
                <a:gd name="T34" fmla="*/ 4 w 113"/>
                <a:gd name="T35" fmla="*/ 4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3" h="60">
                  <a:moveTo>
                    <a:pt x="4" y="49"/>
                  </a:moveTo>
                  <a:cubicBezTo>
                    <a:pt x="8" y="49"/>
                    <a:pt x="7" y="47"/>
                    <a:pt x="12" y="48"/>
                  </a:cubicBezTo>
                  <a:cubicBezTo>
                    <a:pt x="21" y="50"/>
                    <a:pt x="31" y="52"/>
                    <a:pt x="40" y="54"/>
                  </a:cubicBezTo>
                  <a:cubicBezTo>
                    <a:pt x="61" y="59"/>
                    <a:pt x="86" y="60"/>
                    <a:pt x="107" y="60"/>
                  </a:cubicBezTo>
                  <a:cubicBezTo>
                    <a:pt x="110" y="60"/>
                    <a:pt x="113" y="55"/>
                    <a:pt x="110" y="53"/>
                  </a:cubicBezTo>
                  <a:cubicBezTo>
                    <a:pt x="99" y="44"/>
                    <a:pt x="85" y="41"/>
                    <a:pt x="72" y="34"/>
                  </a:cubicBezTo>
                  <a:cubicBezTo>
                    <a:pt x="61" y="29"/>
                    <a:pt x="44" y="22"/>
                    <a:pt x="39" y="11"/>
                  </a:cubicBezTo>
                  <a:cubicBezTo>
                    <a:pt x="34" y="0"/>
                    <a:pt x="18" y="1"/>
                    <a:pt x="14" y="13"/>
                  </a:cubicBezTo>
                  <a:cubicBezTo>
                    <a:pt x="4" y="43"/>
                    <a:pt x="56" y="21"/>
                    <a:pt x="33" y="6"/>
                  </a:cubicBezTo>
                  <a:cubicBezTo>
                    <a:pt x="30" y="4"/>
                    <a:pt x="25" y="10"/>
                    <a:pt x="28" y="12"/>
                  </a:cubicBezTo>
                  <a:cubicBezTo>
                    <a:pt x="33" y="16"/>
                    <a:pt x="34" y="22"/>
                    <a:pt x="38" y="24"/>
                  </a:cubicBezTo>
                  <a:cubicBezTo>
                    <a:pt x="45" y="28"/>
                    <a:pt x="51" y="31"/>
                    <a:pt x="57" y="35"/>
                  </a:cubicBezTo>
                  <a:cubicBezTo>
                    <a:pt x="72" y="44"/>
                    <a:pt x="92" y="49"/>
                    <a:pt x="106" y="60"/>
                  </a:cubicBezTo>
                  <a:cubicBezTo>
                    <a:pt x="107" y="58"/>
                    <a:pt x="108" y="55"/>
                    <a:pt x="109" y="53"/>
                  </a:cubicBezTo>
                  <a:cubicBezTo>
                    <a:pt x="86" y="52"/>
                    <a:pt x="60" y="50"/>
                    <a:pt x="37" y="45"/>
                  </a:cubicBezTo>
                  <a:cubicBezTo>
                    <a:pt x="29" y="43"/>
                    <a:pt x="20" y="42"/>
                    <a:pt x="12" y="40"/>
                  </a:cubicBezTo>
                  <a:cubicBezTo>
                    <a:pt x="10" y="40"/>
                    <a:pt x="4" y="41"/>
                    <a:pt x="6" y="41"/>
                  </a:cubicBezTo>
                  <a:cubicBezTo>
                    <a:pt x="2" y="41"/>
                    <a:pt x="0" y="49"/>
                    <a:pt x="4" y="49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2"/>
            <p:cNvSpPr>
              <a:spLocks/>
            </p:cNvSpPr>
            <p:nvPr/>
          </p:nvSpPr>
          <p:spPr bwMode="auto">
            <a:xfrm>
              <a:off x="3588" y="1951"/>
              <a:ext cx="464" cy="216"/>
            </a:xfrm>
            <a:custGeom>
              <a:avLst/>
              <a:gdLst>
                <a:gd name="T0" fmla="*/ 188 w 195"/>
                <a:gd name="T1" fmla="*/ 91 h 91"/>
                <a:gd name="T2" fmla="*/ 189 w 195"/>
                <a:gd name="T3" fmla="*/ 91 h 91"/>
                <a:gd name="T4" fmla="*/ 192 w 195"/>
                <a:gd name="T5" fmla="*/ 84 h 91"/>
                <a:gd name="T6" fmla="*/ 95 w 195"/>
                <a:gd name="T7" fmla="*/ 40 h 91"/>
                <a:gd name="T8" fmla="*/ 8 w 195"/>
                <a:gd name="T9" fmla="*/ 2 h 91"/>
                <a:gd name="T10" fmla="*/ 3 w 195"/>
                <a:gd name="T11" fmla="*/ 9 h 91"/>
                <a:gd name="T12" fmla="*/ 90 w 195"/>
                <a:gd name="T13" fmla="*/ 46 h 91"/>
                <a:gd name="T14" fmla="*/ 188 w 195"/>
                <a:gd name="T15" fmla="*/ 91 h 91"/>
                <a:gd name="T16" fmla="*/ 191 w 195"/>
                <a:gd name="T17" fmla="*/ 84 h 91"/>
                <a:gd name="T18" fmla="*/ 189 w 195"/>
                <a:gd name="T19" fmla="*/ 84 h 91"/>
                <a:gd name="T20" fmla="*/ 188 w 195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5" h="91">
                  <a:moveTo>
                    <a:pt x="188" y="91"/>
                  </a:moveTo>
                  <a:cubicBezTo>
                    <a:pt x="188" y="91"/>
                    <a:pt x="189" y="91"/>
                    <a:pt x="189" y="91"/>
                  </a:cubicBezTo>
                  <a:cubicBezTo>
                    <a:pt x="192" y="91"/>
                    <a:pt x="195" y="86"/>
                    <a:pt x="192" y="84"/>
                  </a:cubicBezTo>
                  <a:cubicBezTo>
                    <a:pt x="160" y="69"/>
                    <a:pt x="127" y="55"/>
                    <a:pt x="95" y="40"/>
                  </a:cubicBezTo>
                  <a:cubicBezTo>
                    <a:pt x="67" y="26"/>
                    <a:pt x="34" y="19"/>
                    <a:pt x="8" y="2"/>
                  </a:cubicBezTo>
                  <a:cubicBezTo>
                    <a:pt x="5" y="0"/>
                    <a:pt x="0" y="6"/>
                    <a:pt x="3" y="9"/>
                  </a:cubicBezTo>
                  <a:cubicBezTo>
                    <a:pt x="30" y="26"/>
                    <a:pt x="62" y="32"/>
                    <a:pt x="90" y="46"/>
                  </a:cubicBezTo>
                  <a:cubicBezTo>
                    <a:pt x="122" y="62"/>
                    <a:pt x="155" y="76"/>
                    <a:pt x="188" y="91"/>
                  </a:cubicBezTo>
                  <a:cubicBezTo>
                    <a:pt x="189" y="89"/>
                    <a:pt x="190" y="86"/>
                    <a:pt x="191" y="84"/>
                  </a:cubicBezTo>
                  <a:cubicBezTo>
                    <a:pt x="190" y="84"/>
                    <a:pt x="190" y="84"/>
                    <a:pt x="189" y="84"/>
                  </a:cubicBezTo>
                  <a:cubicBezTo>
                    <a:pt x="186" y="84"/>
                    <a:pt x="183" y="91"/>
                    <a:pt x="188" y="91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3"/>
            <p:cNvSpPr>
              <a:spLocks/>
            </p:cNvSpPr>
            <p:nvPr/>
          </p:nvSpPr>
          <p:spPr bwMode="auto">
            <a:xfrm>
              <a:off x="3388" y="1860"/>
              <a:ext cx="161" cy="86"/>
            </a:xfrm>
            <a:custGeom>
              <a:avLst/>
              <a:gdLst>
                <a:gd name="T0" fmla="*/ 64 w 68"/>
                <a:gd name="T1" fmla="*/ 27 h 36"/>
                <a:gd name="T2" fmla="*/ 7 w 68"/>
                <a:gd name="T3" fmla="*/ 2 h 36"/>
                <a:gd name="T4" fmla="*/ 3 w 68"/>
                <a:gd name="T5" fmla="*/ 9 h 36"/>
                <a:gd name="T6" fmla="*/ 28 w 68"/>
                <a:gd name="T7" fmla="*/ 33 h 36"/>
                <a:gd name="T8" fmla="*/ 35 w 68"/>
                <a:gd name="T9" fmla="*/ 28 h 36"/>
                <a:gd name="T10" fmla="*/ 7 w 68"/>
                <a:gd name="T11" fmla="*/ 4 h 36"/>
                <a:gd name="T12" fmla="*/ 3 w 68"/>
                <a:gd name="T13" fmla="*/ 11 h 36"/>
                <a:gd name="T14" fmla="*/ 26 w 68"/>
                <a:gd name="T15" fmla="*/ 17 h 36"/>
                <a:gd name="T16" fmla="*/ 52 w 68"/>
                <a:gd name="T17" fmla="*/ 17 h 36"/>
                <a:gd name="T18" fmla="*/ 53 w 68"/>
                <a:gd name="T19" fmla="*/ 9 h 36"/>
                <a:gd name="T20" fmla="*/ 31 w 68"/>
                <a:gd name="T21" fmla="*/ 9 h 36"/>
                <a:gd name="T22" fmla="*/ 7 w 68"/>
                <a:gd name="T23" fmla="*/ 4 h 36"/>
                <a:gd name="T24" fmla="*/ 3 w 68"/>
                <a:gd name="T25" fmla="*/ 11 h 36"/>
                <a:gd name="T26" fmla="*/ 29 w 68"/>
                <a:gd name="T27" fmla="*/ 33 h 36"/>
                <a:gd name="T28" fmla="*/ 35 w 68"/>
                <a:gd name="T29" fmla="*/ 29 h 36"/>
                <a:gd name="T30" fmla="*/ 7 w 68"/>
                <a:gd name="T31" fmla="*/ 1 h 36"/>
                <a:gd name="T32" fmla="*/ 3 w 68"/>
                <a:gd name="T33" fmla="*/ 8 h 36"/>
                <a:gd name="T34" fmla="*/ 59 w 68"/>
                <a:gd name="T35" fmla="*/ 34 h 36"/>
                <a:gd name="T36" fmla="*/ 64 w 68"/>
                <a:gd name="T37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36">
                  <a:moveTo>
                    <a:pt x="64" y="27"/>
                  </a:moveTo>
                  <a:cubicBezTo>
                    <a:pt x="45" y="18"/>
                    <a:pt x="26" y="11"/>
                    <a:pt x="7" y="2"/>
                  </a:cubicBezTo>
                  <a:cubicBezTo>
                    <a:pt x="6" y="4"/>
                    <a:pt x="5" y="6"/>
                    <a:pt x="3" y="9"/>
                  </a:cubicBezTo>
                  <a:cubicBezTo>
                    <a:pt x="12" y="12"/>
                    <a:pt x="26" y="23"/>
                    <a:pt x="28" y="33"/>
                  </a:cubicBezTo>
                  <a:cubicBezTo>
                    <a:pt x="30" y="31"/>
                    <a:pt x="32" y="29"/>
                    <a:pt x="35" y="28"/>
                  </a:cubicBezTo>
                  <a:cubicBezTo>
                    <a:pt x="26" y="19"/>
                    <a:pt x="17" y="12"/>
                    <a:pt x="7" y="4"/>
                  </a:cubicBezTo>
                  <a:cubicBezTo>
                    <a:pt x="6" y="6"/>
                    <a:pt x="5" y="9"/>
                    <a:pt x="3" y="11"/>
                  </a:cubicBezTo>
                  <a:cubicBezTo>
                    <a:pt x="11" y="12"/>
                    <a:pt x="18" y="16"/>
                    <a:pt x="26" y="17"/>
                  </a:cubicBezTo>
                  <a:cubicBezTo>
                    <a:pt x="34" y="18"/>
                    <a:pt x="43" y="17"/>
                    <a:pt x="52" y="17"/>
                  </a:cubicBezTo>
                  <a:cubicBezTo>
                    <a:pt x="55" y="17"/>
                    <a:pt x="58" y="9"/>
                    <a:pt x="53" y="9"/>
                  </a:cubicBezTo>
                  <a:cubicBezTo>
                    <a:pt x="46" y="9"/>
                    <a:pt x="39" y="9"/>
                    <a:pt x="31" y="9"/>
                  </a:cubicBezTo>
                  <a:cubicBezTo>
                    <a:pt x="23" y="9"/>
                    <a:pt x="15" y="5"/>
                    <a:pt x="7" y="4"/>
                  </a:cubicBezTo>
                  <a:cubicBezTo>
                    <a:pt x="3" y="3"/>
                    <a:pt x="0" y="8"/>
                    <a:pt x="3" y="11"/>
                  </a:cubicBezTo>
                  <a:cubicBezTo>
                    <a:pt x="12" y="18"/>
                    <a:pt x="21" y="25"/>
                    <a:pt x="29" y="33"/>
                  </a:cubicBezTo>
                  <a:cubicBezTo>
                    <a:pt x="31" y="36"/>
                    <a:pt x="36" y="32"/>
                    <a:pt x="35" y="29"/>
                  </a:cubicBezTo>
                  <a:cubicBezTo>
                    <a:pt x="32" y="17"/>
                    <a:pt x="17" y="6"/>
                    <a:pt x="7" y="1"/>
                  </a:cubicBezTo>
                  <a:cubicBezTo>
                    <a:pt x="3" y="0"/>
                    <a:pt x="0" y="7"/>
                    <a:pt x="3" y="8"/>
                  </a:cubicBezTo>
                  <a:cubicBezTo>
                    <a:pt x="21" y="17"/>
                    <a:pt x="41" y="25"/>
                    <a:pt x="59" y="34"/>
                  </a:cubicBezTo>
                  <a:cubicBezTo>
                    <a:pt x="63" y="36"/>
                    <a:pt x="68" y="29"/>
                    <a:pt x="64" y="27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4"/>
            <p:cNvSpPr>
              <a:spLocks/>
            </p:cNvSpPr>
            <p:nvPr/>
          </p:nvSpPr>
          <p:spPr bwMode="auto">
            <a:xfrm>
              <a:off x="3583" y="1644"/>
              <a:ext cx="321" cy="290"/>
            </a:xfrm>
            <a:custGeom>
              <a:avLst/>
              <a:gdLst>
                <a:gd name="T0" fmla="*/ 8 w 135"/>
                <a:gd name="T1" fmla="*/ 118 h 122"/>
                <a:gd name="T2" fmla="*/ 58 w 135"/>
                <a:gd name="T3" fmla="*/ 52 h 122"/>
                <a:gd name="T4" fmla="*/ 132 w 135"/>
                <a:gd name="T5" fmla="*/ 8 h 122"/>
                <a:gd name="T6" fmla="*/ 135 w 135"/>
                <a:gd name="T7" fmla="*/ 3 h 122"/>
                <a:gd name="T8" fmla="*/ 135 w 135"/>
                <a:gd name="T9" fmla="*/ 3 h 122"/>
                <a:gd name="T10" fmla="*/ 130 w 135"/>
                <a:gd name="T11" fmla="*/ 1 h 122"/>
                <a:gd name="T12" fmla="*/ 129 w 135"/>
                <a:gd name="T13" fmla="*/ 2 h 122"/>
                <a:gd name="T14" fmla="*/ 133 w 135"/>
                <a:gd name="T15" fmla="*/ 7 h 122"/>
                <a:gd name="T16" fmla="*/ 133 w 135"/>
                <a:gd name="T17" fmla="*/ 6 h 122"/>
                <a:gd name="T18" fmla="*/ 128 w 135"/>
                <a:gd name="T19" fmla="*/ 5 h 122"/>
                <a:gd name="T20" fmla="*/ 92 w 135"/>
                <a:gd name="T21" fmla="*/ 18 h 122"/>
                <a:gd name="T22" fmla="*/ 57 w 135"/>
                <a:gd name="T23" fmla="*/ 43 h 122"/>
                <a:gd name="T24" fmla="*/ 2 w 135"/>
                <a:gd name="T25" fmla="*/ 116 h 122"/>
                <a:gd name="T26" fmla="*/ 8 w 135"/>
                <a:gd name="T27" fmla="*/ 11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5" h="122">
                  <a:moveTo>
                    <a:pt x="8" y="118"/>
                  </a:moveTo>
                  <a:cubicBezTo>
                    <a:pt x="21" y="93"/>
                    <a:pt x="41" y="73"/>
                    <a:pt x="58" y="52"/>
                  </a:cubicBezTo>
                  <a:cubicBezTo>
                    <a:pt x="78" y="26"/>
                    <a:pt x="106" y="23"/>
                    <a:pt x="132" y="8"/>
                  </a:cubicBezTo>
                  <a:cubicBezTo>
                    <a:pt x="134" y="7"/>
                    <a:pt x="135" y="5"/>
                    <a:pt x="135" y="3"/>
                  </a:cubicBezTo>
                  <a:cubicBezTo>
                    <a:pt x="135" y="3"/>
                    <a:pt x="135" y="3"/>
                    <a:pt x="135" y="3"/>
                  </a:cubicBezTo>
                  <a:cubicBezTo>
                    <a:pt x="135" y="0"/>
                    <a:pt x="132" y="0"/>
                    <a:pt x="130" y="1"/>
                  </a:cubicBezTo>
                  <a:cubicBezTo>
                    <a:pt x="130" y="2"/>
                    <a:pt x="129" y="2"/>
                    <a:pt x="129" y="2"/>
                  </a:cubicBezTo>
                  <a:cubicBezTo>
                    <a:pt x="126" y="5"/>
                    <a:pt x="129" y="11"/>
                    <a:pt x="133" y="7"/>
                  </a:cubicBezTo>
                  <a:cubicBezTo>
                    <a:pt x="133" y="7"/>
                    <a:pt x="133" y="7"/>
                    <a:pt x="133" y="6"/>
                  </a:cubicBezTo>
                  <a:cubicBezTo>
                    <a:pt x="132" y="6"/>
                    <a:pt x="130" y="6"/>
                    <a:pt x="128" y="5"/>
                  </a:cubicBezTo>
                  <a:cubicBezTo>
                    <a:pt x="128" y="4"/>
                    <a:pt x="97" y="15"/>
                    <a:pt x="92" y="18"/>
                  </a:cubicBezTo>
                  <a:cubicBezTo>
                    <a:pt x="79" y="24"/>
                    <a:pt x="67" y="32"/>
                    <a:pt x="57" y="43"/>
                  </a:cubicBezTo>
                  <a:cubicBezTo>
                    <a:pt x="38" y="66"/>
                    <a:pt x="16" y="89"/>
                    <a:pt x="2" y="116"/>
                  </a:cubicBezTo>
                  <a:cubicBezTo>
                    <a:pt x="0" y="121"/>
                    <a:pt x="6" y="122"/>
                    <a:pt x="8" y="118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5"/>
            <p:cNvSpPr>
              <a:spLocks/>
            </p:cNvSpPr>
            <p:nvPr/>
          </p:nvSpPr>
          <p:spPr bwMode="auto">
            <a:xfrm>
              <a:off x="3599" y="1658"/>
              <a:ext cx="284" cy="297"/>
            </a:xfrm>
            <a:custGeom>
              <a:avLst/>
              <a:gdLst>
                <a:gd name="T0" fmla="*/ 7 w 119"/>
                <a:gd name="T1" fmla="*/ 122 h 125"/>
                <a:gd name="T2" fmla="*/ 33 w 119"/>
                <a:gd name="T3" fmla="*/ 80 h 125"/>
                <a:gd name="T4" fmla="*/ 65 w 119"/>
                <a:gd name="T5" fmla="*/ 38 h 125"/>
                <a:gd name="T6" fmla="*/ 114 w 119"/>
                <a:gd name="T7" fmla="*/ 9 h 125"/>
                <a:gd name="T8" fmla="*/ 114 w 119"/>
                <a:gd name="T9" fmla="*/ 2 h 125"/>
                <a:gd name="T10" fmla="*/ 42 w 119"/>
                <a:gd name="T11" fmla="*/ 57 h 125"/>
                <a:gd name="T12" fmla="*/ 20 w 119"/>
                <a:gd name="T13" fmla="*/ 90 h 125"/>
                <a:gd name="T14" fmla="*/ 3 w 119"/>
                <a:gd name="T15" fmla="*/ 117 h 125"/>
                <a:gd name="T16" fmla="*/ 7 w 119"/>
                <a:gd name="T17" fmla="*/ 12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25">
                  <a:moveTo>
                    <a:pt x="7" y="122"/>
                  </a:moveTo>
                  <a:cubicBezTo>
                    <a:pt x="18" y="110"/>
                    <a:pt x="23" y="93"/>
                    <a:pt x="33" y="80"/>
                  </a:cubicBezTo>
                  <a:cubicBezTo>
                    <a:pt x="44" y="66"/>
                    <a:pt x="52" y="51"/>
                    <a:pt x="65" y="38"/>
                  </a:cubicBezTo>
                  <a:cubicBezTo>
                    <a:pt x="78" y="25"/>
                    <a:pt x="98" y="16"/>
                    <a:pt x="114" y="9"/>
                  </a:cubicBezTo>
                  <a:cubicBezTo>
                    <a:pt x="118" y="7"/>
                    <a:pt x="119" y="0"/>
                    <a:pt x="114" y="2"/>
                  </a:cubicBezTo>
                  <a:cubicBezTo>
                    <a:pt x="85" y="15"/>
                    <a:pt x="58" y="29"/>
                    <a:pt x="42" y="57"/>
                  </a:cubicBezTo>
                  <a:cubicBezTo>
                    <a:pt x="36" y="68"/>
                    <a:pt x="26" y="78"/>
                    <a:pt x="20" y="90"/>
                  </a:cubicBezTo>
                  <a:cubicBezTo>
                    <a:pt x="15" y="98"/>
                    <a:pt x="11" y="109"/>
                    <a:pt x="3" y="117"/>
                  </a:cubicBezTo>
                  <a:cubicBezTo>
                    <a:pt x="0" y="120"/>
                    <a:pt x="3" y="125"/>
                    <a:pt x="7" y="122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6"/>
            <p:cNvSpPr>
              <a:spLocks/>
            </p:cNvSpPr>
            <p:nvPr/>
          </p:nvSpPr>
          <p:spPr bwMode="auto">
            <a:xfrm>
              <a:off x="3457" y="1996"/>
              <a:ext cx="102" cy="323"/>
            </a:xfrm>
            <a:custGeom>
              <a:avLst/>
              <a:gdLst>
                <a:gd name="T0" fmla="*/ 35 w 43"/>
                <a:gd name="T1" fmla="*/ 5 h 136"/>
                <a:gd name="T2" fmla="*/ 11 w 43"/>
                <a:gd name="T3" fmla="*/ 69 h 136"/>
                <a:gd name="T4" fmla="*/ 6 w 43"/>
                <a:gd name="T5" fmla="*/ 94 h 136"/>
                <a:gd name="T6" fmla="*/ 3 w 43"/>
                <a:gd name="T7" fmla="*/ 127 h 136"/>
                <a:gd name="T8" fmla="*/ 5 w 43"/>
                <a:gd name="T9" fmla="*/ 133 h 136"/>
                <a:gd name="T10" fmla="*/ 12 w 43"/>
                <a:gd name="T11" fmla="*/ 121 h 136"/>
                <a:gd name="T12" fmla="*/ 15 w 43"/>
                <a:gd name="T13" fmla="*/ 77 h 136"/>
                <a:gd name="T14" fmla="*/ 27 w 43"/>
                <a:gd name="T15" fmla="*/ 39 h 136"/>
                <a:gd name="T16" fmla="*/ 41 w 43"/>
                <a:gd name="T17" fmla="*/ 5 h 136"/>
                <a:gd name="T18" fmla="*/ 35 w 43"/>
                <a:gd name="T19" fmla="*/ 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136">
                  <a:moveTo>
                    <a:pt x="35" y="5"/>
                  </a:moveTo>
                  <a:cubicBezTo>
                    <a:pt x="29" y="27"/>
                    <a:pt x="16" y="47"/>
                    <a:pt x="11" y="69"/>
                  </a:cubicBezTo>
                  <a:cubicBezTo>
                    <a:pt x="9" y="78"/>
                    <a:pt x="6" y="85"/>
                    <a:pt x="6" y="94"/>
                  </a:cubicBezTo>
                  <a:cubicBezTo>
                    <a:pt x="5" y="100"/>
                    <a:pt x="8" y="124"/>
                    <a:pt x="3" y="127"/>
                  </a:cubicBezTo>
                  <a:cubicBezTo>
                    <a:pt x="0" y="129"/>
                    <a:pt x="1" y="136"/>
                    <a:pt x="5" y="133"/>
                  </a:cubicBezTo>
                  <a:cubicBezTo>
                    <a:pt x="10" y="130"/>
                    <a:pt x="12" y="127"/>
                    <a:pt x="12" y="121"/>
                  </a:cubicBezTo>
                  <a:cubicBezTo>
                    <a:pt x="12" y="108"/>
                    <a:pt x="10" y="91"/>
                    <a:pt x="15" y="77"/>
                  </a:cubicBezTo>
                  <a:cubicBezTo>
                    <a:pt x="19" y="65"/>
                    <a:pt x="22" y="52"/>
                    <a:pt x="27" y="39"/>
                  </a:cubicBezTo>
                  <a:cubicBezTo>
                    <a:pt x="31" y="28"/>
                    <a:pt x="38" y="16"/>
                    <a:pt x="41" y="5"/>
                  </a:cubicBezTo>
                  <a:cubicBezTo>
                    <a:pt x="43" y="0"/>
                    <a:pt x="36" y="1"/>
                    <a:pt x="35" y="5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7"/>
            <p:cNvSpPr>
              <a:spLocks/>
            </p:cNvSpPr>
            <p:nvPr/>
          </p:nvSpPr>
          <p:spPr bwMode="auto">
            <a:xfrm>
              <a:off x="3466" y="1996"/>
              <a:ext cx="117" cy="307"/>
            </a:xfrm>
            <a:custGeom>
              <a:avLst/>
              <a:gdLst>
                <a:gd name="T0" fmla="*/ 41 w 49"/>
                <a:gd name="T1" fmla="*/ 4 h 129"/>
                <a:gd name="T2" fmla="*/ 14 w 49"/>
                <a:gd name="T3" fmla="*/ 76 h 129"/>
                <a:gd name="T4" fmla="*/ 1 w 49"/>
                <a:gd name="T5" fmla="*/ 123 h 129"/>
                <a:gd name="T6" fmla="*/ 7 w 49"/>
                <a:gd name="T7" fmla="*/ 124 h 129"/>
                <a:gd name="T8" fmla="*/ 19 w 49"/>
                <a:gd name="T9" fmla="*/ 80 h 129"/>
                <a:gd name="T10" fmla="*/ 28 w 49"/>
                <a:gd name="T11" fmla="*/ 49 h 129"/>
                <a:gd name="T12" fmla="*/ 47 w 49"/>
                <a:gd name="T13" fmla="*/ 5 h 129"/>
                <a:gd name="T14" fmla="*/ 41 w 49"/>
                <a:gd name="T15" fmla="*/ 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129">
                  <a:moveTo>
                    <a:pt x="41" y="4"/>
                  </a:moveTo>
                  <a:cubicBezTo>
                    <a:pt x="31" y="28"/>
                    <a:pt x="19" y="50"/>
                    <a:pt x="14" y="76"/>
                  </a:cubicBezTo>
                  <a:cubicBezTo>
                    <a:pt x="11" y="92"/>
                    <a:pt x="6" y="107"/>
                    <a:pt x="1" y="123"/>
                  </a:cubicBezTo>
                  <a:cubicBezTo>
                    <a:pt x="0" y="128"/>
                    <a:pt x="6" y="129"/>
                    <a:pt x="7" y="124"/>
                  </a:cubicBezTo>
                  <a:cubicBezTo>
                    <a:pt x="12" y="110"/>
                    <a:pt x="15" y="95"/>
                    <a:pt x="19" y="80"/>
                  </a:cubicBezTo>
                  <a:cubicBezTo>
                    <a:pt x="23" y="70"/>
                    <a:pt x="24" y="60"/>
                    <a:pt x="28" y="49"/>
                  </a:cubicBezTo>
                  <a:cubicBezTo>
                    <a:pt x="33" y="34"/>
                    <a:pt x="41" y="20"/>
                    <a:pt x="47" y="5"/>
                  </a:cubicBezTo>
                  <a:cubicBezTo>
                    <a:pt x="49" y="1"/>
                    <a:pt x="43" y="0"/>
                    <a:pt x="41" y="4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8"/>
            <p:cNvSpPr>
              <a:spLocks/>
            </p:cNvSpPr>
            <p:nvPr/>
          </p:nvSpPr>
          <p:spPr bwMode="auto">
            <a:xfrm>
              <a:off x="3864" y="1653"/>
              <a:ext cx="174" cy="528"/>
            </a:xfrm>
            <a:custGeom>
              <a:avLst/>
              <a:gdLst>
                <a:gd name="T0" fmla="*/ 1 w 73"/>
                <a:gd name="T1" fmla="*/ 8 h 222"/>
                <a:gd name="T2" fmla="*/ 26 w 73"/>
                <a:gd name="T3" fmla="*/ 110 h 222"/>
                <a:gd name="T4" fmla="*/ 40 w 73"/>
                <a:gd name="T5" fmla="*/ 160 h 222"/>
                <a:gd name="T6" fmla="*/ 65 w 73"/>
                <a:gd name="T7" fmla="*/ 217 h 222"/>
                <a:gd name="T8" fmla="*/ 71 w 73"/>
                <a:gd name="T9" fmla="*/ 213 h 222"/>
                <a:gd name="T10" fmla="*/ 32 w 73"/>
                <a:gd name="T11" fmla="*/ 106 h 222"/>
                <a:gd name="T12" fmla="*/ 7 w 73"/>
                <a:gd name="T13" fmla="*/ 4 h 222"/>
                <a:gd name="T14" fmla="*/ 1 w 73"/>
                <a:gd name="T15" fmla="*/ 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222">
                  <a:moveTo>
                    <a:pt x="1" y="8"/>
                  </a:moveTo>
                  <a:cubicBezTo>
                    <a:pt x="7" y="42"/>
                    <a:pt x="14" y="79"/>
                    <a:pt x="26" y="110"/>
                  </a:cubicBezTo>
                  <a:cubicBezTo>
                    <a:pt x="32" y="126"/>
                    <a:pt x="34" y="144"/>
                    <a:pt x="40" y="160"/>
                  </a:cubicBezTo>
                  <a:cubicBezTo>
                    <a:pt x="47" y="180"/>
                    <a:pt x="57" y="198"/>
                    <a:pt x="65" y="217"/>
                  </a:cubicBezTo>
                  <a:cubicBezTo>
                    <a:pt x="67" y="222"/>
                    <a:pt x="73" y="217"/>
                    <a:pt x="71" y="213"/>
                  </a:cubicBezTo>
                  <a:cubicBezTo>
                    <a:pt x="56" y="178"/>
                    <a:pt x="41" y="145"/>
                    <a:pt x="32" y="106"/>
                  </a:cubicBezTo>
                  <a:cubicBezTo>
                    <a:pt x="25" y="72"/>
                    <a:pt x="13" y="39"/>
                    <a:pt x="7" y="4"/>
                  </a:cubicBezTo>
                  <a:cubicBezTo>
                    <a:pt x="7" y="0"/>
                    <a:pt x="0" y="5"/>
                    <a:pt x="1" y="8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9"/>
            <p:cNvSpPr>
              <a:spLocks/>
            </p:cNvSpPr>
            <p:nvPr/>
          </p:nvSpPr>
          <p:spPr bwMode="auto">
            <a:xfrm>
              <a:off x="3478" y="2146"/>
              <a:ext cx="569" cy="159"/>
            </a:xfrm>
            <a:custGeom>
              <a:avLst/>
              <a:gdLst>
                <a:gd name="T0" fmla="*/ 0 w 239"/>
                <a:gd name="T1" fmla="*/ 63 h 67"/>
                <a:gd name="T2" fmla="*/ 0 w 239"/>
                <a:gd name="T3" fmla="*/ 64 h 67"/>
                <a:gd name="T4" fmla="*/ 3 w 239"/>
                <a:gd name="T5" fmla="*/ 67 h 67"/>
                <a:gd name="T6" fmla="*/ 105 w 239"/>
                <a:gd name="T7" fmla="*/ 46 h 67"/>
                <a:gd name="T8" fmla="*/ 175 w 239"/>
                <a:gd name="T9" fmla="*/ 26 h 67"/>
                <a:gd name="T10" fmla="*/ 234 w 239"/>
                <a:gd name="T11" fmla="*/ 8 h 67"/>
                <a:gd name="T12" fmla="*/ 234 w 239"/>
                <a:gd name="T13" fmla="*/ 1 h 67"/>
                <a:gd name="T14" fmla="*/ 182 w 239"/>
                <a:gd name="T15" fmla="*/ 17 h 67"/>
                <a:gd name="T16" fmla="*/ 112 w 239"/>
                <a:gd name="T17" fmla="*/ 37 h 67"/>
                <a:gd name="T18" fmla="*/ 7 w 239"/>
                <a:gd name="T19" fmla="*/ 61 h 67"/>
                <a:gd name="T20" fmla="*/ 0 w 239"/>
                <a:gd name="T21" fmla="*/ 6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9" h="67">
                  <a:moveTo>
                    <a:pt x="0" y="63"/>
                  </a:moveTo>
                  <a:cubicBezTo>
                    <a:pt x="0" y="64"/>
                    <a:pt x="0" y="64"/>
                    <a:pt x="0" y="64"/>
                  </a:cubicBezTo>
                  <a:cubicBezTo>
                    <a:pt x="0" y="65"/>
                    <a:pt x="1" y="67"/>
                    <a:pt x="3" y="67"/>
                  </a:cubicBezTo>
                  <a:cubicBezTo>
                    <a:pt x="37" y="61"/>
                    <a:pt x="72" y="54"/>
                    <a:pt x="105" y="46"/>
                  </a:cubicBezTo>
                  <a:cubicBezTo>
                    <a:pt x="128" y="40"/>
                    <a:pt x="152" y="33"/>
                    <a:pt x="175" y="26"/>
                  </a:cubicBezTo>
                  <a:cubicBezTo>
                    <a:pt x="195" y="21"/>
                    <a:pt x="214" y="14"/>
                    <a:pt x="234" y="8"/>
                  </a:cubicBezTo>
                  <a:cubicBezTo>
                    <a:pt x="238" y="8"/>
                    <a:pt x="239" y="0"/>
                    <a:pt x="234" y="1"/>
                  </a:cubicBezTo>
                  <a:cubicBezTo>
                    <a:pt x="216" y="6"/>
                    <a:pt x="199" y="12"/>
                    <a:pt x="182" y="17"/>
                  </a:cubicBezTo>
                  <a:cubicBezTo>
                    <a:pt x="159" y="24"/>
                    <a:pt x="135" y="30"/>
                    <a:pt x="112" y="37"/>
                  </a:cubicBezTo>
                  <a:cubicBezTo>
                    <a:pt x="104" y="39"/>
                    <a:pt x="7" y="54"/>
                    <a:pt x="7" y="61"/>
                  </a:cubicBezTo>
                  <a:cubicBezTo>
                    <a:pt x="7" y="56"/>
                    <a:pt x="0" y="60"/>
                    <a:pt x="0" y="63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0"/>
            <p:cNvSpPr>
              <a:spLocks/>
            </p:cNvSpPr>
            <p:nvPr/>
          </p:nvSpPr>
          <p:spPr bwMode="auto">
            <a:xfrm>
              <a:off x="3804" y="1917"/>
              <a:ext cx="105" cy="65"/>
            </a:xfrm>
            <a:custGeom>
              <a:avLst/>
              <a:gdLst>
                <a:gd name="T0" fmla="*/ 7 w 44"/>
                <a:gd name="T1" fmla="*/ 5 h 27"/>
                <a:gd name="T2" fmla="*/ 7 w 44"/>
                <a:gd name="T3" fmla="*/ 5 h 27"/>
                <a:gd name="T4" fmla="*/ 0 w 44"/>
                <a:gd name="T5" fmla="*/ 7 h 27"/>
                <a:gd name="T6" fmla="*/ 39 w 44"/>
                <a:gd name="T7" fmla="*/ 21 h 27"/>
                <a:gd name="T8" fmla="*/ 39 w 44"/>
                <a:gd name="T9" fmla="*/ 14 h 27"/>
                <a:gd name="T10" fmla="*/ 7 w 44"/>
                <a:gd name="T11" fmla="*/ 5 h 27"/>
                <a:gd name="T12" fmla="*/ 0 w 44"/>
                <a:gd name="T13" fmla="*/ 7 h 27"/>
                <a:gd name="T14" fmla="*/ 0 w 44"/>
                <a:gd name="T15" fmla="*/ 8 h 27"/>
                <a:gd name="T16" fmla="*/ 7 w 44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27">
                  <a:moveTo>
                    <a:pt x="7" y="5"/>
                  </a:moveTo>
                  <a:cubicBezTo>
                    <a:pt x="7" y="5"/>
                    <a:pt x="7" y="5"/>
                    <a:pt x="7" y="5"/>
                  </a:cubicBezTo>
                  <a:cubicBezTo>
                    <a:pt x="7" y="0"/>
                    <a:pt x="0" y="3"/>
                    <a:pt x="0" y="7"/>
                  </a:cubicBezTo>
                  <a:cubicBezTo>
                    <a:pt x="0" y="27"/>
                    <a:pt x="26" y="25"/>
                    <a:pt x="39" y="21"/>
                  </a:cubicBezTo>
                  <a:cubicBezTo>
                    <a:pt x="43" y="20"/>
                    <a:pt x="44" y="13"/>
                    <a:pt x="39" y="14"/>
                  </a:cubicBezTo>
                  <a:cubicBezTo>
                    <a:pt x="30" y="17"/>
                    <a:pt x="6" y="20"/>
                    <a:pt x="7" y="5"/>
                  </a:cubicBezTo>
                  <a:cubicBezTo>
                    <a:pt x="4" y="6"/>
                    <a:pt x="2" y="6"/>
                    <a:pt x="0" y="7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0" y="13"/>
                    <a:pt x="7" y="9"/>
                    <a:pt x="7" y="5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1"/>
            <p:cNvSpPr>
              <a:spLocks/>
            </p:cNvSpPr>
            <p:nvPr/>
          </p:nvSpPr>
          <p:spPr bwMode="auto">
            <a:xfrm>
              <a:off x="3819" y="1865"/>
              <a:ext cx="21" cy="33"/>
            </a:xfrm>
            <a:custGeom>
              <a:avLst/>
              <a:gdLst>
                <a:gd name="T0" fmla="*/ 8 w 9"/>
                <a:gd name="T1" fmla="*/ 5 h 14"/>
                <a:gd name="T2" fmla="*/ 8 w 9"/>
                <a:gd name="T3" fmla="*/ 5 h 14"/>
                <a:gd name="T4" fmla="*/ 7 w 9"/>
                <a:gd name="T5" fmla="*/ 7 h 14"/>
                <a:gd name="T6" fmla="*/ 9 w 9"/>
                <a:gd name="T7" fmla="*/ 4 h 14"/>
                <a:gd name="T8" fmla="*/ 4 w 9"/>
                <a:gd name="T9" fmla="*/ 1 h 14"/>
                <a:gd name="T10" fmla="*/ 0 w 9"/>
                <a:gd name="T11" fmla="*/ 11 h 14"/>
                <a:gd name="T12" fmla="*/ 3 w 9"/>
                <a:gd name="T13" fmla="*/ 13 h 14"/>
                <a:gd name="T14" fmla="*/ 7 w 9"/>
                <a:gd name="T15" fmla="*/ 10 h 14"/>
                <a:gd name="T16" fmla="*/ 7 w 9"/>
                <a:gd name="T17" fmla="*/ 10 h 14"/>
                <a:gd name="T18" fmla="*/ 8 w 9"/>
                <a:gd name="T19" fmla="*/ 9 h 14"/>
                <a:gd name="T20" fmla="*/ 9 w 9"/>
                <a:gd name="T21" fmla="*/ 5 h 14"/>
                <a:gd name="T22" fmla="*/ 3 w 9"/>
                <a:gd name="T23" fmla="*/ 6 h 14"/>
                <a:gd name="T24" fmla="*/ 3 w 9"/>
                <a:gd name="T25" fmla="*/ 5 h 14"/>
                <a:gd name="T26" fmla="*/ 3 w 9"/>
                <a:gd name="T27" fmla="*/ 6 h 14"/>
                <a:gd name="T28" fmla="*/ 1 w 9"/>
                <a:gd name="T29" fmla="*/ 8 h 14"/>
                <a:gd name="T30" fmla="*/ 8 w 9"/>
                <a:gd name="T31" fmla="*/ 8 h 14"/>
                <a:gd name="T32" fmla="*/ 8 w 9"/>
                <a:gd name="T33" fmla="*/ 9 h 14"/>
                <a:gd name="T34" fmla="*/ 8 w 9"/>
                <a:gd name="T35" fmla="*/ 8 h 14"/>
                <a:gd name="T36" fmla="*/ 9 w 9"/>
                <a:gd name="T37" fmla="*/ 5 h 14"/>
                <a:gd name="T38" fmla="*/ 7 w 9"/>
                <a:gd name="T39" fmla="*/ 2 h 14"/>
                <a:gd name="T40" fmla="*/ 3 w 9"/>
                <a:gd name="T41" fmla="*/ 6 h 14"/>
                <a:gd name="T42" fmla="*/ 2 w 9"/>
                <a:gd name="T43" fmla="*/ 7 h 14"/>
                <a:gd name="T44" fmla="*/ 4 w 9"/>
                <a:gd name="T45" fmla="*/ 4 h 14"/>
                <a:gd name="T46" fmla="*/ 1 w 9"/>
                <a:gd name="T47" fmla="*/ 9 h 14"/>
                <a:gd name="T48" fmla="*/ 7 w 9"/>
                <a:gd name="T49" fmla="*/ 8 h 14"/>
                <a:gd name="T50" fmla="*/ 7 w 9"/>
                <a:gd name="T51" fmla="*/ 7 h 14"/>
                <a:gd name="T52" fmla="*/ 7 w 9"/>
                <a:gd name="T53" fmla="*/ 6 h 14"/>
                <a:gd name="T54" fmla="*/ 6 w 9"/>
                <a:gd name="T55" fmla="*/ 7 h 14"/>
                <a:gd name="T56" fmla="*/ 2 w 9"/>
                <a:gd name="T57" fmla="*/ 4 h 14"/>
                <a:gd name="T58" fmla="*/ 2 w 9"/>
                <a:gd name="T59" fmla="*/ 5 h 14"/>
                <a:gd name="T60" fmla="*/ 3 w 9"/>
                <a:gd name="T61" fmla="*/ 3 h 14"/>
                <a:gd name="T62" fmla="*/ 1 w 9"/>
                <a:gd name="T63" fmla="*/ 6 h 14"/>
                <a:gd name="T64" fmla="*/ 4 w 9"/>
                <a:gd name="T65" fmla="*/ 9 h 14"/>
                <a:gd name="T66" fmla="*/ 8 w 9"/>
                <a:gd name="T67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" h="14">
                  <a:moveTo>
                    <a:pt x="8" y="5"/>
                  </a:move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6"/>
                    <a:pt x="7" y="7"/>
                  </a:cubicBezTo>
                  <a:cubicBezTo>
                    <a:pt x="8" y="6"/>
                    <a:pt x="8" y="5"/>
                    <a:pt x="9" y="4"/>
                  </a:cubicBezTo>
                  <a:cubicBezTo>
                    <a:pt x="9" y="1"/>
                    <a:pt x="7" y="0"/>
                    <a:pt x="4" y="1"/>
                  </a:cubicBezTo>
                  <a:cubicBezTo>
                    <a:pt x="1" y="3"/>
                    <a:pt x="0" y="7"/>
                    <a:pt x="0" y="11"/>
                  </a:cubicBezTo>
                  <a:cubicBezTo>
                    <a:pt x="0" y="12"/>
                    <a:pt x="1" y="13"/>
                    <a:pt x="3" y="13"/>
                  </a:cubicBezTo>
                  <a:cubicBezTo>
                    <a:pt x="5" y="13"/>
                    <a:pt x="6" y="12"/>
                    <a:pt x="7" y="10"/>
                  </a:cubicBezTo>
                  <a:cubicBezTo>
                    <a:pt x="7" y="10"/>
                    <a:pt x="7" y="9"/>
                    <a:pt x="7" y="10"/>
                  </a:cubicBezTo>
                  <a:cubicBezTo>
                    <a:pt x="6" y="12"/>
                    <a:pt x="8" y="9"/>
                    <a:pt x="8" y="9"/>
                  </a:cubicBezTo>
                  <a:cubicBezTo>
                    <a:pt x="8" y="8"/>
                    <a:pt x="9" y="6"/>
                    <a:pt x="9" y="5"/>
                  </a:cubicBezTo>
                  <a:cubicBezTo>
                    <a:pt x="7" y="5"/>
                    <a:pt x="5" y="5"/>
                    <a:pt x="3" y="6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6"/>
                  </a:cubicBezTo>
                  <a:cubicBezTo>
                    <a:pt x="2" y="7"/>
                    <a:pt x="2" y="7"/>
                    <a:pt x="1" y="8"/>
                  </a:cubicBezTo>
                  <a:cubicBezTo>
                    <a:pt x="1" y="14"/>
                    <a:pt x="7" y="12"/>
                    <a:pt x="8" y="8"/>
                  </a:cubicBezTo>
                  <a:cubicBezTo>
                    <a:pt x="8" y="8"/>
                    <a:pt x="8" y="8"/>
                    <a:pt x="8" y="9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7"/>
                    <a:pt x="9" y="6"/>
                    <a:pt x="9" y="5"/>
                  </a:cubicBezTo>
                  <a:cubicBezTo>
                    <a:pt x="9" y="3"/>
                    <a:pt x="9" y="2"/>
                    <a:pt x="7" y="2"/>
                  </a:cubicBezTo>
                  <a:cubicBezTo>
                    <a:pt x="5" y="2"/>
                    <a:pt x="3" y="4"/>
                    <a:pt x="3" y="6"/>
                  </a:cubicBezTo>
                  <a:cubicBezTo>
                    <a:pt x="3" y="6"/>
                    <a:pt x="2" y="7"/>
                    <a:pt x="2" y="7"/>
                  </a:cubicBezTo>
                  <a:cubicBezTo>
                    <a:pt x="3" y="6"/>
                    <a:pt x="4" y="5"/>
                    <a:pt x="4" y="4"/>
                  </a:cubicBezTo>
                  <a:cubicBezTo>
                    <a:pt x="2" y="5"/>
                    <a:pt x="2" y="7"/>
                    <a:pt x="1" y="9"/>
                  </a:cubicBezTo>
                  <a:cubicBezTo>
                    <a:pt x="3" y="9"/>
                    <a:pt x="5" y="8"/>
                    <a:pt x="7" y="8"/>
                  </a:cubicBezTo>
                  <a:cubicBezTo>
                    <a:pt x="7" y="8"/>
                    <a:pt x="7" y="8"/>
                    <a:pt x="7" y="7"/>
                  </a:cubicBezTo>
                  <a:cubicBezTo>
                    <a:pt x="7" y="7"/>
                    <a:pt x="7" y="7"/>
                    <a:pt x="7" y="6"/>
                  </a:cubicBezTo>
                  <a:cubicBezTo>
                    <a:pt x="7" y="6"/>
                    <a:pt x="8" y="6"/>
                    <a:pt x="6" y="7"/>
                  </a:cubicBezTo>
                  <a:cubicBezTo>
                    <a:pt x="5" y="6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4"/>
                    <a:pt x="2" y="5"/>
                    <a:pt x="1" y="6"/>
                  </a:cubicBezTo>
                  <a:cubicBezTo>
                    <a:pt x="1" y="7"/>
                    <a:pt x="2" y="9"/>
                    <a:pt x="4" y="9"/>
                  </a:cubicBezTo>
                  <a:cubicBezTo>
                    <a:pt x="6" y="9"/>
                    <a:pt x="8" y="7"/>
                    <a:pt x="8" y="5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22"/>
            <p:cNvSpPr>
              <a:spLocks/>
            </p:cNvSpPr>
            <p:nvPr/>
          </p:nvSpPr>
          <p:spPr bwMode="auto">
            <a:xfrm>
              <a:off x="3861" y="1889"/>
              <a:ext cx="53" cy="31"/>
            </a:xfrm>
            <a:custGeom>
              <a:avLst/>
              <a:gdLst>
                <a:gd name="T0" fmla="*/ 7 w 22"/>
                <a:gd name="T1" fmla="*/ 6 h 13"/>
                <a:gd name="T2" fmla="*/ 5 w 22"/>
                <a:gd name="T3" fmla="*/ 8 h 13"/>
                <a:gd name="T4" fmla="*/ 6 w 22"/>
                <a:gd name="T5" fmla="*/ 9 h 13"/>
                <a:gd name="T6" fmla="*/ 8 w 22"/>
                <a:gd name="T7" fmla="*/ 9 h 13"/>
                <a:gd name="T8" fmla="*/ 9 w 22"/>
                <a:gd name="T9" fmla="*/ 10 h 13"/>
                <a:gd name="T10" fmla="*/ 16 w 22"/>
                <a:gd name="T11" fmla="*/ 13 h 13"/>
                <a:gd name="T12" fmla="*/ 18 w 22"/>
                <a:gd name="T13" fmla="*/ 6 h 13"/>
                <a:gd name="T14" fmla="*/ 13 w 22"/>
                <a:gd name="T15" fmla="*/ 3 h 13"/>
                <a:gd name="T16" fmla="*/ 9 w 22"/>
                <a:gd name="T17" fmla="*/ 1 h 13"/>
                <a:gd name="T18" fmla="*/ 1 w 22"/>
                <a:gd name="T19" fmla="*/ 6 h 13"/>
                <a:gd name="T20" fmla="*/ 7 w 22"/>
                <a:gd name="T21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13">
                  <a:moveTo>
                    <a:pt x="7" y="6"/>
                  </a:moveTo>
                  <a:cubicBezTo>
                    <a:pt x="4" y="7"/>
                    <a:pt x="3" y="8"/>
                    <a:pt x="5" y="8"/>
                  </a:cubicBezTo>
                  <a:cubicBezTo>
                    <a:pt x="5" y="8"/>
                    <a:pt x="6" y="9"/>
                    <a:pt x="6" y="9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8" y="9"/>
                    <a:pt x="9" y="10"/>
                    <a:pt x="9" y="10"/>
                  </a:cubicBezTo>
                  <a:cubicBezTo>
                    <a:pt x="12" y="11"/>
                    <a:pt x="13" y="13"/>
                    <a:pt x="16" y="13"/>
                  </a:cubicBezTo>
                  <a:cubicBezTo>
                    <a:pt x="20" y="13"/>
                    <a:pt x="22" y="6"/>
                    <a:pt x="18" y="6"/>
                  </a:cubicBezTo>
                  <a:cubicBezTo>
                    <a:pt x="16" y="5"/>
                    <a:pt x="15" y="4"/>
                    <a:pt x="13" y="3"/>
                  </a:cubicBezTo>
                  <a:cubicBezTo>
                    <a:pt x="12" y="2"/>
                    <a:pt x="11" y="2"/>
                    <a:pt x="9" y="1"/>
                  </a:cubicBezTo>
                  <a:cubicBezTo>
                    <a:pt x="5" y="0"/>
                    <a:pt x="1" y="2"/>
                    <a:pt x="1" y="6"/>
                  </a:cubicBezTo>
                  <a:cubicBezTo>
                    <a:pt x="0" y="11"/>
                    <a:pt x="7" y="10"/>
                    <a:pt x="7" y="6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23"/>
            <p:cNvSpPr>
              <a:spLocks/>
            </p:cNvSpPr>
            <p:nvPr/>
          </p:nvSpPr>
          <p:spPr bwMode="auto">
            <a:xfrm>
              <a:off x="4021" y="2015"/>
              <a:ext cx="109" cy="59"/>
            </a:xfrm>
            <a:custGeom>
              <a:avLst/>
              <a:gdLst>
                <a:gd name="T0" fmla="*/ 0 w 46"/>
                <a:gd name="T1" fmla="*/ 22 h 25"/>
                <a:gd name="T2" fmla="*/ 0 w 46"/>
                <a:gd name="T3" fmla="*/ 22 h 25"/>
                <a:gd name="T4" fmla="*/ 3 w 46"/>
                <a:gd name="T5" fmla="*/ 25 h 25"/>
                <a:gd name="T6" fmla="*/ 42 w 46"/>
                <a:gd name="T7" fmla="*/ 9 h 25"/>
                <a:gd name="T8" fmla="*/ 40 w 46"/>
                <a:gd name="T9" fmla="*/ 3 h 25"/>
                <a:gd name="T10" fmla="*/ 5 w 46"/>
                <a:gd name="T11" fmla="*/ 17 h 25"/>
                <a:gd name="T12" fmla="*/ 7 w 46"/>
                <a:gd name="T13" fmla="*/ 20 h 25"/>
                <a:gd name="T14" fmla="*/ 7 w 46"/>
                <a:gd name="T15" fmla="*/ 19 h 25"/>
                <a:gd name="T16" fmla="*/ 0 w 46"/>
                <a:gd name="T17" fmla="*/ 2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25">
                  <a:moveTo>
                    <a:pt x="0" y="22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1" y="25"/>
                    <a:pt x="3" y="25"/>
                  </a:cubicBezTo>
                  <a:cubicBezTo>
                    <a:pt x="17" y="25"/>
                    <a:pt x="31" y="17"/>
                    <a:pt x="42" y="9"/>
                  </a:cubicBezTo>
                  <a:cubicBezTo>
                    <a:pt x="46" y="7"/>
                    <a:pt x="45" y="0"/>
                    <a:pt x="40" y="3"/>
                  </a:cubicBezTo>
                  <a:cubicBezTo>
                    <a:pt x="30" y="10"/>
                    <a:pt x="17" y="17"/>
                    <a:pt x="5" y="17"/>
                  </a:cubicBezTo>
                  <a:cubicBezTo>
                    <a:pt x="5" y="18"/>
                    <a:pt x="6" y="19"/>
                    <a:pt x="7" y="20"/>
                  </a:cubicBezTo>
                  <a:cubicBezTo>
                    <a:pt x="7" y="20"/>
                    <a:pt x="7" y="20"/>
                    <a:pt x="7" y="19"/>
                  </a:cubicBezTo>
                  <a:cubicBezTo>
                    <a:pt x="7" y="14"/>
                    <a:pt x="0" y="18"/>
                    <a:pt x="0" y="22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24"/>
            <p:cNvSpPr>
              <a:spLocks/>
            </p:cNvSpPr>
            <p:nvPr/>
          </p:nvSpPr>
          <p:spPr bwMode="auto">
            <a:xfrm>
              <a:off x="4050" y="2008"/>
              <a:ext cx="121" cy="100"/>
            </a:xfrm>
            <a:custGeom>
              <a:avLst/>
              <a:gdLst>
                <a:gd name="T0" fmla="*/ 5 w 51"/>
                <a:gd name="T1" fmla="*/ 26 h 42"/>
                <a:gd name="T2" fmla="*/ 5 w 51"/>
                <a:gd name="T3" fmla="*/ 26 h 42"/>
                <a:gd name="T4" fmla="*/ 3 w 51"/>
                <a:gd name="T5" fmla="*/ 24 h 42"/>
                <a:gd name="T6" fmla="*/ 20 w 51"/>
                <a:gd name="T7" fmla="*/ 39 h 42"/>
                <a:gd name="T8" fmla="*/ 42 w 51"/>
                <a:gd name="T9" fmla="*/ 39 h 42"/>
                <a:gd name="T10" fmla="*/ 50 w 51"/>
                <a:gd name="T11" fmla="*/ 23 h 42"/>
                <a:gd name="T12" fmla="*/ 43 w 51"/>
                <a:gd name="T13" fmla="*/ 12 h 42"/>
                <a:gd name="T14" fmla="*/ 36 w 51"/>
                <a:gd name="T15" fmla="*/ 2 h 42"/>
                <a:gd name="T16" fmla="*/ 32 w 51"/>
                <a:gd name="T17" fmla="*/ 8 h 42"/>
                <a:gd name="T18" fmla="*/ 36 w 51"/>
                <a:gd name="T19" fmla="*/ 15 h 42"/>
                <a:gd name="T20" fmla="*/ 38 w 51"/>
                <a:gd name="T21" fmla="*/ 33 h 42"/>
                <a:gd name="T22" fmla="*/ 9 w 51"/>
                <a:gd name="T23" fmla="*/ 20 h 42"/>
                <a:gd name="T24" fmla="*/ 7 w 51"/>
                <a:gd name="T25" fmla="*/ 19 h 42"/>
                <a:gd name="T26" fmla="*/ 6 w 51"/>
                <a:gd name="T27" fmla="*/ 19 h 42"/>
                <a:gd name="T28" fmla="*/ 5 w 51"/>
                <a:gd name="T29" fmla="*/ 2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" h="42">
                  <a:moveTo>
                    <a:pt x="5" y="26"/>
                  </a:move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4" y="25"/>
                    <a:pt x="3" y="24"/>
                  </a:cubicBezTo>
                  <a:cubicBezTo>
                    <a:pt x="6" y="32"/>
                    <a:pt x="12" y="37"/>
                    <a:pt x="20" y="39"/>
                  </a:cubicBezTo>
                  <a:cubicBezTo>
                    <a:pt x="25" y="41"/>
                    <a:pt x="37" y="42"/>
                    <a:pt x="42" y="39"/>
                  </a:cubicBezTo>
                  <a:cubicBezTo>
                    <a:pt x="47" y="35"/>
                    <a:pt x="51" y="29"/>
                    <a:pt x="50" y="23"/>
                  </a:cubicBezTo>
                  <a:cubicBezTo>
                    <a:pt x="49" y="18"/>
                    <a:pt x="46" y="15"/>
                    <a:pt x="43" y="12"/>
                  </a:cubicBezTo>
                  <a:cubicBezTo>
                    <a:pt x="41" y="9"/>
                    <a:pt x="39" y="4"/>
                    <a:pt x="36" y="2"/>
                  </a:cubicBezTo>
                  <a:cubicBezTo>
                    <a:pt x="33" y="0"/>
                    <a:pt x="28" y="6"/>
                    <a:pt x="32" y="8"/>
                  </a:cubicBezTo>
                  <a:cubicBezTo>
                    <a:pt x="33" y="9"/>
                    <a:pt x="35" y="14"/>
                    <a:pt x="36" y="15"/>
                  </a:cubicBezTo>
                  <a:cubicBezTo>
                    <a:pt x="39" y="19"/>
                    <a:pt x="49" y="31"/>
                    <a:pt x="38" y="33"/>
                  </a:cubicBezTo>
                  <a:cubicBezTo>
                    <a:pt x="27" y="35"/>
                    <a:pt x="14" y="31"/>
                    <a:pt x="9" y="20"/>
                  </a:cubicBezTo>
                  <a:cubicBezTo>
                    <a:pt x="9" y="19"/>
                    <a:pt x="8" y="19"/>
                    <a:pt x="7" y="19"/>
                  </a:cubicBezTo>
                  <a:cubicBezTo>
                    <a:pt x="7" y="19"/>
                    <a:pt x="7" y="19"/>
                    <a:pt x="6" y="19"/>
                  </a:cubicBezTo>
                  <a:cubicBezTo>
                    <a:pt x="3" y="19"/>
                    <a:pt x="0" y="26"/>
                    <a:pt x="5" y="26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25"/>
            <p:cNvSpPr>
              <a:spLocks/>
            </p:cNvSpPr>
            <p:nvPr/>
          </p:nvSpPr>
          <p:spPr bwMode="auto">
            <a:xfrm>
              <a:off x="4090" y="2039"/>
              <a:ext cx="40" cy="42"/>
            </a:xfrm>
            <a:custGeom>
              <a:avLst/>
              <a:gdLst>
                <a:gd name="T0" fmla="*/ 2 w 17"/>
                <a:gd name="T1" fmla="*/ 7 h 18"/>
                <a:gd name="T2" fmla="*/ 8 w 17"/>
                <a:gd name="T3" fmla="*/ 12 h 18"/>
                <a:gd name="T4" fmla="*/ 12 w 17"/>
                <a:gd name="T5" fmla="*/ 17 h 18"/>
                <a:gd name="T6" fmla="*/ 17 w 17"/>
                <a:gd name="T7" fmla="*/ 14 h 18"/>
                <a:gd name="T8" fmla="*/ 15 w 17"/>
                <a:gd name="T9" fmla="*/ 10 h 18"/>
                <a:gd name="T10" fmla="*/ 15 w 17"/>
                <a:gd name="T11" fmla="*/ 9 h 18"/>
                <a:gd name="T12" fmla="*/ 14 w 17"/>
                <a:gd name="T13" fmla="*/ 8 h 18"/>
                <a:gd name="T14" fmla="*/ 13 w 17"/>
                <a:gd name="T15" fmla="*/ 5 h 18"/>
                <a:gd name="T16" fmla="*/ 7 w 17"/>
                <a:gd name="T17" fmla="*/ 1 h 18"/>
                <a:gd name="T18" fmla="*/ 2 w 17"/>
                <a:gd name="T19" fmla="*/ 3 h 18"/>
                <a:gd name="T20" fmla="*/ 2 w 17"/>
                <a:gd name="T21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18">
                  <a:moveTo>
                    <a:pt x="2" y="7"/>
                  </a:moveTo>
                  <a:cubicBezTo>
                    <a:pt x="4" y="9"/>
                    <a:pt x="7" y="10"/>
                    <a:pt x="8" y="12"/>
                  </a:cubicBezTo>
                  <a:cubicBezTo>
                    <a:pt x="9" y="14"/>
                    <a:pt x="10" y="16"/>
                    <a:pt x="12" y="17"/>
                  </a:cubicBezTo>
                  <a:cubicBezTo>
                    <a:pt x="14" y="18"/>
                    <a:pt x="16" y="16"/>
                    <a:pt x="17" y="14"/>
                  </a:cubicBezTo>
                  <a:cubicBezTo>
                    <a:pt x="17" y="12"/>
                    <a:pt x="17" y="11"/>
                    <a:pt x="15" y="10"/>
                  </a:cubicBezTo>
                  <a:cubicBezTo>
                    <a:pt x="16" y="10"/>
                    <a:pt x="15" y="10"/>
                    <a:pt x="15" y="9"/>
                  </a:cubicBezTo>
                  <a:cubicBezTo>
                    <a:pt x="15" y="9"/>
                    <a:pt x="15" y="8"/>
                    <a:pt x="14" y="8"/>
                  </a:cubicBezTo>
                  <a:cubicBezTo>
                    <a:pt x="14" y="7"/>
                    <a:pt x="13" y="6"/>
                    <a:pt x="13" y="5"/>
                  </a:cubicBezTo>
                  <a:cubicBezTo>
                    <a:pt x="11" y="3"/>
                    <a:pt x="9" y="2"/>
                    <a:pt x="7" y="1"/>
                  </a:cubicBezTo>
                  <a:cubicBezTo>
                    <a:pt x="5" y="0"/>
                    <a:pt x="3" y="1"/>
                    <a:pt x="2" y="3"/>
                  </a:cubicBezTo>
                  <a:cubicBezTo>
                    <a:pt x="1" y="4"/>
                    <a:pt x="0" y="7"/>
                    <a:pt x="2" y="7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58"/>
          <p:cNvGrpSpPr/>
          <p:nvPr/>
        </p:nvGrpSpPr>
        <p:grpSpPr>
          <a:xfrm rot="4027798">
            <a:off x="6187819" y="1705287"/>
            <a:ext cx="759517" cy="337552"/>
            <a:chOff x="4024313" y="3409951"/>
            <a:chExt cx="954881" cy="442913"/>
          </a:xfrm>
          <a:solidFill>
            <a:schemeClr val="accent2"/>
          </a:solidFill>
        </p:grpSpPr>
        <p:sp>
          <p:nvSpPr>
            <p:cNvPr id="60" name="Freeform 12"/>
            <p:cNvSpPr>
              <a:spLocks/>
            </p:cNvSpPr>
            <p:nvPr/>
          </p:nvSpPr>
          <p:spPr bwMode="auto">
            <a:xfrm>
              <a:off x="4242594" y="3509964"/>
              <a:ext cx="736600" cy="342900"/>
            </a:xfrm>
            <a:custGeom>
              <a:avLst/>
              <a:gdLst>
                <a:gd name="T0" fmla="*/ 188 w 195"/>
                <a:gd name="T1" fmla="*/ 91 h 91"/>
                <a:gd name="T2" fmla="*/ 189 w 195"/>
                <a:gd name="T3" fmla="*/ 91 h 91"/>
                <a:gd name="T4" fmla="*/ 192 w 195"/>
                <a:gd name="T5" fmla="*/ 84 h 91"/>
                <a:gd name="T6" fmla="*/ 95 w 195"/>
                <a:gd name="T7" fmla="*/ 40 h 91"/>
                <a:gd name="T8" fmla="*/ 8 w 195"/>
                <a:gd name="T9" fmla="*/ 2 h 91"/>
                <a:gd name="T10" fmla="*/ 3 w 195"/>
                <a:gd name="T11" fmla="*/ 9 h 91"/>
                <a:gd name="T12" fmla="*/ 90 w 195"/>
                <a:gd name="T13" fmla="*/ 46 h 91"/>
                <a:gd name="T14" fmla="*/ 188 w 195"/>
                <a:gd name="T15" fmla="*/ 91 h 91"/>
                <a:gd name="T16" fmla="*/ 191 w 195"/>
                <a:gd name="T17" fmla="*/ 84 h 91"/>
                <a:gd name="T18" fmla="*/ 189 w 195"/>
                <a:gd name="T19" fmla="*/ 84 h 91"/>
                <a:gd name="T20" fmla="*/ 188 w 195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5" h="91">
                  <a:moveTo>
                    <a:pt x="188" y="91"/>
                  </a:moveTo>
                  <a:cubicBezTo>
                    <a:pt x="188" y="91"/>
                    <a:pt x="189" y="91"/>
                    <a:pt x="189" y="91"/>
                  </a:cubicBezTo>
                  <a:cubicBezTo>
                    <a:pt x="192" y="91"/>
                    <a:pt x="195" y="86"/>
                    <a:pt x="192" y="84"/>
                  </a:cubicBezTo>
                  <a:cubicBezTo>
                    <a:pt x="160" y="69"/>
                    <a:pt x="127" y="55"/>
                    <a:pt x="95" y="40"/>
                  </a:cubicBezTo>
                  <a:cubicBezTo>
                    <a:pt x="67" y="26"/>
                    <a:pt x="34" y="19"/>
                    <a:pt x="8" y="2"/>
                  </a:cubicBezTo>
                  <a:cubicBezTo>
                    <a:pt x="5" y="0"/>
                    <a:pt x="0" y="6"/>
                    <a:pt x="3" y="9"/>
                  </a:cubicBezTo>
                  <a:cubicBezTo>
                    <a:pt x="30" y="26"/>
                    <a:pt x="62" y="32"/>
                    <a:pt x="90" y="46"/>
                  </a:cubicBezTo>
                  <a:cubicBezTo>
                    <a:pt x="122" y="62"/>
                    <a:pt x="155" y="76"/>
                    <a:pt x="188" y="91"/>
                  </a:cubicBezTo>
                  <a:cubicBezTo>
                    <a:pt x="189" y="89"/>
                    <a:pt x="190" y="86"/>
                    <a:pt x="191" y="84"/>
                  </a:cubicBezTo>
                  <a:cubicBezTo>
                    <a:pt x="190" y="84"/>
                    <a:pt x="190" y="84"/>
                    <a:pt x="189" y="84"/>
                  </a:cubicBezTo>
                  <a:cubicBezTo>
                    <a:pt x="186" y="84"/>
                    <a:pt x="183" y="91"/>
                    <a:pt x="188" y="91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3"/>
            <p:cNvSpPr>
              <a:spLocks/>
            </p:cNvSpPr>
            <p:nvPr/>
          </p:nvSpPr>
          <p:spPr bwMode="auto">
            <a:xfrm>
              <a:off x="4024313" y="3409951"/>
              <a:ext cx="255588" cy="136525"/>
            </a:xfrm>
            <a:custGeom>
              <a:avLst/>
              <a:gdLst>
                <a:gd name="T0" fmla="*/ 64 w 68"/>
                <a:gd name="T1" fmla="*/ 27 h 36"/>
                <a:gd name="T2" fmla="*/ 7 w 68"/>
                <a:gd name="T3" fmla="*/ 2 h 36"/>
                <a:gd name="T4" fmla="*/ 3 w 68"/>
                <a:gd name="T5" fmla="*/ 9 h 36"/>
                <a:gd name="T6" fmla="*/ 28 w 68"/>
                <a:gd name="T7" fmla="*/ 33 h 36"/>
                <a:gd name="T8" fmla="*/ 35 w 68"/>
                <a:gd name="T9" fmla="*/ 28 h 36"/>
                <a:gd name="T10" fmla="*/ 7 w 68"/>
                <a:gd name="T11" fmla="*/ 4 h 36"/>
                <a:gd name="T12" fmla="*/ 3 w 68"/>
                <a:gd name="T13" fmla="*/ 11 h 36"/>
                <a:gd name="T14" fmla="*/ 26 w 68"/>
                <a:gd name="T15" fmla="*/ 17 h 36"/>
                <a:gd name="T16" fmla="*/ 52 w 68"/>
                <a:gd name="T17" fmla="*/ 17 h 36"/>
                <a:gd name="T18" fmla="*/ 53 w 68"/>
                <a:gd name="T19" fmla="*/ 9 h 36"/>
                <a:gd name="T20" fmla="*/ 31 w 68"/>
                <a:gd name="T21" fmla="*/ 9 h 36"/>
                <a:gd name="T22" fmla="*/ 7 w 68"/>
                <a:gd name="T23" fmla="*/ 4 h 36"/>
                <a:gd name="T24" fmla="*/ 3 w 68"/>
                <a:gd name="T25" fmla="*/ 11 h 36"/>
                <a:gd name="T26" fmla="*/ 29 w 68"/>
                <a:gd name="T27" fmla="*/ 33 h 36"/>
                <a:gd name="T28" fmla="*/ 35 w 68"/>
                <a:gd name="T29" fmla="*/ 29 h 36"/>
                <a:gd name="T30" fmla="*/ 7 w 68"/>
                <a:gd name="T31" fmla="*/ 1 h 36"/>
                <a:gd name="T32" fmla="*/ 3 w 68"/>
                <a:gd name="T33" fmla="*/ 8 h 36"/>
                <a:gd name="T34" fmla="*/ 59 w 68"/>
                <a:gd name="T35" fmla="*/ 34 h 36"/>
                <a:gd name="T36" fmla="*/ 64 w 68"/>
                <a:gd name="T37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36">
                  <a:moveTo>
                    <a:pt x="64" y="27"/>
                  </a:moveTo>
                  <a:cubicBezTo>
                    <a:pt x="45" y="18"/>
                    <a:pt x="26" y="11"/>
                    <a:pt x="7" y="2"/>
                  </a:cubicBezTo>
                  <a:cubicBezTo>
                    <a:pt x="6" y="4"/>
                    <a:pt x="5" y="6"/>
                    <a:pt x="3" y="9"/>
                  </a:cubicBezTo>
                  <a:cubicBezTo>
                    <a:pt x="12" y="12"/>
                    <a:pt x="26" y="23"/>
                    <a:pt x="28" y="33"/>
                  </a:cubicBezTo>
                  <a:cubicBezTo>
                    <a:pt x="30" y="31"/>
                    <a:pt x="32" y="29"/>
                    <a:pt x="35" y="28"/>
                  </a:cubicBezTo>
                  <a:cubicBezTo>
                    <a:pt x="26" y="19"/>
                    <a:pt x="17" y="12"/>
                    <a:pt x="7" y="4"/>
                  </a:cubicBezTo>
                  <a:cubicBezTo>
                    <a:pt x="6" y="6"/>
                    <a:pt x="5" y="9"/>
                    <a:pt x="3" y="11"/>
                  </a:cubicBezTo>
                  <a:cubicBezTo>
                    <a:pt x="11" y="12"/>
                    <a:pt x="18" y="16"/>
                    <a:pt x="26" y="17"/>
                  </a:cubicBezTo>
                  <a:cubicBezTo>
                    <a:pt x="34" y="18"/>
                    <a:pt x="43" y="17"/>
                    <a:pt x="52" y="17"/>
                  </a:cubicBezTo>
                  <a:cubicBezTo>
                    <a:pt x="55" y="17"/>
                    <a:pt x="58" y="9"/>
                    <a:pt x="53" y="9"/>
                  </a:cubicBezTo>
                  <a:cubicBezTo>
                    <a:pt x="46" y="9"/>
                    <a:pt x="39" y="9"/>
                    <a:pt x="31" y="9"/>
                  </a:cubicBezTo>
                  <a:cubicBezTo>
                    <a:pt x="23" y="9"/>
                    <a:pt x="15" y="5"/>
                    <a:pt x="7" y="4"/>
                  </a:cubicBezTo>
                  <a:cubicBezTo>
                    <a:pt x="3" y="3"/>
                    <a:pt x="0" y="8"/>
                    <a:pt x="3" y="11"/>
                  </a:cubicBezTo>
                  <a:cubicBezTo>
                    <a:pt x="12" y="18"/>
                    <a:pt x="21" y="25"/>
                    <a:pt x="29" y="33"/>
                  </a:cubicBezTo>
                  <a:cubicBezTo>
                    <a:pt x="31" y="36"/>
                    <a:pt x="36" y="32"/>
                    <a:pt x="35" y="29"/>
                  </a:cubicBezTo>
                  <a:cubicBezTo>
                    <a:pt x="32" y="17"/>
                    <a:pt x="17" y="6"/>
                    <a:pt x="7" y="1"/>
                  </a:cubicBezTo>
                  <a:cubicBezTo>
                    <a:pt x="3" y="0"/>
                    <a:pt x="0" y="7"/>
                    <a:pt x="3" y="8"/>
                  </a:cubicBezTo>
                  <a:cubicBezTo>
                    <a:pt x="21" y="17"/>
                    <a:pt x="41" y="25"/>
                    <a:pt x="59" y="34"/>
                  </a:cubicBezTo>
                  <a:cubicBezTo>
                    <a:pt x="63" y="36"/>
                    <a:pt x="68" y="29"/>
                    <a:pt x="64" y="27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8" name="文本框 67"/>
          <p:cNvSpPr txBox="1"/>
          <p:nvPr/>
        </p:nvSpPr>
        <p:spPr>
          <a:xfrm rot="199847">
            <a:off x="5590605" y="2302501"/>
            <a:ext cx="2043427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广泛的不公平</a:t>
            </a:r>
          </a:p>
        </p:txBody>
      </p:sp>
      <p:grpSp>
        <p:nvGrpSpPr>
          <p:cNvPr id="4" name="组合 69"/>
          <p:cNvGrpSpPr/>
          <p:nvPr/>
        </p:nvGrpSpPr>
        <p:grpSpPr>
          <a:xfrm rot="20175543">
            <a:off x="4117111" y="2283281"/>
            <a:ext cx="1033605" cy="479010"/>
            <a:chOff x="4024313" y="3409951"/>
            <a:chExt cx="954881" cy="442913"/>
          </a:xfrm>
          <a:solidFill>
            <a:schemeClr val="accent2"/>
          </a:solidFill>
        </p:grpSpPr>
        <p:sp>
          <p:nvSpPr>
            <p:cNvPr id="71" name="Freeform 12"/>
            <p:cNvSpPr>
              <a:spLocks/>
            </p:cNvSpPr>
            <p:nvPr/>
          </p:nvSpPr>
          <p:spPr bwMode="auto">
            <a:xfrm>
              <a:off x="4242594" y="3509964"/>
              <a:ext cx="736600" cy="342900"/>
            </a:xfrm>
            <a:custGeom>
              <a:avLst/>
              <a:gdLst>
                <a:gd name="T0" fmla="*/ 188 w 195"/>
                <a:gd name="T1" fmla="*/ 91 h 91"/>
                <a:gd name="T2" fmla="*/ 189 w 195"/>
                <a:gd name="T3" fmla="*/ 91 h 91"/>
                <a:gd name="T4" fmla="*/ 192 w 195"/>
                <a:gd name="T5" fmla="*/ 84 h 91"/>
                <a:gd name="T6" fmla="*/ 95 w 195"/>
                <a:gd name="T7" fmla="*/ 40 h 91"/>
                <a:gd name="T8" fmla="*/ 8 w 195"/>
                <a:gd name="T9" fmla="*/ 2 h 91"/>
                <a:gd name="T10" fmla="*/ 3 w 195"/>
                <a:gd name="T11" fmla="*/ 9 h 91"/>
                <a:gd name="T12" fmla="*/ 90 w 195"/>
                <a:gd name="T13" fmla="*/ 46 h 91"/>
                <a:gd name="T14" fmla="*/ 188 w 195"/>
                <a:gd name="T15" fmla="*/ 91 h 91"/>
                <a:gd name="T16" fmla="*/ 191 w 195"/>
                <a:gd name="T17" fmla="*/ 84 h 91"/>
                <a:gd name="T18" fmla="*/ 189 w 195"/>
                <a:gd name="T19" fmla="*/ 84 h 91"/>
                <a:gd name="T20" fmla="*/ 188 w 195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5" h="91">
                  <a:moveTo>
                    <a:pt x="188" y="91"/>
                  </a:moveTo>
                  <a:cubicBezTo>
                    <a:pt x="188" y="91"/>
                    <a:pt x="189" y="91"/>
                    <a:pt x="189" y="91"/>
                  </a:cubicBezTo>
                  <a:cubicBezTo>
                    <a:pt x="192" y="91"/>
                    <a:pt x="195" y="86"/>
                    <a:pt x="192" y="84"/>
                  </a:cubicBezTo>
                  <a:cubicBezTo>
                    <a:pt x="160" y="69"/>
                    <a:pt x="127" y="55"/>
                    <a:pt x="95" y="40"/>
                  </a:cubicBezTo>
                  <a:cubicBezTo>
                    <a:pt x="67" y="26"/>
                    <a:pt x="34" y="19"/>
                    <a:pt x="8" y="2"/>
                  </a:cubicBezTo>
                  <a:cubicBezTo>
                    <a:pt x="5" y="0"/>
                    <a:pt x="0" y="6"/>
                    <a:pt x="3" y="9"/>
                  </a:cubicBezTo>
                  <a:cubicBezTo>
                    <a:pt x="30" y="26"/>
                    <a:pt x="62" y="32"/>
                    <a:pt x="90" y="46"/>
                  </a:cubicBezTo>
                  <a:cubicBezTo>
                    <a:pt x="122" y="62"/>
                    <a:pt x="155" y="76"/>
                    <a:pt x="188" y="91"/>
                  </a:cubicBezTo>
                  <a:cubicBezTo>
                    <a:pt x="189" y="89"/>
                    <a:pt x="190" y="86"/>
                    <a:pt x="191" y="84"/>
                  </a:cubicBezTo>
                  <a:cubicBezTo>
                    <a:pt x="190" y="84"/>
                    <a:pt x="190" y="84"/>
                    <a:pt x="189" y="84"/>
                  </a:cubicBezTo>
                  <a:cubicBezTo>
                    <a:pt x="186" y="84"/>
                    <a:pt x="183" y="91"/>
                    <a:pt x="188" y="91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72" name="Freeform 13"/>
            <p:cNvSpPr>
              <a:spLocks/>
            </p:cNvSpPr>
            <p:nvPr/>
          </p:nvSpPr>
          <p:spPr bwMode="auto">
            <a:xfrm>
              <a:off x="4024313" y="3409951"/>
              <a:ext cx="255588" cy="136525"/>
            </a:xfrm>
            <a:custGeom>
              <a:avLst/>
              <a:gdLst>
                <a:gd name="T0" fmla="*/ 64 w 68"/>
                <a:gd name="T1" fmla="*/ 27 h 36"/>
                <a:gd name="T2" fmla="*/ 7 w 68"/>
                <a:gd name="T3" fmla="*/ 2 h 36"/>
                <a:gd name="T4" fmla="*/ 3 w 68"/>
                <a:gd name="T5" fmla="*/ 9 h 36"/>
                <a:gd name="T6" fmla="*/ 28 w 68"/>
                <a:gd name="T7" fmla="*/ 33 h 36"/>
                <a:gd name="T8" fmla="*/ 35 w 68"/>
                <a:gd name="T9" fmla="*/ 28 h 36"/>
                <a:gd name="T10" fmla="*/ 7 w 68"/>
                <a:gd name="T11" fmla="*/ 4 h 36"/>
                <a:gd name="T12" fmla="*/ 3 w 68"/>
                <a:gd name="T13" fmla="*/ 11 h 36"/>
                <a:gd name="T14" fmla="*/ 26 w 68"/>
                <a:gd name="T15" fmla="*/ 17 h 36"/>
                <a:gd name="T16" fmla="*/ 52 w 68"/>
                <a:gd name="T17" fmla="*/ 17 h 36"/>
                <a:gd name="T18" fmla="*/ 53 w 68"/>
                <a:gd name="T19" fmla="*/ 9 h 36"/>
                <a:gd name="T20" fmla="*/ 31 w 68"/>
                <a:gd name="T21" fmla="*/ 9 h 36"/>
                <a:gd name="T22" fmla="*/ 7 w 68"/>
                <a:gd name="T23" fmla="*/ 4 h 36"/>
                <a:gd name="T24" fmla="*/ 3 w 68"/>
                <a:gd name="T25" fmla="*/ 11 h 36"/>
                <a:gd name="T26" fmla="*/ 29 w 68"/>
                <a:gd name="T27" fmla="*/ 33 h 36"/>
                <a:gd name="T28" fmla="*/ 35 w 68"/>
                <a:gd name="T29" fmla="*/ 29 h 36"/>
                <a:gd name="T30" fmla="*/ 7 w 68"/>
                <a:gd name="T31" fmla="*/ 1 h 36"/>
                <a:gd name="T32" fmla="*/ 3 w 68"/>
                <a:gd name="T33" fmla="*/ 8 h 36"/>
                <a:gd name="T34" fmla="*/ 59 w 68"/>
                <a:gd name="T35" fmla="*/ 34 h 36"/>
                <a:gd name="T36" fmla="*/ 64 w 68"/>
                <a:gd name="T37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36">
                  <a:moveTo>
                    <a:pt x="64" y="27"/>
                  </a:moveTo>
                  <a:cubicBezTo>
                    <a:pt x="45" y="18"/>
                    <a:pt x="26" y="11"/>
                    <a:pt x="7" y="2"/>
                  </a:cubicBezTo>
                  <a:cubicBezTo>
                    <a:pt x="6" y="4"/>
                    <a:pt x="5" y="6"/>
                    <a:pt x="3" y="9"/>
                  </a:cubicBezTo>
                  <a:cubicBezTo>
                    <a:pt x="12" y="12"/>
                    <a:pt x="26" y="23"/>
                    <a:pt x="28" y="33"/>
                  </a:cubicBezTo>
                  <a:cubicBezTo>
                    <a:pt x="30" y="31"/>
                    <a:pt x="32" y="29"/>
                    <a:pt x="35" y="28"/>
                  </a:cubicBezTo>
                  <a:cubicBezTo>
                    <a:pt x="26" y="19"/>
                    <a:pt x="17" y="12"/>
                    <a:pt x="7" y="4"/>
                  </a:cubicBezTo>
                  <a:cubicBezTo>
                    <a:pt x="6" y="6"/>
                    <a:pt x="5" y="9"/>
                    <a:pt x="3" y="11"/>
                  </a:cubicBezTo>
                  <a:cubicBezTo>
                    <a:pt x="11" y="12"/>
                    <a:pt x="18" y="16"/>
                    <a:pt x="26" y="17"/>
                  </a:cubicBezTo>
                  <a:cubicBezTo>
                    <a:pt x="34" y="18"/>
                    <a:pt x="43" y="17"/>
                    <a:pt x="52" y="17"/>
                  </a:cubicBezTo>
                  <a:cubicBezTo>
                    <a:pt x="55" y="17"/>
                    <a:pt x="58" y="9"/>
                    <a:pt x="53" y="9"/>
                  </a:cubicBezTo>
                  <a:cubicBezTo>
                    <a:pt x="46" y="9"/>
                    <a:pt x="39" y="9"/>
                    <a:pt x="31" y="9"/>
                  </a:cubicBezTo>
                  <a:cubicBezTo>
                    <a:pt x="23" y="9"/>
                    <a:pt x="15" y="5"/>
                    <a:pt x="7" y="4"/>
                  </a:cubicBezTo>
                  <a:cubicBezTo>
                    <a:pt x="3" y="3"/>
                    <a:pt x="0" y="8"/>
                    <a:pt x="3" y="11"/>
                  </a:cubicBezTo>
                  <a:cubicBezTo>
                    <a:pt x="12" y="18"/>
                    <a:pt x="21" y="25"/>
                    <a:pt x="29" y="33"/>
                  </a:cubicBezTo>
                  <a:cubicBezTo>
                    <a:pt x="31" y="36"/>
                    <a:pt x="36" y="32"/>
                    <a:pt x="35" y="29"/>
                  </a:cubicBezTo>
                  <a:cubicBezTo>
                    <a:pt x="32" y="17"/>
                    <a:pt x="17" y="6"/>
                    <a:pt x="7" y="1"/>
                  </a:cubicBezTo>
                  <a:cubicBezTo>
                    <a:pt x="3" y="0"/>
                    <a:pt x="0" y="7"/>
                    <a:pt x="3" y="8"/>
                  </a:cubicBezTo>
                  <a:cubicBezTo>
                    <a:pt x="21" y="17"/>
                    <a:pt x="41" y="25"/>
                    <a:pt x="59" y="34"/>
                  </a:cubicBezTo>
                  <a:cubicBezTo>
                    <a:pt x="63" y="36"/>
                    <a:pt x="68" y="29"/>
                    <a:pt x="64" y="27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3" name="文本框 72"/>
          <p:cNvSpPr txBox="1"/>
          <p:nvPr/>
        </p:nvSpPr>
        <p:spPr>
          <a:xfrm rot="199847">
            <a:off x="2495609" y="2242815"/>
            <a:ext cx="1518138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社会资源分配</a:t>
            </a:r>
          </a:p>
        </p:txBody>
      </p:sp>
      <p:grpSp>
        <p:nvGrpSpPr>
          <p:cNvPr id="5" name="组合 74"/>
          <p:cNvGrpSpPr/>
          <p:nvPr/>
        </p:nvGrpSpPr>
        <p:grpSpPr>
          <a:xfrm rot="17031662">
            <a:off x="1451168" y="2950403"/>
            <a:ext cx="763348" cy="422814"/>
            <a:chOff x="4024313" y="3409951"/>
            <a:chExt cx="954881" cy="442913"/>
          </a:xfrm>
          <a:solidFill>
            <a:schemeClr val="accent2"/>
          </a:solidFill>
        </p:grpSpPr>
        <p:sp>
          <p:nvSpPr>
            <p:cNvPr id="76" name="Freeform 12"/>
            <p:cNvSpPr>
              <a:spLocks/>
            </p:cNvSpPr>
            <p:nvPr/>
          </p:nvSpPr>
          <p:spPr bwMode="auto">
            <a:xfrm>
              <a:off x="4242594" y="3509964"/>
              <a:ext cx="736600" cy="342900"/>
            </a:xfrm>
            <a:custGeom>
              <a:avLst/>
              <a:gdLst>
                <a:gd name="T0" fmla="*/ 188 w 195"/>
                <a:gd name="T1" fmla="*/ 91 h 91"/>
                <a:gd name="T2" fmla="*/ 189 w 195"/>
                <a:gd name="T3" fmla="*/ 91 h 91"/>
                <a:gd name="T4" fmla="*/ 192 w 195"/>
                <a:gd name="T5" fmla="*/ 84 h 91"/>
                <a:gd name="T6" fmla="*/ 95 w 195"/>
                <a:gd name="T7" fmla="*/ 40 h 91"/>
                <a:gd name="T8" fmla="*/ 8 w 195"/>
                <a:gd name="T9" fmla="*/ 2 h 91"/>
                <a:gd name="T10" fmla="*/ 3 w 195"/>
                <a:gd name="T11" fmla="*/ 9 h 91"/>
                <a:gd name="T12" fmla="*/ 90 w 195"/>
                <a:gd name="T13" fmla="*/ 46 h 91"/>
                <a:gd name="T14" fmla="*/ 188 w 195"/>
                <a:gd name="T15" fmla="*/ 91 h 91"/>
                <a:gd name="T16" fmla="*/ 191 w 195"/>
                <a:gd name="T17" fmla="*/ 84 h 91"/>
                <a:gd name="T18" fmla="*/ 189 w 195"/>
                <a:gd name="T19" fmla="*/ 84 h 91"/>
                <a:gd name="T20" fmla="*/ 188 w 195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5" h="91">
                  <a:moveTo>
                    <a:pt x="188" y="91"/>
                  </a:moveTo>
                  <a:cubicBezTo>
                    <a:pt x="188" y="91"/>
                    <a:pt x="189" y="91"/>
                    <a:pt x="189" y="91"/>
                  </a:cubicBezTo>
                  <a:cubicBezTo>
                    <a:pt x="192" y="91"/>
                    <a:pt x="195" y="86"/>
                    <a:pt x="192" y="84"/>
                  </a:cubicBezTo>
                  <a:cubicBezTo>
                    <a:pt x="160" y="69"/>
                    <a:pt x="127" y="55"/>
                    <a:pt x="95" y="40"/>
                  </a:cubicBezTo>
                  <a:cubicBezTo>
                    <a:pt x="67" y="26"/>
                    <a:pt x="34" y="19"/>
                    <a:pt x="8" y="2"/>
                  </a:cubicBezTo>
                  <a:cubicBezTo>
                    <a:pt x="5" y="0"/>
                    <a:pt x="0" y="6"/>
                    <a:pt x="3" y="9"/>
                  </a:cubicBezTo>
                  <a:cubicBezTo>
                    <a:pt x="30" y="26"/>
                    <a:pt x="62" y="32"/>
                    <a:pt x="90" y="46"/>
                  </a:cubicBezTo>
                  <a:cubicBezTo>
                    <a:pt x="122" y="62"/>
                    <a:pt x="155" y="76"/>
                    <a:pt x="188" y="91"/>
                  </a:cubicBezTo>
                  <a:cubicBezTo>
                    <a:pt x="189" y="89"/>
                    <a:pt x="190" y="86"/>
                    <a:pt x="191" y="84"/>
                  </a:cubicBezTo>
                  <a:cubicBezTo>
                    <a:pt x="190" y="84"/>
                    <a:pt x="190" y="84"/>
                    <a:pt x="189" y="84"/>
                  </a:cubicBezTo>
                  <a:cubicBezTo>
                    <a:pt x="186" y="84"/>
                    <a:pt x="183" y="91"/>
                    <a:pt x="188" y="91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3"/>
            <p:cNvSpPr>
              <a:spLocks/>
            </p:cNvSpPr>
            <p:nvPr/>
          </p:nvSpPr>
          <p:spPr bwMode="auto">
            <a:xfrm>
              <a:off x="4024313" y="3409951"/>
              <a:ext cx="255588" cy="136525"/>
            </a:xfrm>
            <a:custGeom>
              <a:avLst/>
              <a:gdLst>
                <a:gd name="T0" fmla="*/ 64 w 68"/>
                <a:gd name="T1" fmla="*/ 27 h 36"/>
                <a:gd name="T2" fmla="*/ 7 w 68"/>
                <a:gd name="T3" fmla="*/ 2 h 36"/>
                <a:gd name="T4" fmla="*/ 3 w 68"/>
                <a:gd name="T5" fmla="*/ 9 h 36"/>
                <a:gd name="T6" fmla="*/ 28 w 68"/>
                <a:gd name="T7" fmla="*/ 33 h 36"/>
                <a:gd name="T8" fmla="*/ 35 w 68"/>
                <a:gd name="T9" fmla="*/ 28 h 36"/>
                <a:gd name="T10" fmla="*/ 7 w 68"/>
                <a:gd name="T11" fmla="*/ 4 h 36"/>
                <a:gd name="T12" fmla="*/ 3 w 68"/>
                <a:gd name="T13" fmla="*/ 11 h 36"/>
                <a:gd name="T14" fmla="*/ 26 w 68"/>
                <a:gd name="T15" fmla="*/ 17 h 36"/>
                <a:gd name="T16" fmla="*/ 52 w 68"/>
                <a:gd name="T17" fmla="*/ 17 h 36"/>
                <a:gd name="T18" fmla="*/ 53 w 68"/>
                <a:gd name="T19" fmla="*/ 9 h 36"/>
                <a:gd name="T20" fmla="*/ 31 w 68"/>
                <a:gd name="T21" fmla="*/ 9 h 36"/>
                <a:gd name="T22" fmla="*/ 7 w 68"/>
                <a:gd name="T23" fmla="*/ 4 h 36"/>
                <a:gd name="T24" fmla="*/ 3 w 68"/>
                <a:gd name="T25" fmla="*/ 11 h 36"/>
                <a:gd name="T26" fmla="*/ 29 w 68"/>
                <a:gd name="T27" fmla="*/ 33 h 36"/>
                <a:gd name="T28" fmla="*/ 35 w 68"/>
                <a:gd name="T29" fmla="*/ 29 h 36"/>
                <a:gd name="T30" fmla="*/ 7 w 68"/>
                <a:gd name="T31" fmla="*/ 1 h 36"/>
                <a:gd name="T32" fmla="*/ 3 w 68"/>
                <a:gd name="T33" fmla="*/ 8 h 36"/>
                <a:gd name="T34" fmla="*/ 59 w 68"/>
                <a:gd name="T35" fmla="*/ 34 h 36"/>
                <a:gd name="T36" fmla="*/ 64 w 68"/>
                <a:gd name="T37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36">
                  <a:moveTo>
                    <a:pt x="64" y="27"/>
                  </a:moveTo>
                  <a:cubicBezTo>
                    <a:pt x="45" y="18"/>
                    <a:pt x="26" y="11"/>
                    <a:pt x="7" y="2"/>
                  </a:cubicBezTo>
                  <a:cubicBezTo>
                    <a:pt x="6" y="4"/>
                    <a:pt x="5" y="6"/>
                    <a:pt x="3" y="9"/>
                  </a:cubicBezTo>
                  <a:cubicBezTo>
                    <a:pt x="12" y="12"/>
                    <a:pt x="26" y="23"/>
                    <a:pt x="28" y="33"/>
                  </a:cubicBezTo>
                  <a:cubicBezTo>
                    <a:pt x="30" y="31"/>
                    <a:pt x="32" y="29"/>
                    <a:pt x="35" y="28"/>
                  </a:cubicBezTo>
                  <a:cubicBezTo>
                    <a:pt x="26" y="19"/>
                    <a:pt x="17" y="12"/>
                    <a:pt x="7" y="4"/>
                  </a:cubicBezTo>
                  <a:cubicBezTo>
                    <a:pt x="6" y="6"/>
                    <a:pt x="5" y="9"/>
                    <a:pt x="3" y="11"/>
                  </a:cubicBezTo>
                  <a:cubicBezTo>
                    <a:pt x="11" y="12"/>
                    <a:pt x="18" y="16"/>
                    <a:pt x="26" y="17"/>
                  </a:cubicBezTo>
                  <a:cubicBezTo>
                    <a:pt x="34" y="18"/>
                    <a:pt x="43" y="17"/>
                    <a:pt x="52" y="17"/>
                  </a:cubicBezTo>
                  <a:cubicBezTo>
                    <a:pt x="55" y="17"/>
                    <a:pt x="58" y="9"/>
                    <a:pt x="53" y="9"/>
                  </a:cubicBezTo>
                  <a:cubicBezTo>
                    <a:pt x="46" y="9"/>
                    <a:pt x="39" y="9"/>
                    <a:pt x="31" y="9"/>
                  </a:cubicBezTo>
                  <a:cubicBezTo>
                    <a:pt x="23" y="9"/>
                    <a:pt x="15" y="5"/>
                    <a:pt x="7" y="4"/>
                  </a:cubicBezTo>
                  <a:cubicBezTo>
                    <a:pt x="3" y="3"/>
                    <a:pt x="0" y="8"/>
                    <a:pt x="3" y="11"/>
                  </a:cubicBezTo>
                  <a:cubicBezTo>
                    <a:pt x="12" y="18"/>
                    <a:pt x="21" y="25"/>
                    <a:pt x="29" y="33"/>
                  </a:cubicBezTo>
                  <a:cubicBezTo>
                    <a:pt x="31" y="36"/>
                    <a:pt x="36" y="32"/>
                    <a:pt x="35" y="29"/>
                  </a:cubicBezTo>
                  <a:cubicBezTo>
                    <a:pt x="32" y="17"/>
                    <a:pt x="17" y="6"/>
                    <a:pt x="7" y="1"/>
                  </a:cubicBezTo>
                  <a:cubicBezTo>
                    <a:pt x="3" y="0"/>
                    <a:pt x="0" y="7"/>
                    <a:pt x="3" y="8"/>
                  </a:cubicBezTo>
                  <a:cubicBezTo>
                    <a:pt x="21" y="17"/>
                    <a:pt x="41" y="25"/>
                    <a:pt x="59" y="34"/>
                  </a:cubicBezTo>
                  <a:cubicBezTo>
                    <a:pt x="63" y="36"/>
                    <a:pt x="68" y="29"/>
                    <a:pt x="64" y="27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8" name="文本框 77"/>
          <p:cNvSpPr txBox="1"/>
          <p:nvPr/>
        </p:nvSpPr>
        <p:spPr>
          <a:xfrm>
            <a:off x="573140" y="3710730"/>
            <a:ext cx="2541678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户籍制度</a:t>
            </a:r>
          </a:p>
        </p:txBody>
      </p:sp>
      <p:grpSp>
        <p:nvGrpSpPr>
          <p:cNvPr id="6" name="组合 79"/>
          <p:cNvGrpSpPr/>
          <p:nvPr/>
        </p:nvGrpSpPr>
        <p:grpSpPr>
          <a:xfrm rot="6617599">
            <a:off x="1550921" y="3090750"/>
            <a:ext cx="861596" cy="367446"/>
            <a:chOff x="4024313" y="3409951"/>
            <a:chExt cx="954881" cy="442913"/>
          </a:xfrm>
          <a:solidFill>
            <a:schemeClr val="accent2"/>
          </a:solidFill>
        </p:grpSpPr>
        <p:sp>
          <p:nvSpPr>
            <p:cNvPr id="81" name="Freeform 12"/>
            <p:cNvSpPr>
              <a:spLocks/>
            </p:cNvSpPr>
            <p:nvPr/>
          </p:nvSpPr>
          <p:spPr bwMode="auto">
            <a:xfrm>
              <a:off x="4242594" y="3509964"/>
              <a:ext cx="736600" cy="342900"/>
            </a:xfrm>
            <a:custGeom>
              <a:avLst/>
              <a:gdLst>
                <a:gd name="T0" fmla="*/ 188 w 195"/>
                <a:gd name="T1" fmla="*/ 91 h 91"/>
                <a:gd name="T2" fmla="*/ 189 w 195"/>
                <a:gd name="T3" fmla="*/ 91 h 91"/>
                <a:gd name="T4" fmla="*/ 192 w 195"/>
                <a:gd name="T5" fmla="*/ 84 h 91"/>
                <a:gd name="T6" fmla="*/ 95 w 195"/>
                <a:gd name="T7" fmla="*/ 40 h 91"/>
                <a:gd name="T8" fmla="*/ 8 w 195"/>
                <a:gd name="T9" fmla="*/ 2 h 91"/>
                <a:gd name="T10" fmla="*/ 3 w 195"/>
                <a:gd name="T11" fmla="*/ 9 h 91"/>
                <a:gd name="T12" fmla="*/ 90 w 195"/>
                <a:gd name="T13" fmla="*/ 46 h 91"/>
                <a:gd name="T14" fmla="*/ 188 w 195"/>
                <a:gd name="T15" fmla="*/ 91 h 91"/>
                <a:gd name="T16" fmla="*/ 191 w 195"/>
                <a:gd name="T17" fmla="*/ 84 h 91"/>
                <a:gd name="T18" fmla="*/ 189 w 195"/>
                <a:gd name="T19" fmla="*/ 84 h 91"/>
                <a:gd name="T20" fmla="*/ 188 w 195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5" h="91">
                  <a:moveTo>
                    <a:pt x="188" y="91"/>
                  </a:moveTo>
                  <a:cubicBezTo>
                    <a:pt x="188" y="91"/>
                    <a:pt x="189" y="91"/>
                    <a:pt x="189" y="91"/>
                  </a:cubicBezTo>
                  <a:cubicBezTo>
                    <a:pt x="192" y="91"/>
                    <a:pt x="195" y="86"/>
                    <a:pt x="192" y="84"/>
                  </a:cubicBezTo>
                  <a:cubicBezTo>
                    <a:pt x="160" y="69"/>
                    <a:pt x="127" y="55"/>
                    <a:pt x="95" y="40"/>
                  </a:cubicBezTo>
                  <a:cubicBezTo>
                    <a:pt x="67" y="26"/>
                    <a:pt x="34" y="19"/>
                    <a:pt x="8" y="2"/>
                  </a:cubicBezTo>
                  <a:cubicBezTo>
                    <a:pt x="5" y="0"/>
                    <a:pt x="0" y="6"/>
                    <a:pt x="3" y="9"/>
                  </a:cubicBezTo>
                  <a:cubicBezTo>
                    <a:pt x="30" y="26"/>
                    <a:pt x="62" y="32"/>
                    <a:pt x="90" y="46"/>
                  </a:cubicBezTo>
                  <a:cubicBezTo>
                    <a:pt x="122" y="62"/>
                    <a:pt x="155" y="76"/>
                    <a:pt x="188" y="91"/>
                  </a:cubicBezTo>
                  <a:cubicBezTo>
                    <a:pt x="189" y="89"/>
                    <a:pt x="190" y="86"/>
                    <a:pt x="191" y="84"/>
                  </a:cubicBezTo>
                  <a:cubicBezTo>
                    <a:pt x="190" y="84"/>
                    <a:pt x="190" y="84"/>
                    <a:pt x="189" y="84"/>
                  </a:cubicBezTo>
                  <a:cubicBezTo>
                    <a:pt x="186" y="84"/>
                    <a:pt x="183" y="91"/>
                    <a:pt x="188" y="91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82" name="Freeform 13"/>
            <p:cNvSpPr>
              <a:spLocks/>
            </p:cNvSpPr>
            <p:nvPr/>
          </p:nvSpPr>
          <p:spPr bwMode="auto">
            <a:xfrm>
              <a:off x="4024313" y="3409951"/>
              <a:ext cx="255588" cy="136525"/>
            </a:xfrm>
            <a:custGeom>
              <a:avLst/>
              <a:gdLst>
                <a:gd name="T0" fmla="*/ 64 w 68"/>
                <a:gd name="T1" fmla="*/ 27 h 36"/>
                <a:gd name="T2" fmla="*/ 7 w 68"/>
                <a:gd name="T3" fmla="*/ 2 h 36"/>
                <a:gd name="T4" fmla="*/ 3 w 68"/>
                <a:gd name="T5" fmla="*/ 9 h 36"/>
                <a:gd name="T6" fmla="*/ 28 w 68"/>
                <a:gd name="T7" fmla="*/ 33 h 36"/>
                <a:gd name="T8" fmla="*/ 35 w 68"/>
                <a:gd name="T9" fmla="*/ 28 h 36"/>
                <a:gd name="T10" fmla="*/ 7 w 68"/>
                <a:gd name="T11" fmla="*/ 4 h 36"/>
                <a:gd name="T12" fmla="*/ 3 w 68"/>
                <a:gd name="T13" fmla="*/ 11 h 36"/>
                <a:gd name="T14" fmla="*/ 26 w 68"/>
                <a:gd name="T15" fmla="*/ 17 h 36"/>
                <a:gd name="T16" fmla="*/ 52 w 68"/>
                <a:gd name="T17" fmla="*/ 17 h 36"/>
                <a:gd name="T18" fmla="*/ 53 w 68"/>
                <a:gd name="T19" fmla="*/ 9 h 36"/>
                <a:gd name="T20" fmla="*/ 31 w 68"/>
                <a:gd name="T21" fmla="*/ 9 h 36"/>
                <a:gd name="T22" fmla="*/ 7 w 68"/>
                <a:gd name="T23" fmla="*/ 4 h 36"/>
                <a:gd name="T24" fmla="*/ 3 w 68"/>
                <a:gd name="T25" fmla="*/ 11 h 36"/>
                <a:gd name="T26" fmla="*/ 29 w 68"/>
                <a:gd name="T27" fmla="*/ 33 h 36"/>
                <a:gd name="T28" fmla="*/ 35 w 68"/>
                <a:gd name="T29" fmla="*/ 29 h 36"/>
                <a:gd name="T30" fmla="*/ 7 w 68"/>
                <a:gd name="T31" fmla="*/ 1 h 36"/>
                <a:gd name="T32" fmla="*/ 3 w 68"/>
                <a:gd name="T33" fmla="*/ 8 h 36"/>
                <a:gd name="T34" fmla="*/ 59 w 68"/>
                <a:gd name="T35" fmla="*/ 34 h 36"/>
                <a:gd name="T36" fmla="*/ 64 w 68"/>
                <a:gd name="T37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36">
                  <a:moveTo>
                    <a:pt x="64" y="27"/>
                  </a:moveTo>
                  <a:cubicBezTo>
                    <a:pt x="45" y="18"/>
                    <a:pt x="26" y="11"/>
                    <a:pt x="7" y="2"/>
                  </a:cubicBezTo>
                  <a:cubicBezTo>
                    <a:pt x="6" y="4"/>
                    <a:pt x="5" y="6"/>
                    <a:pt x="3" y="9"/>
                  </a:cubicBezTo>
                  <a:cubicBezTo>
                    <a:pt x="12" y="12"/>
                    <a:pt x="26" y="23"/>
                    <a:pt x="28" y="33"/>
                  </a:cubicBezTo>
                  <a:cubicBezTo>
                    <a:pt x="30" y="31"/>
                    <a:pt x="32" y="29"/>
                    <a:pt x="35" y="28"/>
                  </a:cubicBezTo>
                  <a:cubicBezTo>
                    <a:pt x="26" y="19"/>
                    <a:pt x="17" y="12"/>
                    <a:pt x="7" y="4"/>
                  </a:cubicBezTo>
                  <a:cubicBezTo>
                    <a:pt x="6" y="6"/>
                    <a:pt x="5" y="9"/>
                    <a:pt x="3" y="11"/>
                  </a:cubicBezTo>
                  <a:cubicBezTo>
                    <a:pt x="11" y="12"/>
                    <a:pt x="18" y="16"/>
                    <a:pt x="26" y="17"/>
                  </a:cubicBezTo>
                  <a:cubicBezTo>
                    <a:pt x="34" y="18"/>
                    <a:pt x="43" y="17"/>
                    <a:pt x="52" y="17"/>
                  </a:cubicBezTo>
                  <a:cubicBezTo>
                    <a:pt x="55" y="17"/>
                    <a:pt x="58" y="9"/>
                    <a:pt x="53" y="9"/>
                  </a:cubicBezTo>
                  <a:cubicBezTo>
                    <a:pt x="46" y="9"/>
                    <a:pt x="39" y="9"/>
                    <a:pt x="31" y="9"/>
                  </a:cubicBezTo>
                  <a:cubicBezTo>
                    <a:pt x="23" y="9"/>
                    <a:pt x="15" y="5"/>
                    <a:pt x="7" y="4"/>
                  </a:cubicBezTo>
                  <a:cubicBezTo>
                    <a:pt x="3" y="3"/>
                    <a:pt x="0" y="8"/>
                    <a:pt x="3" y="11"/>
                  </a:cubicBezTo>
                  <a:cubicBezTo>
                    <a:pt x="12" y="18"/>
                    <a:pt x="21" y="25"/>
                    <a:pt x="29" y="33"/>
                  </a:cubicBezTo>
                  <a:cubicBezTo>
                    <a:pt x="31" y="36"/>
                    <a:pt x="36" y="32"/>
                    <a:pt x="35" y="29"/>
                  </a:cubicBezTo>
                  <a:cubicBezTo>
                    <a:pt x="32" y="17"/>
                    <a:pt x="17" y="6"/>
                    <a:pt x="7" y="1"/>
                  </a:cubicBezTo>
                  <a:cubicBezTo>
                    <a:pt x="3" y="0"/>
                    <a:pt x="0" y="7"/>
                    <a:pt x="3" y="8"/>
                  </a:cubicBezTo>
                  <a:cubicBezTo>
                    <a:pt x="21" y="17"/>
                    <a:pt x="41" y="25"/>
                    <a:pt x="59" y="34"/>
                  </a:cubicBezTo>
                  <a:cubicBezTo>
                    <a:pt x="63" y="36"/>
                    <a:pt x="68" y="29"/>
                    <a:pt x="64" y="27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E731882E-AC89-76E4-AA1C-E59A156BE53A}"/>
              </a:ext>
            </a:extLst>
          </p:cNvPr>
          <p:cNvSpPr txBox="1"/>
          <p:nvPr/>
        </p:nvSpPr>
        <p:spPr>
          <a:xfrm>
            <a:off x="719572" y="124272"/>
            <a:ext cx="3740660" cy="523220"/>
          </a:xfrm>
          <a:prstGeom prst="rect">
            <a:avLst/>
          </a:prstGeom>
          <a:solidFill>
            <a:srgbClr val="F4F6F9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何为“历史周期律”？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E13E41B-51E1-8EB6-681D-476D12524D2D}"/>
              </a:ext>
            </a:extLst>
          </p:cNvPr>
          <p:cNvSpPr txBox="1"/>
          <p:nvPr/>
        </p:nvSpPr>
        <p:spPr>
          <a:xfrm>
            <a:off x="755576" y="796436"/>
            <a:ext cx="77578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      </a:t>
            </a:r>
            <a:r>
              <a:rPr lang="zh-CN" alt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Helvetica Neue"/>
              </a:rPr>
              <a:t>世界上任何一个国家的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/>
              </a:rPr>
              <a:t>政权</a:t>
            </a:r>
            <a:r>
              <a:rPr lang="zh-CN" alt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Helvetica Neue"/>
              </a:rPr>
              <a:t>都会经历兴衰治乱，往复循环呈现出的周期性现象。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93B540F-93E3-9165-A5C7-45A4FAA0606E}"/>
              </a:ext>
            </a:extLst>
          </p:cNvPr>
          <p:cNvSpPr/>
          <p:nvPr/>
        </p:nvSpPr>
        <p:spPr>
          <a:xfrm>
            <a:off x="6331955" y="796436"/>
            <a:ext cx="501883" cy="48671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38E65CD-41F6-87ED-5167-B9F129DFDF8E}"/>
              </a:ext>
            </a:extLst>
          </p:cNvPr>
          <p:cNvSpPr txBox="1"/>
          <p:nvPr/>
        </p:nvSpPr>
        <p:spPr>
          <a:xfrm>
            <a:off x="4271082" y="2086218"/>
            <a:ext cx="696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核心</a:t>
            </a:r>
          </a:p>
        </p:txBody>
      </p:sp>
    </p:spTree>
    <p:extLst>
      <p:ext uri="{BB962C8B-B14F-4D97-AF65-F5344CB8AC3E}">
        <p14:creationId xmlns:p14="http://schemas.microsoft.com/office/powerpoint/2010/main" val="378109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73" grpId="0"/>
      <p:bldP spid="78" grpId="0"/>
      <p:bldP spid="8" grpId="0"/>
      <p:bldP spid="9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0"/>
          <p:cNvGrpSpPr/>
          <p:nvPr/>
        </p:nvGrpSpPr>
        <p:grpSpPr>
          <a:xfrm>
            <a:off x="905622" y="2358578"/>
            <a:ext cx="1045190" cy="2554226"/>
            <a:chOff x="7856538" y="5075238"/>
            <a:chExt cx="274638" cy="635000"/>
          </a:xfrm>
          <a:solidFill>
            <a:schemeClr val="accent2"/>
          </a:solidFill>
        </p:grpSpPr>
        <p:sp>
          <p:nvSpPr>
            <p:cNvPr id="3" name="Freeform 2073"/>
            <p:cNvSpPr>
              <a:spLocks noEditPoints="1"/>
            </p:cNvSpPr>
            <p:nvPr/>
          </p:nvSpPr>
          <p:spPr bwMode="auto">
            <a:xfrm>
              <a:off x="7878763" y="5076825"/>
              <a:ext cx="168275" cy="187325"/>
            </a:xfrm>
            <a:custGeom>
              <a:avLst/>
              <a:gdLst>
                <a:gd name="T0" fmla="*/ 54 w 106"/>
                <a:gd name="T1" fmla="*/ 4 h 118"/>
                <a:gd name="T2" fmla="*/ 38 w 106"/>
                <a:gd name="T3" fmla="*/ 7 h 118"/>
                <a:gd name="T4" fmla="*/ 25 w 106"/>
                <a:gd name="T5" fmla="*/ 15 h 118"/>
                <a:gd name="T6" fmla="*/ 15 w 106"/>
                <a:gd name="T7" fmla="*/ 26 h 118"/>
                <a:gd name="T8" fmla="*/ 7 w 106"/>
                <a:gd name="T9" fmla="*/ 42 h 118"/>
                <a:gd name="T10" fmla="*/ 4 w 106"/>
                <a:gd name="T11" fmla="*/ 59 h 118"/>
                <a:gd name="T12" fmla="*/ 7 w 106"/>
                <a:gd name="T13" fmla="*/ 76 h 118"/>
                <a:gd name="T14" fmla="*/ 15 w 106"/>
                <a:gd name="T15" fmla="*/ 92 h 118"/>
                <a:gd name="T16" fmla="*/ 25 w 106"/>
                <a:gd name="T17" fmla="*/ 104 h 118"/>
                <a:gd name="T18" fmla="*/ 38 w 106"/>
                <a:gd name="T19" fmla="*/ 111 h 118"/>
                <a:gd name="T20" fmla="*/ 54 w 106"/>
                <a:gd name="T21" fmla="*/ 114 h 118"/>
                <a:gd name="T22" fmla="*/ 70 w 106"/>
                <a:gd name="T23" fmla="*/ 111 h 118"/>
                <a:gd name="T24" fmla="*/ 83 w 106"/>
                <a:gd name="T25" fmla="*/ 104 h 118"/>
                <a:gd name="T26" fmla="*/ 93 w 106"/>
                <a:gd name="T27" fmla="*/ 92 h 118"/>
                <a:gd name="T28" fmla="*/ 100 w 106"/>
                <a:gd name="T29" fmla="*/ 76 h 118"/>
                <a:gd name="T30" fmla="*/ 102 w 106"/>
                <a:gd name="T31" fmla="*/ 59 h 118"/>
                <a:gd name="T32" fmla="*/ 100 w 106"/>
                <a:gd name="T33" fmla="*/ 42 h 118"/>
                <a:gd name="T34" fmla="*/ 93 w 106"/>
                <a:gd name="T35" fmla="*/ 26 h 118"/>
                <a:gd name="T36" fmla="*/ 83 w 106"/>
                <a:gd name="T37" fmla="*/ 15 h 118"/>
                <a:gd name="T38" fmla="*/ 70 w 106"/>
                <a:gd name="T39" fmla="*/ 7 h 118"/>
                <a:gd name="T40" fmla="*/ 54 w 106"/>
                <a:gd name="T41" fmla="*/ 4 h 118"/>
                <a:gd name="T42" fmla="*/ 54 w 106"/>
                <a:gd name="T43" fmla="*/ 0 h 118"/>
                <a:gd name="T44" fmla="*/ 71 w 106"/>
                <a:gd name="T45" fmla="*/ 3 h 118"/>
                <a:gd name="T46" fmla="*/ 85 w 106"/>
                <a:gd name="T47" fmla="*/ 12 h 118"/>
                <a:gd name="T48" fmla="*/ 96 w 106"/>
                <a:gd name="T49" fmla="*/ 24 h 118"/>
                <a:gd name="T50" fmla="*/ 104 w 106"/>
                <a:gd name="T51" fmla="*/ 41 h 118"/>
                <a:gd name="T52" fmla="*/ 106 w 106"/>
                <a:gd name="T53" fmla="*/ 59 h 118"/>
                <a:gd name="T54" fmla="*/ 104 w 106"/>
                <a:gd name="T55" fmla="*/ 77 h 118"/>
                <a:gd name="T56" fmla="*/ 96 w 106"/>
                <a:gd name="T57" fmla="*/ 94 h 118"/>
                <a:gd name="T58" fmla="*/ 85 w 106"/>
                <a:gd name="T59" fmla="*/ 106 h 118"/>
                <a:gd name="T60" fmla="*/ 71 w 106"/>
                <a:gd name="T61" fmla="*/ 115 h 118"/>
                <a:gd name="T62" fmla="*/ 54 w 106"/>
                <a:gd name="T63" fmla="*/ 118 h 118"/>
                <a:gd name="T64" fmla="*/ 37 w 106"/>
                <a:gd name="T65" fmla="*/ 115 h 118"/>
                <a:gd name="T66" fmla="*/ 23 w 106"/>
                <a:gd name="T67" fmla="*/ 106 h 118"/>
                <a:gd name="T68" fmla="*/ 11 w 106"/>
                <a:gd name="T69" fmla="*/ 94 h 118"/>
                <a:gd name="T70" fmla="*/ 4 w 106"/>
                <a:gd name="T71" fmla="*/ 77 h 118"/>
                <a:gd name="T72" fmla="*/ 0 w 106"/>
                <a:gd name="T73" fmla="*/ 59 h 118"/>
                <a:gd name="T74" fmla="*/ 4 w 106"/>
                <a:gd name="T75" fmla="*/ 41 h 118"/>
                <a:gd name="T76" fmla="*/ 11 w 106"/>
                <a:gd name="T77" fmla="*/ 24 h 118"/>
                <a:gd name="T78" fmla="*/ 23 w 106"/>
                <a:gd name="T79" fmla="*/ 12 h 118"/>
                <a:gd name="T80" fmla="*/ 37 w 106"/>
                <a:gd name="T81" fmla="*/ 3 h 118"/>
                <a:gd name="T82" fmla="*/ 54 w 106"/>
                <a:gd name="T8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6" h="118">
                  <a:moveTo>
                    <a:pt x="54" y="4"/>
                  </a:moveTo>
                  <a:lnTo>
                    <a:pt x="38" y="7"/>
                  </a:lnTo>
                  <a:lnTo>
                    <a:pt x="25" y="15"/>
                  </a:lnTo>
                  <a:lnTo>
                    <a:pt x="15" y="26"/>
                  </a:lnTo>
                  <a:lnTo>
                    <a:pt x="7" y="42"/>
                  </a:lnTo>
                  <a:lnTo>
                    <a:pt x="4" y="59"/>
                  </a:lnTo>
                  <a:lnTo>
                    <a:pt x="7" y="76"/>
                  </a:lnTo>
                  <a:lnTo>
                    <a:pt x="15" y="92"/>
                  </a:lnTo>
                  <a:lnTo>
                    <a:pt x="25" y="104"/>
                  </a:lnTo>
                  <a:lnTo>
                    <a:pt x="38" y="111"/>
                  </a:lnTo>
                  <a:lnTo>
                    <a:pt x="54" y="114"/>
                  </a:lnTo>
                  <a:lnTo>
                    <a:pt x="70" y="111"/>
                  </a:lnTo>
                  <a:lnTo>
                    <a:pt x="83" y="104"/>
                  </a:lnTo>
                  <a:lnTo>
                    <a:pt x="93" y="92"/>
                  </a:lnTo>
                  <a:lnTo>
                    <a:pt x="100" y="76"/>
                  </a:lnTo>
                  <a:lnTo>
                    <a:pt x="102" y="59"/>
                  </a:lnTo>
                  <a:lnTo>
                    <a:pt x="100" y="42"/>
                  </a:lnTo>
                  <a:lnTo>
                    <a:pt x="93" y="26"/>
                  </a:lnTo>
                  <a:lnTo>
                    <a:pt x="83" y="15"/>
                  </a:lnTo>
                  <a:lnTo>
                    <a:pt x="70" y="7"/>
                  </a:lnTo>
                  <a:lnTo>
                    <a:pt x="54" y="4"/>
                  </a:lnTo>
                  <a:close/>
                  <a:moveTo>
                    <a:pt x="54" y="0"/>
                  </a:moveTo>
                  <a:lnTo>
                    <a:pt x="71" y="3"/>
                  </a:lnTo>
                  <a:lnTo>
                    <a:pt x="85" y="12"/>
                  </a:lnTo>
                  <a:lnTo>
                    <a:pt x="96" y="24"/>
                  </a:lnTo>
                  <a:lnTo>
                    <a:pt x="104" y="41"/>
                  </a:lnTo>
                  <a:lnTo>
                    <a:pt x="106" y="59"/>
                  </a:lnTo>
                  <a:lnTo>
                    <a:pt x="104" y="77"/>
                  </a:lnTo>
                  <a:lnTo>
                    <a:pt x="96" y="94"/>
                  </a:lnTo>
                  <a:lnTo>
                    <a:pt x="85" y="106"/>
                  </a:lnTo>
                  <a:lnTo>
                    <a:pt x="71" y="115"/>
                  </a:lnTo>
                  <a:lnTo>
                    <a:pt x="54" y="118"/>
                  </a:lnTo>
                  <a:lnTo>
                    <a:pt x="37" y="115"/>
                  </a:lnTo>
                  <a:lnTo>
                    <a:pt x="23" y="106"/>
                  </a:lnTo>
                  <a:lnTo>
                    <a:pt x="11" y="94"/>
                  </a:lnTo>
                  <a:lnTo>
                    <a:pt x="4" y="77"/>
                  </a:lnTo>
                  <a:lnTo>
                    <a:pt x="0" y="59"/>
                  </a:lnTo>
                  <a:lnTo>
                    <a:pt x="4" y="41"/>
                  </a:lnTo>
                  <a:lnTo>
                    <a:pt x="11" y="24"/>
                  </a:lnTo>
                  <a:lnTo>
                    <a:pt x="23" y="12"/>
                  </a:lnTo>
                  <a:lnTo>
                    <a:pt x="37" y="3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2075"/>
            <p:cNvSpPr>
              <a:spLocks/>
            </p:cNvSpPr>
            <p:nvPr/>
          </p:nvSpPr>
          <p:spPr bwMode="auto">
            <a:xfrm>
              <a:off x="7915276" y="5114925"/>
              <a:ext cx="14288" cy="6350"/>
            </a:xfrm>
            <a:custGeom>
              <a:avLst/>
              <a:gdLst>
                <a:gd name="T0" fmla="*/ 1 w 9"/>
                <a:gd name="T1" fmla="*/ 0 h 4"/>
                <a:gd name="T2" fmla="*/ 7 w 9"/>
                <a:gd name="T3" fmla="*/ 0 h 4"/>
                <a:gd name="T4" fmla="*/ 9 w 9"/>
                <a:gd name="T5" fmla="*/ 1 h 4"/>
                <a:gd name="T6" fmla="*/ 9 w 9"/>
                <a:gd name="T7" fmla="*/ 2 h 4"/>
                <a:gd name="T8" fmla="*/ 9 w 9"/>
                <a:gd name="T9" fmla="*/ 4 h 4"/>
                <a:gd name="T10" fmla="*/ 7 w 9"/>
                <a:gd name="T11" fmla="*/ 4 h 4"/>
                <a:gd name="T12" fmla="*/ 1 w 9"/>
                <a:gd name="T13" fmla="*/ 4 h 4"/>
                <a:gd name="T14" fmla="*/ 0 w 9"/>
                <a:gd name="T15" fmla="*/ 4 h 4"/>
                <a:gd name="T16" fmla="*/ 0 w 9"/>
                <a:gd name="T17" fmla="*/ 2 h 4"/>
                <a:gd name="T18" fmla="*/ 0 w 9"/>
                <a:gd name="T19" fmla="*/ 1 h 4"/>
                <a:gd name="T20" fmla="*/ 1 w 9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4">
                  <a:moveTo>
                    <a:pt x="1" y="0"/>
                  </a:moveTo>
                  <a:lnTo>
                    <a:pt x="7" y="0"/>
                  </a:lnTo>
                  <a:lnTo>
                    <a:pt x="9" y="1"/>
                  </a:lnTo>
                  <a:lnTo>
                    <a:pt x="9" y="2"/>
                  </a:lnTo>
                  <a:lnTo>
                    <a:pt x="9" y="4"/>
                  </a:lnTo>
                  <a:lnTo>
                    <a:pt x="7" y="4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2076"/>
            <p:cNvSpPr>
              <a:spLocks noEditPoints="1"/>
            </p:cNvSpPr>
            <p:nvPr/>
          </p:nvSpPr>
          <p:spPr bwMode="auto">
            <a:xfrm>
              <a:off x="7912101" y="5111750"/>
              <a:ext cx="19050" cy="11113"/>
            </a:xfrm>
            <a:custGeom>
              <a:avLst/>
              <a:gdLst>
                <a:gd name="T0" fmla="*/ 3 w 12"/>
                <a:gd name="T1" fmla="*/ 3 h 7"/>
                <a:gd name="T2" fmla="*/ 3 w 12"/>
                <a:gd name="T3" fmla="*/ 4 h 7"/>
                <a:gd name="T4" fmla="*/ 3 w 12"/>
                <a:gd name="T5" fmla="*/ 4 h 7"/>
                <a:gd name="T6" fmla="*/ 9 w 12"/>
                <a:gd name="T7" fmla="*/ 4 h 7"/>
                <a:gd name="T8" fmla="*/ 9 w 12"/>
                <a:gd name="T9" fmla="*/ 4 h 7"/>
                <a:gd name="T10" fmla="*/ 9 w 12"/>
                <a:gd name="T11" fmla="*/ 3 h 7"/>
                <a:gd name="T12" fmla="*/ 3 w 12"/>
                <a:gd name="T13" fmla="*/ 3 h 7"/>
                <a:gd name="T14" fmla="*/ 3 w 12"/>
                <a:gd name="T15" fmla="*/ 0 h 7"/>
                <a:gd name="T16" fmla="*/ 9 w 12"/>
                <a:gd name="T17" fmla="*/ 0 h 7"/>
                <a:gd name="T18" fmla="*/ 11 w 12"/>
                <a:gd name="T19" fmla="*/ 0 h 7"/>
                <a:gd name="T20" fmla="*/ 12 w 12"/>
                <a:gd name="T21" fmla="*/ 2 h 7"/>
                <a:gd name="T22" fmla="*/ 12 w 12"/>
                <a:gd name="T23" fmla="*/ 4 h 7"/>
                <a:gd name="T24" fmla="*/ 12 w 12"/>
                <a:gd name="T25" fmla="*/ 6 h 7"/>
                <a:gd name="T26" fmla="*/ 11 w 12"/>
                <a:gd name="T27" fmla="*/ 7 h 7"/>
                <a:gd name="T28" fmla="*/ 9 w 12"/>
                <a:gd name="T29" fmla="*/ 7 h 7"/>
                <a:gd name="T30" fmla="*/ 3 w 12"/>
                <a:gd name="T31" fmla="*/ 7 h 7"/>
                <a:gd name="T32" fmla="*/ 2 w 12"/>
                <a:gd name="T33" fmla="*/ 7 h 7"/>
                <a:gd name="T34" fmla="*/ 0 w 12"/>
                <a:gd name="T35" fmla="*/ 6 h 7"/>
                <a:gd name="T36" fmla="*/ 0 w 12"/>
                <a:gd name="T37" fmla="*/ 4 h 7"/>
                <a:gd name="T38" fmla="*/ 0 w 12"/>
                <a:gd name="T39" fmla="*/ 2 h 7"/>
                <a:gd name="T40" fmla="*/ 2 w 12"/>
                <a:gd name="T41" fmla="*/ 0 h 7"/>
                <a:gd name="T42" fmla="*/ 3 w 12"/>
                <a:gd name="T4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" h="7">
                  <a:moveTo>
                    <a:pt x="3" y="3"/>
                  </a:moveTo>
                  <a:lnTo>
                    <a:pt x="3" y="4"/>
                  </a:lnTo>
                  <a:lnTo>
                    <a:pt x="3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3"/>
                  </a:lnTo>
                  <a:lnTo>
                    <a:pt x="3" y="3"/>
                  </a:lnTo>
                  <a:close/>
                  <a:moveTo>
                    <a:pt x="3" y="0"/>
                  </a:moveTo>
                  <a:lnTo>
                    <a:pt x="9" y="0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2" y="4"/>
                  </a:lnTo>
                  <a:lnTo>
                    <a:pt x="12" y="6"/>
                  </a:lnTo>
                  <a:lnTo>
                    <a:pt x="11" y="7"/>
                  </a:lnTo>
                  <a:lnTo>
                    <a:pt x="9" y="7"/>
                  </a:lnTo>
                  <a:lnTo>
                    <a:pt x="3" y="7"/>
                  </a:lnTo>
                  <a:lnTo>
                    <a:pt x="2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2077"/>
            <p:cNvSpPr>
              <a:spLocks/>
            </p:cNvSpPr>
            <p:nvPr/>
          </p:nvSpPr>
          <p:spPr bwMode="auto">
            <a:xfrm>
              <a:off x="7985126" y="5102225"/>
              <a:ext cx="11113" cy="6350"/>
            </a:xfrm>
            <a:custGeom>
              <a:avLst/>
              <a:gdLst>
                <a:gd name="T0" fmla="*/ 1 w 7"/>
                <a:gd name="T1" fmla="*/ 0 h 4"/>
                <a:gd name="T2" fmla="*/ 4 w 7"/>
                <a:gd name="T3" fmla="*/ 0 h 4"/>
                <a:gd name="T4" fmla="*/ 5 w 7"/>
                <a:gd name="T5" fmla="*/ 0 h 4"/>
                <a:gd name="T6" fmla="*/ 7 w 7"/>
                <a:gd name="T7" fmla="*/ 1 h 4"/>
                <a:gd name="T8" fmla="*/ 5 w 7"/>
                <a:gd name="T9" fmla="*/ 2 h 4"/>
                <a:gd name="T10" fmla="*/ 4 w 7"/>
                <a:gd name="T11" fmla="*/ 4 h 4"/>
                <a:gd name="T12" fmla="*/ 1 w 7"/>
                <a:gd name="T13" fmla="*/ 4 h 4"/>
                <a:gd name="T14" fmla="*/ 0 w 7"/>
                <a:gd name="T15" fmla="*/ 2 h 4"/>
                <a:gd name="T16" fmla="*/ 0 w 7"/>
                <a:gd name="T17" fmla="*/ 1 h 4"/>
                <a:gd name="T18" fmla="*/ 0 w 7"/>
                <a:gd name="T19" fmla="*/ 0 h 4"/>
                <a:gd name="T20" fmla="*/ 1 w 7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4">
                  <a:moveTo>
                    <a:pt x="1" y="0"/>
                  </a:moveTo>
                  <a:lnTo>
                    <a:pt x="4" y="0"/>
                  </a:lnTo>
                  <a:lnTo>
                    <a:pt x="5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4" y="4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2078"/>
            <p:cNvSpPr>
              <a:spLocks noEditPoints="1"/>
            </p:cNvSpPr>
            <p:nvPr/>
          </p:nvSpPr>
          <p:spPr bwMode="auto">
            <a:xfrm>
              <a:off x="7981951" y="5100638"/>
              <a:ext cx="15875" cy="9525"/>
            </a:xfrm>
            <a:custGeom>
              <a:avLst/>
              <a:gdLst>
                <a:gd name="T0" fmla="*/ 3 w 10"/>
                <a:gd name="T1" fmla="*/ 2 h 6"/>
                <a:gd name="T2" fmla="*/ 3 w 10"/>
                <a:gd name="T3" fmla="*/ 2 h 6"/>
                <a:gd name="T4" fmla="*/ 3 w 10"/>
                <a:gd name="T5" fmla="*/ 3 h 6"/>
                <a:gd name="T6" fmla="*/ 6 w 10"/>
                <a:gd name="T7" fmla="*/ 3 h 6"/>
                <a:gd name="T8" fmla="*/ 6 w 10"/>
                <a:gd name="T9" fmla="*/ 2 h 6"/>
                <a:gd name="T10" fmla="*/ 6 w 10"/>
                <a:gd name="T11" fmla="*/ 2 h 6"/>
                <a:gd name="T12" fmla="*/ 3 w 10"/>
                <a:gd name="T13" fmla="*/ 2 h 6"/>
                <a:gd name="T14" fmla="*/ 3 w 10"/>
                <a:gd name="T15" fmla="*/ 0 h 6"/>
                <a:gd name="T16" fmla="*/ 6 w 10"/>
                <a:gd name="T17" fmla="*/ 0 h 6"/>
                <a:gd name="T18" fmla="*/ 7 w 10"/>
                <a:gd name="T19" fmla="*/ 0 h 6"/>
                <a:gd name="T20" fmla="*/ 9 w 10"/>
                <a:gd name="T21" fmla="*/ 1 h 6"/>
                <a:gd name="T22" fmla="*/ 10 w 10"/>
                <a:gd name="T23" fmla="*/ 2 h 6"/>
                <a:gd name="T24" fmla="*/ 9 w 10"/>
                <a:gd name="T25" fmla="*/ 5 h 6"/>
                <a:gd name="T26" fmla="*/ 7 w 10"/>
                <a:gd name="T27" fmla="*/ 6 h 6"/>
                <a:gd name="T28" fmla="*/ 6 w 10"/>
                <a:gd name="T29" fmla="*/ 6 h 6"/>
                <a:gd name="T30" fmla="*/ 3 w 10"/>
                <a:gd name="T31" fmla="*/ 6 h 6"/>
                <a:gd name="T32" fmla="*/ 2 w 10"/>
                <a:gd name="T33" fmla="*/ 6 h 6"/>
                <a:gd name="T34" fmla="*/ 1 w 10"/>
                <a:gd name="T35" fmla="*/ 5 h 6"/>
                <a:gd name="T36" fmla="*/ 0 w 10"/>
                <a:gd name="T37" fmla="*/ 2 h 6"/>
                <a:gd name="T38" fmla="*/ 1 w 10"/>
                <a:gd name="T39" fmla="*/ 1 h 6"/>
                <a:gd name="T40" fmla="*/ 2 w 10"/>
                <a:gd name="T41" fmla="*/ 0 h 6"/>
                <a:gd name="T42" fmla="*/ 3 w 10"/>
                <a:gd name="T4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6">
                  <a:moveTo>
                    <a:pt x="3" y="2"/>
                  </a:moveTo>
                  <a:lnTo>
                    <a:pt x="3" y="2"/>
                  </a:lnTo>
                  <a:lnTo>
                    <a:pt x="3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3" y="2"/>
                  </a:lnTo>
                  <a:close/>
                  <a:moveTo>
                    <a:pt x="3" y="0"/>
                  </a:moveTo>
                  <a:lnTo>
                    <a:pt x="6" y="0"/>
                  </a:lnTo>
                  <a:lnTo>
                    <a:pt x="7" y="0"/>
                  </a:lnTo>
                  <a:lnTo>
                    <a:pt x="9" y="1"/>
                  </a:lnTo>
                  <a:lnTo>
                    <a:pt x="10" y="2"/>
                  </a:lnTo>
                  <a:lnTo>
                    <a:pt x="9" y="5"/>
                  </a:lnTo>
                  <a:lnTo>
                    <a:pt x="7" y="6"/>
                  </a:lnTo>
                  <a:lnTo>
                    <a:pt x="6" y="6"/>
                  </a:lnTo>
                  <a:lnTo>
                    <a:pt x="3" y="6"/>
                  </a:lnTo>
                  <a:lnTo>
                    <a:pt x="2" y="6"/>
                  </a:lnTo>
                  <a:lnTo>
                    <a:pt x="1" y="5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2079"/>
            <p:cNvSpPr>
              <a:spLocks/>
            </p:cNvSpPr>
            <p:nvPr/>
          </p:nvSpPr>
          <p:spPr bwMode="auto">
            <a:xfrm>
              <a:off x="7902576" y="5130800"/>
              <a:ext cx="96838" cy="47625"/>
            </a:xfrm>
            <a:custGeom>
              <a:avLst/>
              <a:gdLst>
                <a:gd name="T0" fmla="*/ 60 w 61"/>
                <a:gd name="T1" fmla="*/ 0 h 30"/>
                <a:gd name="T2" fmla="*/ 60 w 61"/>
                <a:gd name="T3" fmla="*/ 1 h 30"/>
                <a:gd name="T4" fmla="*/ 61 w 61"/>
                <a:gd name="T5" fmla="*/ 3 h 30"/>
                <a:gd name="T6" fmla="*/ 60 w 61"/>
                <a:gd name="T7" fmla="*/ 4 h 30"/>
                <a:gd name="T8" fmla="*/ 59 w 61"/>
                <a:gd name="T9" fmla="*/ 7 h 30"/>
                <a:gd name="T10" fmla="*/ 57 w 61"/>
                <a:gd name="T11" fmla="*/ 9 h 30"/>
                <a:gd name="T12" fmla="*/ 53 w 61"/>
                <a:gd name="T13" fmla="*/ 13 h 30"/>
                <a:gd name="T14" fmla="*/ 48 w 61"/>
                <a:gd name="T15" fmla="*/ 18 h 30"/>
                <a:gd name="T16" fmla="*/ 38 w 61"/>
                <a:gd name="T17" fmla="*/ 26 h 30"/>
                <a:gd name="T18" fmla="*/ 27 w 61"/>
                <a:gd name="T19" fmla="*/ 30 h 30"/>
                <a:gd name="T20" fmla="*/ 18 w 61"/>
                <a:gd name="T21" fmla="*/ 28 h 30"/>
                <a:gd name="T22" fmla="*/ 9 w 61"/>
                <a:gd name="T23" fmla="*/ 24 h 30"/>
                <a:gd name="T24" fmla="*/ 4 w 61"/>
                <a:gd name="T25" fmla="*/ 20 h 30"/>
                <a:gd name="T26" fmla="*/ 1 w 61"/>
                <a:gd name="T27" fmla="*/ 18 h 30"/>
                <a:gd name="T28" fmla="*/ 0 w 61"/>
                <a:gd name="T29" fmla="*/ 17 h 30"/>
                <a:gd name="T30" fmla="*/ 1 w 61"/>
                <a:gd name="T31" fmla="*/ 16 h 30"/>
                <a:gd name="T32" fmla="*/ 2 w 61"/>
                <a:gd name="T33" fmla="*/ 16 h 30"/>
                <a:gd name="T34" fmla="*/ 4 w 61"/>
                <a:gd name="T35" fmla="*/ 16 h 30"/>
                <a:gd name="T36" fmla="*/ 4 w 61"/>
                <a:gd name="T37" fmla="*/ 16 h 30"/>
                <a:gd name="T38" fmla="*/ 5 w 61"/>
                <a:gd name="T39" fmla="*/ 17 h 30"/>
                <a:gd name="T40" fmla="*/ 8 w 61"/>
                <a:gd name="T41" fmla="*/ 18 h 30"/>
                <a:gd name="T42" fmla="*/ 12 w 61"/>
                <a:gd name="T43" fmla="*/ 21 h 30"/>
                <a:gd name="T44" fmla="*/ 15 w 61"/>
                <a:gd name="T45" fmla="*/ 24 h 30"/>
                <a:gd name="T46" fmla="*/ 22 w 61"/>
                <a:gd name="T47" fmla="*/ 25 h 30"/>
                <a:gd name="T48" fmla="*/ 27 w 61"/>
                <a:gd name="T49" fmla="*/ 26 h 30"/>
                <a:gd name="T50" fmla="*/ 30 w 61"/>
                <a:gd name="T51" fmla="*/ 26 h 30"/>
                <a:gd name="T52" fmla="*/ 34 w 61"/>
                <a:gd name="T53" fmla="*/ 24 h 30"/>
                <a:gd name="T54" fmla="*/ 38 w 61"/>
                <a:gd name="T55" fmla="*/ 22 h 30"/>
                <a:gd name="T56" fmla="*/ 42 w 61"/>
                <a:gd name="T57" fmla="*/ 20 h 30"/>
                <a:gd name="T58" fmla="*/ 44 w 61"/>
                <a:gd name="T59" fmla="*/ 16 h 30"/>
                <a:gd name="T60" fmla="*/ 48 w 61"/>
                <a:gd name="T61" fmla="*/ 13 h 30"/>
                <a:gd name="T62" fmla="*/ 52 w 61"/>
                <a:gd name="T63" fmla="*/ 9 h 30"/>
                <a:gd name="T64" fmla="*/ 55 w 61"/>
                <a:gd name="T65" fmla="*/ 7 h 30"/>
                <a:gd name="T66" fmla="*/ 56 w 61"/>
                <a:gd name="T67" fmla="*/ 4 h 30"/>
                <a:gd name="T68" fmla="*/ 57 w 61"/>
                <a:gd name="T69" fmla="*/ 3 h 30"/>
                <a:gd name="T70" fmla="*/ 57 w 61"/>
                <a:gd name="T71" fmla="*/ 3 h 30"/>
                <a:gd name="T72" fmla="*/ 57 w 61"/>
                <a:gd name="T73" fmla="*/ 1 h 30"/>
                <a:gd name="T74" fmla="*/ 60 w 61"/>
                <a:gd name="T7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1" h="30">
                  <a:moveTo>
                    <a:pt x="60" y="0"/>
                  </a:moveTo>
                  <a:lnTo>
                    <a:pt x="60" y="1"/>
                  </a:lnTo>
                  <a:lnTo>
                    <a:pt x="61" y="3"/>
                  </a:lnTo>
                  <a:lnTo>
                    <a:pt x="60" y="4"/>
                  </a:lnTo>
                  <a:lnTo>
                    <a:pt x="59" y="7"/>
                  </a:lnTo>
                  <a:lnTo>
                    <a:pt x="57" y="9"/>
                  </a:lnTo>
                  <a:lnTo>
                    <a:pt x="53" y="13"/>
                  </a:lnTo>
                  <a:lnTo>
                    <a:pt x="48" y="18"/>
                  </a:lnTo>
                  <a:lnTo>
                    <a:pt x="38" y="26"/>
                  </a:lnTo>
                  <a:lnTo>
                    <a:pt x="27" y="30"/>
                  </a:lnTo>
                  <a:lnTo>
                    <a:pt x="18" y="28"/>
                  </a:lnTo>
                  <a:lnTo>
                    <a:pt x="9" y="24"/>
                  </a:lnTo>
                  <a:lnTo>
                    <a:pt x="4" y="20"/>
                  </a:lnTo>
                  <a:lnTo>
                    <a:pt x="1" y="18"/>
                  </a:lnTo>
                  <a:lnTo>
                    <a:pt x="0" y="17"/>
                  </a:lnTo>
                  <a:lnTo>
                    <a:pt x="1" y="16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5" y="17"/>
                  </a:lnTo>
                  <a:lnTo>
                    <a:pt x="8" y="18"/>
                  </a:lnTo>
                  <a:lnTo>
                    <a:pt x="12" y="21"/>
                  </a:lnTo>
                  <a:lnTo>
                    <a:pt x="15" y="24"/>
                  </a:lnTo>
                  <a:lnTo>
                    <a:pt x="22" y="25"/>
                  </a:lnTo>
                  <a:lnTo>
                    <a:pt x="27" y="26"/>
                  </a:lnTo>
                  <a:lnTo>
                    <a:pt x="30" y="26"/>
                  </a:lnTo>
                  <a:lnTo>
                    <a:pt x="34" y="24"/>
                  </a:lnTo>
                  <a:lnTo>
                    <a:pt x="38" y="22"/>
                  </a:lnTo>
                  <a:lnTo>
                    <a:pt x="42" y="20"/>
                  </a:lnTo>
                  <a:lnTo>
                    <a:pt x="44" y="16"/>
                  </a:lnTo>
                  <a:lnTo>
                    <a:pt x="48" y="13"/>
                  </a:lnTo>
                  <a:lnTo>
                    <a:pt x="52" y="9"/>
                  </a:lnTo>
                  <a:lnTo>
                    <a:pt x="55" y="7"/>
                  </a:lnTo>
                  <a:lnTo>
                    <a:pt x="56" y="4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1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2081"/>
            <p:cNvSpPr>
              <a:spLocks/>
            </p:cNvSpPr>
            <p:nvPr/>
          </p:nvSpPr>
          <p:spPr bwMode="auto">
            <a:xfrm>
              <a:off x="7986713" y="5127625"/>
              <a:ext cx="19050" cy="9525"/>
            </a:xfrm>
            <a:custGeom>
              <a:avLst/>
              <a:gdLst>
                <a:gd name="T0" fmla="*/ 3 w 12"/>
                <a:gd name="T1" fmla="*/ 0 h 6"/>
                <a:gd name="T2" fmla="*/ 11 w 12"/>
                <a:gd name="T3" fmla="*/ 2 h 6"/>
                <a:gd name="T4" fmla="*/ 12 w 12"/>
                <a:gd name="T5" fmla="*/ 3 h 6"/>
                <a:gd name="T6" fmla="*/ 12 w 12"/>
                <a:gd name="T7" fmla="*/ 5 h 6"/>
                <a:gd name="T8" fmla="*/ 12 w 12"/>
                <a:gd name="T9" fmla="*/ 6 h 6"/>
                <a:gd name="T10" fmla="*/ 11 w 12"/>
                <a:gd name="T11" fmla="*/ 6 h 6"/>
                <a:gd name="T12" fmla="*/ 11 w 12"/>
                <a:gd name="T13" fmla="*/ 6 h 6"/>
                <a:gd name="T14" fmla="*/ 2 w 12"/>
                <a:gd name="T15" fmla="*/ 3 h 6"/>
                <a:gd name="T16" fmla="*/ 0 w 12"/>
                <a:gd name="T17" fmla="*/ 2 h 6"/>
                <a:gd name="T18" fmla="*/ 0 w 12"/>
                <a:gd name="T19" fmla="*/ 1 h 6"/>
                <a:gd name="T20" fmla="*/ 0 w 12"/>
                <a:gd name="T21" fmla="*/ 0 h 6"/>
                <a:gd name="T22" fmla="*/ 3 w 12"/>
                <a:gd name="T2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6">
                  <a:moveTo>
                    <a:pt x="3" y="0"/>
                  </a:moveTo>
                  <a:lnTo>
                    <a:pt x="11" y="2"/>
                  </a:lnTo>
                  <a:lnTo>
                    <a:pt x="12" y="3"/>
                  </a:lnTo>
                  <a:lnTo>
                    <a:pt x="12" y="5"/>
                  </a:lnTo>
                  <a:lnTo>
                    <a:pt x="12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2082"/>
            <p:cNvSpPr>
              <a:spLocks noEditPoints="1"/>
            </p:cNvSpPr>
            <p:nvPr/>
          </p:nvSpPr>
          <p:spPr bwMode="auto">
            <a:xfrm>
              <a:off x="7985126" y="5124450"/>
              <a:ext cx="25400" cy="14288"/>
            </a:xfrm>
            <a:custGeom>
              <a:avLst/>
              <a:gdLst>
                <a:gd name="T0" fmla="*/ 3 w 16"/>
                <a:gd name="T1" fmla="*/ 3 h 9"/>
                <a:gd name="T2" fmla="*/ 3 w 16"/>
                <a:gd name="T3" fmla="*/ 4 h 9"/>
                <a:gd name="T4" fmla="*/ 3 w 16"/>
                <a:gd name="T5" fmla="*/ 4 h 9"/>
                <a:gd name="T6" fmla="*/ 3 w 16"/>
                <a:gd name="T7" fmla="*/ 4 h 9"/>
                <a:gd name="T8" fmla="*/ 12 w 16"/>
                <a:gd name="T9" fmla="*/ 7 h 9"/>
                <a:gd name="T10" fmla="*/ 12 w 16"/>
                <a:gd name="T11" fmla="*/ 8 h 9"/>
                <a:gd name="T12" fmla="*/ 12 w 16"/>
                <a:gd name="T13" fmla="*/ 7 h 9"/>
                <a:gd name="T14" fmla="*/ 12 w 16"/>
                <a:gd name="T15" fmla="*/ 7 h 9"/>
                <a:gd name="T16" fmla="*/ 12 w 16"/>
                <a:gd name="T17" fmla="*/ 7 h 9"/>
                <a:gd name="T18" fmla="*/ 12 w 16"/>
                <a:gd name="T19" fmla="*/ 7 h 9"/>
                <a:gd name="T20" fmla="*/ 12 w 16"/>
                <a:gd name="T21" fmla="*/ 7 h 9"/>
                <a:gd name="T22" fmla="*/ 3 w 16"/>
                <a:gd name="T23" fmla="*/ 3 h 9"/>
                <a:gd name="T24" fmla="*/ 3 w 16"/>
                <a:gd name="T25" fmla="*/ 3 h 9"/>
                <a:gd name="T26" fmla="*/ 3 w 16"/>
                <a:gd name="T27" fmla="*/ 0 h 9"/>
                <a:gd name="T28" fmla="*/ 4 w 16"/>
                <a:gd name="T29" fmla="*/ 0 h 9"/>
                <a:gd name="T30" fmla="*/ 13 w 16"/>
                <a:gd name="T31" fmla="*/ 3 h 9"/>
                <a:gd name="T32" fmla="*/ 15 w 16"/>
                <a:gd name="T33" fmla="*/ 4 h 9"/>
                <a:gd name="T34" fmla="*/ 16 w 16"/>
                <a:gd name="T35" fmla="*/ 7 h 9"/>
                <a:gd name="T36" fmla="*/ 15 w 16"/>
                <a:gd name="T37" fmla="*/ 8 h 9"/>
                <a:gd name="T38" fmla="*/ 13 w 16"/>
                <a:gd name="T39" fmla="*/ 9 h 9"/>
                <a:gd name="T40" fmla="*/ 12 w 16"/>
                <a:gd name="T41" fmla="*/ 9 h 9"/>
                <a:gd name="T42" fmla="*/ 12 w 16"/>
                <a:gd name="T43" fmla="*/ 9 h 9"/>
                <a:gd name="T44" fmla="*/ 11 w 16"/>
                <a:gd name="T45" fmla="*/ 9 h 9"/>
                <a:gd name="T46" fmla="*/ 1 w 16"/>
                <a:gd name="T47" fmla="*/ 7 h 9"/>
                <a:gd name="T48" fmla="*/ 0 w 16"/>
                <a:gd name="T49" fmla="*/ 5 h 9"/>
                <a:gd name="T50" fmla="*/ 0 w 16"/>
                <a:gd name="T51" fmla="*/ 4 h 9"/>
                <a:gd name="T52" fmla="*/ 0 w 16"/>
                <a:gd name="T53" fmla="*/ 3 h 9"/>
                <a:gd name="T54" fmla="*/ 1 w 16"/>
                <a:gd name="T55" fmla="*/ 2 h 9"/>
                <a:gd name="T56" fmla="*/ 3 w 16"/>
                <a:gd name="T5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" h="9">
                  <a:moveTo>
                    <a:pt x="3" y="3"/>
                  </a:move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12" y="7"/>
                  </a:lnTo>
                  <a:lnTo>
                    <a:pt x="12" y="8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3" y="3"/>
                  </a:lnTo>
                  <a:lnTo>
                    <a:pt x="3" y="3"/>
                  </a:lnTo>
                  <a:close/>
                  <a:moveTo>
                    <a:pt x="3" y="0"/>
                  </a:moveTo>
                  <a:lnTo>
                    <a:pt x="4" y="0"/>
                  </a:lnTo>
                  <a:lnTo>
                    <a:pt x="13" y="3"/>
                  </a:lnTo>
                  <a:lnTo>
                    <a:pt x="15" y="4"/>
                  </a:lnTo>
                  <a:lnTo>
                    <a:pt x="16" y="7"/>
                  </a:lnTo>
                  <a:lnTo>
                    <a:pt x="15" y="8"/>
                  </a:lnTo>
                  <a:lnTo>
                    <a:pt x="13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1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2083"/>
            <p:cNvSpPr>
              <a:spLocks/>
            </p:cNvSpPr>
            <p:nvPr/>
          </p:nvSpPr>
          <p:spPr bwMode="auto">
            <a:xfrm>
              <a:off x="7902576" y="5145088"/>
              <a:ext cx="12700" cy="20638"/>
            </a:xfrm>
            <a:custGeom>
              <a:avLst/>
              <a:gdLst>
                <a:gd name="T0" fmla="*/ 5 w 8"/>
                <a:gd name="T1" fmla="*/ 0 h 13"/>
                <a:gd name="T2" fmla="*/ 8 w 8"/>
                <a:gd name="T3" fmla="*/ 0 h 13"/>
                <a:gd name="T4" fmla="*/ 8 w 8"/>
                <a:gd name="T5" fmla="*/ 2 h 13"/>
                <a:gd name="T6" fmla="*/ 8 w 8"/>
                <a:gd name="T7" fmla="*/ 3 h 13"/>
                <a:gd name="T8" fmla="*/ 4 w 8"/>
                <a:gd name="T9" fmla="*/ 12 h 13"/>
                <a:gd name="T10" fmla="*/ 2 w 8"/>
                <a:gd name="T11" fmla="*/ 13 h 13"/>
                <a:gd name="T12" fmla="*/ 2 w 8"/>
                <a:gd name="T13" fmla="*/ 13 h 13"/>
                <a:gd name="T14" fmla="*/ 1 w 8"/>
                <a:gd name="T15" fmla="*/ 13 h 13"/>
                <a:gd name="T16" fmla="*/ 0 w 8"/>
                <a:gd name="T17" fmla="*/ 12 h 13"/>
                <a:gd name="T18" fmla="*/ 0 w 8"/>
                <a:gd name="T19" fmla="*/ 11 h 13"/>
                <a:gd name="T20" fmla="*/ 5 w 8"/>
                <a:gd name="T21" fmla="*/ 2 h 13"/>
                <a:gd name="T22" fmla="*/ 5 w 8"/>
                <a:gd name="T2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3">
                  <a:moveTo>
                    <a:pt x="5" y="0"/>
                  </a:moveTo>
                  <a:lnTo>
                    <a:pt x="8" y="0"/>
                  </a:lnTo>
                  <a:lnTo>
                    <a:pt x="8" y="2"/>
                  </a:lnTo>
                  <a:lnTo>
                    <a:pt x="8" y="3"/>
                  </a:lnTo>
                  <a:lnTo>
                    <a:pt x="4" y="12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1" y="13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5" y="2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2084"/>
            <p:cNvSpPr>
              <a:spLocks noEditPoints="1"/>
            </p:cNvSpPr>
            <p:nvPr/>
          </p:nvSpPr>
          <p:spPr bwMode="auto">
            <a:xfrm>
              <a:off x="7899401" y="5143500"/>
              <a:ext cx="19050" cy="25400"/>
            </a:xfrm>
            <a:custGeom>
              <a:avLst/>
              <a:gdLst>
                <a:gd name="T0" fmla="*/ 8 w 12"/>
                <a:gd name="T1" fmla="*/ 3 h 16"/>
                <a:gd name="T2" fmla="*/ 8 w 12"/>
                <a:gd name="T3" fmla="*/ 4 h 16"/>
                <a:gd name="T4" fmla="*/ 3 w 12"/>
                <a:gd name="T5" fmla="*/ 12 h 16"/>
                <a:gd name="T6" fmla="*/ 3 w 12"/>
                <a:gd name="T7" fmla="*/ 13 h 16"/>
                <a:gd name="T8" fmla="*/ 4 w 12"/>
                <a:gd name="T9" fmla="*/ 13 h 16"/>
                <a:gd name="T10" fmla="*/ 4 w 12"/>
                <a:gd name="T11" fmla="*/ 13 h 16"/>
                <a:gd name="T12" fmla="*/ 4 w 12"/>
                <a:gd name="T13" fmla="*/ 13 h 16"/>
                <a:gd name="T14" fmla="*/ 8 w 12"/>
                <a:gd name="T15" fmla="*/ 4 h 16"/>
                <a:gd name="T16" fmla="*/ 8 w 12"/>
                <a:gd name="T17" fmla="*/ 4 h 16"/>
                <a:gd name="T18" fmla="*/ 8 w 12"/>
                <a:gd name="T19" fmla="*/ 3 h 16"/>
                <a:gd name="T20" fmla="*/ 8 w 12"/>
                <a:gd name="T21" fmla="*/ 3 h 16"/>
                <a:gd name="T22" fmla="*/ 8 w 12"/>
                <a:gd name="T23" fmla="*/ 0 h 16"/>
                <a:gd name="T24" fmla="*/ 10 w 12"/>
                <a:gd name="T25" fmla="*/ 0 h 16"/>
                <a:gd name="T26" fmla="*/ 11 w 12"/>
                <a:gd name="T27" fmla="*/ 1 h 16"/>
                <a:gd name="T28" fmla="*/ 12 w 12"/>
                <a:gd name="T29" fmla="*/ 4 h 16"/>
                <a:gd name="T30" fmla="*/ 11 w 12"/>
                <a:gd name="T31" fmla="*/ 5 h 16"/>
                <a:gd name="T32" fmla="*/ 7 w 12"/>
                <a:gd name="T33" fmla="*/ 14 h 16"/>
                <a:gd name="T34" fmla="*/ 6 w 12"/>
                <a:gd name="T35" fmla="*/ 16 h 16"/>
                <a:gd name="T36" fmla="*/ 4 w 12"/>
                <a:gd name="T37" fmla="*/ 16 h 16"/>
                <a:gd name="T38" fmla="*/ 3 w 12"/>
                <a:gd name="T39" fmla="*/ 16 h 16"/>
                <a:gd name="T40" fmla="*/ 2 w 12"/>
                <a:gd name="T41" fmla="*/ 14 h 16"/>
                <a:gd name="T42" fmla="*/ 0 w 12"/>
                <a:gd name="T43" fmla="*/ 13 h 16"/>
                <a:gd name="T44" fmla="*/ 0 w 12"/>
                <a:gd name="T45" fmla="*/ 10 h 16"/>
                <a:gd name="T46" fmla="*/ 6 w 12"/>
                <a:gd name="T47" fmla="*/ 3 h 16"/>
                <a:gd name="T48" fmla="*/ 7 w 12"/>
                <a:gd name="T49" fmla="*/ 0 h 16"/>
                <a:gd name="T50" fmla="*/ 8 w 12"/>
                <a:gd name="T5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" h="16">
                  <a:moveTo>
                    <a:pt x="8" y="3"/>
                  </a:moveTo>
                  <a:lnTo>
                    <a:pt x="8" y="4"/>
                  </a:lnTo>
                  <a:lnTo>
                    <a:pt x="3" y="12"/>
                  </a:lnTo>
                  <a:lnTo>
                    <a:pt x="3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3"/>
                  </a:lnTo>
                  <a:close/>
                  <a:moveTo>
                    <a:pt x="8" y="0"/>
                  </a:moveTo>
                  <a:lnTo>
                    <a:pt x="10" y="0"/>
                  </a:lnTo>
                  <a:lnTo>
                    <a:pt x="11" y="1"/>
                  </a:lnTo>
                  <a:lnTo>
                    <a:pt x="12" y="4"/>
                  </a:lnTo>
                  <a:lnTo>
                    <a:pt x="11" y="5"/>
                  </a:lnTo>
                  <a:lnTo>
                    <a:pt x="7" y="14"/>
                  </a:lnTo>
                  <a:lnTo>
                    <a:pt x="6" y="16"/>
                  </a:lnTo>
                  <a:lnTo>
                    <a:pt x="4" y="16"/>
                  </a:lnTo>
                  <a:lnTo>
                    <a:pt x="3" y="16"/>
                  </a:lnTo>
                  <a:lnTo>
                    <a:pt x="2" y="14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6" y="3"/>
                  </a:lnTo>
                  <a:lnTo>
                    <a:pt x="7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2085"/>
            <p:cNvSpPr>
              <a:spLocks/>
            </p:cNvSpPr>
            <p:nvPr/>
          </p:nvSpPr>
          <p:spPr bwMode="auto">
            <a:xfrm>
              <a:off x="7958138" y="5257800"/>
              <a:ext cx="4763" cy="28575"/>
            </a:xfrm>
            <a:custGeom>
              <a:avLst/>
              <a:gdLst>
                <a:gd name="T0" fmla="*/ 1 w 3"/>
                <a:gd name="T1" fmla="*/ 0 h 18"/>
                <a:gd name="T2" fmla="*/ 3 w 3"/>
                <a:gd name="T3" fmla="*/ 1 h 18"/>
                <a:gd name="T4" fmla="*/ 3 w 3"/>
                <a:gd name="T5" fmla="*/ 3 h 18"/>
                <a:gd name="T6" fmla="*/ 3 w 3"/>
                <a:gd name="T7" fmla="*/ 17 h 18"/>
                <a:gd name="T8" fmla="*/ 3 w 3"/>
                <a:gd name="T9" fmla="*/ 18 h 18"/>
                <a:gd name="T10" fmla="*/ 1 w 3"/>
                <a:gd name="T11" fmla="*/ 18 h 18"/>
                <a:gd name="T12" fmla="*/ 0 w 3"/>
                <a:gd name="T13" fmla="*/ 18 h 18"/>
                <a:gd name="T14" fmla="*/ 0 w 3"/>
                <a:gd name="T15" fmla="*/ 17 h 18"/>
                <a:gd name="T16" fmla="*/ 0 w 3"/>
                <a:gd name="T17" fmla="*/ 3 h 18"/>
                <a:gd name="T18" fmla="*/ 0 w 3"/>
                <a:gd name="T19" fmla="*/ 1 h 18"/>
                <a:gd name="T20" fmla="*/ 1 w 3"/>
                <a:gd name="T2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" h="18">
                  <a:moveTo>
                    <a:pt x="1" y="0"/>
                  </a:moveTo>
                  <a:lnTo>
                    <a:pt x="3" y="1"/>
                  </a:lnTo>
                  <a:lnTo>
                    <a:pt x="3" y="3"/>
                  </a:lnTo>
                  <a:lnTo>
                    <a:pt x="3" y="17"/>
                  </a:lnTo>
                  <a:lnTo>
                    <a:pt x="3" y="18"/>
                  </a:lnTo>
                  <a:lnTo>
                    <a:pt x="1" y="18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2086"/>
            <p:cNvSpPr>
              <a:spLocks noEditPoints="1"/>
            </p:cNvSpPr>
            <p:nvPr/>
          </p:nvSpPr>
          <p:spPr bwMode="auto">
            <a:xfrm>
              <a:off x="7953376" y="5256213"/>
              <a:ext cx="12700" cy="34925"/>
            </a:xfrm>
            <a:custGeom>
              <a:avLst/>
              <a:gdLst>
                <a:gd name="T0" fmla="*/ 4 w 8"/>
                <a:gd name="T1" fmla="*/ 4 h 22"/>
                <a:gd name="T2" fmla="*/ 4 w 8"/>
                <a:gd name="T3" fmla="*/ 4 h 22"/>
                <a:gd name="T4" fmla="*/ 4 w 8"/>
                <a:gd name="T5" fmla="*/ 18 h 22"/>
                <a:gd name="T6" fmla="*/ 4 w 8"/>
                <a:gd name="T7" fmla="*/ 18 h 22"/>
                <a:gd name="T8" fmla="*/ 4 w 8"/>
                <a:gd name="T9" fmla="*/ 18 h 22"/>
                <a:gd name="T10" fmla="*/ 4 w 8"/>
                <a:gd name="T11" fmla="*/ 4 h 22"/>
                <a:gd name="T12" fmla="*/ 4 w 8"/>
                <a:gd name="T13" fmla="*/ 4 h 22"/>
                <a:gd name="T14" fmla="*/ 4 w 8"/>
                <a:gd name="T15" fmla="*/ 0 h 22"/>
                <a:gd name="T16" fmla="*/ 6 w 8"/>
                <a:gd name="T17" fmla="*/ 1 h 22"/>
                <a:gd name="T18" fmla="*/ 7 w 8"/>
                <a:gd name="T19" fmla="*/ 1 h 22"/>
                <a:gd name="T20" fmla="*/ 8 w 8"/>
                <a:gd name="T21" fmla="*/ 4 h 22"/>
                <a:gd name="T22" fmla="*/ 8 w 8"/>
                <a:gd name="T23" fmla="*/ 18 h 22"/>
                <a:gd name="T24" fmla="*/ 7 w 8"/>
                <a:gd name="T25" fmla="*/ 19 h 22"/>
                <a:gd name="T26" fmla="*/ 6 w 8"/>
                <a:gd name="T27" fmla="*/ 21 h 22"/>
                <a:gd name="T28" fmla="*/ 4 w 8"/>
                <a:gd name="T29" fmla="*/ 22 h 22"/>
                <a:gd name="T30" fmla="*/ 3 w 8"/>
                <a:gd name="T31" fmla="*/ 21 h 22"/>
                <a:gd name="T32" fmla="*/ 2 w 8"/>
                <a:gd name="T33" fmla="*/ 19 h 22"/>
                <a:gd name="T34" fmla="*/ 0 w 8"/>
                <a:gd name="T35" fmla="*/ 18 h 22"/>
                <a:gd name="T36" fmla="*/ 0 w 8"/>
                <a:gd name="T37" fmla="*/ 4 h 22"/>
                <a:gd name="T38" fmla="*/ 2 w 8"/>
                <a:gd name="T39" fmla="*/ 1 h 22"/>
                <a:gd name="T40" fmla="*/ 3 w 8"/>
                <a:gd name="T41" fmla="*/ 1 h 22"/>
                <a:gd name="T42" fmla="*/ 4 w 8"/>
                <a:gd name="T4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" h="22">
                  <a:moveTo>
                    <a:pt x="4" y="4"/>
                  </a:moveTo>
                  <a:lnTo>
                    <a:pt x="4" y="4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4"/>
                  </a:lnTo>
                  <a:lnTo>
                    <a:pt x="4" y="4"/>
                  </a:lnTo>
                  <a:close/>
                  <a:moveTo>
                    <a:pt x="4" y="0"/>
                  </a:moveTo>
                  <a:lnTo>
                    <a:pt x="6" y="1"/>
                  </a:lnTo>
                  <a:lnTo>
                    <a:pt x="7" y="1"/>
                  </a:lnTo>
                  <a:lnTo>
                    <a:pt x="8" y="4"/>
                  </a:lnTo>
                  <a:lnTo>
                    <a:pt x="8" y="18"/>
                  </a:lnTo>
                  <a:lnTo>
                    <a:pt x="7" y="19"/>
                  </a:lnTo>
                  <a:lnTo>
                    <a:pt x="6" y="21"/>
                  </a:lnTo>
                  <a:lnTo>
                    <a:pt x="4" y="22"/>
                  </a:lnTo>
                  <a:lnTo>
                    <a:pt x="3" y="21"/>
                  </a:lnTo>
                  <a:lnTo>
                    <a:pt x="2" y="19"/>
                  </a:lnTo>
                  <a:lnTo>
                    <a:pt x="0" y="18"/>
                  </a:lnTo>
                  <a:lnTo>
                    <a:pt x="0" y="4"/>
                  </a:lnTo>
                  <a:lnTo>
                    <a:pt x="2" y="1"/>
                  </a:lnTo>
                  <a:lnTo>
                    <a:pt x="3" y="1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2087"/>
            <p:cNvSpPr>
              <a:spLocks noEditPoints="1"/>
            </p:cNvSpPr>
            <p:nvPr/>
          </p:nvSpPr>
          <p:spPr bwMode="auto">
            <a:xfrm>
              <a:off x="7902576" y="5276850"/>
              <a:ext cx="117475" cy="184150"/>
            </a:xfrm>
            <a:custGeom>
              <a:avLst/>
              <a:gdLst>
                <a:gd name="T0" fmla="*/ 38 w 74"/>
                <a:gd name="T1" fmla="*/ 4 h 116"/>
                <a:gd name="T2" fmla="*/ 27 w 74"/>
                <a:gd name="T3" fmla="*/ 5 h 116"/>
                <a:gd name="T4" fmla="*/ 18 w 74"/>
                <a:gd name="T5" fmla="*/ 9 h 116"/>
                <a:gd name="T6" fmla="*/ 10 w 74"/>
                <a:gd name="T7" fmla="*/ 17 h 116"/>
                <a:gd name="T8" fmla="*/ 6 w 74"/>
                <a:gd name="T9" fmla="*/ 27 h 116"/>
                <a:gd name="T10" fmla="*/ 4 w 74"/>
                <a:gd name="T11" fmla="*/ 43 h 116"/>
                <a:gd name="T12" fmla="*/ 6 w 74"/>
                <a:gd name="T13" fmla="*/ 68 h 116"/>
                <a:gd name="T14" fmla="*/ 14 w 74"/>
                <a:gd name="T15" fmla="*/ 90 h 116"/>
                <a:gd name="T16" fmla="*/ 22 w 74"/>
                <a:gd name="T17" fmla="*/ 102 h 116"/>
                <a:gd name="T18" fmla="*/ 30 w 74"/>
                <a:gd name="T19" fmla="*/ 110 h 116"/>
                <a:gd name="T20" fmla="*/ 38 w 74"/>
                <a:gd name="T21" fmla="*/ 112 h 116"/>
                <a:gd name="T22" fmla="*/ 47 w 74"/>
                <a:gd name="T23" fmla="*/ 110 h 116"/>
                <a:gd name="T24" fmla="*/ 53 w 74"/>
                <a:gd name="T25" fmla="*/ 102 h 116"/>
                <a:gd name="T26" fmla="*/ 61 w 74"/>
                <a:gd name="T27" fmla="*/ 90 h 116"/>
                <a:gd name="T28" fmla="*/ 68 w 74"/>
                <a:gd name="T29" fmla="*/ 68 h 116"/>
                <a:gd name="T30" fmla="*/ 70 w 74"/>
                <a:gd name="T31" fmla="*/ 43 h 116"/>
                <a:gd name="T32" fmla="*/ 69 w 74"/>
                <a:gd name="T33" fmla="*/ 27 h 116"/>
                <a:gd name="T34" fmla="*/ 64 w 74"/>
                <a:gd name="T35" fmla="*/ 17 h 116"/>
                <a:gd name="T36" fmla="*/ 57 w 74"/>
                <a:gd name="T37" fmla="*/ 9 h 116"/>
                <a:gd name="T38" fmla="*/ 48 w 74"/>
                <a:gd name="T39" fmla="*/ 5 h 116"/>
                <a:gd name="T40" fmla="*/ 38 w 74"/>
                <a:gd name="T41" fmla="*/ 4 h 116"/>
                <a:gd name="T42" fmla="*/ 38 w 74"/>
                <a:gd name="T43" fmla="*/ 0 h 116"/>
                <a:gd name="T44" fmla="*/ 52 w 74"/>
                <a:gd name="T45" fmla="*/ 2 h 116"/>
                <a:gd name="T46" fmla="*/ 64 w 74"/>
                <a:gd name="T47" fmla="*/ 10 h 116"/>
                <a:gd name="T48" fmla="*/ 69 w 74"/>
                <a:gd name="T49" fmla="*/ 18 h 116"/>
                <a:gd name="T50" fmla="*/ 73 w 74"/>
                <a:gd name="T51" fmla="*/ 30 h 116"/>
                <a:gd name="T52" fmla="*/ 74 w 74"/>
                <a:gd name="T53" fmla="*/ 43 h 116"/>
                <a:gd name="T54" fmla="*/ 72 w 74"/>
                <a:gd name="T55" fmla="*/ 68 h 116"/>
                <a:gd name="T56" fmla="*/ 64 w 74"/>
                <a:gd name="T57" fmla="*/ 91 h 116"/>
                <a:gd name="T58" fmla="*/ 57 w 74"/>
                <a:gd name="T59" fmla="*/ 103 h 116"/>
                <a:gd name="T60" fmla="*/ 48 w 74"/>
                <a:gd name="T61" fmla="*/ 112 h 116"/>
                <a:gd name="T62" fmla="*/ 38 w 74"/>
                <a:gd name="T63" fmla="*/ 116 h 116"/>
                <a:gd name="T64" fmla="*/ 29 w 74"/>
                <a:gd name="T65" fmla="*/ 112 h 116"/>
                <a:gd name="T66" fmla="*/ 19 w 74"/>
                <a:gd name="T67" fmla="*/ 103 h 116"/>
                <a:gd name="T68" fmla="*/ 12 w 74"/>
                <a:gd name="T69" fmla="*/ 91 h 116"/>
                <a:gd name="T70" fmla="*/ 4 w 74"/>
                <a:gd name="T71" fmla="*/ 68 h 116"/>
                <a:gd name="T72" fmla="*/ 0 w 74"/>
                <a:gd name="T73" fmla="*/ 43 h 116"/>
                <a:gd name="T74" fmla="*/ 1 w 74"/>
                <a:gd name="T75" fmla="*/ 30 h 116"/>
                <a:gd name="T76" fmla="*/ 5 w 74"/>
                <a:gd name="T77" fmla="*/ 18 h 116"/>
                <a:gd name="T78" fmla="*/ 12 w 74"/>
                <a:gd name="T79" fmla="*/ 10 h 116"/>
                <a:gd name="T80" fmla="*/ 25 w 74"/>
                <a:gd name="T81" fmla="*/ 2 h 116"/>
                <a:gd name="T82" fmla="*/ 38 w 74"/>
                <a:gd name="T8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4" h="116">
                  <a:moveTo>
                    <a:pt x="38" y="4"/>
                  </a:moveTo>
                  <a:lnTo>
                    <a:pt x="27" y="5"/>
                  </a:lnTo>
                  <a:lnTo>
                    <a:pt x="18" y="9"/>
                  </a:lnTo>
                  <a:lnTo>
                    <a:pt x="10" y="17"/>
                  </a:lnTo>
                  <a:lnTo>
                    <a:pt x="6" y="27"/>
                  </a:lnTo>
                  <a:lnTo>
                    <a:pt x="4" y="43"/>
                  </a:lnTo>
                  <a:lnTo>
                    <a:pt x="6" y="68"/>
                  </a:lnTo>
                  <a:lnTo>
                    <a:pt x="14" y="90"/>
                  </a:lnTo>
                  <a:lnTo>
                    <a:pt x="22" y="102"/>
                  </a:lnTo>
                  <a:lnTo>
                    <a:pt x="30" y="110"/>
                  </a:lnTo>
                  <a:lnTo>
                    <a:pt x="38" y="112"/>
                  </a:lnTo>
                  <a:lnTo>
                    <a:pt x="47" y="110"/>
                  </a:lnTo>
                  <a:lnTo>
                    <a:pt x="53" y="102"/>
                  </a:lnTo>
                  <a:lnTo>
                    <a:pt x="61" y="90"/>
                  </a:lnTo>
                  <a:lnTo>
                    <a:pt x="68" y="68"/>
                  </a:lnTo>
                  <a:lnTo>
                    <a:pt x="70" y="43"/>
                  </a:lnTo>
                  <a:lnTo>
                    <a:pt x="69" y="27"/>
                  </a:lnTo>
                  <a:lnTo>
                    <a:pt x="64" y="17"/>
                  </a:lnTo>
                  <a:lnTo>
                    <a:pt x="57" y="9"/>
                  </a:lnTo>
                  <a:lnTo>
                    <a:pt x="48" y="5"/>
                  </a:lnTo>
                  <a:lnTo>
                    <a:pt x="38" y="4"/>
                  </a:lnTo>
                  <a:close/>
                  <a:moveTo>
                    <a:pt x="38" y="0"/>
                  </a:moveTo>
                  <a:lnTo>
                    <a:pt x="52" y="2"/>
                  </a:lnTo>
                  <a:lnTo>
                    <a:pt x="64" y="10"/>
                  </a:lnTo>
                  <a:lnTo>
                    <a:pt x="69" y="18"/>
                  </a:lnTo>
                  <a:lnTo>
                    <a:pt x="73" y="30"/>
                  </a:lnTo>
                  <a:lnTo>
                    <a:pt x="74" y="43"/>
                  </a:lnTo>
                  <a:lnTo>
                    <a:pt x="72" y="68"/>
                  </a:lnTo>
                  <a:lnTo>
                    <a:pt x="64" y="91"/>
                  </a:lnTo>
                  <a:lnTo>
                    <a:pt x="57" y="103"/>
                  </a:lnTo>
                  <a:lnTo>
                    <a:pt x="48" y="112"/>
                  </a:lnTo>
                  <a:lnTo>
                    <a:pt x="38" y="116"/>
                  </a:lnTo>
                  <a:lnTo>
                    <a:pt x="29" y="112"/>
                  </a:lnTo>
                  <a:lnTo>
                    <a:pt x="19" y="103"/>
                  </a:lnTo>
                  <a:lnTo>
                    <a:pt x="12" y="91"/>
                  </a:lnTo>
                  <a:lnTo>
                    <a:pt x="4" y="68"/>
                  </a:lnTo>
                  <a:lnTo>
                    <a:pt x="0" y="43"/>
                  </a:lnTo>
                  <a:lnTo>
                    <a:pt x="1" y="30"/>
                  </a:lnTo>
                  <a:lnTo>
                    <a:pt x="5" y="18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089"/>
            <p:cNvSpPr>
              <a:spLocks/>
            </p:cNvSpPr>
            <p:nvPr/>
          </p:nvSpPr>
          <p:spPr bwMode="auto">
            <a:xfrm>
              <a:off x="7929563" y="5278438"/>
              <a:ext cx="55563" cy="34925"/>
            </a:xfrm>
            <a:custGeom>
              <a:avLst/>
              <a:gdLst>
                <a:gd name="T0" fmla="*/ 17 w 35"/>
                <a:gd name="T1" fmla="*/ 0 h 22"/>
                <a:gd name="T2" fmla="*/ 26 w 35"/>
                <a:gd name="T3" fmla="*/ 13 h 22"/>
                <a:gd name="T4" fmla="*/ 31 w 35"/>
                <a:gd name="T5" fmla="*/ 3 h 22"/>
                <a:gd name="T6" fmla="*/ 33 w 35"/>
                <a:gd name="T7" fmla="*/ 3 h 22"/>
                <a:gd name="T8" fmla="*/ 34 w 35"/>
                <a:gd name="T9" fmla="*/ 3 h 22"/>
                <a:gd name="T10" fmla="*/ 35 w 35"/>
                <a:gd name="T11" fmla="*/ 4 h 22"/>
                <a:gd name="T12" fmla="*/ 34 w 35"/>
                <a:gd name="T13" fmla="*/ 5 h 22"/>
                <a:gd name="T14" fmla="*/ 26 w 35"/>
                <a:gd name="T15" fmla="*/ 20 h 22"/>
                <a:gd name="T16" fmla="*/ 17 w 35"/>
                <a:gd name="T17" fmla="*/ 8 h 22"/>
                <a:gd name="T18" fmla="*/ 9 w 35"/>
                <a:gd name="T19" fmla="*/ 22 h 22"/>
                <a:gd name="T20" fmla="*/ 1 w 35"/>
                <a:gd name="T21" fmla="*/ 12 h 22"/>
                <a:gd name="T22" fmla="*/ 0 w 35"/>
                <a:gd name="T23" fmla="*/ 9 h 22"/>
                <a:gd name="T24" fmla="*/ 1 w 35"/>
                <a:gd name="T25" fmla="*/ 9 h 22"/>
                <a:gd name="T26" fmla="*/ 2 w 35"/>
                <a:gd name="T27" fmla="*/ 8 h 22"/>
                <a:gd name="T28" fmla="*/ 4 w 35"/>
                <a:gd name="T29" fmla="*/ 9 h 22"/>
                <a:gd name="T30" fmla="*/ 9 w 35"/>
                <a:gd name="T31" fmla="*/ 16 h 22"/>
                <a:gd name="T32" fmla="*/ 17 w 35"/>
                <a:gd name="T3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22">
                  <a:moveTo>
                    <a:pt x="17" y="0"/>
                  </a:moveTo>
                  <a:lnTo>
                    <a:pt x="26" y="13"/>
                  </a:lnTo>
                  <a:lnTo>
                    <a:pt x="31" y="3"/>
                  </a:lnTo>
                  <a:lnTo>
                    <a:pt x="33" y="3"/>
                  </a:lnTo>
                  <a:lnTo>
                    <a:pt x="34" y="3"/>
                  </a:lnTo>
                  <a:lnTo>
                    <a:pt x="35" y="4"/>
                  </a:lnTo>
                  <a:lnTo>
                    <a:pt x="34" y="5"/>
                  </a:lnTo>
                  <a:lnTo>
                    <a:pt x="26" y="20"/>
                  </a:lnTo>
                  <a:lnTo>
                    <a:pt x="17" y="8"/>
                  </a:lnTo>
                  <a:lnTo>
                    <a:pt x="9" y="22"/>
                  </a:lnTo>
                  <a:lnTo>
                    <a:pt x="1" y="12"/>
                  </a:lnTo>
                  <a:lnTo>
                    <a:pt x="0" y="9"/>
                  </a:lnTo>
                  <a:lnTo>
                    <a:pt x="1" y="9"/>
                  </a:lnTo>
                  <a:lnTo>
                    <a:pt x="2" y="8"/>
                  </a:lnTo>
                  <a:lnTo>
                    <a:pt x="4" y="9"/>
                  </a:lnTo>
                  <a:lnTo>
                    <a:pt x="9" y="16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091"/>
            <p:cNvSpPr>
              <a:spLocks noEditPoints="1"/>
            </p:cNvSpPr>
            <p:nvPr/>
          </p:nvSpPr>
          <p:spPr bwMode="auto">
            <a:xfrm>
              <a:off x="7939088" y="5284788"/>
              <a:ext cx="46038" cy="142875"/>
            </a:xfrm>
            <a:custGeom>
              <a:avLst/>
              <a:gdLst>
                <a:gd name="T0" fmla="*/ 12 w 29"/>
                <a:gd name="T1" fmla="*/ 9 h 90"/>
                <a:gd name="T2" fmla="*/ 4 w 29"/>
                <a:gd name="T3" fmla="*/ 64 h 90"/>
                <a:gd name="T4" fmla="*/ 13 w 29"/>
                <a:gd name="T5" fmla="*/ 82 h 90"/>
                <a:gd name="T6" fmla="*/ 25 w 29"/>
                <a:gd name="T7" fmla="*/ 60 h 90"/>
                <a:gd name="T8" fmla="*/ 12 w 29"/>
                <a:gd name="T9" fmla="*/ 9 h 90"/>
                <a:gd name="T10" fmla="*/ 13 w 29"/>
                <a:gd name="T11" fmla="*/ 0 h 90"/>
                <a:gd name="T12" fmla="*/ 29 w 29"/>
                <a:gd name="T13" fmla="*/ 60 h 90"/>
                <a:gd name="T14" fmla="*/ 13 w 29"/>
                <a:gd name="T15" fmla="*/ 90 h 90"/>
                <a:gd name="T16" fmla="*/ 2 w 29"/>
                <a:gd name="T17" fmla="*/ 69 h 90"/>
                <a:gd name="T18" fmla="*/ 2 w 29"/>
                <a:gd name="T19" fmla="*/ 69 h 90"/>
                <a:gd name="T20" fmla="*/ 0 w 29"/>
                <a:gd name="T21" fmla="*/ 68 h 90"/>
                <a:gd name="T22" fmla="*/ 0 w 29"/>
                <a:gd name="T23" fmla="*/ 67 h 90"/>
                <a:gd name="T24" fmla="*/ 0 w 29"/>
                <a:gd name="T25" fmla="*/ 65 h 90"/>
                <a:gd name="T26" fmla="*/ 0 w 29"/>
                <a:gd name="T27" fmla="*/ 65 h 90"/>
                <a:gd name="T28" fmla="*/ 0 w 29"/>
                <a:gd name="T29" fmla="*/ 64 h 90"/>
                <a:gd name="T30" fmla="*/ 0 w 29"/>
                <a:gd name="T31" fmla="*/ 63 h 90"/>
                <a:gd name="T32" fmla="*/ 9 w 29"/>
                <a:gd name="T33" fmla="*/ 0 h 90"/>
                <a:gd name="T34" fmla="*/ 13 w 29"/>
                <a:gd name="T3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90">
                  <a:moveTo>
                    <a:pt x="12" y="9"/>
                  </a:moveTo>
                  <a:lnTo>
                    <a:pt x="4" y="64"/>
                  </a:lnTo>
                  <a:lnTo>
                    <a:pt x="13" y="82"/>
                  </a:lnTo>
                  <a:lnTo>
                    <a:pt x="25" y="60"/>
                  </a:lnTo>
                  <a:lnTo>
                    <a:pt x="12" y="9"/>
                  </a:lnTo>
                  <a:close/>
                  <a:moveTo>
                    <a:pt x="13" y="0"/>
                  </a:moveTo>
                  <a:lnTo>
                    <a:pt x="29" y="60"/>
                  </a:lnTo>
                  <a:lnTo>
                    <a:pt x="13" y="90"/>
                  </a:lnTo>
                  <a:lnTo>
                    <a:pt x="2" y="69"/>
                  </a:lnTo>
                  <a:lnTo>
                    <a:pt x="2" y="69"/>
                  </a:lnTo>
                  <a:lnTo>
                    <a:pt x="0" y="68"/>
                  </a:lnTo>
                  <a:lnTo>
                    <a:pt x="0" y="67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0" y="64"/>
                  </a:lnTo>
                  <a:lnTo>
                    <a:pt x="0" y="63"/>
                  </a:lnTo>
                  <a:lnTo>
                    <a:pt x="9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093"/>
            <p:cNvSpPr>
              <a:spLocks/>
            </p:cNvSpPr>
            <p:nvPr/>
          </p:nvSpPr>
          <p:spPr bwMode="auto">
            <a:xfrm>
              <a:off x="7856538" y="5311775"/>
              <a:ext cx="52388" cy="93663"/>
            </a:xfrm>
            <a:custGeom>
              <a:avLst/>
              <a:gdLst>
                <a:gd name="T0" fmla="*/ 3 w 33"/>
                <a:gd name="T1" fmla="*/ 0 h 59"/>
                <a:gd name="T2" fmla="*/ 4 w 33"/>
                <a:gd name="T3" fmla="*/ 0 h 59"/>
                <a:gd name="T4" fmla="*/ 10 w 33"/>
                <a:gd name="T5" fmla="*/ 13 h 59"/>
                <a:gd name="T6" fmla="*/ 9 w 33"/>
                <a:gd name="T7" fmla="*/ 21 h 59"/>
                <a:gd name="T8" fmla="*/ 9 w 33"/>
                <a:gd name="T9" fmla="*/ 25 h 59"/>
                <a:gd name="T10" fmla="*/ 9 w 33"/>
                <a:gd name="T11" fmla="*/ 30 h 59"/>
                <a:gd name="T12" fmla="*/ 10 w 33"/>
                <a:gd name="T13" fmla="*/ 37 h 59"/>
                <a:gd name="T14" fmla="*/ 12 w 33"/>
                <a:gd name="T15" fmla="*/ 43 h 59"/>
                <a:gd name="T16" fmla="*/ 13 w 33"/>
                <a:gd name="T17" fmla="*/ 48 h 59"/>
                <a:gd name="T18" fmla="*/ 14 w 33"/>
                <a:gd name="T19" fmla="*/ 52 h 59"/>
                <a:gd name="T20" fmla="*/ 16 w 33"/>
                <a:gd name="T21" fmla="*/ 54 h 59"/>
                <a:gd name="T22" fmla="*/ 17 w 33"/>
                <a:gd name="T23" fmla="*/ 55 h 59"/>
                <a:gd name="T24" fmla="*/ 17 w 33"/>
                <a:gd name="T25" fmla="*/ 55 h 59"/>
                <a:gd name="T26" fmla="*/ 17 w 33"/>
                <a:gd name="T27" fmla="*/ 55 h 59"/>
                <a:gd name="T28" fmla="*/ 18 w 33"/>
                <a:gd name="T29" fmla="*/ 54 h 59"/>
                <a:gd name="T30" fmla="*/ 20 w 33"/>
                <a:gd name="T31" fmla="*/ 52 h 59"/>
                <a:gd name="T32" fmla="*/ 21 w 33"/>
                <a:gd name="T33" fmla="*/ 50 h 59"/>
                <a:gd name="T34" fmla="*/ 24 w 33"/>
                <a:gd name="T35" fmla="*/ 45 h 59"/>
                <a:gd name="T36" fmla="*/ 25 w 33"/>
                <a:gd name="T37" fmla="*/ 37 h 59"/>
                <a:gd name="T38" fmla="*/ 26 w 33"/>
                <a:gd name="T39" fmla="*/ 33 h 59"/>
                <a:gd name="T40" fmla="*/ 27 w 33"/>
                <a:gd name="T41" fmla="*/ 28 h 59"/>
                <a:gd name="T42" fmla="*/ 27 w 33"/>
                <a:gd name="T43" fmla="*/ 24 h 59"/>
                <a:gd name="T44" fmla="*/ 29 w 33"/>
                <a:gd name="T45" fmla="*/ 21 h 59"/>
                <a:gd name="T46" fmla="*/ 29 w 33"/>
                <a:gd name="T47" fmla="*/ 18 h 59"/>
                <a:gd name="T48" fmla="*/ 29 w 33"/>
                <a:gd name="T49" fmla="*/ 17 h 59"/>
                <a:gd name="T50" fmla="*/ 30 w 33"/>
                <a:gd name="T51" fmla="*/ 16 h 59"/>
                <a:gd name="T52" fmla="*/ 31 w 33"/>
                <a:gd name="T53" fmla="*/ 16 h 59"/>
                <a:gd name="T54" fmla="*/ 33 w 33"/>
                <a:gd name="T55" fmla="*/ 17 h 59"/>
                <a:gd name="T56" fmla="*/ 33 w 33"/>
                <a:gd name="T57" fmla="*/ 18 h 59"/>
                <a:gd name="T58" fmla="*/ 33 w 33"/>
                <a:gd name="T59" fmla="*/ 22 h 59"/>
                <a:gd name="T60" fmla="*/ 30 w 33"/>
                <a:gd name="T61" fmla="*/ 30 h 59"/>
                <a:gd name="T62" fmla="*/ 27 w 33"/>
                <a:gd name="T63" fmla="*/ 42 h 59"/>
                <a:gd name="T64" fmla="*/ 24 w 33"/>
                <a:gd name="T65" fmla="*/ 51 h 59"/>
                <a:gd name="T66" fmla="*/ 22 w 33"/>
                <a:gd name="T67" fmla="*/ 54 h 59"/>
                <a:gd name="T68" fmla="*/ 21 w 33"/>
                <a:gd name="T69" fmla="*/ 56 h 59"/>
                <a:gd name="T70" fmla="*/ 20 w 33"/>
                <a:gd name="T71" fmla="*/ 58 h 59"/>
                <a:gd name="T72" fmla="*/ 17 w 33"/>
                <a:gd name="T73" fmla="*/ 59 h 59"/>
                <a:gd name="T74" fmla="*/ 17 w 33"/>
                <a:gd name="T75" fmla="*/ 59 h 59"/>
                <a:gd name="T76" fmla="*/ 14 w 33"/>
                <a:gd name="T77" fmla="*/ 58 h 59"/>
                <a:gd name="T78" fmla="*/ 12 w 33"/>
                <a:gd name="T79" fmla="*/ 55 h 59"/>
                <a:gd name="T80" fmla="*/ 10 w 33"/>
                <a:gd name="T81" fmla="*/ 52 h 59"/>
                <a:gd name="T82" fmla="*/ 9 w 33"/>
                <a:gd name="T83" fmla="*/ 48 h 59"/>
                <a:gd name="T84" fmla="*/ 8 w 33"/>
                <a:gd name="T85" fmla="*/ 45 h 59"/>
                <a:gd name="T86" fmla="*/ 6 w 33"/>
                <a:gd name="T87" fmla="*/ 37 h 59"/>
                <a:gd name="T88" fmla="*/ 6 w 33"/>
                <a:gd name="T89" fmla="*/ 30 h 59"/>
                <a:gd name="T90" fmla="*/ 6 w 33"/>
                <a:gd name="T91" fmla="*/ 25 h 59"/>
                <a:gd name="T92" fmla="*/ 6 w 33"/>
                <a:gd name="T93" fmla="*/ 21 h 59"/>
                <a:gd name="T94" fmla="*/ 6 w 33"/>
                <a:gd name="T95" fmla="*/ 13 h 59"/>
                <a:gd name="T96" fmla="*/ 1 w 33"/>
                <a:gd name="T97" fmla="*/ 3 h 59"/>
                <a:gd name="T98" fmla="*/ 0 w 33"/>
                <a:gd name="T99" fmla="*/ 1 h 59"/>
                <a:gd name="T100" fmla="*/ 1 w 33"/>
                <a:gd name="T101" fmla="*/ 0 h 59"/>
                <a:gd name="T102" fmla="*/ 3 w 33"/>
                <a:gd name="T10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" h="59">
                  <a:moveTo>
                    <a:pt x="3" y="0"/>
                  </a:moveTo>
                  <a:lnTo>
                    <a:pt x="4" y="0"/>
                  </a:lnTo>
                  <a:lnTo>
                    <a:pt x="10" y="13"/>
                  </a:lnTo>
                  <a:lnTo>
                    <a:pt x="9" y="21"/>
                  </a:lnTo>
                  <a:lnTo>
                    <a:pt x="9" y="25"/>
                  </a:lnTo>
                  <a:lnTo>
                    <a:pt x="9" y="30"/>
                  </a:lnTo>
                  <a:lnTo>
                    <a:pt x="10" y="37"/>
                  </a:lnTo>
                  <a:lnTo>
                    <a:pt x="12" y="43"/>
                  </a:lnTo>
                  <a:lnTo>
                    <a:pt x="13" y="48"/>
                  </a:lnTo>
                  <a:lnTo>
                    <a:pt x="14" y="52"/>
                  </a:lnTo>
                  <a:lnTo>
                    <a:pt x="16" y="54"/>
                  </a:lnTo>
                  <a:lnTo>
                    <a:pt x="17" y="55"/>
                  </a:lnTo>
                  <a:lnTo>
                    <a:pt x="17" y="55"/>
                  </a:lnTo>
                  <a:lnTo>
                    <a:pt x="17" y="55"/>
                  </a:lnTo>
                  <a:lnTo>
                    <a:pt x="18" y="54"/>
                  </a:lnTo>
                  <a:lnTo>
                    <a:pt x="20" y="52"/>
                  </a:lnTo>
                  <a:lnTo>
                    <a:pt x="21" y="50"/>
                  </a:lnTo>
                  <a:lnTo>
                    <a:pt x="24" y="45"/>
                  </a:lnTo>
                  <a:lnTo>
                    <a:pt x="25" y="37"/>
                  </a:lnTo>
                  <a:lnTo>
                    <a:pt x="26" y="33"/>
                  </a:lnTo>
                  <a:lnTo>
                    <a:pt x="27" y="28"/>
                  </a:lnTo>
                  <a:lnTo>
                    <a:pt x="27" y="24"/>
                  </a:lnTo>
                  <a:lnTo>
                    <a:pt x="29" y="21"/>
                  </a:lnTo>
                  <a:lnTo>
                    <a:pt x="29" y="18"/>
                  </a:lnTo>
                  <a:lnTo>
                    <a:pt x="29" y="17"/>
                  </a:lnTo>
                  <a:lnTo>
                    <a:pt x="30" y="16"/>
                  </a:lnTo>
                  <a:lnTo>
                    <a:pt x="31" y="16"/>
                  </a:lnTo>
                  <a:lnTo>
                    <a:pt x="33" y="17"/>
                  </a:lnTo>
                  <a:lnTo>
                    <a:pt x="33" y="18"/>
                  </a:lnTo>
                  <a:lnTo>
                    <a:pt x="33" y="22"/>
                  </a:lnTo>
                  <a:lnTo>
                    <a:pt x="30" y="30"/>
                  </a:lnTo>
                  <a:lnTo>
                    <a:pt x="27" y="42"/>
                  </a:lnTo>
                  <a:lnTo>
                    <a:pt x="24" y="51"/>
                  </a:lnTo>
                  <a:lnTo>
                    <a:pt x="22" y="54"/>
                  </a:lnTo>
                  <a:lnTo>
                    <a:pt x="21" y="56"/>
                  </a:lnTo>
                  <a:lnTo>
                    <a:pt x="20" y="58"/>
                  </a:lnTo>
                  <a:lnTo>
                    <a:pt x="17" y="59"/>
                  </a:lnTo>
                  <a:lnTo>
                    <a:pt x="17" y="59"/>
                  </a:lnTo>
                  <a:lnTo>
                    <a:pt x="14" y="58"/>
                  </a:lnTo>
                  <a:lnTo>
                    <a:pt x="12" y="55"/>
                  </a:lnTo>
                  <a:lnTo>
                    <a:pt x="10" y="52"/>
                  </a:lnTo>
                  <a:lnTo>
                    <a:pt x="9" y="48"/>
                  </a:lnTo>
                  <a:lnTo>
                    <a:pt x="8" y="45"/>
                  </a:lnTo>
                  <a:lnTo>
                    <a:pt x="6" y="37"/>
                  </a:lnTo>
                  <a:lnTo>
                    <a:pt x="6" y="30"/>
                  </a:lnTo>
                  <a:lnTo>
                    <a:pt x="6" y="25"/>
                  </a:lnTo>
                  <a:lnTo>
                    <a:pt x="6" y="21"/>
                  </a:lnTo>
                  <a:lnTo>
                    <a:pt x="6" y="13"/>
                  </a:lnTo>
                  <a:lnTo>
                    <a:pt x="1" y="3"/>
                  </a:lnTo>
                  <a:lnTo>
                    <a:pt x="0" y="1"/>
                  </a:lnTo>
                  <a:lnTo>
                    <a:pt x="1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095"/>
            <p:cNvSpPr>
              <a:spLocks/>
            </p:cNvSpPr>
            <p:nvPr/>
          </p:nvSpPr>
          <p:spPr bwMode="auto">
            <a:xfrm>
              <a:off x="7866063" y="5311775"/>
              <a:ext cx="15875" cy="26988"/>
            </a:xfrm>
            <a:custGeom>
              <a:avLst/>
              <a:gdLst>
                <a:gd name="T0" fmla="*/ 8 w 10"/>
                <a:gd name="T1" fmla="*/ 0 h 17"/>
                <a:gd name="T2" fmla="*/ 10 w 10"/>
                <a:gd name="T3" fmla="*/ 0 h 17"/>
                <a:gd name="T4" fmla="*/ 10 w 10"/>
                <a:gd name="T5" fmla="*/ 1 h 17"/>
                <a:gd name="T6" fmla="*/ 4 w 10"/>
                <a:gd name="T7" fmla="*/ 16 h 17"/>
                <a:gd name="T8" fmla="*/ 3 w 10"/>
                <a:gd name="T9" fmla="*/ 17 h 17"/>
                <a:gd name="T10" fmla="*/ 3 w 10"/>
                <a:gd name="T11" fmla="*/ 17 h 17"/>
                <a:gd name="T12" fmla="*/ 2 w 10"/>
                <a:gd name="T13" fmla="*/ 17 h 17"/>
                <a:gd name="T14" fmla="*/ 0 w 10"/>
                <a:gd name="T15" fmla="*/ 16 h 17"/>
                <a:gd name="T16" fmla="*/ 0 w 10"/>
                <a:gd name="T17" fmla="*/ 14 h 17"/>
                <a:gd name="T18" fmla="*/ 6 w 10"/>
                <a:gd name="T19" fmla="*/ 1 h 17"/>
                <a:gd name="T20" fmla="*/ 7 w 10"/>
                <a:gd name="T21" fmla="*/ 0 h 17"/>
                <a:gd name="T22" fmla="*/ 8 w 10"/>
                <a:gd name="T2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17">
                  <a:moveTo>
                    <a:pt x="8" y="0"/>
                  </a:moveTo>
                  <a:lnTo>
                    <a:pt x="10" y="0"/>
                  </a:lnTo>
                  <a:lnTo>
                    <a:pt x="10" y="1"/>
                  </a:lnTo>
                  <a:lnTo>
                    <a:pt x="4" y="16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2" y="17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6" y="1"/>
                  </a:lnTo>
                  <a:lnTo>
                    <a:pt x="7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096"/>
            <p:cNvSpPr>
              <a:spLocks noEditPoints="1"/>
            </p:cNvSpPr>
            <p:nvPr/>
          </p:nvSpPr>
          <p:spPr bwMode="auto">
            <a:xfrm>
              <a:off x="7864476" y="5307013"/>
              <a:ext cx="19050" cy="33338"/>
            </a:xfrm>
            <a:custGeom>
              <a:avLst/>
              <a:gdLst>
                <a:gd name="T0" fmla="*/ 8 w 12"/>
                <a:gd name="T1" fmla="*/ 4 h 21"/>
                <a:gd name="T2" fmla="*/ 8 w 12"/>
                <a:gd name="T3" fmla="*/ 4 h 21"/>
                <a:gd name="T4" fmla="*/ 3 w 12"/>
                <a:gd name="T5" fmla="*/ 17 h 21"/>
                <a:gd name="T6" fmla="*/ 3 w 12"/>
                <a:gd name="T7" fmla="*/ 17 h 21"/>
                <a:gd name="T8" fmla="*/ 3 w 12"/>
                <a:gd name="T9" fmla="*/ 19 h 21"/>
                <a:gd name="T10" fmla="*/ 3 w 12"/>
                <a:gd name="T11" fmla="*/ 20 h 21"/>
                <a:gd name="T12" fmla="*/ 4 w 12"/>
                <a:gd name="T13" fmla="*/ 19 h 21"/>
                <a:gd name="T14" fmla="*/ 4 w 12"/>
                <a:gd name="T15" fmla="*/ 19 h 21"/>
                <a:gd name="T16" fmla="*/ 4 w 12"/>
                <a:gd name="T17" fmla="*/ 19 h 21"/>
                <a:gd name="T18" fmla="*/ 9 w 12"/>
                <a:gd name="T19" fmla="*/ 4 h 21"/>
                <a:gd name="T20" fmla="*/ 9 w 12"/>
                <a:gd name="T21" fmla="*/ 4 h 21"/>
                <a:gd name="T22" fmla="*/ 8 w 12"/>
                <a:gd name="T23" fmla="*/ 4 h 21"/>
                <a:gd name="T24" fmla="*/ 8 w 12"/>
                <a:gd name="T25" fmla="*/ 4 h 21"/>
                <a:gd name="T26" fmla="*/ 8 w 12"/>
                <a:gd name="T27" fmla="*/ 0 h 21"/>
                <a:gd name="T28" fmla="*/ 9 w 12"/>
                <a:gd name="T29" fmla="*/ 2 h 21"/>
                <a:gd name="T30" fmla="*/ 11 w 12"/>
                <a:gd name="T31" fmla="*/ 3 h 21"/>
                <a:gd name="T32" fmla="*/ 12 w 12"/>
                <a:gd name="T33" fmla="*/ 4 h 21"/>
                <a:gd name="T34" fmla="*/ 12 w 12"/>
                <a:gd name="T35" fmla="*/ 6 h 21"/>
                <a:gd name="T36" fmla="*/ 7 w 12"/>
                <a:gd name="T37" fmla="*/ 19 h 21"/>
                <a:gd name="T38" fmla="*/ 5 w 12"/>
                <a:gd name="T39" fmla="*/ 21 h 21"/>
                <a:gd name="T40" fmla="*/ 4 w 12"/>
                <a:gd name="T41" fmla="*/ 21 h 21"/>
                <a:gd name="T42" fmla="*/ 3 w 12"/>
                <a:gd name="T43" fmla="*/ 21 h 21"/>
                <a:gd name="T44" fmla="*/ 0 w 12"/>
                <a:gd name="T45" fmla="*/ 20 h 21"/>
                <a:gd name="T46" fmla="*/ 0 w 12"/>
                <a:gd name="T47" fmla="*/ 17 h 21"/>
                <a:gd name="T48" fmla="*/ 0 w 12"/>
                <a:gd name="T49" fmla="*/ 17 h 21"/>
                <a:gd name="T50" fmla="*/ 5 w 12"/>
                <a:gd name="T51" fmla="*/ 3 h 21"/>
                <a:gd name="T52" fmla="*/ 7 w 12"/>
                <a:gd name="T53" fmla="*/ 2 h 21"/>
                <a:gd name="T54" fmla="*/ 8 w 12"/>
                <a:gd name="T5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" h="21">
                  <a:moveTo>
                    <a:pt x="8" y="4"/>
                  </a:moveTo>
                  <a:lnTo>
                    <a:pt x="8" y="4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9"/>
                  </a:lnTo>
                  <a:lnTo>
                    <a:pt x="3" y="20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4"/>
                  </a:lnTo>
                  <a:lnTo>
                    <a:pt x="8" y="4"/>
                  </a:lnTo>
                  <a:close/>
                  <a:moveTo>
                    <a:pt x="8" y="0"/>
                  </a:moveTo>
                  <a:lnTo>
                    <a:pt x="9" y="2"/>
                  </a:lnTo>
                  <a:lnTo>
                    <a:pt x="11" y="3"/>
                  </a:lnTo>
                  <a:lnTo>
                    <a:pt x="12" y="4"/>
                  </a:lnTo>
                  <a:lnTo>
                    <a:pt x="12" y="6"/>
                  </a:lnTo>
                  <a:lnTo>
                    <a:pt x="7" y="19"/>
                  </a:lnTo>
                  <a:lnTo>
                    <a:pt x="5" y="21"/>
                  </a:lnTo>
                  <a:lnTo>
                    <a:pt x="4" y="21"/>
                  </a:lnTo>
                  <a:lnTo>
                    <a:pt x="3" y="21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5" y="3"/>
                  </a:lnTo>
                  <a:lnTo>
                    <a:pt x="7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097"/>
            <p:cNvSpPr>
              <a:spLocks/>
            </p:cNvSpPr>
            <p:nvPr/>
          </p:nvSpPr>
          <p:spPr bwMode="auto">
            <a:xfrm>
              <a:off x="7866063" y="5305425"/>
              <a:ext cx="9525" cy="26988"/>
            </a:xfrm>
            <a:custGeom>
              <a:avLst/>
              <a:gdLst>
                <a:gd name="T0" fmla="*/ 2 w 6"/>
                <a:gd name="T1" fmla="*/ 0 h 17"/>
                <a:gd name="T2" fmla="*/ 3 w 6"/>
                <a:gd name="T3" fmla="*/ 0 h 17"/>
                <a:gd name="T4" fmla="*/ 4 w 6"/>
                <a:gd name="T5" fmla="*/ 1 h 17"/>
                <a:gd name="T6" fmla="*/ 6 w 6"/>
                <a:gd name="T7" fmla="*/ 15 h 17"/>
                <a:gd name="T8" fmla="*/ 6 w 6"/>
                <a:gd name="T9" fmla="*/ 16 h 17"/>
                <a:gd name="T10" fmla="*/ 4 w 6"/>
                <a:gd name="T11" fmla="*/ 17 h 17"/>
                <a:gd name="T12" fmla="*/ 4 w 6"/>
                <a:gd name="T13" fmla="*/ 17 h 17"/>
                <a:gd name="T14" fmla="*/ 3 w 6"/>
                <a:gd name="T15" fmla="*/ 17 h 17"/>
                <a:gd name="T16" fmla="*/ 2 w 6"/>
                <a:gd name="T17" fmla="*/ 16 h 17"/>
                <a:gd name="T18" fmla="*/ 0 w 6"/>
                <a:gd name="T19" fmla="*/ 3 h 17"/>
                <a:gd name="T20" fmla="*/ 0 w 6"/>
                <a:gd name="T21" fmla="*/ 1 h 17"/>
                <a:gd name="T22" fmla="*/ 2 w 6"/>
                <a:gd name="T2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" h="17">
                  <a:moveTo>
                    <a:pt x="2" y="0"/>
                  </a:moveTo>
                  <a:lnTo>
                    <a:pt x="3" y="0"/>
                  </a:lnTo>
                  <a:lnTo>
                    <a:pt x="4" y="1"/>
                  </a:lnTo>
                  <a:lnTo>
                    <a:pt x="6" y="15"/>
                  </a:lnTo>
                  <a:lnTo>
                    <a:pt x="6" y="16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3" y="17"/>
                  </a:lnTo>
                  <a:lnTo>
                    <a:pt x="2" y="16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098"/>
            <p:cNvSpPr>
              <a:spLocks noEditPoints="1"/>
            </p:cNvSpPr>
            <p:nvPr/>
          </p:nvSpPr>
          <p:spPr bwMode="auto">
            <a:xfrm>
              <a:off x="7864476" y="5303838"/>
              <a:ext cx="12700" cy="30163"/>
            </a:xfrm>
            <a:custGeom>
              <a:avLst/>
              <a:gdLst>
                <a:gd name="T0" fmla="*/ 4 w 8"/>
                <a:gd name="T1" fmla="*/ 2 h 19"/>
                <a:gd name="T2" fmla="*/ 4 w 8"/>
                <a:gd name="T3" fmla="*/ 2 h 19"/>
                <a:gd name="T4" fmla="*/ 3 w 8"/>
                <a:gd name="T5" fmla="*/ 2 h 19"/>
                <a:gd name="T6" fmla="*/ 3 w 8"/>
                <a:gd name="T7" fmla="*/ 2 h 19"/>
                <a:gd name="T8" fmla="*/ 4 w 8"/>
                <a:gd name="T9" fmla="*/ 17 h 19"/>
                <a:gd name="T10" fmla="*/ 5 w 8"/>
                <a:gd name="T11" fmla="*/ 17 h 19"/>
                <a:gd name="T12" fmla="*/ 5 w 8"/>
                <a:gd name="T13" fmla="*/ 17 h 19"/>
                <a:gd name="T14" fmla="*/ 5 w 8"/>
                <a:gd name="T15" fmla="*/ 16 h 19"/>
                <a:gd name="T16" fmla="*/ 4 w 8"/>
                <a:gd name="T17" fmla="*/ 2 h 19"/>
                <a:gd name="T18" fmla="*/ 4 w 8"/>
                <a:gd name="T19" fmla="*/ 2 h 19"/>
                <a:gd name="T20" fmla="*/ 4 w 8"/>
                <a:gd name="T21" fmla="*/ 2 h 19"/>
                <a:gd name="T22" fmla="*/ 4 w 8"/>
                <a:gd name="T23" fmla="*/ 0 h 19"/>
                <a:gd name="T24" fmla="*/ 5 w 8"/>
                <a:gd name="T25" fmla="*/ 1 h 19"/>
                <a:gd name="T26" fmla="*/ 7 w 8"/>
                <a:gd name="T27" fmla="*/ 2 h 19"/>
                <a:gd name="T28" fmla="*/ 8 w 8"/>
                <a:gd name="T29" fmla="*/ 16 h 19"/>
                <a:gd name="T30" fmla="*/ 8 w 8"/>
                <a:gd name="T31" fmla="*/ 17 h 19"/>
                <a:gd name="T32" fmla="*/ 8 w 8"/>
                <a:gd name="T33" fmla="*/ 18 h 19"/>
                <a:gd name="T34" fmla="*/ 5 w 8"/>
                <a:gd name="T35" fmla="*/ 19 h 19"/>
                <a:gd name="T36" fmla="*/ 5 w 8"/>
                <a:gd name="T37" fmla="*/ 19 h 19"/>
                <a:gd name="T38" fmla="*/ 3 w 8"/>
                <a:gd name="T39" fmla="*/ 18 h 19"/>
                <a:gd name="T40" fmla="*/ 1 w 8"/>
                <a:gd name="T41" fmla="*/ 17 h 19"/>
                <a:gd name="T42" fmla="*/ 3 w 8"/>
                <a:gd name="T43" fmla="*/ 17 h 19"/>
                <a:gd name="T44" fmla="*/ 1 w 8"/>
                <a:gd name="T45" fmla="*/ 17 h 19"/>
                <a:gd name="T46" fmla="*/ 0 w 8"/>
                <a:gd name="T47" fmla="*/ 4 h 19"/>
                <a:gd name="T48" fmla="*/ 0 w 8"/>
                <a:gd name="T49" fmla="*/ 2 h 19"/>
                <a:gd name="T50" fmla="*/ 1 w 8"/>
                <a:gd name="T51" fmla="*/ 1 h 19"/>
                <a:gd name="T52" fmla="*/ 3 w 8"/>
                <a:gd name="T53" fmla="*/ 0 h 19"/>
                <a:gd name="T54" fmla="*/ 4 w 8"/>
                <a:gd name="T5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" h="19">
                  <a:moveTo>
                    <a:pt x="4" y="2"/>
                  </a:moveTo>
                  <a:lnTo>
                    <a:pt x="4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4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close/>
                  <a:moveTo>
                    <a:pt x="4" y="0"/>
                  </a:moveTo>
                  <a:lnTo>
                    <a:pt x="5" y="1"/>
                  </a:lnTo>
                  <a:lnTo>
                    <a:pt x="7" y="2"/>
                  </a:lnTo>
                  <a:lnTo>
                    <a:pt x="8" y="16"/>
                  </a:lnTo>
                  <a:lnTo>
                    <a:pt x="8" y="17"/>
                  </a:lnTo>
                  <a:lnTo>
                    <a:pt x="8" y="18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3" y="18"/>
                  </a:lnTo>
                  <a:lnTo>
                    <a:pt x="1" y="17"/>
                  </a:lnTo>
                  <a:lnTo>
                    <a:pt x="3" y="17"/>
                  </a:lnTo>
                  <a:lnTo>
                    <a:pt x="1" y="1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1"/>
                  </a:lnTo>
                  <a:lnTo>
                    <a:pt x="3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099"/>
            <p:cNvSpPr>
              <a:spLocks/>
            </p:cNvSpPr>
            <p:nvPr/>
          </p:nvSpPr>
          <p:spPr bwMode="auto">
            <a:xfrm>
              <a:off x="7993063" y="5102225"/>
              <a:ext cx="120650" cy="184150"/>
            </a:xfrm>
            <a:custGeom>
              <a:avLst/>
              <a:gdLst>
                <a:gd name="T0" fmla="*/ 74 w 76"/>
                <a:gd name="T1" fmla="*/ 0 h 116"/>
                <a:gd name="T2" fmla="*/ 75 w 76"/>
                <a:gd name="T3" fmla="*/ 0 h 116"/>
                <a:gd name="T4" fmla="*/ 76 w 76"/>
                <a:gd name="T5" fmla="*/ 1 h 116"/>
                <a:gd name="T6" fmla="*/ 76 w 76"/>
                <a:gd name="T7" fmla="*/ 2 h 116"/>
                <a:gd name="T8" fmla="*/ 75 w 76"/>
                <a:gd name="T9" fmla="*/ 5 h 116"/>
                <a:gd name="T10" fmla="*/ 71 w 76"/>
                <a:gd name="T11" fmla="*/ 13 h 116"/>
                <a:gd name="T12" fmla="*/ 67 w 76"/>
                <a:gd name="T13" fmla="*/ 22 h 116"/>
                <a:gd name="T14" fmla="*/ 61 w 76"/>
                <a:gd name="T15" fmla="*/ 34 h 116"/>
                <a:gd name="T16" fmla="*/ 55 w 76"/>
                <a:gd name="T17" fmla="*/ 46 h 116"/>
                <a:gd name="T18" fmla="*/ 50 w 76"/>
                <a:gd name="T19" fmla="*/ 56 h 116"/>
                <a:gd name="T20" fmla="*/ 46 w 76"/>
                <a:gd name="T21" fmla="*/ 63 h 116"/>
                <a:gd name="T22" fmla="*/ 41 w 76"/>
                <a:gd name="T23" fmla="*/ 69 h 116"/>
                <a:gd name="T24" fmla="*/ 34 w 76"/>
                <a:gd name="T25" fmla="*/ 78 h 116"/>
                <a:gd name="T26" fmla="*/ 27 w 76"/>
                <a:gd name="T27" fmla="*/ 89 h 116"/>
                <a:gd name="T28" fmla="*/ 17 w 76"/>
                <a:gd name="T29" fmla="*/ 99 h 116"/>
                <a:gd name="T30" fmla="*/ 11 w 76"/>
                <a:gd name="T31" fmla="*/ 107 h 116"/>
                <a:gd name="T32" fmla="*/ 6 w 76"/>
                <a:gd name="T33" fmla="*/ 114 h 116"/>
                <a:gd name="T34" fmla="*/ 3 w 76"/>
                <a:gd name="T35" fmla="*/ 116 h 116"/>
                <a:gd name="T36" fmla="*/ 2 w 76"/>
                <a:gd name="T37" fmla="*/ 116 h 116"/>
                <a:gd name="T38" fmla="*/ 0 w 76"/>
                <a:gd name="T39" fmla="*/ 116 h 116"/>
                <a:gd name="T40" fmla="*/ 0 w 76"/>
                <a:gd name="T41" fmla="*/ 115 h 116"/>
                <a:gd name="T42" fmla="*/ 0 w 76"/>
                <a:gd name="T43" fmla="*/ 114 h 116"/>
                <a:gd name="T44" fmla="*/ 3 w 76"/>
                <a:gd name="T45" fmla="*/ 111 h 116"/>
                <a:gd name="T46" fmla="*/ 8 w 76"/>
                <a:gd name="T47" fmla="*/ 106 h 116"/>
                <a:gd name="T48" fmla="*/ 15 w 76"/>
                <a:gd name="T49" fmla="*/ 97 h 116"/>
                <a:gd name="T50" fmla="*/ 24 w 76"/>
                <a:gd name="T51" fmla="*/ 86 h 116"/>
                <a:gd name="T52" fmla="*/ 32 w 76"/>
                <a:gd name="T53" fmla="*/ 77 h 116"/>
                <a:gd name="T54" fmla="*/ 38 w 76"/>
                <a:gd name="T55" fmla="*/ 68 h 116"/>
                <a:gd name="T56" fmla="*/ 44 w 76"/>
                <a:gd name="T57" fmla="*/ 61 h 116"/>
                <a:gd name="T58" fmla="*/ 47 w 76"/>
                <a:gd name="T59" fmla="*/ 53 h 116"/>
                <a:gd name="T60" fmla="*/ 53 w 76"/>
                <a:gd name="T61" fmla="*/ 44 h 116"/>
                <a:gd name="T62" fmla="*/ 58 w 76"/>
                <a:gd name="T63" fmla="*/ 33 h 116"/>
                <a:gd name="T64" fmla="*/ 63 w 76"/>
                <a:gd name="T65" fmla="*/ 21 h 116"/>
                <a:gd name="T66" fmla="*/ 68 w 76"/>
                <a:gd name="T67" fmla="*/ 10 h 116"/>
                <a:gd name="T68" fmla="*/ 71 w 76"/>
                <a:gd name="T69" fmla="*/ 4 h 116"/>
                <a:gd name="T70" fmla="*/ 72 w 76"/>
                <a:gd name="T71" fmla="*/ 1 h 116"/>
                <a:gd name="T72" fmla="*/ 74 w 76"/>
                <a:gd name="T7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6" h="116">
                  <a:moveTo>
                    <a:pt x="74" y="0"/>
                  </a:moveTo>
                  <a:lnTo>
                    <a:pt x="75" y="0"/>
                  </a:lnTo>
                  <a:lnTo>
                    <a:pt x="76" y="1"/>
                  </a:lnTo>
                  <a:lnTo>
                    <a:pt x="76" y="2"/>
                  </a:lnTo>
                  <a:lnTo>
                    <a:pt x="75" y="5"/>
                  </a:lnTo>
                  <a:lnTo>
                    <a:pt x="71" y="13"/>
                  </a:lnTo>
                  <a:lnTo>
                    <a:pt x="67" y="22"/>
                  </a:lnTo>
                  <a:lnTo>
                    <a:pt x="61" y="34"/>
                  </a:lnTo>
                  <a:lnTo>
                    <a:pt x="55" y="46"/>
                  </a:lnTo>
                  <a:lnTo>
                    <a:pt x="50" y="56"/>
                  </a:lnTo>
                  <a:lnTo>
                    <a:pt x="46" y="63"/>
                  </a:lnTo>
                  <a:lnTo>
                    <a:pt x="41" y="69"/>
                  </a:lnTo>
                  <a:lnTo>
                    <a:pt x="34" y="78"/>
                  </a:lnTo>
                  <a:lnTo>
                    <a:pt x="27" y="89"/>
                  </a:lnTo>
                  <a:lnTo>
                    <a:pt x="17" y="99"/>
                  </a:lnTo>
                  <a:lnTo>
                    <a:pt x="11" y="107"/>
                  </a:lnTo>
                  <a:lnTo>
                    <a:pt x="6" y="114"/>
                  </a:lnTo>
                  <a:lnTo>
                    <a:pt x="3" y="116"/>
                  </a:lnTo>
                  <a:lnTo>
                    <a:pt x="2" y="116"/>
                  </a:lnTo>
                  <a:lnTo>
                    <a:pt x="0" y="116"/>
                  </a:lnTo>
                  <a:lnTo>
                    <a:pt x="0" y="115"/>
                  </a:lnTo>
                  <a:lnTo>
                    <a:pt x="0" y="114"/>
                  </a:lnTo>
                  <a:lnTo>
                    <a:pt x="3" y="111"/>
                  </a:lnTo>
                  <a:lnTo>
                    <a:pt x="8" y="106"/>
                  </a:lnTo>
                  <a:lnTo>
                    <a:pt x="15" y="97"/>
                  </a:lnTo>
                  <a:lnTo>
                    <a:pt x="24" y="86"/>
                  </a:lnTo>
                  <a:lnTo>
                    <a:pt x="32" y="77"/>
                  </a:lnTo>
                  <a:lnTo>
                    <a:pt x="38" y="68"/>
                  </a:lnTo>
                  <a:lnTo>
                    <a:pt x="44" y="61"/>
                  </a:lnTo>
                  <a:lnTo>
                    <a:pt x="47" y="53"/>
                  </a:lnTo>
                  <a:lnTo>
                    <a:pt x="53" y="44"/>
                  </a:lnTo>
                  <a:lnTo>
                    <a:pt x="58" y="33"/>
                  </a:lnTo>
                  <a:lnTo>
                    <a:pt x="63" y="21"/>
                  </a:lnTo>
                  <a:lnTo>
                    <a:pt x="68" y="10"/>
                  </a:lnTo>
                  <a:lnTo>
                    <a:pt x="71" y="4"/>
                  </a:lnTo>
                  <a:lnTo>
                    <a:pt x="72" y="1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101"/>
            <p:cNvSpPr>
              <a:spLocks/>
            </p:cNvSpPr>
            <p:nvPr/>
          </p:nvSpPr>
          <p:spPr bwMode="auto">
            <a:xfrm>
              <a:off x="8099426" y="5084763"/>
              <a:ext cx="14288" cy="26988"/>
            </a:xfrm>
            <a:custGeom>
              <a:avLst/>
              <a:gdLst>
                <a:gd name="T0" fmla="*/ 1 w 9"/>
                <a:gd name="T1" fmla="*/ 0 h 17"/>
                <a:gd name="T2" fmla="*/ 3 w 9"/>
                <a:gd name="T3" fmla="*/ 0 h 17"/>
                <a:gd name="T4" fmla="*/ 4 w 9"/>
                <a:gd name="T5" fmla="*/ 2 h 17"/>
                <a:gd name="T6" fmla="*/ 9 w 9"/>
                <a:gd name="T7" fmla="*/ 15 h 17"/>
                <a:gd name="T8" fmla="*/ 9 w 9"/>
                <a:gd name="T9" fmla="*/ 16 h 17"/>
                <a:gd name="T10" fmla="*/ 8 w 9"/>
                <a:gd name="T11" fmla="*/ 17 h 17"/>
                <a:gd name="T12" fmla="*/ 8 w 9"/>
                <a:gd name="T13" fmla="*/ 17 h 17"/>
                <a:gd name="T14" fmla="*/ 7 w 9"/>
                <a:gd name="T15" fmla="*/ 17 h 17"/>
                <a:gd name="T16" fmla="*/ 5 w 9"/>
                <a:gd name="T17" fmla="*/ 16 h 17"/>
                <a:gd name="T18" fmla="*/ 0 w 9"/>
                <a:gd name="T19" fmla="*/ 3 h 17"/>
                <a:gd name="T20" fmla="*/ 0 w 9"/>
                <a:gd name="T21" fmla="*/ 2 h 17"/>
                <a:gd name="T22" fmla="*/ 1 w 9"/>
                <a:gd name="T2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17">
                  <a:moveTo>
                    <a:pt x="1" y="0"/>
                  </a:moveTo>
                  <a:lnTo>
                    <a:pt x="3" y="0"/>
                  </a:lnTo>
                  <a:lnTo>
                    <a:pt x="4" y="2"/>
                  </a:lnTo>
                  <a:lnTo>
                    <a:pt x="9" y="15"/>
                  </a:lnTo>
                  <a:lnTo>
                    <a:pt x="9" y="16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5" y="16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102"/>
            <p:cNvSpPr>
              <a:spLocks noEditPoints="1"/>
            </p:cNvSpPr>
            <p:nvPr/>
          </p:nvSpPr>
          <p:spPr bwMode="auto">
            <a:xfrm>
              <a:off x="8097838" y="5083175"/>
              <a:ext cx="19050" cy="31750"/>
            </a:xfrm>
            <a:custGeom>
              <a:avLst/>
              <a:gdLst>
                <a:gd name="T0" fmla="*/ 2 w 12"/>
                <a:gd name="T1" fmla="*/ 3 h 20"/>
                <a:gd name="T2" fmla="*/ 2 w 12"/>
                <a:gd name="T3" fmla="*/ 3 h 20"/>
                <a:gd name="T4" fmla="*/ 2 w 12"/>
                <a:gd name="T5" fmla="*/ 3 h 20"/>
                <a:gd name="T6" fmla="*/ 8 w 12"/>
                <a:gd name="T7" fmla="*/ 17 h 20"/>
                <a:gd name="T8" fmla="*/ 8 w 12"/>
                <a:gd name="T9" fmla="*/ 17 h 20"/>
                <a:gd name="T10" fmla="*/ 9 w 12"/>
                <a:gd name="T11" fmla="*/ 17 h 20"/>
                <a:gd name="T12" fmla="*/ 9 w 12"/>
                <a:gd name="T13" fmla="*/ 17 h 20"/>
                <a:gd name="T14" fmla="*/ 9 w 12"/>
                <a:gd name="T15" fmla="*/ 17 h 20"/>
                <a:gd name="T16" fmla="*/ 9 w 12"/>
                <a:gd name="T17" fmla="*/ 16 h 20"/>
                <a:gd name="T18" fmla="*/ 4 w 12"/>
                <a:gd name="T19" fmla="*/ 3 h 20"/>
                <a:gd name="T20" fmla="*/ 4 w 12"/>
                <a:gd name="T21" fmla="*/ 3 h 20"/>
                <a:gd name="T22" fmla="*/ 2 w 12"/>
                <a:gd name="T23" fmla="*/ 3 h 20"/>
                <a:gd name="T24" fmla="*/ 4 w 12"/>
                <a:gd name="T25" fmla="*/ 0 h 20"/>
                <a:gd name="T26" fmla="*/ 5 w 12"/>
                <a:gd name="T27" fmla="*/ 0 h 20"/>
                <a:gd name="T28" fmla="*/ 6 w 12"/>
                <a:gd name="T29" fmla="*/ 1 h 20"/>
                <a:gd name="T30" fmla="*/ 12 w 12"/>
                <a:gd name="T31" fmla="*/ 16 h 20"/>
                <a:gd name="T32" fmla="*/ 12 w 12"/>
                <a:gd name="T33" fmla="*/ 17 h 20"/>
                <a:gd name="T34" fmla="*/ 12 w 12"/>
                <a:gd name="T35" fmla="*/ 18 h 20"/>
                <a:gd name="T36" fmla="*/ 9 w 12"/>
                <a:gd name="T37" fmla="*/ 20 h 20"/>
                <a:gd name="T38" fmla="*/ 9 w 12"/>
                <a:gd name="T39" fmla="*/ 20 h 20"/>
                <a:gd name="T40" fmla="*/ 6 w 12"/>
                <a:gd name="T41" fmla="*/ 20 h 20"/>
                <a:gd name="T42" fmla="*/ 5 w 12"/>
                <a:gd name="T43" fmla="*/ 17 h 20"/>
                <a:gd name="T44" fmla="*/ 0 w 12"/>
                <a:gd name="T45" fmla="*/ 4 h 20"/>
                <a:gd name="T46" fmla="*/ 0 w 12"/>
                <a:gd name="T47" fmla="*/ 3 h 20"/>
                <a:gd name="T48" fmla="*/ 0 w 12"/>
                <a:gd name="T49" fmla="*/ 1 h 20"/>
                <a:gd name="T50" fmla="*/ 2 w 12"/>
                <a:gd name="T51" fmla="*/ 0 h 20"/>
                <a:gd name="T52" fmla="*/ 4 w 12"/>
                <a:gd name="T5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" h="20"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9" y="16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close/>
                  <a:moveTo>
                    <a:pt x="4" y="0"/>
                  </a:moveTo>
                  <a:lnTo>
                    <a:pt x="5" y="0"/>
                  </a:lnTo>
                  <a:lnTo>
                    <a:pt x="6" y="1"/>
                  </a:lnTo>
                  <a:lnTo>
                    <a:pt x="12" y="16"/>
                  </a:lnTo>
                  <a:lnTo>
                    <a:pt x="12" y="17"/>
                  </a:lnTo>
                  <a:lnTo>
                    <a:pt x="12" y="18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6" y="20"/>
                  </a:lnTo>
                  <a:lnTo>
                    <a:pt x="5" y="17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103"/>
            <p:cNvSpPr>
              <a:spLocks/>
            </p:cNvSpPr>
            <p:nvPr/>
          </p:nvSpPr>
          <p:spPr bwMode="auto">
            <a:xfrm>
              <a:off x="8107363" y="5089525"/>
              <a:ext cx="20638" cy="19050"/>
            </a:xfrm>
            <a:custGeom>
              <a:avLst/>
              <a:gdLst>
                <a:gd name="T0" fmla="*/ 12 w 13"/>
                <a:gd name="T1" fmla="*/ 0 h 12"/>
                <a:gd name="T2" fmla="*/ 13 w 13"/>
                <a:gd name="T3" fmla="*/ 1 h 12"/>
                <a:gd name="T4" fmla="*/ 13 w 13"/>
                <a:gd name="T5" fmla="*/ 3 h 12"/>
                <a:gd name="T6" fmla="*/ 13 w 13"/>
                <a:gd name="T7" fmla="*/ 4 h 12"/>
                <a:gd name="T8" fmla="*/ 3 w 13"/>
                <a:gd name="T9" fmla="*/ 10 h 12"/>
                <a:gd name="T10" fmla="*/ 3 w 13"/>
                <a:gd name="T11" fmla="*/ 12 h 12"/>
                <a:gd name="T12" fmla="*/ 0 w 13"/>
                <a:gd name="T13" fmla="*/ 10 h 12"/>
                <a:gd name="T14" fmla="*/ 0 w 13"/>
                <a:gd name="T15" fmla="*/ 9 h 12"/>
                <a:gd name="T16" fmla="*/ 2 w 13"/>
                <a:gd name="T17" fmla="*/ 8 h 12"/>
                <a:gd name="T18" fmla="*/ 11 w 13"/>
                <a:gd name="T19" fmla="*/ 1 h 12"/>
                <a:gd name="T20" fmla="*/ 12 w 13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2">
                  <a:moveTo>
                    <a:pt x="12" y="0"/>
                  </a:moveTo>
                  <a:lnTo>
                    <a:pt x="13" y="1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3" y="10"/>
                  </a:lnTo>
                  <a:lnTo>
                    <a:pt x="3" y="12"/>
                  </a:lnTo>
                  <a:lnTo>
                    <a:pt x="0" y="10"/>
                  </a:lnTo>
                  <a:lnTo>
                    <a:pt x="0" y="9"/>
                  </a:lnTo>
                  <a:lnTo>
                    <a:pt x="2" y="8"/>
                  </a:lnTo>
                  <a:lnTo>
                    <a:pt x="11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104"/>
            <p:cNvSpPr>
              <a:spLocks noEditPoints="1"/>
            </p:cNvSpPr>
            <p:nvPr/>
          </p:nvSpPr>
          <p:spPr bwMode="auto">
            <a:xfrm>
              <a:off x="8105776" y="5087938"/>
              <a:ext cx="25400" cy="22225"/>
            </a:xfrm>
            <a:custGeom>
              <a:avLst/>
              <a:gdLst>
                <a:gd name="T0" fmla="*/ 13 w 16"/>
                <a:gd name="T1" fmla="*/ 2 h 14"/>
                <a:gd name="T2" fmla="*/ 13 w 16"/>
                <a:gd name="T3" fmla="*/ 2 h 14"/>
                <a:gd name="T4" fmla="*/ 3 w 16"/>
                <a:gd name="T5" fmla="*/ 10 h 14"/>
                <a:gd name="T6" fmla="*/ 3 w 16"/>
                <a:gd name="T7" fmla="*/ 10 h 14"/>
                <a:gd name="T8" fmla="*/ 3 w 16"/>
                <a:gd name="T9" fmla="*/ 11 h 14"/>
                <a:gd name="T10" fmla="*/ 4 w 16"/>
                <a:gd name="T11" fmla="*/ 11 h 14"/>
                <a:gd name="T12" fmla="*/ 4 w 16"/>
                <a:gd name="T13" fmla="*/ 11 h 14"/>
                <a:gd name="T14" fmla="*/ 13 w 16"/>
                <a:gd name="T15" fmla="*/ 4 h 14"/>
                <a:gd name="T16" fmla="*/ 13 w 16"/>
                <a:gd name="T17" fmla="*/ 4 h 14"/>
                <a:gd name="T18" fmla="*/ 13 w 16"/>
                <a:gd name="T19" fmla="*/ 4 h 14"/>
                <a:gd name="T20" fmla="*/ 13 w 16"/>
                <a:gd name="T21" fmla="*/ 2 h 14"/>
                <a:gd name="T22" fmla="*/ 13 w 16"/>
                <a:gd name="T23" fmla="*/ 0 h 14"/>
                <a:gd name="T24" fmla="*/ 14 w 16"/>
                <a:gd name="T25" fmla="*/ 0 h 14"/>
                <a:gd name="T26" fmla="*/ 16 w 16"/>
                <a:gd name="T27" fmla="*/ 1 h 14"/>
                <a:gd name="T28" fmla="*/ 16 w 16"/>
                <a:gd name="T29" fmla="*/ 4 h 14"/>
                <a:gd name="T30" fmla="*/ 16 w 16"/>
                <a:gd name="T31" fmla="*/ 5 h 14"/>
                <a:gd name="T32" fmla="*/ 14 w 16"/>
                <a:gd name="T33" fmla="*/ 6 h 14"/>
                <a:gd name="T34" fmla="*/ 5 w 16"/>
                <a:gd name="T35" fmla="*/ 13 h 14"/>
                <a:gd name="T36" fmla="*/ 4 w 16"/>
                <a:gd name="T37" fmla="*/ 14 h 14"/>
                <a:gd name="T38" fmla="*/ 4 w 16"/>
                <a:gd name="T39" fmla="*/ 14 h 14"/>
                <a:gd name="T40" fmla="*/ 1 w 16"/>
                <a:gd name="T41" fmla="*/ 14 h 14"/>
                <a:gd name="T42" fmla="*/ 0 w 16"/>
                <a:gd name="T43" fmla="*/ 13 h 14"/>
                <a:gd name="T44" fmla="*/ 0 w 16"/>
                <a:gd name="T45" fmla="*/ 10 h 14"/>
                <a:gd name="T46" fmla="*/ 0 w 16"/>
                <a:gd name="T47" fmla="*/ 9 h 14"/>
                <a:gd name="T48" fmla="*/ 1 w 16"/>
                <a:gd name="T49" fmla="*/ 8 h 14"/>
                <a:gd name="T50" fmla="*/ 11 w 16"/>
                <a:gd name="T51" fmla="*/ 1 h 14"/>
                <a:gd name="T52" fmla="*/ 13 w 16"/>
                <a:gd name="T5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14">
                  <a:moveTo>
                    <a:pt x="13" y="2"/>
                  </a:moveTo>
                  <a:lnTo>
                    <a:pt x="13" y="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2"/>
                  </a:lnTo>
                  <a:close/>
                  <a:moveTo>
                    <a:pt x="13" y="0"/>
                  </a:moveTo>
                  <a:lnTo>
                    <a:pt x="14" y="0"/>
                  </a:lnTo>
                  <a:lnTo>
                    <a:pt x="16" y="1"/>
                  </a:lnTo>
                  <a:lnTo>
                    <a:pt x="16" y="4"/>
                  </a:lnTo>
                  <a:lnTo>
                    <a:pt x="16" y="5"/>
                  </a:lnTo>
                  <a:lnTo>
                    <a:pt x="14" y="6"/>
                  </a:lnTo>
                  <a:lnTo>
                    <a:pt x="5" y="13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1" y="14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0" y="9"/>
                  </a:lnTo>
                  <a:lnTo>
                    <a:pt x="1" y="8"/>
                  </a:lnTo>
                  <a:lnTo>
                    <a:pt x="11" y="1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105"/>
            <p:cNvSpPr>
              <a:spLocks/>
            </p:cNvSpPr>
            <p:nvPr/>
          </p:nvSpPr>
          <p:spPr bwMode="auto">
            <a:xfrm>
              <a:off x="8110538" y="5076825"/>
              <a:ext cx="9525" cy="28575"/>
            </a:xfrm>
            <a:custGeom>
              <a:avLst/>
              <a:gdLst>
                <a:gd name="T0" fmla="*/ 5 w 6"/>
                <a:gd name="T1" fmla="*/ 0 h 18"/>
                <a:gd name="T2" fmla="*/ 6 w 6"/>
                <a:gd name="T3" fmla="*/ 0 h 18"/>
                <a:gd name="T4" fmla="*/ 6 w 6"/>
                <a:gd name="T5" fmla="*/ 1 h 18"/>
                <a:gd name="T6" fmla="*/ 4 w 6"/>
                <a:gd name="T7" fmla="*/ 17 h 18"/>
                <a:gd name="T8" fmla="*/ 4 w 6"/>
                <a:gd name="T9" fmla="*/ 18 h 18"/>
                <a:gd name="T10" fmla="*/ 2 w 6"/>
                <a:gd name="T11" fmla="*/ 18 h 18"/>
                <a:gd name="T12" fmla="*/ 1 w 6"/>
                <a:gd name="T13" fmla="*/ 18 h 18"/>
                <a:gd name="T14" fmla="*/ 0 w 6"/>
                <a:gd name="T15" fmla="*/ 17 h 18"/>
                <a:gd name="T16" fmla="*/ 0 w 6"/>
                <a:gd name="T17" fmla="*/ 16 h 18"/>
                <a:gd name="T18" fmla="*/ 4 w 6"/>
                <a:gd name="T19" fmla="*/ 1 h 18"/>
                <a:gd name="T20" fmla="*/ 4 w 6"/>
                <a:gd name="T21" fmla="*/ 0 h 18"/>
                <a:gd name="T22" fmla="*/ 5 w 6"/>
                <a:gd name="T2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" h="18">
                  <a:moveTo>
                    <a:pt x="5" y="0"/>
                  </a:moveTo>
                  <a:lnTo>
                    <a:pt x="6" y="0"/>
                  </a:lnTo>
                  <a:lnTo>
                    <a:pt x="6" y="1"/>
                  </a:lnTo>
                  <a:lnTo>
                    <a:pt x="4" y="17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1" y="18"/>
                  </a:lnTo>
                  <a:lnTo>
                    <a:pt x="0" y="17"/>
                  </a:lnTo>
                  <a:lnTo>
                    <a:pt x="0" y="16"/>
                  </a:lnTo>
                  <a:lnTo>
                    <a:pt x="4" y="1"/>
                  </a:lnTo>
                  <a:lnTo>
                    <a:pt x="4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106"/>
            <p:cNvSpPr>
              <a:spLocks noEditPoints="1"/>
            </p:cNvSpPr>
            <p:nvPr/>
          </p:nvSpPr>
          <p:spPr bwMode="auto">
            <a:xfrm>
              <a:off x="8107363" y="5075238"/>
              <a:ext cx="17463" cy="33338"/>
            </a:xfrm>
            <a:custGeom>
              <a:avLst/>
              <a:gdLst>
                <a:gd name="T0" fmla="*/ 7 w 11"/>
                <a:gd name="T1" fmla="*/ 2 h 21"/>
                <a:gd name="T2" fmla="*/ 7 w 11"/>
                <a:gd name="T3" fmla="*/ 2 h 21"/>
                <a:gd name="T4" fmla="*/ 3 w 11"/>
                <a:gd name="T5" fmla="*/ 18 h 21"/>
                <a:gd name="T6" fmla="*/ 4 w 11"/>
                <a:gd name="T7" fmla="*/ 18 h 21"/>
                <a:gd name="T8" fmla="*/ 4 w 11"/>
                <a:gd name="T9" fmla="*/ 18 h 21"/>
                <a:gd name="T10" fmla="*/ 4 w 11"/>
                <a:gd name="T11" fmla="*/ 18 h 21"/>
                <a:gd name="T12" fmla="*/ 7 w 11"/>
                <a:gd name="T13" fmla="*/ 2 h 21"/>
                <a:gd name="T14" fmla="*/ 7 w 11"/>
                <a:gd name="T15" fmla="*/ 2 h 21"/>
                <a:gd name="T16" fmla="*/ 7 w 11"/>
                <a:gd name="T17" fmla="*/ 2 h 21"/>
                <a:gd name="T18" fmla="*/ 7 w 11"/>
                <a:gd name="T19" fmla="*/ 0 h 21"/>
                <a:gd name="T20" fmla="*/ 8 w 11"/>
                <a:gd name="T21" fmla="*/ 0 h 21"/>
                <a:gd name="T22" fmla="*/ 10 w 11"/>
                <a:gd name="T23" fmla="*/ 1 h 21"/>
                <a:gd name="T24" fmla="*/ 11 w 11"/>
                <a:gd name="T25" fmla="*/ 2 h 21"/>
                <a:gd name="T26" fmla="*/ 11 w 11"/>
                <a:gd name="T27" fmla="*/ 4 h 21"/>
                <a:gd name="T28" fmla="*/ 7 w 11"/>
                <a:gd name="T29" fmla="*/ 18 h 21"/>
                <a:gd name="T30" fmla="*/ 6 w 11"/>
                <a:gd name="T31" fmla="*/ 19 h 21"/>
                <a:gd name="T32" fmla="*/ 4 w 11"/>
                <a:gd name="T33" fmla="*/ 21 h 21"/>
                <a:gd name="T34" fmla="*/ 3 w 11"/>
                <a:gd name="T35" fmla="*/ 21 h 21"/>
                <a:gd name="T36" fmla="*/ 2 w 11"/>
                <a:gd name="T37" fmla="*/ 19 h 21"/>
                <a:gd name="T38" fmla="*/ 0 w 11"/>
                <a:gd name="T39" fmla="*/ 18 h 21"/>
                <a:gd name="T40" fmla="*/ 0 w 11"/>
                <a:gd name="T41" fmla="*/ 17 h 21"/>
                <a:gd name="T42" fmla="*/ 4 w 11"/>
                <a:gd name="T43" fmla="*/ 2 h 21"/>
                <a:gd name="T44" fmla="*/ 4 w 11"/>
                <a:gd name="T45" fmla="*/ 0 h 21"/>
                <a:gd name="T46" fmla="*/ 7 w 11"/>
                <a:gd name="T4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" h="21">
                  <a:moveTo>
                    <a:pt x="7" y="2"/>
                  </a:moveTo>
                  <a:lnTo>
                    <a:pt x="7" y="2"/>
                  </a:lnTo>
                  <a:lnTo>
                    <a:pt x="3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close/>
                  <a:moveTo>
                    <a:pt x="7" y="0"/>
                  </a:moveTo>
                  <a:lnTo>
                    <a:pt x="8" y="0"/>
                  </a:lnTo>
                  <a:lnTo>
                    <a:pt x="10" y="1"/>
                  </a:lnTo>
                  <a:lnTo>
                    <a:pt x="11" y="2"/>
                  </a:lnTo>
                  <a:lnTo>
                    <a:pt x="11" y="4"/>
                  </a:lnTo>
                  <a:lnTo>
                    <a:pt x="7" y="18"/>
                  </a:lnTo>
                  <a:lnTo>
                    <a:pt x="6" y="19"/>
                  </a:lnTo>
                  <a:lnTo>
                    <a:pt x="4" y="21"/>
                  </a:lnTo>
                  <a:lnTo>
                    <a:pt x="3" y="21"/>
                  </a:lnTo>
                  <a:lnTo>
                    <a:pt x="2" y="19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4" y="2"/>
                  </a:lnTo>
                  <a:lnTo>
                    <a:pt x="4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107"/>
            <p:cNvSpPr>
              <a:spLocks/>
            </p:cNvSpPr>
            <p:nvPr/>
          </p:nvSpPr>
          <p:spPr bwMode="auto">
            <a:xfrm>
              <a:off x="7935913" y="5454650"/>
              <a:ext cx="28575" cy="254000"/>
            </a:xfrm>
            <a:custGeom>
              <a:avLst/>
              <a:gdLst>
                <a:gd name="T0" fmla="*/ 8 w 18"/>
                <a:gd name="T1" fmla="*/ 0 h 160"/>
                <a:gd name="T2" fmla="*/ 9 w 18"/>
                <a:gd name="T3" fmla="*/ 0 h 160"/>
                <a:gd name="T4" fmla="*/ 10 w 18"/>
                <a:gd name="T5" fmla="*/ 2 h 160"/>
                <a:gd name="T6" fmla="*/ 18 w 18"/>
                <a:gd name="T7" fmla="*/ 160 h 160"/>
                <a:gd name="T8" fmla="*/ 1 w 18"/>
                <a:gd name="T9" fmla="*/ 160 h 160"/>
                <a:gd name="T10" fmla="*/ 0 w 18"/>
                <a:gd name="T11" fmla="*/ 160 h 160"/>
                <a:gd name="T12" fmla="*/ 0 w 18"/>
                <a:gd name="T13" fmla="*/ 159 h 160"/>
                <a:gd name="T14" fmla="*/ 0 w 18"/>
                <a:gd name="T15" fmla="*/ 157 h 160"/>
                <a:gd name="T16" fmla="*/ 1 w 18"/>
                <a:gd name="T17" fmla="*/ 156 h 160"/>
                <a:gd name="T18" fmla="*/ 14 w 18"/>
                <a:gd name="T19" fmla="*/ 156 h 160"/>
                <a:gd name="T20" fmla="*/ 6 w 18"/>
                <a:gd name="T21" fmla="*/ 2 h 160"/>
                <a:gd name="T22" fmla="*/ 6 w 18"/>
                <a:gd name="T23" fmla="*/ 0 h 160"/>
                <a:gd name="T24" fmla="*/ 8 w 18"/>
                <a:gd name="T25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160">
                  <a:moveTo>
                    <a:pt x="8" y="0"/>
                  </a:moveTo>
                  <a:lnTo>
                    <a:pt x="9" y="0"/>
                  </a:lnTo>
                  <a:lnTo>
                    <a:pt x="10" y="2"/>
                  </a:lnTo>
                  <a:lnTo>
                    <a:pt x="18" y="160"/>
                  </a:lnTo>
                  <a:lnTo>
                    <a:pt x="1" y="160"/>
                  </a:lnTo>
                  <a:lnTo>
                    <a:pt x="0" y="160"/>
                  </a:lnTo>
                  <a:lnTo>
                    <a:pt x="0" y="159"/>
                  </a:lnTo>
                  <a:lnTo>
                    <a:pt x="0" y="157"/>
                  </a:lnTo>
                  <a:lnTo>
                    <a:pt x="1" y="156"/>
                  </a:lnTo>
                  <a:lnTo>
                    <a:pt x="14" y="156"/>
                  </a:lnTo>
                  <a:lnTo>
                    <a:pt x="6" y="2"/>
                  </a:lnTo>
                  <a:lnTo>
                    <a:pt x="6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108"/>
            <p:cNvSpPr>
              <a:spLocks noEditPoints="1"/>
            </p:cNvSpPr>
            <p:nvPr/>
          </p:nvSpPr>
          <p:spPr bwMode="auto">
            <a:xfrm>
              <a:off x="7932738" y="5451475"/>
              <a:ext cx="33338" cy="258763"/>
            </a:xfrm>
            <a:custGeom>
              <a:avLst/>
              <a:gdLst>
                <a:gd name="T0" fmla="*/ 10 w 21"/>
                <a:gd name="T1" fmla="*/ 4 h 163"/>
                <a:gd name="T2" fmla="*/ 10 w 21"/>
                <a:gd name="T3" fmla="*/ 4 h 163"/>
                <a:gd name="T4" fmla="*/ 10 w 21"/>
                <a:gd name="T5" fmla="*/ 4 h 163"/>
                <a:gd name="T6" fmla="*/ 10 w 21"/>
                <a:gd name="T7" fmla="*/ 8 h 163"/>
                <a:gd name="T8" fmla="*/ 10 w 21"/>
                <a:gd name="T9" fmla="*/ 8 h 163"/>
                <a:gd name="T10" fmla="*/ 17 w 21"/>
                <a:gd name="T11" fmla="*/ 159 h 163"/>
                <a:gd name="T12" fmla="*/ 3 w 21"/>
                <a:gd name="T13" fmla="*/ 159 h 163"/>
                <a:gd name="T14" fmla="*/ 3 w 21"/>
                <a:gd name="T15" fmla="*/ 161 h 163"/>
                <a:gd name="T16" fmla="*/ 3 w 21"/>
                <a:gd name="T17" fmla="*/ 161 h 163"/>
                <a:gd name="T18" fmla="*/ 19 w 21"/>
                <a:gd name="T19" fmla="*/ 161 h 163"/>
                <a:gd name="T20" fmla="*/ 10 w 21"/>
                <a:gd name="T21" fmla="*/ 4 h 163"/>
                <a:gd name="T22" fmla="*/ 10 w 21"/>
                <a:gd name="T23" fmla="*/ 4 h 163"/>
                <a:gd name="T24" fmla="*/ 10 w 21"/>
                <a:gd name="T25" fmla="*/ 4 h 163"/>
                <a:gd name="T26" fmla="*/ 7 w 21"/>
                <a:gd name="T27" fmla="*/ 0 h 163"/>
                <a:gd name="T28" fmla="*/ 8 w 21"/>
                <a:gd name="T29" fmla="*/ 1 h 163"/>
                <a:gd name="T30" fmla="*/ 10 w 21"/>
                <a:gd name="T31" fmla="*/ 1 h 163"/>
                <a:gd name="T32" fmla="*/ 10 w 21"/>
                <a:gd name="T33" fmla="*/ 1 h 163"/>
                <a:gd name="T34" fmla="*/ 12 w 21"/>
                <a:gd name="T35" fmla="*/ 1 h 163"/>
                <a:gd name="T36" fmla="*/ 13 w 21"/>
                <a:gd name="T37" fmla="*/ 4 h 163"/>
                <a:gd name="T38" fmla="*/ 21 w 21"/>
                <a:gd name="T39" fmla="*/ 163 h 163"/>
                <a:gd name="T40" fmla="*/ 3 w 21"/>
                <a:gd name="T41" fmla="*/ 163 h 163"/>
                <a:gd name="T42" fmla="*/ 2 w 21"/>
                <a:gd name="T43" fmla="*/ 163 h 163"/>
                <a:gd name="T44" fmla="*/ 0 w 21"/>
                <a:gd name="T45" fmla="*/ 162 h 163"/>
                <a:gd name="T46" fmla="*/ 0 w 21"/>
                <a:gd name="T47" fmla="*/ 161 h 163"/>
                <a:gd name="T48" fmla="*/ 0 w 21"/>
                <a:gd name="T49" fmla="*/ 158 h 163"/>
                <a:gd name="T50" fmla="*/ 2 w 21"/>
                <a:gd name="T51" fmla="*/ 157 h 163"/>
                <a:gd name="T52" fmla="*/ 3 w 21"/>
                <a:gd name="T53" fmla="*/ 157 h 163"/>
                <a:gd name="T54" fmla="*/ 15 w 21"/>
                <a:gd name="T55" fmla="*/ 157 h 163"/>
                <a:gd name="T56" fmla="*/ 7 w 21"/>
                <a:gd name="T57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" h="163">
                  <a:moveTo>
                    <a:pt x="10" y="4"/>
                  </a:moveTo>
                  <a:lnTo>
                    <a:pt x="10" y="4"/>
                  </a:lnTo>
                  <a:lnTo>
                    <a:pt x="10" y="4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7" y="159"/>
                  </a:lnTo>
                  <a:lnTo>
                    <a:pt x="3" y="159"/>
                  </a:lnTo>
                  <a:lnTo>
                    <a:pt x="3" y="161"/>
                  </a:lnTo>
                  <a:lnTo>
                    <a:pt x="3" y="161"/>
                  </a:lnTo>
                  <a:lnTo>
                    <a:pt x="19" y="161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close/>
                  <a:moveTo>
                    <a:pt x="7" y="0"/>
                  </a:moveTo>
                  <a:lnTo>
                    <a:pt x="8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2" y="1"/>
                  </a:lnTo>
                  <a:lnTo>
                    <a:pt x="13" y="4"/>
                  </a:lnTo>
                  <a:lnTo>
                    <a:pt x="21" y="163"/>
                  </a:lnTo>
                  <a:lnTo>
                    <a:pt x="3" y="163"/>
                  </a:lnTo>
                  <a:lnTo>
                    <a:pt x="2" y="163"/>
                  </a:lnTo>
                  <a:lnTo>
                    <a:pt x="0" y="162"/>
                  </a:lnTo>
                  <a:lnTo>
                    <a:pt x="0" y="161"/>
                  </a:lnTo>
                  <a:lnTo>
                    <a:pt x="0" y="158"/>
                  </a:lnTo>
                  <a:lnTo>
                    <a:pt x="2" y="157"/>
                  </a:lnTo>
                  <a:lnTo>
                    <a:pt x="3" y="157"/>
                  </a:lnTo>
                  <a:lnTo>
                    <a:pt x="15" y="157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109"/>
            <p:cNvSpPr>
              <a:spLocks/>
            </p:cNvSpPr>
            <p:nvPr/>
          </p:nvSpPr>
          <p:spPr bwMode="auto">
            <a:xfrm>
              <a:off x="7966076" y="5454650"/>
              <a:ext cx="42863" cy="252413"/>
            </a:xfrm>
            <a:custGeom>
              <a:avLst/>
              <a:gdLst>
                <a:gd name="T0" fmla="*/ 2 w 27"/>
                <a:gd name="T1" fmla="*/ 0 h 159"/>
                <a:gd name="T2" fmla="*/ 3 w 27"/>
                <a:gd name="T3" fmla="*/ 0 h 159"/>
                <a:gd name="T4" fmla="*/ 4 w 27"/>
                <a:gd name="T5" fmla="*/ 2 h 159"/>
                <a:gd name="T6" fmla="*/ 4 w 27"/>
                <a:gd name="T7" fmla="*/ 7 h 159"/>
                <a:gd name="T8" fmla="*/ 4 w 27"/>
                <a:gd name="T9" fmla="*/ 19 h 159"/>
                <a:gd name="T10" fmla="*/ 4 w 27"/>
                <a:gd name="T11" fmla="*/ 37 h 159"/>
                <a:gd name="T12" fmla="*/ 6 w 27"/>
                <a:gd name="T13" fmla="*/ 59 h 159"/>
                <a:gd name="T14" fmla="*/ 7 w 27"/>
                <a:gd name="T15" fmla="*/ 82 h 159"/>
                <a:gd name="T16" fmla="*/ 7 w 27"/>
                <a:gd name="T17" fmla="*/ 105 h 159"/>
                <a:gd name="T18" fmla="*/ 8 w 27"/>
                <a:gd name="T19" fmla="*/ 126 h 159"/>
                <a:gd name="T20" fmla="*/ 10 w 27"/>
                <a:gd name="T21" fmla="*/ 138 h 159"/>
                <a:gd name="T22" fmla="*/ 11 w 27"/>
                <a:gd name="T23" fmla="*/ 147 h 159"/>
                <a:gd name="T24" fmla="*/ 11 w 27"/>
                <a:gd name="T25" fmla="*/ 152 h 159"/>
                <a:gd name="T26" fmla="*/ 13 w 27"/>
                <a:gd name="T27" fmla="*/ 154 h 159"/>
                <a:gd name="T28" fmla="*/ 17 w 27"/>
                <a:gd name="T29" fmla="*/ 154 h 159"/>
                <a:gd name="T30" fmla="*/ 21 w 27"/>
                <a:gd name="T31" fmla="*/ 155 h 159"/>
                <a:gd name="T32" fmla="*/ 24 w 27"/>
                <a:gd name="T33" fmla="*/ 155 h 159"/>
                <a:gd name="T34" fmla="*/ 25 w 27"/>
                <a:gd name="T35" fmla="*/ 155 h 159"/>
                <a:gd name="T36" fmla="*/ 27 w 27"/>
                <a:gd name="T37" fmla="*/ 155 h 159"/>
                <a:gd name="T38" fmla="*/ 27 w 27"/>
                <a:gd name="T39" fmla="*/ 156 h 159"/>
                <a:gd name="T40" fmla="*/ 27 w 27"/>
                <a:gd name="T41" fmla="*/ 157 h 159"/>
                <a:gd name="T42" fmla="*/ 25 w 27"/>
                <a:gd name="T43" fmla="*/ 157 h 159"/>
                <a:gd name="T44" fmla="*/ 24 w 27"/>
                <a:gd name="T45" fmla="*/ 159 h 159"/>
                <a:gd name="T46" fmla="*/ 24 w 27"/>
                <a:gd name="T47" fmla="*/ 159 h 159"/>
                <a:gd name="T48" fmla="*/ 21 w 27"/>
                <a:gd name="T49" fmla="*/ 157 h 159"/>
                <a:gd name="T50" fmla="*/ 19 w 27"/>
                <a:gd name="T51" fmla="*/ 157 h 159"/>
                <a:gd name="T52" fmla="*/ 15 w 27"/>
                <a:gd name="T53" fmla="*/ 157 h 159"/>
                <a:gd name="T54" fmla="*/ 11 w 27"/>
                <a:gd name="T55" fmla="*/ 156 h 159"/>
                <a:gd name="T56" fmla="*/ 8 w 27"/>
                <a:gd name="T57" fmla="*/ 155 h 159"/>
                <a:gd name="T58" fmla="*/ 8 w 27"/>
                <a:gd name="T59" fmla="*/ 152 h 159"/>
                <a:gd name="T60" fmla="*/ 7 w 27"/>
                <a:gd name="T61" fmla="*/ 151 h 159"/>
                <a:gd name="T62" fmla="*/ 7 w 27"/>
                <a:gd name="T63" fmla="*/ 148 h 159"/>
                <a:gd name="T64" fmla="*/ 7 w 27"/>
                <a:gd name="T65" fmla="*/ 146 h 159"/>
                <a:gd name="T66" fmla="*/ 6 w 27"/>
                <a:gd name="T67" fmla="*/ 138 h 159"/>
                <a:gd name="T68" fmla="*/ 6 w 27"/>
                <a:gd name="T69" fmla="*/ 127 h 159"/>
                <a:gd name="T70" fmla="*/ 4 w 27"/>
                <a:gd name="T71" fmla="*/ 104 h 159"/>
                <a:gd name="T72" fmla="*/ 3 w 27"/>
                <a:gd name="T73" fmla="*/ 76 h 159"/>
                <a:gd name="T74" fmla="*/ 2 w 27"/>
                <a:gd name="T75" fmla="*/ 54 h 159"/>
                <a:gd name="T76" fmla="*/ 2 w 27"/>
                <a:gd name="T77" fmla="*/ 34 h 159"/>
                <a:gd name="T78" fmla="*/ 0 w 27"/>
                <a:gd name="T79" fmla="*/ 17 h 159"/>
                <a:gd name="T80" fmla="*/ 0 w 27"/>
                <a:gd name="T81" fmla="*/ 6 h 159"/>
                <a:gd name="T82" fmla="*/ 0 w 27"/>
                <a:gd name="T83" fmla="*/ 2 h 159"/>
                <a:gd name="T84" fmla="*/ 0 w 27"/>
                <a:gd name="T85" fmla="*/ 2 h 159"/>
                <a:gd name="T86" fmla="*/ 0 w 27"/>
                <a:gd name="T87" fmla="*/ 0 h 159"/>
                <a:gd name="T88" fmla="*/ 2 w 27"/>
                <a:gd name="T89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7" h="159">
                  <a:moveTo>
                    <a:pt x="2" y="0"/>
                  </a:moveTo>
                  <a:lnTo>
                    <a:pt x="3" y="0"/>
                  </a:lnTo>
                  <a:lnTo>
                    <a:pt x="4" y="2"/>
                  </a:lnTo>
                  <a:lnTo>
                    <a:pt x="4" y="7"/>
                  </a:lnTo>
                  <a:lnTo>
                    <a:pt x="4" y="19"/>
                  </a:lnTo>
                  <a:lnTo>
                    <a:pt x="4" y="37"/>
                  </a:lnTo>
                  <a:lnTo>
                    <a:pt x="6" y="59"/>
                  </a:lnTo>
                  <a:lnTo>
                    <a:pt x="7" y="82"/>
                  </a:lnTo>
                  <a:lnTo>
                    <a:pt x="7" y="105"/>
                  </a:lnTo>
                  <a:lnTo>
                    <a:pt x="8" y="126"/>
                  </a:lnTo>
                  <a:lnTo>
                    <a:pt x="10" y="138"/>
                  </a:lnTo>
                  <a:lnTo>
                    <a:pt x="11" y="147"/>
                  </a:lnTo>
                  <a:lnTo>
                    <a:pt x="11" y="152"/>
                  </a:lnTo>
                  <a:lnTo>
                    <a:pt x="13" y="154"/>
                  </a:lnTo>
                  <a:lnTo>
                    <a:pt x="17" y="154"/>
                  </a:lnTo>
                  <a:lnTo>
                    <a:pt x="21" y="155"/>
                  </a:lnTo>
                  <a:lnTo>
                    <a:pt x="24" y="155"/>
                  </a:lnTo>
                  <a:lnTo>
                    <a:pt x="25" y="155"/>
                  </a:lnTo>
                  <a:lnTo>
                    <a:pt x="27" y="155"/>
                  </a:lnTo>
                  <a:lnTo>
                    <a:pt x="27" y="156"/>
                  </a:lnTo>
                  <a:lnTo>
                    <a:pt x="27" y="157"/>
                  </a:lnTo>
                  <a:lnTo>
                    <a:pt x="25" y="157"/>
                  </a:lnTo>
                  <a:lnTo>
                    <a:pt x="24" y="159"/>
                  </a:lnTo>
                  <a:lnTo>
                    <a:pt x="24" y="159"/>
                  </a:lnTo>
                  <a:lnTo>
                    <a:pt x="21" y="157"/>
                  </a:lnTo>
                  <a:lnTo>
                    <a:pt x="19" y="157"/>
                  </a:lnTo>
                  <a:lnTo>
                    <a:pt x="15" y="157"/>
                  </a:lnTo>
                  <a:lnTo>
                    <a:pt x="11" y="156"/>
                  </a:lnTo>
                  <a:lnTo>
                    <a:pt x="8" y="155"/>
                  </a:lnTo>
                  <a:lnTo>
                    <a:pt x="8" y="152"/>
                  </a:lnTo>
                  <a:lnTo>
                    <a:pt x="7" y="151"/>
                  </a:lnTo>
                  <a:lnTo>
                    <a:pt x="7" y="148"/>
                  </a:lnTo>
                  <a:lnTo>
                    <a:pt x="7" y="146"/>
                  </a:lnTo>
                  <a:lnTo>
                    <a:pt x="6" y="138"/>
                  </a:lnTo>
                  <a:lnTo>
                    <a:pt x="6" y="127"/>
                  </a:lnTo>
                  <a:lnTo>
                    <a:pt x="4" y="104"/>
                  </a:lnTo>
                  <a:lnTo>
                    <a:pt x="3" y="76"/>
                  </a:lnTo>
                  <a:lnTo>
                    <a:pt x="2" y="54"/>
                  </a:lnTo>
                  <a:lnTo>
                    <a:pt x="2" y="34"/>
                  </a:lnTo>
                  <a:lnTo>
                    <a:pt x="0" y="17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2110"/>
            <p:cNvSpPr>
              <a:spLocks noEditPoints="1"/>
            </p:cNvSpPr>
            <p:nvPr/>
          </p:nvSpPr>
          <p:spPr bwMode="auto">
            <a:xfrm>
              <a:off x="7964488" y="5453063"/>
              <a:ext cx="46038" cy="255588"/>
            </a:xfrm>
            <a:custGeom>
              <a:avLst/>
              <a:gdLst>
                <a:gd name="T0" fmla="*/ 3 w 29"/>
                <a:gd name="T1" fmla="*/ 3 h 161"/>
                <a:gd name="T2" fmla="*/ 3 w 29"/>
                <a:gd name="T3" fmla="*/ 5 h 161"/>
                <a:gd name="T4" fmla="*/ 4 w 29"/>
                <a:gd name="T5" fmla="*/ 33 h 161"/>
                <a:gd name="T6" fmla="*/ 5 w 29"/>
                <a:gd name="T7" fmla="*/ 77 h 161"/>
                <a:gd name="T8" fmla="*/ 8 w 29"/>
                <a:gd name="T9" fmla="*/ 128 h 161"/>
                <a:gd name="T10" fmla="*/ 9 w 29"/>
                <a:gd name="T11" fmla="*/ 147 h 161"/>
                <a:gd name="T12" fmla="*/ 9 w 29"/>
                <a:gd name="T13" fmla="*/ 152 h 161"/>
                <a:gd name="T14" fmla="*/ 11 w 29"/>
                <a:gd name="T15" fmla="*/ 153 h 161"/>
                <a:gd name="T16" fmla="*/ 14 w 29"/>
                <a:gd name="T17" fmla="*/ 156 h 161"/>
                <a:gd name="T18" fmla="*/ 22 w 29"/>
                <a:gd name="T19" fmla="*/ 157 h 161"/>
                <a:gd name="T20" fmla="*/ 26 w 29"/>
                <a:gd name="T21" fmla="*/ 157 h 161"/>
                <a:gd name="T22" fmla="*/ 26 w 29"/>
                <a:gd name="T23" fmla="*/ 157 h 161"/>
                <a:gd name="T24" fmla="*/ 25 w 29"/>
                <a:gd name="T25" fmla="*/ 157 h 161"/>
                <a:gd name="T26" fmla="*/ 24 w 29"/>
                <a:gd name="T27" fmla="*/ 157 h 161"/>
                <a:gd name="T28" fmla="*/ 17 w 29"/>
                <a:gd name="T29" fmla="*/ 156 h 161"/>
                <a:gd name="T30" fmla="*/ 11 w 29"/>
                <a:gd name="T31" fmla="*/ 155 h 161"/>
                <a:gd name="T32" fmla="*/ 11 w 29"/>
                <a:gd name="T33" fmla="*/ 153 h 161"/>
                <a:gd name="T34" fmla="*/ 9 w 29"/>
                <a:gd name="T35" fmla="*/ 148 h 161"/>
                <a:gd name="T36" fmla="*/ 9 w 29"/>
                <a:gd name="T37" fmla="*/ 136 h 161"/>
                <a:gd name="T38" fmla="*/ 7 w 29"/>
                <a:gd name="T39" fmla="*/ 106 h 161"/>
                <a:gd name="T40" fmla="*/ 5 w 29"/>
                <a:gd name="T41" fmla="*/ 62 h 161"/>
                <a:gd name="T42" fmla="*/ 4 w 29"/>
                <a:gd name="T43" fmla="*/ 21 h 161"/>
                <a:gd name="T44" fmla="*/ 4 w 29"/>
                <a:gd name="T45" fmla="*/ 3 h 161"/>
                <a:gd name="T46" fmla="*/ 4 w 29"/>
                <a:gd name="T47" fmla="*/ 3 h 161"/>
                <a:gd name="T48" fmla="*/ 3 w 29"/>
                <a:gd name="T49" fmla="*/ 3 h 161"/>
                <a:gd name="T50" fmla="*/ 3 w 29"/>
                <a:gd name="T51" fmla="*/ 0 h 161"/>
                <a:gd name="T52" fmla="*/ 5 w 29"/>
                <a:gd name="T53" fmla="*/ 0 h 161"/>
                <a:gd name="T54" fmla="*/ 7 w 29"/>
                <a:gd name="T55" fmla="*/ 3 h 161"/>
                <a:gd name="T56" fmla="*/ 7 w 29"/>
                <a:gd name="T57" fmla="*/ 20 h 161"/>
                <a:gd name="T58" fmla="*/ 8 w 29"/>
                <a:gd name="T59" fmla="*/ 60 h 161"/>
                <a:gd name="T60" fmla="*/ 11 w 29"/>
                <a:gd name="T61" fmla="*/ 106 h 161"/>
                <a:gd name="T62" fmla="*/ 12 w 29"/>
                <a:gd name="T63" fmla="*/ 136 h 161"/>
                <a:gd name="T64" fmla="*/ 13 w 29"/>
                <a:gd name="T65" fmla="*/ 148 h 161"/>
                <a:gd name="T66" fmla="*/ 13 w 29"/>
                <a:gd name="T67" fmla="*/ 152 h 161"/>
                <a:gd name="T68" fmla="*/ 18 w 29"/>
                <a:gd name="T69" fmla="*/ 153 h 161"/>
                <a:gd name="T70" fmla="*/ 24 w 29"/>
                <a:gd name="T71" fmla="*/ 155 h 161"/>
                <a:gd name="T72" fmla="*/ 26 w 29"/>
                <a:gd name="T73" fmla="*/ 155 h 161"/>
                <a:gd name="T74" fmla="*/ 28 w 29"/>
                <a:gd name="T75" fmla="*/ 155 h 161"/>
                <a:gd name="T76" fmla="*/ 29 w 29"/>
                <a:gd name="T77" fmla="*/ 157 h 161"/>
                <a:gd name="T78" fmla="*/ 29 w 29"/>
                <a:gd name="T79" fmla="*/ 158 h 161"/>
                <a:gd name="T80" fmla="*/ 26 w 29"/>
                <a:gd name="T81" fmla="*/ 161 h 161"/>
                <a:gd name="T82" fmla="*/ 25 w 29"/>
                <a:gd name="T83" fmla="*/ 161 h 161"/>
                <a:gd name="T84" fmla="*/ 20 w 29"/>
                <a:gd name="T85" fmla="*/ 160 h 161"/>
                <a:gd name="T86" fmla="*/ 12 w 29"/>
                <a:gd name="T87" fmla="*/ 158 h 161"/>
                <a:gd name="T88" fmla="*/ 9 w 29"/>
                <a:gd name="T89" fmla="*/ 156 h 161"/>
                <a:gd name="T90" fmla="*/ 7 w 29"/>
                <a:gd name="T91" fmla="*/ 155 h 161"/>
                <a:gd name="T92" fmla="*/ 7 w 29"/>
                <a:gd name="T93" fmla="*/ 149 h 161"/>
                <a:gd name="T94" fmla="*/ 5 w 29"/>
                <a:gd name="T95" fmla="*/ 139 h 161"/>
                <a:gd name="T96" fmla="*/ 3 w 29"/>
                <a:gd name="T97" fmla="*/ 105 h 161"/>
                <a:gd name="T98" fmla="*/ 1 w 29"/>
                <a:gd name="T99" fmla="*/ 55 h 161"/>
                <a:gd name="T100" fmla="*/ 0 w 29"/>
                <a:gd name="T101" fmla="*/ 18 h 161"/>
                <a:gd name="T102" fmla="*/ 0 w 29"/>
                <a:gd name="T103" fmla="*/ 3 h 161"/>
                <a:gd name="T104" fmla="*/ 0 w 29"/>
                <a:gd name="T105" fmla="*/ 1 h 161"/>
                <a:gd name="T106" fmla="*/ 3 w 29"/>
                <a:gd name="T10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161">
                  <a:moveTo>
                    <a:pt x="3" y="3"/>
                  </a:moveTo>
                  <a:lnTo>
                    <a:pt x="3" y="3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16"/>
                  </a:lnTo>
                  <a:lnTo>
                    <a:pt x="4" y="33"/>
                  </a:lnTo>
                  <a:lnTo>
                    <a:pt x="4" y="54"/>
                  </a:lnTo>
                  <a:lnTo>
                    <a:pt x="5" y="77"/>
                  </a:lnTo>
                  <a:lnTo>
                    <a:pt x="7" y="105"/>
                  </a:lnTo>
                  <a:lnTo>
                    <a:pt x="8" y="128"/>
                  </a:lnTo>
                  <a:lnTo>
                    <a:pt x="8" y="139"/>
                  </a:lnTo>
                  <a:lnTo>
                    <a:pt x="9" y="147"/>
                  </a:lnTo>
                  <a:lnTo>
                    <a:pt x="9" y="149"/>
                  </a:lnTo>
                  <a:lnTo>
                    <a:pt x="9" y="152"/>
                  </a:lnTo>
                  <a:lnTo>
                    <a:pt x="11" y="153"/>
                  </a:lnTo>
                  <a:lnTo>
                    <a:pt x="11" y="153"/>
                  </a:lnTo>
                  <a:lnTo>
                    <a:pt x="11" y="155"/>
                  </a:lnTo>
                  <a:lnTo>
                    <a:pt x="14" y="156"/>
                  </a:lnTo>
                  <a:lnTo>
                    <a:pt x="18" y="157"/>
                  </a:lnTo>
                  <a:lnTo>
                    <a:pt x="22" y="157"/>
                  </a:lnTo>
                  <a:lnTo>
                    <a:pt x="25" y="157"/>
                  </a:lnTo>
                  <a:lnTo>
                    <a:pt x="26" y="157"/>
                  </a:lnTo>
                  <a:lnTo>
                    <a:pt x="26" y="157"/>
                  </a:lnTo>
                  <a:lnTo>
                    <a:pt x="26" y="157"/>
                  </a:lnTo>
                  <a:lnTo>
                    <a:pt x="25" y="157"/>
                  </a:lnTo>
                  <a:lnTo>
                    <a:pt x="25" y="157"/>
                  </a:lnTo>
                  <a:lnTo>
                    <a:pt x="25" y="157"/>
                  </a:lnTo>
                  <a:lnTo>
                    <a:pt x="24" y="157"/>
                  </a:lnTo>
                  <a:lnTo>
                    <a:pt x="21" y="157"/>
                  </a:lnTo>
                  <a:lnTo>
                    <a:pt x="17" y="156"/>
                  </a:lnTo>
                  <a:lnTo>
                    <a:pt x="14" y="156"/>
                  </a:lnTo>
                  <a:lnTo>
                    <a:pt x="11" y="155"/>
                  </a:lnTo>
                  <a:lnTo>
                    <a:pt x="11" y="153"/>
                  </a:lnTo>
                  <a:lnTo>
                    <a:pt x="11" y="153"/>
                  </a:lnTo>
                  <a:lnTo>
                    <a:pt x="11" y="152"/>
                  </a:lnTo>
                  <a:lnTo>
                    <a:pt x="9" y="148"/>
                  </a:lnTo>
                  <a:lnTo>
                    <a:pt x="9" y="144"/>
                  </a:lnTo>
                  <a:lnTo>
                    <a:pt x="9" y="136"/>
                  </a:lnTo>
                  <a:lnTo>
                    <a:pt x="8" y="127"/>
                  </a:lnTo>
                  <a:lnTo>
                    <a:pt x="7" y="106"/>
                  </a:lnTo>
                  <a:lnTo>
                    <a:pt x="5" y="84"/>
                  </a:lnTo>
                  <a:lnTo>
                    <a:pt x="5" y="62"/>
                  </a:lnTo>
                  <a:lnTo>
                    <a:pt x="4" y="39"/>
                  </a:lnTo>
                  <a:lnTo>
                    <a:pt x="4" y="21"/>
                  </a:lnTo>
                  <a:lnTo>
                    <a:pt x="4" y="9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3" y="3"/>
                  </a:lnTo>
                  <a:lnTo>
                    <a:pt x="3" y="3"/>
                  </a:lnTo>
                  <a:close/>
                  <a:moveTo>
                    <a:pt x="3" y="0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7" y="1"/>
                  </a:lnTo>
                  <a:lnTo>
                    <a:pt x="7" y="3"/>
                  </a:lnTo>
                  <a:lnTo>
                    <a:pt x="7" y="8"/>
                  </a:lnTo>
                  <a:lnTo>
                    <a:pt x="7" y="20"/>
                  </a:lnTo>
                  <a:lnTo>
                    <a:pt x="8" y="38"/>
                  </a:lnTo>
                  <a:lnTo>
                    <a:pt x="8" y="60"/>
                  </a:lnTo>
                  <a:lnTo>
                    <a:pt x="9" y="83"/>
                  </a:lnTo>
                  <a:lnTo>
                    <a:pt x="11" y="106"/>
                  </a:lnTo>
                  <a:lnTo>
                    <a:pt x="11" y="127"/>
                  </a:lnTo>
                  <a:lnTo>
                    <a:pt x="12" y="136"/>
                  </a:lnTo>
                  <a:lnTo>
                    <a:pt x="12" y="144"/>
                  </a:lnTo>
                  <a:lnTo>
                    <a:pt x="13" y="148"/>
                  </a:lnTo>
                  <a:lnTo>
                    <a:pt x="13" y="151"/>
                  </a:lnTo>
                  <a:lnTo>
                    <a:pt x="13" y="152"/>
                  </a:lnTo>
                  <a:lnTo>
                    <a:pt x="16" y="153"/>
                  </a:lnTo>
                  <a:lnTo>
                    <a:pt x="18" y="153"/>
                  </a:lnTo>
                  <a:lnTo>
                    <a:pt x="21" y="153"/>
                  </a:lnTo>
                  <a:lnTo>
                    <a:pt x="24" y="155"/>
                  </a:lnTo>
                  <a:lnTo>
                    <a:pt x="25" y="155"/>
                  </a:lnTo>
                  <a:lnTo>
                    <a:pt x="26" y="155"/>
                  </a:lnTo>
                  <a:lnTo>
                    <a:pt x="26" y="155"/>
                  </a:lnTo>
                  <a:lnTo>
                    <a:pt x="28" y="155"/>
                  </a:lnTo>
                  <a:lnTo>
                    <a:pt x="29" y="156"/>
                  </a:lnTo>
                  <a:lnTo>
                    <a:pt x="29" y="157"/>
                  </a:lnTo>
                  <a:lnTo>
                    <a:pt x="29" y="157"/>
                  </a:lnTo>
                  <a:lnTo>
                    <a:pt x="29" y="158"/>
                  </a:lnTo>
                  <a:lnTo>
                    <a:pt x="28" y="160"/>
                  </a:lnTo>
                  <a:lnTo>
                    <a:pt x="26" y="161"/>
                  </a:lnTo>
                  <a:lnTo>
                    <a:pt x="25" y="161"/>
                  </a:lnTo>
                  <a:lnTo>
                    <a:pt x="25" y="161"/>
                  </a:lnTo>
                  <a:lnTo>
                    <a:pt x="22" y="161"/>
                  </a:lnTo>
                  <a:lnTo>
                    <a:pt x="20" y="160"/>
                  </a:lnTo>
                  <a:lnTo>
                    <a:pt x="16" y="160"/>
                  </a:lnTo>
                  <a:lnTo>
                    <a:pt x="12" y="158"/>
                  </a:lnTo>
                  <a:lnTo>
                    <a:pt x="8" y="157"/>
                  </a:lnTo>
                  <a:lnTo>
                    <a:pt x="9" y="156"/>
                  </a:lnTo>
                  <a:lnTo>
                    <a:pt x="8" y="156"/>
                  </a:lnTo>
                  <a:lnTo>
                    <a:pt x="7" y="155"/>
                  </a:lnTo>
                  <a:lnTo>
                    <a:pt x="7" y="152"/>
                  </a:lnTo>
                  <a:lnTo>
                    <a:pt x="7" y="149"/>
                  </a:lnTo>
                  <a:lnTo>
                    <a:pt x="5" y="147"/>
                  </a:lnTo>
                  <a:lnTo>
                    <a:pt x="5" y="139"/>
                  </a:lnTo>
                  <a:lnTo>
                    <a:pt x="4" y="128"/>
                  </a:lnTo>
                  <a:lnTo>
                    <a:pt x="3" y="105"/>
                  </a:lnTo>
                  <a:lnTo>
                    <a:pt x="1" y="77"/>
                  </a:lnTo>
                  <a:lnTo>
                    <a:pt x="1" y="55"/>
                  </a:lnTo>
                  <a:lnTo>
                    <a:pt x="0" y="35"/>
                  </a:lnTo>
                  <a:lnTo>
                    <a:pt x="0" y="18"/>
                  </a:lnTo>
                  <a:lnTo>
                    <a:pt x="0" y="7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5" name="组合 47"/>
          <p:cNvGrpSpPr/>
          <p:nvPr/>
        </p:nvGrpSpPr>
        <p:grpSpPr>
          <a:xfrm>
            <a:off x="813861" y="614228"/>
            <a:ext cx="1135699" cy="1870191"/>
            <a:chOff x="6202533" y="114992"/>
            <a:chExt cx="1734829" cy="2855917"/>
          </a:xfrm>
        </p:grpSpPr>
        <p:sp>
          <p:nvSpPr>
            <p:cNvPr id="49" name="任意多边形 48"/>
            <p:cNvSpPr/>
            <p:nvPr/>
          </p:nvSpPr>
          <p:spPr>
            <a:xfrm>
              <a:off x="7049356" y="1357744"/>
              <a:ext cx="888006" cy="1613165"/>
            </a:xfrm>
            <a:custGeom>
              <a:avLst/>
              <a:gdLst>
                <a:gd name="connsiteX0" fmla="*/ 71990 w 842245"/>
                <a:gd name="connsiteY0" fmla="*/ 2937164 h 2937164"/>
                <a:gd name="connsiteX1" fmla="*/ 71990 w 842245"/>
                <a:gd name="connsiteY1" fmla="*/ 2438400 h 2937164"/>
                <a:gd name="connsiteX2" fmla="*/ 820135 w 842245"/>
                <a:gd name="connsiteY2" fmla="*/ 1034473 h 2937164"/>
                <a:gd name="connsiteX3" fmla="*/ 570753 w 842245"/>
                <a:gd name="connsiteY3" fmla="*/ 0 h 2937164"/>
                <a:gd name="connsiteX0" fmla="*/ 3882319 w 3882319"/>
                <a:gd name="connsiteY0" fmla="*/ 2726966 h 2726966"/>
                <a:gd name="connsiteX1" fmla="*/ 124809 w 3882319"/>
                <a:gd name="connsiteY1" fmla="*/ 2438400 h 2726966"/>
                <a:gd name="connsiteX2" fmla="*/ 872954 w 3882319"/>
                <a:gd name="connsiteY2" fmla="*/ 1034473 h 2726966"/>
                <a:gd name="connsiteX3" fmla="*/ 623572 w 3882319"/>
                <a:gd name="connsiteY3" fmla="*/ 0 h 2726966"/>
                <a:gd name="connsiteX0" fmla="*/ 3258746 w 3258746"/>
                <a:gd name="connsiteY0" fmla="*/ 2726966 h 2726966"/>
                <a:gd name="connsiteX1" fmla="*/ 1010158 w 3258746"/>
                <a:gd name="connsiteY1" fmla="*/ 2260541 h 2726966"/>
                <a:gd name="connsiteX2" fmla="*/ 249381 w 3258746"/>
                <a:gd name="connsiteY2" fmla="*/ 1034473 h 2726966"/>
                <a:gd name="connsiteX3" fmla="*/ -1 w 3258746"/>
                <a:gd name="connsiteY3" fmla="*/ 0 h 2726966"/>
                <a:gd name="connsiteX0" fmla="*/ 2844533 w 2844533"/>
                <a:gd name="connsiteY0" fmla="*/ 2823980 h 2823980"/>
                <a:gd name="connsiteX1" fmla="*/ 1010158 w 2844533"/>
                <a:gd name="connsiteY1" fmla="*/ 2260541 h 2823980"/>
                <a:gd name="connsiteX2" fmla="*/ 249381 w 2844533"/>
                <a:gd name="connsiteY2" fmla="*/ 1034473 h 2823980"/>
                <a:gd name="connsiteX3" fmla="*/ -1 w 2844533"/>
                <a:gd name="connsiteY3" fmla="*/ 0 h 282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4533" h="2823980">
                  <a:moveTo>
                    <a:pt x="2844533" y="2823980"/>
                  </a:moveTo>
                  <a:cubicBezTo>
                    <a:pt x="2782187" y="2733155"/>
                    <a:pt x="1442683" y="2558792"/>
                    <a:pt x="1010158" y="2260541"/>
                  </a:cubicBezTo>
                  <a:cubicBezTo>
                    <a:pt x="577633" y="1962290"/>
                    <a:pt x="417741" y="1411230"/>
                    <a:pt x="249381" y="1034473"/>
                  </a:cubicBezTo>
                  <a:cubicBezTo>
                    <a:pt x="81021" y="657716"/>
                    <a:pt x="166253" y="314036"/>
                    <a:pt x="-1" y="0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rot="20875152">
              <a:off x="6202533" y="114992"/>
              <a:ext cx="1372736" cy="1612327"/>
            </a:xfrm>
            <a:prstGeom prst="ellipse">
              <a:avLst/>
            </a:prstGeom>
            <a:blipFill>
              <a:blip r:embed="rId3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lum bright="9000" contrast="20000"/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5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</a:t>
              </a:r>
            </a:p>
          </p:txBody>
        </p:sp>
      </p:grpSp>
      <p:grpSp>
        <p:nvGrpSpPr>
          <p:cNvPr id="48" name="组合 51"/>
          <p:cNvGrpSpPr/>
          <p:nvPr/>
        </p:nvGrpSpPr>
        <p:grpSpPr>
          <a:xfrm rot="1181140">
            <a:off x="1549504" y="404459"/>
            <a:ext cx="898655" cy="2077432"/>
            <a:chOff x="6202534" y="114992"/>
            <a:chExt cx="1372734" cy="3172388"/>
          </a:xfrm>
        </p:grpSpPr>
        <p:sp>
          <p:nvSpPr>
            <p:cNvPr id="53" name="任意多边形 52"/>
            <p:cNvSpPr/>
            <p:nvPr/>
          </p:nvSpPr>
          <p:spPr>
            <a:xfrm>
              <a:off x="6932994" y="1357746"/>
              <a:ext cx="437154" cy="1929634"/>
            </a:xfrm>
            <a:custGeom>
              <a:avLst/>
              <a:gdLst>
                <a:gd name="connsiteX0" fmla="*/ 71990 w 842245"/>
                <a:gd name="connsiteY0" fmla="*/ 2937164 h 2937164"/>
                <a:gd name="connsiteX1" fmla="*/ 71990 w 842245"/>
                <a:gd name="connsiteY1" fmla="*/ 2438400 h 2937164"/>
                <a:gd name="connsiteX2" fmla="*/ 820135 w 842245"/>
                <a:gd name="connsiteY2" fmla="*/ 1034473 h 2937164"/>
                <a:gd name="connsiteX3" fmla="*/ 570753 w 842245"/>
                <a:gd name="connsiteY3" fmla="*/ 0 h 2937164"/>
                <a:gd name="connsiteX0" fmla="*/ 3882319 w 3882319"/>
                <a:gd name="connsiteY0" fmla="*/ 2726966 h 2726966"/>
                <a:gd name="connsiteX1" fmla="*/ 124809 w 3882319"/>
                <a:gd name="connsiteY1" fmla="*/ 2438400 h 2726966"/>
                <a:gd name="connsiteX2" fmla="*/ 872954 w 3882319"/>
                <a:gd name="connsiteY2" fmla="*/ 1034473 h 2726966"/>
                <a:gd name="connsiteX3" fmla="*/ 623572 w 3882319"/>
                <a:gd name="connsiteY3" fmla="*/ 0 h 2726966"/>
                <a:gd name="connsiteX0" fmla="*/ 3258746 w 3258746"/>
                <a:gd name="connsiteY0" fmla="*/ 2726966 h 2726966"/>
                <a:gd name="connsiteX1" fmla="*/ 1010158 w 3258746"/>
                <a:gd name="connsiteY1" fmla="*/ 2260541 h 2726966"/>
                <a:gd name="connsiteX2" fmla="*/ 249381 w 3258746"/>
                <a:gd name="connsiteY2" fmla="*/ 1034473 h 2726966"/>
                <a:gd name="connsiteX3" fmla="*/ -1 w 3258746"/>
                <a:gd name="connsiteY3" fmla="*/ 0 h 2726966"/>
                <a:gd name="connsiteX0" fmla="*/ 2844533 w 2844533"/>
                <a:gd name="connsiteY0" fmla="*/ 2823980 h 2823980"/>
                <a:gd name="connsiteX1" fmla="*/ 1010158 w 2844533"/>
                <a:gd name="connsiteY1" fmla="*/ 2260541 h 2823980"/>
                <a:gd name="connsiteX2" fmla="*/ 249381 w 2844533"/>
                <a:gd name="connsiteY2" fmla="*/ 1034473 h 2823980"/>
                <a:gd name="connsiteX3" fmla="*/ -1 w 2844533"/>
                <a:gd name="connsiteY3" fmla="*/ 0 h 282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4533" h="2823980">
                  <a:moveTo>
                    <a:pt x="2844533" y="2823980"/>
                  </a:moveTo>
                  <a:cubicBezTo>
                    <a:pt x="2782187" y="2733155"/>
                    <a:pt x="1442683" y="2558792"/>
                    <a:pt x="1010158" y="2260541"/>
                  </a:cubicBezTo>
                  <a:cubicBezTo>
                    <a:pt x="577633" y="1962290"/>
                    <a:pt x="417741" y="1411230"/>
                    <a:pt x="249381" y="1034473"/>
                  </a:cubicBezTo>
                  <a:cubicBezTo>
                    <a:pt x="81021" y="657716"/>
                    <a:pt x="166253" y="314036"/>
                    <a:pt x="-1" y="0"/>
                  </a:cubicBezTo>
                </a:path>
              </a:pathLst>
            </a:cu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rot="20875152">
              <a:off x="6202534" y="114992"/>
              <a:ext cx="1372734" cy="1612327"/>
            </a:xfrm>
            <a:prstGeom prst="ellipse">
              <a:avLst/>
            </a:prstGeom>
            <a:blipFill>
              <a:blip r:embed="rId3" cstate="print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lum bright="14000"/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5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录</a:t>
              </a:r>
            </a:p>
          </p:txBody>
        </p:sp>
      </p:grpSp>
      <p:sp>
        <p:nvSpPr>
          <p:cNvPr id="57" name="文本框 80"/>
          <p:cNvSpPr txBox="1"/>
          <p:nvPr/>
        </p:nvSpPr>
        <p:spPr>
          <a:xfrm>
            <a:off x="4015880" y="1845670"/>
            <a:ext cx="3784299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分析：古今、中外对比</a:t>
            </a:r>
          </a:p>
        </p:txBody>
      </p:sp>
      <p:sp>
        <p:nvSpPr>
          <p:cNvPr id="61" name="Freeform 5"/>
          <p:cNvSpPr/>
          <p:nvPr/>
        </p:nvSpPr>
        <p:spPr bwMode="auto">
          <a:xfrm>
            <a:off x="3959932" y="2390504"/>
            <a:ext cx="4033788" cy="45719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2"/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200"/>
          </a:p>
        </p:txBody>
      </p:sp>
      <p:sp>
        <p:nvSpPr>
          <p:cNvPr id="65" name="文本框 104"/>
          <p:cNvSpPr txBox="1"/>
          <p:nvPr/>
        </p:nvSpPr>
        <p:spPr>
          <a:xfrm>
            <a:off x="3471757" y="1845679"/>
            <a:ext cx="488021" cy="56169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32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文本框 80">
            <a:extLst>
              <a:ext uri="{FF2B5EF4-FFF2-40B4-BE49-F238E27FC236}">
                <a16:creationId xmlns:a16="http://schemas.microsoft.com/office/drawing/2014/main" id="{AEB592C1-240B-7967-FD4B-0C0BADF991E4}"/>
              </a:ext>
            </a:extLst>
          </p:cNvPr>
          <p:cNvSpPr txBox="1"/>
          <p:nvPr/>
        </p:nvSpPr>
        <p:spPr>
          <a:xfrm>
            <a:off x="4015726" y="3142409"/>
            <a:ext cx="3784299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展望：我们的想法</a:t>
            </a:r>
          </a:p>
        </p:txBody>
      </p:sp>
      <p:sp>
        <p:nvSpPr>
          <p:cNvPr id="55" name="Freeform 5">
            <a:extLst>
              <a:ext uri="{FF2B5EF4-FFF2-40B4-BE49-F238E27FC236}">
                <a16:creationId xmlns:a16="http://schemas.microsoft.com/office/drawing/2014/main" id="{5C15FD2A-C27C-C6BF-44E8-73B498905D28}"/>
              </a:ext>
            </a:extLst>
          </p:cNvPr>
          <p:cNvSpPr/>
          <p:nvPr/>
        </p:nvSpPr>
        <p:spPr bwMode="auto">
          <a:xfrm>
            <a:off x="3959778" y="3687243"/>
            <a:ext cx="3296462" cy="45719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2"/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200"/>
          </a:p>
        </p:txBody>
      </p:sp>
      <p:sp>
        <p:nvSpPr>
          <p:cNvPr id="56" name="文本框 104">
            <a:extLst>
              <a:ext uri="{FF2B5EF4-FFF2-40B4-BE49-F238E27FC236}">
                <a16:creationId xmlns:a16="http://schemas.microsoft.com/office/drawing/2014/main" id="{A0D91D76-147F-A92F-F359-D0CF47BDAE00}"/>
              </a:ext>
            </a:extLst>
          </p:cNvPr>
          <p:cNvSpPr txBox="1"/>
          <p:nvPr/>
        </p:nvSpPr>
        <p:spPr>
          <a:xfrm>
            <a:off x="3471603" y="3142418"/>
            <a:ext cx="488021" cy="56169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32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2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379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9"/>
          <p:cNvSpPr>
            <a:spLocks noEditPoints="1"/>
          </p:cNvSpPr>
          <p:nvPr/>
        </p:nvSpPr>
        <p:spPr bwMode="auto">
          <a:xfrm rot="20620349">
            <a:off x="3776202" y="3713380"/>
            <a:ext cx="1310730" cy="763257"/>
          </a:xfrm>
          <a:custGeom>
            <a:avLst/>
            <a:gdLst>
              <a:gd name="T0" fmla="*/ 491 w 582"/>
              <a:gd name="T1" fmla="*/ 236 h 356"/>
              <a:gd name="T2" fmla="*/ 527 w 582"/>
              <a:gd name="T3" fmla="*/ 36 h 356"/>
              <a:gd name="T4" fmla="*/ 95 w 582"/>
              <a:gd name="T5" fmla="*/ 228 h 356"/>
              <a:gd name="T6" fmla="*/ 523 w 582"/>
              <a:gd name="T7" fmla="*/ 38 h 356"/>
              <a:gd name="T8" fmla="*/ 87 w 582"/>
              <a:gd name="T9" fmla="*/ 228 h 356"/>
              <a:gd name="T10" fmla="*/ 512 w 582"/>
              <a:gd name="T11" fmla="*/ 55 h 356"/>
              <a:gd name="T12" fmla="*/ 531 w 582"/>
              <a:gd name="T13" fmla="*/ 40 h 356"/>
              <a:gd name="T14" fmla="*/ 544 w 582"/>
              <a:gd name="T15" fmla="*/ 74 h 356"/>
              <a:gd name="T16" fmla="*/ 514 w 582"/>
              <a:gd name="T17" fmla="*/ 49 h 356"/>
              <a:gd name="T18" fmla="*/ 546 w 582"/>
              <a:gd name="T19" fmla="*/ 104 h 356"/>
              <a:gd name="T20" fmla="*/ 548 w 582"/>
              <a:gd name="T21" fmla="*/ 34 h 356"/>
              <a:gd name="T22" fmla="*/ 362 w 582"/>
              <a:gd name="T23" fmla="*/ 61 h 356"/>
              <a:gd name="T24" fmla="*/ 379 w 582"/>
              <a:gd name="T25" fmla="*/ 120 h 356"/>
              <a:gd name="T26" fmla="*/ 91 w 582"/>
              <a:gd name="T27" fmla="*/ 304 h 356"/>
              <a:gd name="T28" fmla="*/ 369 w 582"/>
              <a:gd name="T29" fmla="*/ 89 h 356"/>
              <a:gd name="T30" fmla="*/ 365 w 582"/>
              <a:gd name="T31" fmla="*/ 110 h 356"/>
              <a:gd name="T32" fmla="*/ 516 w 582"/>
              <a:gd name="T33" fmla="*/ 228 h 356"/>
              <a:gd name="T34" fmla="*/ 82 w 582"/>
              <a:gd name="T35" fmla="*/ 312 h 356"/>
              <a:gd name="T36" fmla="*/ 68 w 582"/>
              <a:gd name="T37" fmla="*/ 279 h 356"/>
              <a:gd name="T38" fmla="*/ 531 w 582"/>
              <a:gd name="T39" fmla="*/ 91 h 356"/>
              <a:gd name="T40" fmla="*/ 518 w 582"/>
              <a:gd name="T41" fmla="*/ 76 h 356"/>
              <a:gd name="T42" fmla="*/ 84 w 582"/>
              <a:gd name="T43" fmla="*/ 276 h 356"/>
              <a:gd name="T44" fmla="*/ 542 w 582"/>
              <a:gd name="T45" fmla="*/ 169 h 356"/>
              <a:gd name="T46" fmla="*/ 105 w 582"/>
              <a:gd name="T47" fmla="*/ 312 h 356"/>
              <a:gd name="T48" fmla="*/ 497 w 582"/>
              <a:gd name="T49" fmla="*/ 91 h 356"/>
              <a:gd name="T50" fmla="*/ 474 w 582"/>
              <a:gd name="T51" fmla="*/ 55 h 356"/>
              <a:gd name="T52" fmla="*/ 537 w 582"/>
              <a:gd name="T53" fmla="*/ 118 h 356"/>
              <a:gd name="T54" fmla="*/ 535 w 582"/>
              <a:gd name="T55" fmla="*/ 110 h 356"/>
              <a:gd name="T56" fmla="*/ 510 w 582"/>
              <a:gd name="T57" fmla="*/ 89 h 356"/>
              <a:gd name="T58" fmla="*/ 457 w 582"/>
              <a:gd name="T59" fmla="*/ 152 h 356"/>
              <a:gd name="T60" fmla="*/ 466 w 582"/>
              <a:gd name="T61" fmla="*/ 150 h 356"/>
              <a:gd name="T62" fmla="*/ 463 w 582"/>
              <a:gd name="T63" fmla="*/ 131 h 356"/>
              <a:gd name="T64" fmla="*/ 476 w 582"/>
              <a:gd name="T65" fmla="*/ 121 h 356"/>
              <a:gd name="T66" fmla="*/ 489 w 582"/>
              <a:gd name="T67" fmla="*/ 139 h 356"/>
              <a:gd name="T68" fmla="*/ 485 w 582"/>
              <a:gd name="T69" fmla="*/ 158 h 356"/>
              <a:gd name="T70" fmla="*/ 449 w 582"/>
              <a:gd name="T71" fmla="*/ 49 h 356"/>
              <a:gd name="T72" fmla="*/ 455 w 582"/>
              <a:gd name="T73" fmla="*/ 53 h 356"/>
              <a:gd name="T74" fmla="*/ 461 w 582"/>
              <a:gd name="T75" fmla="*/ 245 h 356"/>
              <a:gd name="T76" fmla="*/ 539 w 582"/>
              <a:gd name="T77" fmla="*/ 192 h 356"/>
              <a:gd name="T78" fmla="*/ 392 w 582"/>
              <a:gd name="T79" fmla="*/ 93 h 356"/>
              <a:gd name="T80" fmla="*/ 103 w 582"/>
              <a:gd name="T81" fmla="*/ 226 h 356"/>
              <a:gd name="T82" fmla="*/ 112 w 582"/>
              <a:gd name="T83" fmla="*/ 257 h 356"/>
              <a:gd name="T84" fmla="*/ 118 w 582"/>
              <a:gd name="T85" fmla="*/ 262 h 356"/>
              <a:gd name="T86" fmla="*/ 160 w 582"/>
              <a:gd name="T87" fmla="*/ 302 h 356"/>
              <a:gd name="T88" fmla="*/ 223 w 582"/>
              <a:gd name="T89" fmla="*/ 293 h 356"/>
              <a:gd name="T90" fmla="*/ 207 w 582"/>
              <a:gd name="T91" fmla="*/ 299 h 356"/>
              <a:gd name="T92" fmla="*/ 143 w 582"/>
              <a:gd name="T93" fmla="*/ 302 h 356"/>
              <a:gd name="T94" fmla="*/ 122 w 582"/>
              <a:gd name="T95" fmla="*/ 312 h 356"/>
              <a:gd name="T96" fmla="*/ 118 w 582"/>
              <a:gd name="T97" fmla="*/ 314 h 356"/>
              <a:gd name="T98" fmla="*/ 569 w 582"/>
              <a:gd name="T99" fmla="*/ 239 h 356"/>
              <a:gd name="T100" fmla="*/ 510 w 582"/>
              <a:gd name="T101" fmla="*/ 260 h 356"/>
              <a:gd name="T102" fmla="*/ 487 w 582"/>
              <a:gd name="T103" fmla="*/ 260 h 356"/>
              <a:gd name="T104" fmla="*/ 32 w 582"/>
              <a:gd name="T105" fmla="*/ 335 h 356"/>
              <a:gd name="T106" fmla="*/ 49 w 582"/>
              <a:gd name="T107" fmla="*/ 297 h 356"/>
              <a:gd name="T108" fmla="*/ 59 w 582"/>
              <a:gd name="T109" fmla="*/ 241 h 356"/>
              <a:gd name="T110" fmla="*/ 68 w 582"/>
              <a:gd name="T111" fmla="*/ 205 h 356"/>
              <a:gd name="T112" fmla="*/ 154 w 582"/>
              <a:gd name="T113" fmla="*/ 200 h 356"/>
              <a:gd name="T114" fmla="*/ 346 w 582"/>
              <a:gd name="T115" fmla="*/ 116 h 356"/>
              <a:gd name="T116" fmla="*/ 322 w 582"/>
              <a:gd name="T117" fmla="*/ 101 h 356"/>
              <a:gd name="T118" fmla="*/ 352 w 582"/>
              <a:gd name="T119" fmla="*/ 34 h 356"/>
              <a:gd name="T120" fmla="*/ 535 w 582"/>
              <a:gd name="T121" fmla="*/ 9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82" h="356">
                <a:moveTo>
                  <a:pt x="369" y="110"/>
                </a:moveTo>
                <a:lnTo>
                  <a:pt x="369" y="110"/>
                </a:lnTo>
                <a:lnTo>
                  <a:pt x="367" y="112"/>
                </a:lnTo>
                <a:lnTo>
                  <a:pt x="369" y="112"/>
                </a:lnTo>
                <a:lnTo>
                  <a:pt x="369" y="112"/>
                </a:lnTo>
                <a:lnTo>
                  <a:pt x="369" y="110"/>
                </a:lnTo>
                <a:lnTo>
                  <a:pt x="371" y="110"/>
                </a:lnTo>
                <a:lnTo>
                  <a:pt x="371" y="110"/>
                </a:lnTo>
                <a:lnTo>
                  <a:pt x="369" y="110"/>
                </a:lnTo>
                <a:close/>
                <a:moveTo>
                  <a:pt x="483" y="64"/>
                </a:moveTo>
                <a:lnTo>
                  <a:pt x="483" y="64"/>
                </a:lnTo>
                <a:lnTo>
                  <a:pt x="483" y="66"/>
                </a:lnTo>
                <a:lnTo>
                  <a:pt x="485" y="66"/>
                </a:lnTo>
                <a:lnTo>
                  <a:pt x="485" y="66"/>
                </a:lnTo>
                <a:lnTo>
                  <a:pt x="485" y="68"/>
                </a:lnTo>
                <a:lnTo>
                  <a:pt x="487" y="68"/>
                </a:lnTo>
                <a:lnTo>
                  <a:pt x="485" y="68"/>
                </a:lnTo>
                <a:lnTo>
                  <a:pt x="485" y="66"/>
                </a:lnTo>
                <a:lnTo>
                  <a:pt x="485" y="66"/>
                </a:lnTo>
                <a:lnTo>
                  <a:pt x="483" y="66"/>
                </a:lnTo>
                <a:lnTo>
                  <a:pt x="483" y="64"/>
                </a:lnTo>
                <a:lnTo>
                  <a:pt x="483" y="64"/>
                </a:lnTo>
                <a:close/>
                <a:moveTo>
                  <a:pt x="491" y="234"/>
                </a:moveTo>
                <a:lnTo>
                  <a:pt x="491" y="236"/>
                </a:lnTo>
                <a:lnTo>
                  <a:pt x="491" y="236"/>
                </a:lnTo>
                <a:lnTo>
                  <a:pt x="493" y="236"/>
                </a:lnTo>
                <a:lnTo>
                  <a:pt x="493" y="236"/>
                </a:lnTo>
                <a:lnTo>
                  <a:pt x="493" y="234"/>
                </a:lnTo>
                <a:lnTo>
                  <a:pt x="493" y="234"/>
                </a:lnTo>
                <a:lnTo>
                  <a:pt x="491" y="234"/>
                </a:lnTo>
                <a:close/>
                <a:moveTo>
                  <a:pt x="91" y="228"/>
                </a:moveTo>
                <a:lnTo>
                  <a:pt x="91" y="228"/>
                </a:lnTo>
                <a:lnTo>
                  <a:pt x="89" y="228"/>
                </a:lnTo>
                <a:lnTo>
                  <a:pt x="91" y="230"/>
                </a:lnTo>
                <a:lnTo>
                  <a:pt x="91" y="230"/>
                </a:lnTo>
                <a:lnTo>
                  <a:pt x="91" y="228"/>
                </a:lnTo>
                <a:lnTo>
                  <a:pt x="91" y="228"/>
                </a:lnTo>
                <a:close/>
                <a:moveTo>
                  <a:pt x="93" y="262"/>
                </a:moveTo>
                <a:lnTo>
                  <a:pt x="91" y="262"/>
                </a:lnTo>
                <a:lnTo>
                  <a:pt x="91" y="264"/>
                </a:lnTo>
                <a:lnTo>
                  <a:pt x="91" y="264"/>
                </a:lnTo>
                <a:lnTo>
                  <a:pt x="91" y="264"/>
                </a:lnTo>
                <a:lnTo>
                  <a:pt x="93" y="262"/>
                </a:lnTo>
                <a:lnTo>
                  <a:pt x="93" y="262"/>
                </a:lnTo>
                <a:close/>
                <a:moveTo>
                  <a:pt x="529" y="40"/>
                </a:moveTo>
                <a:lnTo>
                  <a:pt x="529" y="38"/>
                </a:lnTo>
                <a:lnTo>
                  <a:pt x="529" y="38"/>
                </a:lnTo>
                <a:lnTo>
                  <a:pt x="527" y="36"/>
                </a:lnTo>
                <a:lnTo>
                  <a:pt x="525" y="36"/>
                </a:lnTo>
                <a:lnTo>
                  <a:pt x="523" y="34"/>
                </a:lnTo>
                <a:lnTo>
                  <a:pt x="529" y="40"/>
                </a:lnTo>
                <a:close/>
                <a:moveTo>
                  <a:pt x="546" y="91"/>
                </a:moveTo>
                <a:lnTo>
                  <a:pt x="546" y="93"/>
                </a:lnTo>
                <a:lnTo>
                  <a:pt x="546" y="93"/>
                </a:lnTo>
                <a:lnTo>
                  <a:pt x="548" y="93"/>
                </a:lnTo>
                <a:lnTo>
                  <a:pt x="546" y="89"/>
                </a:lnTo>
                <a:lnTo>
                  <a:pt x="544" y="91"/>
                </a:lnTo>
                <a:lnTo>
                  <a:pt x="546" y="91"/>
                </a:lnTo>
                <a:close/>
                <a:moveTo>
                  <a:pt x="384" y="101"/>
                </a:moveTo>
                <a:lnTo>
                  <a:pt x="383" y="104"/>
                </a:lnTo>
                <a:lnTo>
                  <a:pt x="381" y="106"/>
                </a:lnTo>
                <a:lnTo>
                  <a:pt x="383" y="106"/>
                </a:lnTo>
                <a:lnTo>
                  <a:pt x="383" y="102"/>
                </a:lnTo>
                <a:lnTo>
                  <a:pt x="384" y="101"/>
                </a:lnTo>
                <a:close/>
                <a:moveTo>
                  <a:pt x="95" y="226"/>
                </a:moveTo>
                <a:lnTo>
                  <a:pt x="95" y="228"/>
                </a:lnTo>
                <a:lnTo>
                  <a:pt x="93" y="230"/>
                </a:lnTo>
                <a:lnTo>
                  <a:pt x="93" y="232"/>
                </a:lnTo>
                <a:lnTo>
                  <a:pt x="93" y="230"/>
                </a:lnTo>
                <a:lnTo>
                  <a:pt x="95" y="230"/>
                </a:lnTo>
                <a:lnTo>
                  <a:pt x="95" y="228"/>
                </a:lnTo>
                <a:lnTo>
                  <a:pt x="95" y="228"/>
                </a:lnTo>
                <a:lnTo>
                  <a:pt x="95" y="226"/>
                </a:lnTo>
                <a:close/>
                <a:moveTo>
                  <a:pt x="533" y="97"/>
                </a:moveTo>
                <a:lnTo>
                  <a:pt x="535" y="99"/>
                </a:lnTo>
                <a:lnTo>
                  <a:pt x="537" y="101"/>
                </a:lnTo>
                <a:lnTo>
                  <a:pt x="537" y="101"/>
                </a:lnTo>
                <a:lnTo>
                  <a:pt x="537" y="99"/>
                </a:lnTo>
                <a:lnTo>
                  <a:pt x="535" y="99"/>
                </a:lnTo>
                <a:lnTo>
                  <a:pt x="535" y="97"/>
                </a:lnTo>
                <a:lnTo>
                  <a:pt x="533" y="97"/>
                </a:lnTo>
                <a:close/>
                <a:moveTo>
                  <a:pt x="544" y="64"/>
                </a:moveTo>
                <a:lnTo>
                  <a:pt x="544" y="66"/>
                </a:lnTo>
                <a:lnTo>
                  <a:pt x="544" y="68"/>
                </a:lnTo>
                <a:lnTo>
                  <a:pt x="544" y="64"/>
                </a:lnTo>
                <a:lnTo>
                  <a:pt x="544" y="62"/>
                </a:lnTo>
                <a:lnTo>
                  <a:pt x="544" y="62"/>
                </a:lnTo>
                <a:lnTo>
                  <a:pt x="544" y="64"/>
                </a:lnTo>
                <a:close/>
                <a:moveTo>
                  <a:pt x="527" y="40"/>
                </a:moveTo>
                <a:lnTo>
                  <a:pt x="525" y="38"/>
                </a:lnTo>
                <a:lnTo>
                  <a:pt x="525" y="38"/>
                </a:lnTo>
                <a:lnTo>
                  <a:pt x="523" y="36"/>
                </a:lnTo>
                <a:lnTo>
                  <a:pt x="523" y="36"/>
                </a:lnTo>
                <a:lnTo>
                  <a:pt x="523" y="34"/>
                </a:lnTo>
                <a:lnTo>
                  <a:pt x="522" y="36"/>
                </a:lnTo>
                <a:lnTo>
                  <a:pt x="523" y="38"/>
                </a:lnTo>
                <a:lnTo>
                  <a:pt x="525" y="38"/>
                </a:lnTo>
                <a:lnTo>
                  <a:pt x="527" y="40"/>
                </a:lnTo>
                <a:close/>
                <a:moveTo>
                  <a:pt x="137" y="285"/>
                </a:moveTo>
                <a:lnTo>
                  <a:pt x="137" y="293"/>
                </a:lnTo>
                <a:lnTo>
                  <a:pt x="137" y="293"/>
                </a:lnTo>
                <a:lnTo>
                  <a:pt x="137" y="293"/>
                </a:lnTo>
                <a:lnTo>
                  <a:pt x="135" y="289"/>
                </a:lnTo>
                <a:lnTo>
                  <a:pt x="135" y="287"/>
                </a:lnTo>
                <a:lnTo>
                  <a:pt x="135" y="285"/>
                </a:lnTo>
                <a:lnTo>
                  <a:pt x="137" y="285"/>
                </a:lnTo>
                <a:close/>
                <a:moveTo>
                  <a:pt x="531" y="34"/>
                </a:moveTo>
                <a:lnTo>
                  <a:pt x="531" y="34"/>
                </a:lnTo>
                <a:lnTo>
                  <a:pt x="533" y="36"/>
                </a:lnTo>
                <a:lnTo>
                  <a:pt x="535" y="38"/>
                </a:lnTo>
                <a:lnTo>
                  <a:pt x="535" y="36"/>
                </a:lnTo>
                <a:lnTo>
                  <a:pt x="533" y="34"/>
                </a:lnTo>
                <a:lnTo>
                  <a:pt x="533" y="34"/>
                </a:lnTo>
                <a:lnTo>
                  <a:pt x="531" y="34"/>
                </a:lnTo>
                <a:close/>
                <a:moveTo>
                  <a:pt x="82" y="234"/>
                </a:moveTo>
                <a:lnTo>
                  <a:pt x="85" y="232"/>
                </a:lnTo>
                <a:lnTo>
                  <a:pt x="85" y="230"/>
                </a:lnTo>
                <a:lnTo>
                  <a:pt x="87" y="228"/>
                </a:lnTo>
                <a:lnTo>
                  <a:pt x="89" y="228"/>
                </a:lnTo>
                <a:lnTo>
                  <a:pt x="87" y="228"/>
                </a:lnTo>
                <a:lnTo>
                  <a:pt x="85" y="230"/>
                </a:lnTo>
                <a:lnTo>
                  <a:pt x="82" y="234"/>
                </a:lnTo>
                <a:lnTo>
                  <a:pt x="82" y="234"/>
                </a:lnTo>
                <a:close/>
                <a:moveTo>
                  <a:pt x="386" y="101"/>
                </a:moveTo>
                <a:lnTo>
                  <a:pt x="386" y="102"/>
                </a:lnTo>
                <a:lnTo>
                  <a:pt x="384" y="104"/>
                </a:lnTo>
                <a:lnTo>
                  <a:pt x="384" y="104"/>
                </a:lnTo>
                <a:lnTo>
                  <a:pt x="386" y="104"/>
                </a:lnTo>
                <a:lnTo>
                  <a:pt x="388" y="102"/>
                </a:lnTo>
                <a:lnTo>
                  <a:pt x="390" y="102"/>
                </a:lnTo>
                <a:lnTo>
                  <a:pt x="388" y="101"/>
                </a:lnTo>
                <a:lnTo>
                  <a:pt x="388" y="101"/>
                </a:lnTo>
                <a:lnTo>
                  <a:pt x="386" y="101"/>
                </a:lnTo>
                <a:close/>
                <a:moveTo>
                  <a:pt x="504" y="45"/>
                </a:moveTo>
                <a:lnTo>
                  <a:pt x="504" y="47"/>
                </a:lnTo>
                <a:lnTo>
                  <a:pt x="506" y="47"/>
                </a:lnTo>
                <a:lnTo>
                  <a:pt x="506" y="47"/>
                </a:lnTo>
                <a:lnTo>
                  <a:pt x="508" y="49"/>
                </a:lnTo>
                <a:lnTo>
                  <a:pt x="508" y="49"/>
                </a:lnTo>
                <a:lnTo>
                  <a:pt x="508" y="51"/>
                </a:lnTo>
                <a:lnTo>
                  <a:pt x="510" y="51"/>
                </a:lnTo>
                <a:lnTo>
                  <a:pt x="510" y="53"/>
                </a:lnTo>
                <a:lnTo>
                  <a:pt x="512" y="53"/>
                </a:lnTo>
                <a:lnTo>
                  <a:pt x="512" y="55"/>
                </a:lnTo>
                <a:lnTo>
                  <a:pt x="512" y="55"/>
                </a:lnTo>
                <a:lnTo>
                  <a:pt x="514" y="57"/>
                </a:lnTo>
                <a:lnTo>
                  <a:pt x="514" y="59"/>
                </a:lnTo>
                <a:lnTo>
                  <a:pt x="514" y="57"/>
                </a:lnTo>
                <a:lnTo>
                  <a:pt x="512" y="55"/>
                </a:lnTo>
                <a:lnTo>
                  <a:pt x="512" y="55"/>
                </a:lnTo>
                <a:lnTo>
                  <a:pt x="512" y="53"/>
                </a:lnTo>
                <a:lnTo>
                  <a:pt x="510" y="53"/>
                </a:lnTo>
                <a:lnTo>
                  <a:pt x="510" y="51"/>
                </a:lnTo>
                <a:lnTo>
                  <a:pt x="510" y="51"/>
                </a:lnTo>
                <a:lnTo>
                  <a:pt x="508" y="49"/>
                </a:lnTo>
                <a:lnTo>
                  <a:pt x="508" y="49"/>
                </a:lnTo>
                <a:lnTo>
                  <a:pt x="508" y="49"/>
                </a:lnTo>
                <a:lnTo>
                  <a:pt x="506" y="47"/>
                </a:lnTo>
                <a:lnTo>
                  <a:pt x="506" y="47"/>
                </a:lnTo>
                <a:lnTo>
                  <a:pt x="506" y="45"/>
                </a:lnTo>
                <a:lnTo>
                  <a:pt x="504" y="45"/>
                </a:lnTo>
                <a:close/>
                <a:moveTo>
                  <a:pt x="529" y="40"/>
                </a:moveTo>
                <a:lnTo>
                  <a:pt x="531" y="41"/>
                </a:lnTo>
                <a:lnTo>
                  <a:pt x="535" y="45"/>
                </a:lnTo>
                <a:lnTo>
                  <a:pt x="535" y="43"/>
                </a:lnTo>
                <a:lnTo>
                  <a:pt x="535" y="41"/>
                </a:lnTo>
                <a:lnTo>
                  <a:pt x="535" y="41"/>
                </a:lnTo>
                <a:lnTo>
                  <a:pt x="531" y="40"/>
                </a:lnTo>
                <a:lnTo>
                  <a:pt x="529" y="40"/>
                </a:lnTo>
                <a:close/>
                <a:moveTo>
                  <a:pt x="358" y="85"/>
                </a:moveTo>
                <a:lnTo>
                  <a:pt x="358" y="85"/>
                </a:lnTo>
                <a:lnTo>
                  <a:pt x="360" y="83"/>
                </a:lnTo>
                <a:lnTo>
                  <a:pt x="360" y="81"/>
                </a:lnTo>
                <a:lnTo>
                  <a:pt x="362" y="80"/>
                </a:lnTo>
                <a:lnTo>
                  <a:pt x="360" y="81"/>
                </a:lnTo>
                <a:lnTo>
                  <a:pt x="356" y="83"/>
                </a:lnTo>
                <a:lnTo>
                  <a:pt x="356" y="87"/>
                </a:lnTo>
                <a:lnTo>
                  <a:pt x="356" y="87"/>
                </a:lnTo>
                <a:lnTo>
                  <a:pt x="356" y="85"/>
                </a:lnTo>
                <a:lnTo>
                  <a:pt x="358" y="85"/>
                </a:lnTo>
                <a:close/>
                <a:moveTo>
                  <a:pt x="499" y="213"/>
                </a:moveTo>
                <a:lnTo>
                  <a:pt x="497" y="215"/>
                </a:lnTo>
                <a:lnTo>
                  <a:pt x="497" y="217"/>
                </a:lnTo>
                <a:lnTo>
                  <a:pt x="495" y="217"/>
                </a:lnTo>
                <a:lnTo>
                  <a:pt x="493" y="219"/>
                </a:lnTo>
                <a:lnTo>
                  <a:pt x="495" y="220"/>
                </a:lnTo>
                <a:lnTo>
                  <a:pt x="497" y="219"/>
                </a:lnTo>
                <a:lnTo>
                  <a:pt x="499" y="215"/>
                </a:lnTo>
                <a:lnTo>
                  <a:pt x="499" y="215"/>
                </a:lnTo>
                <a:lnTo>
                  <a:pt x="499" y="213"/>
                </a:lnTo>
                <a:lnTo>
                  <a:pt x="499" y="213"/>
                </a:lnTo>
                <a:close/>
                <a:moveTo>
                  <a:pt x="544" y="74"/>
                </a:moveTo>
                <a:lnTo>
                  <a:pt x="544" y="76"/>
                </a:lnTo>
                <a:lnTo>
                  <a:pt x="544" y="80"/>
                </a:lnTo>
                <a:lnTo>
                  <a:pt x="546" y="81"/>
                </a:lnTo>
                <a:lnTo>
                  <a:pt x="546" y="83"/>
                </a:lnTo>
                <a:lnTo>
                  <a:pt x="546" y="80"/>
                </a:lnTo>
                <a:lnTo>
                  <a:pt x="546" y="74"/>
                </a:lnTo>
                <a:lnTo>
                  <a:pt x="544" y="74"/>
                </a:lnTo>
                <a:lnTo>
                  <a:pt x="544" y="72"/>
                </a:lnTo>
                <a:lnTo>
                  <a:pt x="544" y="74"/>
                </a:lnTo>
                <a:close/>
                <a:moveTo>
                  <a:pt x="381" y="102"/>
                </a:moveTo>
                <a:lnTo>
                  <a:pt x="379" y="104"/>
                </a:lnTo>
                <a:lnTo>
                  <a:pt x="379" y="104"/>
                </a:lnTo>
                <a:lnTo>
                  <a:pt x="375" y="110"/>
                </a:lnTo>
                <a:lnTo>
                  <a:pt x="371" y="118"/>
                </a:lnTo>
                <a:lnTo>
                  <a:pt x="375" y="112"/>
                </a:lnTo>
                <a:lnTo>
                  <a:pt x="379" y="108"/>
                </a:lnTo>
                <a:lnTo>
                  <a:pt x="381" y="102"/>
                </a:lnTo>
                <a:close/>
                <a:moveTo>
                  <a:pt x="527" y="40"/>
                </a:moveTo>
                <a:lnTo>
                  <a:pt x="531" y="45"/>
                </a:lnTo>
                <a:lnTo>
                  <a:pt x="535" y="49"/>
                </a:lnTo>
                <a:lnTo>
                  <a:pt x="531" y="45"/>
                </a:lnTo>
                <a:lnTo>
                  <a:pt x="527" y="40"/>
                </a:lnTo>
                <a:lnTo>
                  <a:pt x="527" y="40"/>
                </a:lnTo>
                <a:close/>
                <a:moveTo>
                  <a:pt x="514" y="49"/>
                </a:moveTo>
                <a:lnTo>
                  <a:pt x="510" y="45"/>
                </a:lnTo>
                <a:lnTo>
                  <a:pt x="508" y="40"/>
                </a:lnTo>
                <a:lnTo>
                  <a:pt x="503" y="36"/>
                </a:lnTo>
                <a:lnTo>
                  <a:pt x="508" y="41"/>
                </a:lnTo>
                <a:lnTo>
                  <a:pt x="512" y="47"/>
                </a:lnTo>
                <a:lnTo>
                  <a:pt x="512" y="49"/>
                </a:lnTo>
                <a:lnTo>
                  <a:pt x="514" y="49"/>
                </a:lnTo>
                <a:lnTo>
                  <a:pt x="514" y="49"/>
                </a:lnTo>
                <a:lnTo>
                  <a:pt x="514" y="49"/>
                </a:lnTo>
                <a:close/>
                <a:moveTo>
                  <a:pt x="527" y="238"/>
                </a:moveTo>
                <a:lnTo>
                  <a:pt x="525" y="239"/>
                </a:lnTo>
                <a:lnTo>
                  <a:pt x="525" y="239"/>
                </a:lnTo>
                <a:lnTo>
                  <a:pt x="525" y="239"/>
                </a:lnTo>
                <a:lnTo>
                  <a:pt x="523" y="238"/>
                </a:lnTo>
                <a:lnTo>
                  <a:pt x="522" y="239"/>
                </a:lnTo>
                <a:lnTo>
                  <a:pt x="520" y="241"/>
                </a:lnTo>
                <a:lnTo>
                  <a:pt x="518" y="243"/>
                </a:lnTo>
                <a:lnTo>
                  <a:pt x="523" y="241"/>
                </a:lnTo>
                <a:lnTo>
                  <a:pt x="529" y="239"/>
                </a:lnTo>
                <a:lnTo>
                  <a:pt x="529" y="239"/>
                </a:lnTo>
                <a:lnTo>
                  <a:pt x="527" y="238"/>
                </a:lnTo>
                <a:lnTo>
                  <a:pt x="527" y="238"/>
                </a:lnTo>
                <a:lnTo>
                  <a:pt x="527" y="238"/>
                </a:lnTo>
                <a:close/>
                <a:moveTo>
                  <a:pt x="546" y="104"/>
                </a:moveTo>
                <a:lnTo>
                  <a:pt x="546" y="112"/>
                </a:lnTo>
                <a:lnTo>
                  <a:pt x="548" y="120"/>
                </a:lnTo>
                <a:lnTo>
                  <a:pt x="548" y="114"/>
                </a:lnTo>
                <a:lnTo>
                  <a:pt x="548" y="108"/>
                </a:lnTo>
                <a:lnTo>
                  <a:pt x="548" y="102"/>
                </a:lnTo>
                <a:lnTo>
                  <a:pt x="546" y="102"/>
                </a:lnTo>
                <a:lnTo>
                  <a:pt x="546" y="102"/>
                </a:lnTo>
                <a:lnTo>
                  <a:pt x="546" y="104"/>
                </a:lnTo>
                <a:close/>
                <a:moveTo>
                  <a:pt x="548" y="34"/>
                </a:moveTo>
                <a:lnTo>
                  <a:pt x="550" y="38"/>
                </a:lnTo>
                <a:lnTo>
                  <a:pt x="550" y="40"/>
                </a:lnTo>
                <a:lnTo>
                  <a:pt x="550" y="41"/>
                </a:lnTo>
                <a:lnTo>
                  <a:pt x="550" y="43"/>
                </a:lnTo>
                <a:lnTo>
                  <a:pt x="552" y="43"/>
                </a:lnTo>
                <a:lnTo>
                  <a:pt x="552" y="38"/>
                </a:lnTo>
                <a:lnTo>
                  <a:pt x="550" y="32"/>
                </a:lnTo>
                <a:lnTo>
                  <a:pt x="550" y="30"/>
                </a:lnTo>
                <a:lnTo>
                  <a:pt x="552" y="30"/>
                </a:lnTo>
                <a:lnTo>
                  <a:pt x="552" y="28"/>
                </a:lnTo>
                <a:lnTo>
                  <a:pt x="550" y="28"/>
                </a:lnTo>
                <a:lnTo>
                  <a:pt x="548" y="28"/>
                </a:lnTo>
                <a:lnTo>
                  <a:pt x="548" y="30"/>
                </a:lnTo>
                <a:lnTo>
                  <a:pt x="548" y="32"/>
                </a:lnTo>
                <a:lnTo>
                  <a:pt x="548" y="34"/>
                </a:lnTo>
                <a:close/>
                <a:moveTo>
                  <a:pt x="522" y="61"/>
                </a:moveTo>
                <a:lnTo>
                  <a:pt x="537" y="80"/>
                </a:lnTo>
                <a:lnTo>
                  <a:pt x="537" y="78"/>
                </a:lnTo>
                <a:lnTo>
                  <a:pt x="537" y="78"/>
                </a:lnTo>
                <a:lnTo>
                  <a:pt x="523" y="62"/>
                </a:lnTo>
                <a:lnTo>
                  <a:pt x="523" y="62"/>
                </a:lnTo>
                <a:lnTo>
                  <a:pt x="522" y="61"/>
                </a:lnTo>
                <a:lnTo>
                  <a:pt x="522" y="61"/>
                </a:lnTo>
                <a:lnTo>
                  <a:pt x="522" y="61"/>
                </a:lnTo>
                <a:close/>
                <a:moveTo>
                  <a:pt x="82" y="295"/>
                </a:moveTo>
                <a:lnTo>
                  <a:pt x="76" y="300"/>
                </a:lnTo>
                <a:lnTo>
                  <a:pt x="72" y="306"/>
                </a:lnTo>
                <a:lnTo>
                  <a:pt x="72" y="306"/>
                </a:lnTo>
                <a:lnTo>
                  <a:pt x="74" y="306"/>
                </a:lnTo>
                <a:lnTo>
                  <a:pt x="74" y="306"/>
                </a:lnTo>
                <a:lnTo>
                  <a:pt x="82" y="297"/>
                </a:lnTo>
                <a:lnTo>
                  <a:pt x="82" y="295"/>
                </a:lnTo>
                <a:close/>
                <a:moveTo>
                  <a:pt x="362" y="55"/>
                </a:moveTo>
                <a:lnTo>
                  <a:pt x="360" y="57"/>
                </a:lnTo>
                <a:lnTo>
                  <a:pt x="358" y="57"/>
                </a:lnTo>
                <a:lnTo>
                  <a:pt x="358" y="59"/>
                </a:lnTo>
                <a:lnTo>
                  <a:pt x="360" y="61"/>
                </a:lnTo>
                <a:lnTo>
                  <a:pt x="362" y="61"/>
                </a:lnTo>
                <a:lnTo>
                  <a:pt x="362" y="61"/>
                </a:lnTo>
                <a:lnTo>
                  <a:pt x="363" y="59"/>
                </a:lnTo>
                <a:lnTo>
                  <a:pt x="363" y="57"/>
                </a:lnTo>
                <a:lnTo>
                  <a:pt x="365" y="57"/>
                </a:lnTo>
                <a:lnTo>
                  <a:pt x="365" y="57"/>
                </a:lnTo>
                <a:lnTo>
                  <a:pt x="367" y="55"/>
                </a:lnTo>
                <a:lnTo>
                  <a:pt x="365" y="55"/>
                </a:lnTo>
                <a:lnTo>
                  <a:pt x="363" y="55"/>
                </a:lnTo>
                <a:lnTo>
                  <a:pt x="362" y="55"/>
                </a:lnTo>
                <a:close/>
                <a:moveTo>
                  <a:pt x="82" y="234"/>
                </a:moveTo>
                <a:lnTo>
                  <a:pt x="78" y="236"/>
                </a:lnTo>
                <a:lnTo>
                  <a:pt x="74" y="239"/>
                </a:lnTo>
                <a:lnTo>
                  <a:pt x="72" y="241"/>
                </a:lnTo>
                <a:lnTo>
                  <a:pt x="70" y="243"/>
                </a:lnTo>
                <a:lnTo>
                  <a:pt x="72" y="243"/>
                </a:lnTo>
                <a:lnTo>
                  <a:pt x="72" y="243"/>
                </a:lnTo>
                <a:lnTo>
                  <a:pt x="78" y="239"/>
                </a:lnTo>
                <a:lnTo>
                  <a:pt x="82" y="234"/>
                </a:lnTo>
                <a:close/>
                <a:moveTo>
                  <a:pt x="383" y="112"/>
                </a:moveTo>
                <a:lnTo>
                  <a:pt x="379" y="116"/>
                </a:lnTo>
                <a:lnTo>
                  <a:pt x="373" y="120"/>
                </a:lnTo>
                <a:lnTo>
                  <a:pt x="375" y="121"/>
                </a:lnTo>
                <a:lnTo>
                  <a:pt x="375" y="123"/>
                </a:lnTo>
                <a:lnTo>
                  <a:pt x="377" y="121"/>
                </a:lnTo>
                <a:lnTo>
                  <a:pt x="379" y="120"/>
                </a:lnTo>
                <a:lnTo>
                  <a:pt x="381" y="118"/>
                </a:lnTo>
                <a:lnTo>
                  <a:pt x="383" y="118"/>
                </a:lnTo>
                <a:lnTo>
                  <a:pt x="384" y="116"/>
                </a:lnTo>
                <a:lnTo>
                  <a:pt x="384" y="114"/>
                </a:lnTo>
                <a:lnTo>
                  <a:pt x="384" y="112"/>
                </a:lnTo>
                <a:lnTo>
                  <a:pt x="383" y="112"/>
                </a:lnTo>
                <a:close/>
                <a:moveTo>
                  <a:pt x="82" y="253"/>
                </a:moveTo>
                <a:lnTo>
                  <a:pt x="78" y="257"/>
                </a:lnTo>
                <a:lnTo>
                  <a:pt x="72" y="260"/>
                </a:lnTo>
                <a:lnTo>
                  <a:pt x="70" y="262"/>
                </a:lnTo>
                <a:lnTo>
                  <a:pt x="68" y="266"/>
                </a:lnTo>
                <a:lnTo>
                  <a:pt x="68" y="268"/>
                </a:lnTo>
                <a:lnTo>
                  <a:pt x="74" y="264"/>
                </a:lnTo>
                <a:lnTo>
                  <a:pt x="78" y="259"/>
                </a:lnTo>
                <a:lnTo>
                  <a:pt x="80" y="259"/>
                </a:lnTo>
                <a:lnTo>
                  <a:pt x="82" y="257"/>
                </a:lnTo>
                <a:lnTo>
                  <a:pt x="82" y="257"/>
                </a:lnTo>
                <a:lnTo>
                  <a:pt x="82" y="255"/>
                </a:lnTo>
                <a:lnTo>
                  <a:pt x="84" y="255"/>
                </a:lnTo>
                <a:lnTo>
                  <a:pt x="84" y="253"/>
                </a:lnTo>
                <a:lnTo>
                  <a:pt x="84" y="253"/>
                </a:lnTo>
                <a:lnTo>
                  <a:pt x="84" y="253"/>
                </a:lnTo>
                <a:lnTo>
                  <a:pt x="82" y="253"/>
                </a:lnTo>
                <a:close/>
                <a:moveTo>
                  <a:pt x="91" y="304"/>
                </a:moveTo>
                <a:lnTo>
                  <a:pt x="87" y="310"/>
                </a:lnTo>
                <a:lnTo>
                  <a:pt x="82" y="314"/>
                </a:lnTo>
                <a:lnTo>
                  <a:pt x="91" y="318"/>
                </a:lnTo>
                <a:lnTo>
                  <a:pt x="91" y="312"/>
                </a:lnTo>
                <a:lnTo>
                  <a:pt x="93" y="306"/>
                </a:lnTo>
                <a:lnTo>
                  <a:pt x="93" y="304"/>
                </a:lnTo>
                <a:lnTo>
                  <a:pt x="91" y="304"/>
                </a:lnTo>
                <a:lnTo>
                  <a:pt x="91" y="304"/>
                </a:lnTo>
                <a:close/>
                <a:moveTo>
                  <a:pt x="369" y="89"/>
                </a:moveTo>
                <a:lnTo>
                  <a:pt x="367" y="89"/>
                </a:lnTo>
                <a:lnTo>
                  <a:pt x="367" y="91"/>
                </a:lnTo>
                <a:lnTo>
                  <a:pt x="363" y="97"/>
                </a:lnTo>
                <a:lnTo>
                  <a:pt x="360" y="102"/>
                </a:lnTo>
                <a:lnTo>
                  <a:pt x="360" y="104"/>
                </a:lnTo>
                <a:lnTo>
                  <a:pt x="362" y="104"/>
                </a:lnTo>
                <a:lnTo>
                  <a:pt x="362" y="104"/>
                </a:lnTo>
                <a:lnTo>
                  <a:pt x="363" y="102"/>
                </a:lnTo>
                <a:lnTo>
                  <a:pt x="365" y="99"/>
                </a:lnTo>
                <a:lnTo>
                  <a:pt x="369" y="95"/>
                </a:lnTo>
                <a:lnTo>
                  <a:pt x="369" y="95"/>
                </a:lnTo>
                <a:lnTo>
                  <a:pt x="371" y="91"/>
                </a:lnTo>
                <a:lnTo>
                  <a:pt x="371" y="89"/>
                </a:lnTo>
                <a:lnTo>
                  <a:pt x="369" y="89"/>
                </a:lnTo>
                <a:lnTo>
                  <a:pt x="369" y="89"/>
                </a:lnTo>
                <a:close/>
                <a:moveTo>
                  <a:pt x="529" y="133"/>
                </a:moveTo>
                <a:lnTo>
                  <a:pt x="533" y="140"/>
                </a:lnTo>
                <a:lnTo>
                  <a:pt x="539" y="148"/>
                </a:lnTo>
                <a:lnTo>
                  <a:pt x="542" y="158"/>
                </a:lnTo>
                <a:lnTo>
                  <a:pt x="542" y="150"/>
                </a:lnTo>
                <a:lnTo>
                  <a:pt x="541" y="142"/>
                </a:lnTo>
                <a:lnTo>
                  <a:pt x="541" y="142"/>
                </a:lnTo>
                <a:lnTo>
                  <a:pt x="539" y="142"/>
                </a:lnTo>
                <a:lnTo>
                  <a:pt x="529" y="133"/>
                </a:lnTo>
                <a:close/>
                <a:moveTo>
                  <a:pt x="506" y="220"/>
                </a:moveTo>
                <a:lnTo>
                  <a:pt x="503" y="226"/>
                </a:lnTo>
                <a:lnTo>
                  <a:pt x="499" y="232"/>
                </a:lnTo>
                <a:lnTo>
                  <a:pt x="495" y="238"/>
                </a:lnTo>
                <a:lnTo>
                  <a:pt x="501" y="234"/>
                </a:lnTo>
                <a:lnTo>
                  <a:pt x="504" y="228"/>
                </a:lnTo>
                <a:lnTo>
                  <a:pt x="510" y="222"/>
                </a:lnTo>
                <a:lnTo>
                  <a:pt x="510" y="222"/>
                </a:lnTo>
                <a:lnTo>
                  <a:pt x="508" y="220"/>
                </a:lnTo>
                <a:lnTo>
                  <a:pt x="506" y="220"/>
                </a:lnTo>
                <a:close/>
                <a:moveTo>
                  <a:pt x="381" y="95"/>
                </a:moveTo>
                <a:lnTo>
                  <a:pt x="371" y="101"/>
                </a:lnTo>
                <a:lnTo>
                  <a:pt x="365" y="108"/>
                </a:lnTo>
                <a:lnTo>
                  <a:pt x="365" y="110"/>
                </a:lnTo>
                <a:lnTo>
                  <a:pt x="365" y="110"/>
                </a:lnTo>
                <a:lnTo>
                  <a:pt x="371" y="108"/>
                </a:lnTo>
                <a:lnTo>
                  <a:pt x="373" y="104"/>
                </a:lnTo>
                <a:lnTo>
                  <a:pt x="381" y="97"/>
                </a:lnTo>
                <a:lnTo>
                  <a:pt x="381" y="95"/>
                </a:lnTo>
                <a:lnTo>
                  <a:pt x="381" y="95"/>
                </a:lnTo>
                <a:close/>
                <a:moveTo>
                  <a:pt x="520" y="230"/>
                </a:moveTo>
                <a:lnTo>
                  <a:pt x="514" y="236"/>
                </a:lnTo>
                <a:lnTo>
                  <a:pt x="508" y="239"/>
                </a:lnTo>
                <a:lnTo>
                  <a:pt x="503" y="243"/>
                </a:lnTo>
                <a:lnTo>
                  <a:pt x="506" y="245"/>
                </a:lnTo>
                <a:lnTo>
                  <a:pt x="508" y="243"/>
                </a:lnTo>
                <a:lnTo>
                  <a:pt x="510" y="243"/>
                </a:lnTo>
                <a:lnTo>
                  <a:pt x="512" y="241"/>
                </a:lnTo>
                <a:lnTo>
                  <a:pt x="518" y="238"/>
                </a:lnTo>
                <a:lnTo>
                  <a:pt x="523" y="234"/>
                </a:lnTo>
                <a:lnTo>
                  <a:pt x="522" y="232"/>
                </a:lnTo>
                <a:lnTo>
                  <a:pt x="520" y="230"/>
                </a:lnTo>
                <a:close/>
                <a:moveTo>
                  <a:pt x="512" y="226"/>
                </a:moveTo>
                <a:lnTo>
                  <a:pt x="499" y="239"/>
                </a:lnTo>
                <a:lnTo>
                  <a:pt x="499" y="239"/>
                </a:lnTo>
                <a:lnTo>
                  <a:pt x="499" y="241"/>
                </a:lnTo>
                <a:lnTo>
                  <a:pt x="501" y="241"/>
                </a:lnTo>
                <a:lnTo>
                  <a:pt x="508" y="236"/>
                </a:lnTo>
                <a:lnTo>
                  <a:pt x="516" y="228"/>
                </a:lnTo>
                <a:lnTo>
                  <a:pt x="516" y="226"/>
                </a:lnTo>
                <a:lnTo>
                  <a:pt x="514" y="226"/>
                </a:lnTo>
                <a:lnTo>
                  <a:pt x="514" y="226"/>
                </a:lnTo>
                <a:lnTo>
                  <a:pt x="512" y="226"/>
                </a:lnTo>
                <a:close/>
                <a:moveTo>
                  <a:pt x="89" y="241"/>
                </a:moveTo>
                <a:lnTo>
                  <a:pt x="87" y="239"/>
                </a:lnTo>
                <a:lnTo>
                  <a:pt x="87" y="239"/>
                </a:lnTo>
                <a:lnTo>
                  <a:pt x="82" y="243"/>
                </a:lnTo>
                <a:lnTo>
                  <a:pt x="76" y="247"/>
                </a:lnTo>
                <a:lnTo>
                  <a:pt x="70" y="251"/>
                </a:lnTo>
                <a:lnTo>
                  <a:pt x="70" y="253"/>
                </a:lnTo>
                <a:lnTo>
                  <a:pt x="70" y="255"/>
                </a:lnTo>
                <a:lnTo>
                  <a:pt x="72" y="255"/>
                </a:lnTo>
                <a:lnTo>
                  <a:pt x="76" y="253"/>
                </a:lnTo>
                <a:lnTo>
                  <a:pt x="78" y="251"/>
                </a:lnTo>
                <a:lnTo>
                  <a:pt x="80" y="249"/>
                </a:lnTo>
                <a:lnTo>
                  <a:pt x="85" y="245"/>
                </a:lnTo>
                <a:lnTo>
                  <a:pt x="89" y="241"/>
                </a:lnTo>
                <a:close/>
                <a:moveTo>
                  <a:pt x="93" y="287"/>
                </a:moveTo>
                <a:lnTo>
                  <a:pt x="84" y="299"/>
                </a:lnTo>
                <a:lnTo>
                  <a:pt x="78" y="308"/>
                </a:lnTo>
                <a:lnTo>
                  <a:pt x="78" y="310"/>
                </a:lnTo>
                <a:lnTo>
                  <a:pt x="80" y="310"/>
                </a:lnTo>
                <a:lnTo>
                  <a:pt x="82" y="312"/>
                </a:lnTo>
                <a:lnTo>
                  <a:pt x="84" y="310"/>
                </a:lnTo>
                <a:lnTo>
                  <a:pt x="84" y="308"/>
                </a:lnTo>
                <a:lnTo>
                  <a:pt x="85" y="308"/>
                </a:lnTo>
                <a:lnTo>
                  <a:pt x="85" y="308"/>
                </a:lnTo>
                <a:lnTo>
                  <a:pt x="84" y="308"/>
                </a:lnTo>
                <a:lnTo>
                  <a:pt x="84" y="306"/>
                </a:lnTo>
                <a:lnTo>
                  <a:pt x="85" y="306"/>
                </a:lnTo>
                <a:lnTo>
                  <a:pt x="85" y="306"/>
                </a:lnTo>
                <a:lnTo>
                  <a:pt x="85" y="306"/>
                </a:lnTo>
                <a:lnTo>
                  <a:pt x="87" y="306"/>
                </a:lnTo>
                <a:lnTo>
                  <a:pt x="85" y="304"/>
                </a:lnTo>
                <a:lnTo>
                  <a:pt x="89" y="302"/>
                </a:lnTo>
                <a:lnTo>
                  <a:pt x="93" y="299"/>
                </a:lnTo>
                <a:lnTo>
                  <a:pt x="93" y="297"/>
                </a:lnTo>
                <a:lnTo>
                  <a:pt x="93" y="293"/>
                </a:lnTo>
                <a:lnTo>
                  <a:pt x="93" y="291"/>
                </a:lnTo>
                <a:lnTo>
                  <a:pt x="93" y="287"/>
                </a:lnTo>
                <a:lnTo>
                  <a:pt x="93" y="287"/>
                </a:lnTo>
                <a:close/>
                <a:moveTo>
                  <a:pt x="91" y="257"/>
                </a:moveTo>
                <a:lnTo>
                  <a:pt x="84" y="262"/>
                </a:lnTo>
                <a:lnTo>
                  <a:pt x="76" y="268"/>
                </a:lnTo>
                <a:lnTo>
                  <a:pt x="68" y="274"/>
                </a:lnTo>
                <a:lnTo>
                  <a:pt x="68" y="276"/>
                </a:lnTo>
                <a:lnTo>
                  <a:pt x="68" y="279"/>
                </a:lnTo>
                <a:lnTo>
                  <a:pt x="68" y="281"/>
                </a:lnTo>
                <a:lnTo>
                  <a:pt x="74" y="278"/>
                </a:lnTo>
                <a:lnTo>
                  <a:pt x="80" y="272"/>
                </a:lnTo>
                <a:lnTo>
                  <a:pt x="85" y="264"/>
                </a:lnTo>
                <a:lnTo>
                  <a:pt x="85" y="264"/>
                </a:lnTo>
                <a:lnTo>
                  <a:pt x="87" y="264"/>
                </a:lnTo>
                <a:lnTo>
                  <a:pt x="87" y="262"/>
                </a:lnTo>
                <a:lnTo>
                  <a:pt x="87" y="260"/>
                </a:lnTo>
                <a:lnTo>
                  <a:pt x="89" y="260"/>
                </a:lnTo>
                <a:lnTo>
                  <a:pt x="89" y="262"/>
                </a:lnTo>
                <a:lnTo>
                  <a:pt x="89" y="260"/>
                </a:lnTo>
                <a:lnTo>
                  <a:pt x="89" y="259"/>
                </a:lnTo>
                <a:lnTo>
                  <a:pt x="89" y="259"/>
                </a:lnTo>
                <a:lnTo>
                  <a:pt x="91" y="257"/>
                </a:lnTo>
                <a:lnTo>
                  <a:pt x="91" y="257"/>
                </a:lnTo>
                <a:lnTo>
                  <a:pt x="91" y="257"/>
                </a:lnTo>
                <a:close/>
                <a:moveTo>
                  <a:pt x="522" y="78"/>
                </a:moveTo>
                <a:lnTo>
                  <a:pt x="522" y="80"/>
                </a:lnTo>
                <a:lnTo>
                  <a:pt x="522" y="80"/>
                </a:lnTo>
                <a:lnTo>
                  <a:pt x="523" y="80"/>
                </a:lnTo>
                <a:lnTo>
                  <a:pt x="531" y="89"/>
                </a:lnTo>
                <a:lnTo>
                  <a:pt x="531" y="91"/>
                </a:lnTo>
                <a:lnTo>
                  <a:pt x="531" y="91"/>
                </a:lnTo>
                <a:lnTo>
                  <a:pt x="531" y="91"/>
                </a:lnTo>
                <a:lnTo>
                  <a:pt x="531" y="91"/>
                </a:lnTo>
                <a:lnTo>
                  <a:pt x="533" y="91"/>
                </a:lnTo>
                <a:lnTo>
                  <a:pt x="533" y="91"/>
                </a:lnTo>
                <a:lnTo>
                  <a:pt x="533" y="93"/>
                </a:lnTo>
                <a:lnTo>
                  <a:pt x="535" y="93"/>
                </a:lnTo>
                <a:lnTo>
                  <a:pt x="533" y="91"/>
                </a:lnTo>
                <a:lnTo>
                  <a:pt x="497" y="43"/>
                </a:lnTo>
                <a:lnTo>
                  <a:pt x="497" y="41"/>
                </a:lnTo>
                <a:lnTo>
                  <a:pt x="495" y="40"/>
                </a:lnTo>
                <a:lnTo>
                  <a:pt x="493" y="40"/>
                </a:lnTo>
                <a:lnTo>
                  <a:pt x="491" y="40"/>
                </a:lnTo>
                <a:lnTo>
                  <a:pt x="489" y="40"/>
                </a:lnTo>
                <a:lnTo>
                  <a:pt x="489" y="40"/>
                </a:lnTo>
                <a:lnTo>
                  <a:pt x="489" y="40"/>
                </a:lnTo>
                <a:lnTo>
                  <a:pt x="497" y="49"/>
                </a:lnTo>
                <a:lnTo>
                  <a:pt x="504" y="59"/>
                </a:lnTo>
                <a:lnTo>
                  <a:pt x="512" y="68"/>
                </a:lnTo>
                <a:lnTo>
                  <a:pt x="512" y="68"/>
                </a:lnTo>
                <a:lnTo>
                  <a:pt x="514" y="68"/>
                </a:lnTo>
                <a:lnTo>
                  <a:pt x="514" y="70"/>
                </a:lnTo>
                <a:lnTo>
                  <a:pt x="516" y="72"/>
                </a:lnTo>
                <a:lnTo>
                  <a:pt x="518" y="72"/>
                </a:lnTo>
                <a:lnTo>
                  <a:pt x="518" y="74"/>
                </a:lnTo>
                <a:lnTo>
                  <a:pt x="518" y="76"/>
                </a:lnTo>
                <a:lnTo>
                  <a:pt x="520" y="78"/>
                </a:lnTo>
                <a:lnTo>
                  <a:pt x="522" y="78"/>
                </a:lnTo>
                <a:close/>
                <a:moveTo>
                  <a:pt x="525" y="59"/>
                </a:moveTo>
                <a:lnTo>
                  <a:pt x="527" y="59"/>
                </a:lnTo>
                <a:lnTo>
                  <a:pt x="527" y="61"/>
                </a:lnTo>
                <a:lnTo>
                  <a:pt x="529" y="61"/>
                </a:lnTo>
                <a:lnTo>
                  <a:pt x="529" y="62"/>
                </a:lnTo>
                <a:lnTo>
                  <a:pt x="529" y="62"/>
                </a:lnTo>
                <a:lnTo>
                  <a:pt x="531" y="64"/>
                </a:lnTo>
                <a:lnTo>
                  <a:pt x="531" y="64"/>
                </a:lnTo>
                <a:lnTo>
                  <a:pt x="531" y="66"/>
                </a:lnTo>
                <a:lnTo>
                  <a:pt x="533" y="66"/>
                </a:lnTo>
                <a:lnTo>
                  <a:pt x="535" y="68"/>
                </a:lnTo>
                <a:lnTo>
                  <a:pt x="535" y="62"/>
                </a:lnTo>
                <a:lnTo>
                  <a:pt x="535" y="57"/>
                </a:lnTo>
                <a:lnTo>
                  <a:pt x="527" y="45"/>
                </a:lnTo>
                <a:lnTo>
                  <a:pt x="516" y="36"/>
                </a:lnTo>
                <a:lnTo>
                  <a:pt x="514" y="36"/>
                </a:lnTo>
                <a:lnTo>
                  <a:pt x="512" y="36"/>
                </a:lnTo>
                <a:lnTo>
                  <a:pt x="508" y="36"/>
                </a:lnTo>
                <a:lnTo>
                  <a:pt x="518" y="47"/>
                </a:lnTo>
                <a:lnTo>
                  <a:pt x="525" y="59"/>
                </a:lnTo>
                <a:close/>
                <a:moveTo>
                  <a:pt x="93" y="270"/>
                </a:moveTo>
                <a:lnTo>
                  <a:pt x="84" y="276"/>
                </a:lnTo>
                <a:lnTo>
                  <a:pt x="74" y="283"/>
                </a:lnTo>
                <a:lnTo>
                  <a:pt x="66" y="291"/>
                </a:lnTo>
                <a:lnTo>
                  <a:pt x="66" y="293"/>
                </a:lnTo>
                <a:lnTo>
                  <a:pt x="66" y="293"/>
                </a:lnTo>
                <a:lnTo>
                  <a:pt x="66" y="295"/>
                </a:lnTo>
                <a:lnTo>
                  <a:pt x="66" y="297"/>
                </a:lnTo>
                <a:lnTo>
                  <a:pt x="65" y="297"/>
                </a:lnTo>
                <a:lnTo>
                  <a:pt x="65" y="299"/>
                </a:lnTo>
                <a:lnTo>
                  <a:pt x="65" y="302"/>
                </a:lnTo>
                <a:lnTo>
                  <a:pt x="66" y="302"/>
                </a:lnTo>
                <a:lnTo>
                  <a:pt x="80" y="289"/>
                </a:lnTo>
                <a:lnTo>
                  <a:pt x="93" y="274"/>
                </a:lnTo>
                <a:lnTo>
                  <a:pt x="93" y="274"/>
                </a:lnTo>
                <a:lnTo>
                  <a:pt x="93" y="272"/>
                </a:lnTo>
                <a:lnTo>
                  <a:pt x="93" y="270"/>
                </a:lnTo>
                <a:lnTo>
                  <a:pt x="93" y="270"/>
                </a:lnTo>
                <a:lnTo>
                  <a:pt x="93" y="268"/>
                </a:lnTo>
                <a:lnTo>
                  <a:pt x="93" y="270"/>
                </a:lnTo>
                <a:close/>
                <a:moveTo>
                  <a:pt x="514" y="140"/>
                </a:moveTo>
                <a:lnTo>
                  <a:pt x="520" y="152"/>
                </a:lnTo>
                <a:lnTo>
                  <a:pt x="527" y="161"/>
                </a:lnTo>
                <a:lnTo>
                  <a:pt x="535" y="175"/>
                </a:lnTo>
                <a:lnTo>
                  <a:pt x="544" y="190"/>
                </a:lnTo>
                <a:lnTo>
                  <a:pt x="542" y="169"/>
                </a:lnTo>
                <a:lnTo>
                  <a:pt x="527" y="156"/>
                </a:lnTo>
                <a:lnTo>
                  <a:pt x="514" y="140"/>
                </a:lnTo>
                <a:close/>
                <a:moveTo>
                  <a:pt x="106" y="238"/>
                </a:moveTo>
                <a:lnTo>
                  <a:pt x="106" y="239"/>
                </a:lnTo>
                <a:lnTo>
                  <a:pt x="105" y="239"/>
                </a:lnTo>
                <a:lnTo>
                  <a:pt x="103" y="253"/>
                </a:lnTo>
                <a:lnTo>
                  <a:pt x="103" y="255"/>
                </a:lnTo>
                <a:lnTo>
                  <a:pt x="105" y="257"/>
                </a:lnTo>
                <a:lnTo>
                  <a:pt x="106" y="259"/>
                </a:lnTo>
                <a:lnTo>
                  <a:pt x="105" y="260"/>
                </a:lnTo>
                <a:lnTo>
                  <a:pt x="103" y="264"/>
                </a:lnTo>
                <a:lnTo>
                  <a:pt x="101" y="268"/>
                </a:lnTo>
                <a:lnTo>
                  <a:pt x="101" y="291"/>
                </a:lnTo>
                <a:lnTo>
                  <a:pt x="101" y="312"/>
                </a:lnTo>
                <a:lnTo>
                  <a:pt x="101" y="316"/>
                </a:lnTo>
                <a:lnTo>
                  <a:pt x="101" y="318"/>
                </a:lnTo>
                <a:lnTo>
                  <a:pt x="99" y="321"/>
                </a:lnTo>
                <a:lnTo>
                  <a:pt x="101" y="321"/>
                </a:lnTo>
                <a:lnTo>
                  <a:pt x="101" y="321"/>
                </a:lnTo>
                <a:lnTo>
                  <a:pt x="101" y="323"/>
                </a:lnTo>
                <a:lnTo>
                  <a:pt x="103" y="323"/>
                </a:lnTo>
                <a:lnTo>
                  <a:pt x="103" y="325"/>
                </a:lnTo>
                <a:lnTo>
                  <a:pt x="103" y="323"/>
                </a:lnTo>
                <a:lnTo>
                  <a:pt x="105" y="312"/>
                </a:lnTo>
                <a:lnTo>
                  <a:pt x="105" y="300"/>
                </a:lnTo>
                <a:lnTo>
                  <a:pt x="108" y="236"/>
                </a:lnTo>
                <a:lnTo>
                  <a:pt x="108" y="236"/>
                </a:lnTo>
                <a:lnTo>
                  <a:pt x="106" y="236"/>
                </a:lnTo>
                <a:lnTo>
                  <a:pt x="106" y="238"/>
                </a:lnTo>
                <a:lnTo>
                  <a:pt x="106" y="238"/>
                </a:lnTo>
                <a:close/>
                <a:moveTo>
                  <a:pt x="468" y="49"/>
                </a:moveTo>
                <a:lnTo>
                  <a:pt x="468" y="49"/>
                </a:lnTo>
                <a:lnTo>
                  <a:pt x="468" y="51"/>
                </a:lnTo>
                <a:lnTo>
                  <a:pt x="470" y="51"/>
                </a:lnTo>
                <a:lnTo>
                  <a:pt x="470" y="53"/>
                </a:lnTo>
                <a:lnTo>
                  <a:pt x="468" y="51"/>
                </a:lnTo>
                <a:lnTo>
                  <a:pt x="466" y="49"/>
                </a:lnTo>
                <a:lnTo>
                  <a:pt x="464" y="47"/>
                </a:lnTo>
                <a:lnTo>
                  <a:pt x="463" y="47"/>
                </a:lnTo>
                <a:lnTo>
                  <a:pt x="461" y="45"/>
                </a:lnTo>
                <a:lnTo>
                  <a:pt x="461" y="43"/>
                </a:lnTo>
                <a:lnTo>
                  <a:pt x="457" y="43"/>
                </a:lnTo>
                <a:lnTo>
                  <a:pt x="451" y="43"/>
                </a:lnTo>
                <a:lnTo>
                  <a:pt x="464" y="55"/>
                </a:lnTo>
                <a:lnTo>
                  <a:pt x="476" y="68"/>
                </a:lnTo>
                <a:lnTo>
                  <a:pt x="476" y="68"/>
                </a:lnTo>
                <a:lnTo>
                  <a:pt x="478" y="68"/>
                </a:lnTo>
                <a:lnTo>
                  <a:pt x="497" y="91"/>
                </a:lnTo>
                <a:lnTo>
                  <a:pt x="516" y="114"/>
                </a:lnTo>
                <a:lnTo>
                  <a:pt x="516" y="116"/>
                </a:lnTo>
                <a:lnTo>
                  <a:pt x="518" y="116"/>
                </a:lnTo>
                <a:lnTo>
                  <a:pt x="518" y="118"/>
                </a:lnTo>
                <a:lnTo>
                  <a:pt x="520" y="118"/>
                </a:lnTo>
                <a:lnTo>
                  <a:pt x="520" y="118"/>
                </a:lnTo>
                <a:lnTo>
                  <a:pt x="520" y="120"/>
                </a:lnTo>
                <a:lnTo>
                  <a:pt x="520" y="120"/>
                </a:lnTo>
                <a:lnTo>
                  <a:pt x="523" y="123"/>
                </a:lnTo>
                <a:lnTo>
                  <a:pt x="525" y="123"/>
                </a:lnTo>
                <a:lnTo>
                  <a:pt x="525" y="123"/>
                </a:lnTo>
                <a:lnTo>
                  <a:pt x="523" y="125"/>
                </a:lnTo>
                <a:lnTo>
                  <a:pt x="527" y="127"/>
                </a:lnTo>
                <a:lnTo>
                  <a:pt x="531" y="131"/>
                </a:lnTo>
                <a:lnTo>
                  <a:pt x="531" y="135"/>
                </a:lnTo>
                <a:lnTo>
                  <a:pt x="533" y="133"/>
                </a:lnTo>
                <a:lnTo>
                  <a:pt x="533" y="133"/>
                </a:lnTo>
                <a:lnTo>
                  <a:pt x="529" y="125"/>
                </a:lnTo>
                <a:lnTo>
                  <a:pt x="529" y="123"/>
                </a:lnTo>
                <a:lnTo>
                  <a:pt x="527" y="123"/>
                </a:lnTo>
                <a:lnTo>
                  <a:pt x="527" y="123"/>
                </a:lnTo>
                <a:lnTo>
                  <a:pt x="501" y="87"/>
                </a:lnTo>
                <a:lnTo>
                  <a:pt x="472" y="55"/>
                </a:lnTo>
                <a:lnTo>
                  <a:pt x="474" y="55"/>
                </a:lnTo>
                <a:lnTo>
                  <a:pt x="474" y="57"/>
                </a:lnTo>
                <a:lnTo>
                  <a:pt x="474" y="57"/>
                </a:lnTo>
                <a:lnTo>
                  <a:pt x="474" y="55"/>
                </a:lnTo>
                <a:lnTo>
                  <a:pt x="472" y="53"/>
                </a:lnTo>
                <a:lnTo>
                  <a:pt x="472" y="53"/>
                </a:lnTo>
                <a:lnTo>
                  <a:pt x="470" y="51"/>
                </a:lnTo>
                <a:lnTo>
                  <a:pt x="468" y="51"/>
                </a:lnTo>
                <a:lnTo>
                  <a:pt x="468" y="49"/>
                </a:lnTo>
                <a:lnTo>
                  <a:pt x="468" y="49"/>
                </a:lnTo>
                <a:close/>
                <a:moveTo>
                  <a:pt x="516" y="102"/>
                </a:moveTo>
                <a:lnTo>
                  <a:pt x="518" y="104"/>
                </a:lnTo>
                <a:lnTo>
                  <a:pt x="520" y="108"/>
                </a:lnTo>
                <a:lnTo>
                  <a:pt x="531" y="121"/>
                </a:lnTo>
                <a:lnTo>
                  <a:pt x="541" y="139"/>
                </a:lnTo>
                <a:lnTo>
                  <a:pt x="541" y="133"/>
                </a:lnTo>
                <a:lnTo>
                  <a:pt x="539" y="127"/>
                </a:lnTo>
                <a:lnTo>
                  <a:pt x="537" y="123"/>
                </a:lnTo>
                <a:lnTo>
                  <a:pt x="533" y="120"/>
                </a:lnTo>
                <a:lnTo>
                  <a:pt x="533" y="120"/>
                </a:lnTo>
                <a:lnTo>
                  <a:pt x="533" y="120"/>
                </a:lnTo>
                <a:lnTo>
                  <a:pt x="535" y="120"/>
                </a:lnTo>
                <a:lnTo>
                  <a:pt x="535" y="120"/>
                </a:lnTo>
                <a:lnTo>
                  <a:pt x="535" y="120"/>
                </a:lnTo>
                <a:lnTo>
                  <a:pt x="537" y="118"/>
                </a:lnTo>
                <a:lnTo>
                  <a:pt x="533" y="114"/>
                </a:lnTo>
                <a:lnTo>
                  <a:pt x="529" y="110"/>
                </a:lnTo>
                <a:lnTo>
                  <a:pt x="529" y="108"/>
                </a:lnTo>
                <a:lnTo>
                  <a:pt x="529" y="106"/>
                </a:lnTo>
                <a:lnTo>
                  <a:pt x="529" y="106"/>
                </a:lnTo>
                <a:lnTo>
                  <a:pt x="527" y="106"/>
                </a:lnTo>
                <a:lnTo>
                  <a:pt x="527" y="106"/>
                </a:lnTo>
                <a:lnTo>
                  <a:pt x="512" y="85"/>
                </a:lnTo>
                <a:lnTo>
                  <a:pt x="495" y="64"/>
                </a:lnTo>
                <a:lnTo>
                  <a:pt x="476" y="45"/>
                </a:lnTo>
                <a:lnTo>
                  <a:pt x="478" y="45"/>
                </a:lnTo>
                <a:lnTo>
                  <a:pt x="480" y="45"/>
                </a:lnTo>
                <a:lnTo>
                  <a:pt x="482" y="45"/>
                </a:lnTo>
                <a:lnTo>
                  <a:pt x="499" y="64"/>
                </a:lnTo>
                <a:lnTo>
                  <a:pt x="516" y="85"/>
                </a:lnTo>
                <a:lnTo>
                  <a:pt x="531" y="104"/>
                </a:lnTo>
                <a:lnTo>
                  <a:pt x="531" y="104"/>
                </a:lnTo>
                <a:lnTo>
                  <a:pt x="533" y="104"/>
                </a:lnTo>
                <a:lnTo>
                  <a:pt x="533" y="106"/>
                </a:lnTo>
                <a:lnTo>
                  <a:pt x="533" y="106"/>
                </a:lnTo>
                <a:lnTo>
                  <a:pt x="535" y="108"/>
                </a:lnTo>
                <a:lnTo>
                  <a:pt x="535" y="108"/>
                </a:lnTo>
                <a:lnTo>
                  <a:pt x="535" y="110"/>
                </a:lnTo>
                <a:lnTo>
                  <a:pt x="535" y="110"/>
                </a:lnTo>
                <a:lnTo>
                  <a:pt x="537" y="112"/>
                </a:lnTo>
                <a:lnTo>
                  <a:pt x="537" y="110"/>
                </a:lnTo>
                <a:lnTo>
                  <a:pt x="535" y="110"/>
                </a:lnTo>
                <a:lnTo>
                  <a:pt x="537" y="110"/>
                </a:lnTo>
                <a:lnTo>
                  <a:pt x="539" y="110"/>
                </a:lnTo>
                <a:lnTo>
                  <a:pt x="539" y="110"/>
                </a:lnTo>
                <a:lnTo>
                  <a:pt x="539" y="108"/>
                </a:lnTo>
                <a:lnTo>
                  <a:pt x="512" y="72"/>
                </a:lnTo>
                <a:lnTo>
                  <a:pt x="483" y="40"/>
                </a:lnTo>
                <a:lnTo>
                  <a:pt x="468" y="41"/>
                </a:lnTo>
                <a:lnTo>
                  <a:pt x="466" y="41"/>
                </a:lnTo>
                <a:lnTo>
                  <a:pt x="466" y="43"/>
                </a:lnTo>
                <a:lnTo>
                  <a:pt x="466" y="43"/>
                </a:lnTo>
                <a:lnTo>
                  <a:pt x="480" y="55"/>
                </a:lnTo>
                <a:lnTo>
                  <a:pt x="489" y="66"/>
                </a:lnTo>
                <a:lnTo>
                  <a:pt x="491" y="68"/>
                </a:lnTo>
                <a:lnTo>
                  <a:pt x="493" y="70"/>
                </a:lnTo>
                <a:lnTo>
                  <a:pt x="495" y="72"/>
                </a:lnTo>
                <a:lnTo>
                  <a:pt x="495" y="72"/>
                </a:lnTo>
                <a:lnTo>
                  <a:pt x="495" y="74"/>
                </a:lnTo>
                <a:lnTo>
                  <a:pt x="495" y="74"/>
                </a:lnTo>
                <a:lnTo>
                  <a:pt x="499" y="78"/>
                </a:lnTo>
                <a:lnTo>
                  <a:pt x="503" y="80"/>
                </a:lnTo>
                <a:lnTo>
                  <a:pt x="510" y="89"/>
                </a:lnTo>
                <a:lnTo>
                  <a:pt x="518" y="99"/>
                </a:lnTo>
                <a:lnTo>
                  <a:pt x="525" y="108"/>
                </a:lnTo>
                <a:lnTo>
                  <a:pt x="527" y="108"/>
                </a:lnTo>
                <a:lnTo>
                  <a:pt x="527" y="108"/>
                </a:lnTo>
                <a:lnTo>
                  <a:pt x="525" y="108"/>
                </a:lnTo>
                <a:lnTo>
                  <a:pt x="527" y="112"/>
                </a:lnTo>
                <a:lnTo>
                  <a:pt x="531" y="114"/>
                </a:lnTo>
                <a:lnTo>
                  <a:pt x="531" y="114"/>
                </a:lnTo>
                <a:lnTo>
                  <a:pt x="533" y="116"/>
                </a:lnTo>
                <a:lnTo>
                  <a:pt x="533" y="118"/>
                </a:lnTo>
                <a:lnTo>
                  <a:pt x="533" y="118"/>
                </a:lnTo>
                <a:lnTo>
                  <a:pt x="533" y="118"/>
                </a:lnTo>
                <a:lnTo>
                  <a:pt x="533" y="120"/>
                </a:lnTo>
                <a:lnTo>
                  <a:pt x="527" y="114"/>
                </a:lnTo>
                <a:lnTo>
                  <a:pt x="522" y="108"/>
                </a:lnTo>
                <a:lnTo>
                  <a:pt x="522" y="106"/>
                </a:lnTo>
                <a:lnTo>
                  <a:pt x="520" y="108"/>
                </a:lnTo>
                <a:lnTo>
                  <a:pt x="520" y="106"/>
                </a:lnTo>
                <a:lnTo>
                  <a:pt x="520" y="104"/>
                </a:lnTo>
                <a:lnTo>
                  <a:pt x="518" y="102"/>
                </a:lnTo>
                <a:lnTo>
                  <a:pt x="518" y="102"/>
                </a:lnTo>
                <a:lnTo>
                  <a:pt x="516" y="102"/>
                </a:lnTo>
                <a:close/>
                <a:moveTo>
                  <a:pt x="457" y="150"/>
                </a:moveTo>
                <a:lnTo>
                  <a:pt x="457" y="152"/>
                </a:lnTo>
                <a:lnTo>
                  <a:pt x="459" y="154"/>
                </a:lnTo>
                <a:lnTo>
                  <a:pt x="457" y="154"/>
                </a:lnTo>
                <a:lnTo>
                  <a:pt x="455" y="154"/>
                </a:lnTo>
                <a:lnTo>
                  <a:pt x="453" y="154"/>
                </a:lnTo>
                <a:lnTo>
                  <a:pt x="451" y="156"/>
                </a:lnTo>
                <a:lnTo>
                  <a:pt x="447" y="158"/>
                </a:lnTo>
                <a:lnTo>
                  <a:pt x="447" y="160"/>
                </a:lnTo>
                <a:lnTo>
                  <a:pt x="445" y="163"/>
                </a:lnTo>
                <a:lnTo>
                  <a:pt x="445" y="163"/>
                </a:lnTo>
                <a:lnTo>
                  <a:pt x="443" y="163"/>
                </a:lnTo>
                <a:lnTo>
                  <a:pt x="443" y="163"/>
                </a:lnTo>
                <a:lnTo>
                  <a:pt x="443" y="158"/>
                </a:lnTo>
                <a:lnTo>
                  <a:pt x="447" y="154"/>
                </a:lnTo>
                <a:lnTo>
                  <a:pt x="449" y="152"/>
                </a:lnTo>
                <a:lnTo>
                  <a:pt x="453" y="150"/>
                </a:lnTo>
                <a:lnTo>
                  <a:pt x="449" y="144"/>
                </a:lnTo>
                <a:lnTo>
                  <a:pt x="445" y="137"/>
                </a:lnTo>
                <a:lnTo>
                  <a:pt x="445" y="135"/>
                </a:lnTo>
                <a:lnTo>
                  <a:pt x="447" y="135"/>
                </a:lnTo>
                <a:lnTo>
                  <a:pt x="449" y="135"/>
                </a:lnTo>
                <a:lnTo>
                  <a:pt x="455" y="139"/>
                </a:lnTo>
                <a:lnTo>
                  <a:pt x="459" y="142"/>
                </a:lnTo>
                <a:lnTo>
                  <a:pt x="464" y="148"/>
                </a:lnTo>
                <a:lnTo>
                  <a:pt x="466" y="150"/>
                </a:lnTo>
                <a:lnTo>
                  <a:pt x="468" y="150"/>
                </a:lnTo>
                <a:lnTo>
                  <a:pt x="472" y="152"/>
                </a:lnTo>
                <a:lnTo>
                  <a:pt x="470" y="150"/>
                </a:lnTo>
                <a:lnTo>
                  <a:pt x="468" y="148"/>
                </a:lnTo>
                <a:lnTo>
                  <a:pt x="468" y="146"/>
                </a:lnTo>
                <a:lnTo>
                  <a:pt x="463" y="139"/>
                </a:lnTo>
                <a:lnTo>
                  <a:pt x="457" y="131"/>
                </a:lnTo>
                <a:lnTo>
                  <a:pt x="451" y="123"/>
                </a:lnTo>
                <a:lnTo>
                  <a:pt x="451" y="123"/>
                </a:lnTo>
                <a:lnTo>
                  <a:pt x="451" y="123"/>
                </a:lnTo>
                <a:lnTo>
                  <a:pt x="451" y="123"/>
                </a:lnTo>
                <a:lnTo>
                  <a:pt x="449" y="123"/>
                </a:lnTo>
                <a:lnTo>
                  <a:pt x="447" y="121"/>
                </a:lnTo>
                <a:lnTo>
                  <a:pt x="445" y="120"/>
                </a:lnTo>
                <a:lnTo>
                  <a:pt x="445" y="118"/>
                </a:lnTo>
                <a:lnTo>
                  <a:pt x="443" y="118"/>
                </a:lnTo>
                <a:lnTo>
                  <a:pt x="443" y="116"/>
                </a:lnTo>
                <a:lnTo>
                  <a:pt x="445" y="114"/>
                </a:lnTo>
                <a:lnTo>
                  <a:pt x="447" y="114"/>
                </a:lnTo>
                <a:lnTo>
                  <a:pt x="455" y="121"/>
                </a:lnTo>
                <a:lnTo>
                  <a:pt x="461" y="129"/>
                </a:lnTo>
                <a:lnTo>
                  <a:pt x="463" y="129"/>
                </a:lnTo>
                <a:lnTo>
                  <a:pt x="463" y="131"/>
                </a:lnTo>
                <a:lnTo>
                  <a:pt x="463" y="131"/>
                </a:lnTo>
                <a:lnTo>
                  <a:pt x="463" y="133"/>
                </a:lnTo>
                <a:lnTo>
                  <a:pt x="463" y="133"/>
                </a:lnTo>
                <a:lnTo>
                  <a:pt x="464" y="133"/>
                </a:lnTo>
                <a:lnTo>
                  <a:pt x="466" y="133"/>
                </a:lnTo>
                <a:lnTo>
                  <a:pt x="466" y="137"/>
                </a:lnTo>
                <a:lnTo>
                  <a:pt x="468" y="139"/>
                </a:lnTo>
                <a:lnTo>
                  <a:pt x="472" y="142"/>
                </a:lnTo>
                <a:lnTo>
                  <a:pt x="476" y="146"/>
                </a:lnTo>
                <a:lnTo>
                  <a:pt x="480" y="150"/>
                </a:lnTo>
                <a:lnTo>
                  <a:pt x="483" y="154"/>
                </a:lnTo>
                <a:lnTo>
                  <a:pt x="487" y="158"/>
                </a:lnTo>
                <a:lnTo>
                  <a:pt x="491" y="161"/>
                </a:lnTo>
                <a:lnTo>
                  <a:pt x="497" y="165"/>
                </a:lnTo>
                <a:lnTo>
                  <a:pt x="476" y="135"/>
                </a:lnTo>
                <a:lnTo>
                  <a:pt x="453" y="104"/>
                </a:lnTo>
                <a:lnTo>
                  <a:pt x="434" y="85"/>
                </a:lnTo>
                <a:lnTo>
                  <a:pt x="415" y="66"/>
                </a:lnTo>
                <a:lnTo>
                  <a:pt x="415" y="66"/>
                </a:lnTo>
                <a:lnTo>
                  <a:pt x="415" y="64"/>
                </a:lnTo>
                <a:lnTo>
                  <a:pt x="417" y="64"/>
                </a:lnTo>
                <a:lnTo>
                  <a:pt x="447" y="91"/>
                </a:lnTo>
                <a:lnTo>
                  <a:pt x="476" y="120"/>
                </a:lnTo>
                <a:lnTo>
                  <a:pt x="476" y="121"/>
                </a:lnTo>
                <a:lnTo>
                  <a:pt x="476" y="121"/>
                </a:lnTo>
                <a:lnTo>
                  <a:pt x="480" y="123"/>
                </a:lnTo>
                <a:lnTo>
                  <a:pt x="483" y="125"/>
                </a:lnTo>
                <a:lnTo>
                  <a:pt x="539" y="190"/>
                </a:lnTo>
                <a:lnTo>
                  <a:pt x="539" y="190"/>
                </a:lnTo>
                <a:lnTo>
                  <a:pt x="537" y="190"/>
                </a:lnTo>
                <a:lnTo>
                  <a:pt x="537" y="190"/>
                </a:lnTo>
                <a:lnTo>
                  <a:pt x="535" y="190"/>
                </a:lnTo>
                <a:lnTo>
                  <a:pt x="504" y="156"/>
                </a:lnTo>
                <a:lnTo>
                  <a:pt x="503" y="154"/>
                </a:lnTo>
                <a:lnTo>
                  <a:pt x="503" y="152"/>
                </a:lnTo>
                <a:lnTo>
                  <a:pt x="503" y="152"/>
                </a:lnTo>
                <a:lnTo>
                  <a:pt x="501" y="152"/>
                </a:lnTo>
                <a:lnTo>
                  <a:pt x="501" y="150"/>
                </a:lnTo>
                <a:lnTo>
                  <a:pt x="499" y="148"/>
                </a:lnTo>
                <a:lnTo>
                  <a:pt x="497" y="146"/>
                </a:lnTo>
                <a:lnTo>
                  <a:pt x="495" y="144"/>
                </a:lnTo>
                <a:lnTo>
                  <a:pt x="495" y="144"/>
                </a:lnTo>
                <a:lnTo>
                  <a:pt x="493" y="142"/>
                </a:lnTo>
                <a:lnTo>
                  <a:pt x="493" y="142"/>
                </a:lnTo>
                <a:lnTo>
                  <a:pt x="491" y="142"/>
                </a:lnTo>
                <a:lnTo>
                  <a:pt x="491" y="140"/>
                </a:lnTo>
                <a:lnTo>
                  <a:pt x="491" y="140"/>
                </a:lnTo>
                <a:lnTo>
                  <a:pt x="491" y="140"/>
                </a:lnTo>
                <a:lnTo>
                  <a:pt x="489" y="139"/>
                </a:lnTo>
                <a:lnTo>
                  <a:pt x="483" y="135"/>
                </a:lnTo>
                <a:lnTo>
                  <a:pt x="482" y="129"/>
                </a:lnTo>
                <a:lnTo>
                  <a:pt x="480" y="129"/>
                </a:lnTo>
                <a:lnTo>
                  <a:pt x="480" y="127"/>
                </a:lnTo>
                <a:lnTo>
                  <a:pt x="480" y="127"/>
                </a:lnTo>
                <a:lnTo>
                  <a:pt x="478" y="127"/>
                </a:lnTo>
                <a:lnTo>
                  <a:pt x="476" y="123"/>
                </a:lnTo>
                <a:lnTo>
                  <a:pt x="474" y="121"/>
                </a:lnTo>
                <a:lnTo>
                  <a:pt x="472" y="120"/>
                </a:lnTo>
                <a:lnTo>
                  <a:pt x="472" y="120"/>
                </a:lnTo>
                <a:lnTo>
                  <a:pt x="470" y="120"/>
                </a:lnTo>
                <a:lnTo>
                  <a:pt x="470" y="118"/>
                </a:lnTo>
                <a:lnTo>
                  <a:pt x="468" y="118"/>
                </a:lnTo>
                <a:lnTo>
                  <a:pt x="466" y="116"/>
                </a:lnTo>
                <a:lnTo>
                  <a:pt x="480" y="133"/>
                </a:lnTo>
                <a:lnTo>
                  <a:pt x="491" y="150"/>
                </a:lnTo>
                <a:lnTo>
                  <a:pt x="495" y="156"/>
                </a:lnTo>
                <a:lnTo>
                  <a:pt x="499" y="161"/>
                </a:lnTo>
                <a:lnTo>
                  <a:pt x="503" y="169"/>
                </a:lnTo>
                <a:lnTo>
                  <a:pt x="501" y="169"/>
                </a:lnTo>
                <a:lnTo>
                  <a:pt x="501" y="169"/>
                </a:lnTo>
                <a:lnTo>
                  <a:pt x="499" y="169"/>
                </a:lnTo>
                <a:lnTo>
                  <a:pt x="497" y="167"/>
                </a:lnTo>
                <a:lnTo>
                  <a:pt x="485" y="158"/>
                </a:lnTo>
                <a:lnTo>
                  <a:pt x="472" y="146"/>
                </a:lnTo>
                <a:lnTo>
                  <a:pt x="474" y="150"/>
                </a:lnTo>
                <a:lnTo>
                  <a:pt x="476" y="152"/>
                </a:lnTo>
                <a:lnTo>
                  <a:pt x="476" y="156"/>
                </a:lnTo>
                <a:lnTo>
                  <a:pt x="476" y="156"/>
                </a:lnTo>
                <a:lnTo>
                  <a:pt x="476" y="158"/>
                </a:lnTo>
                <a:lnTo>
                  <a:pt x="474" y="158"/>
                </a:lnTo>
                <a:lnTo>
                  <a:pt x="463" y="148"/>
                </a:lnTo>
                <a:lnTo>
                  <a:pt x="451" y="140"/>
                </a:lnTo>
                <a:lnTo>
                  <a:pt x="451" y="140"/>
                </a:lnTo>
                <a:lnTo>
                  <a:pt x="451" y="142"/>
                </a:lnTo>
                <a:lnTo>
                  <a:pt x="451" y="142"/>
                </a:lnTo>
                <a:lnTo>
                  <a:pt x="453" y="142"/>
                </a:lnTo>
                <a:lnTo>
                  <a:pt x="453" y="144"/>
                </a:lnTo>
                <a:lnTo>
                  <a:pt x="453" y="144"/>
                </a:lnTo>
                <a:lnTo>
                  <a:pt x="453" y="146"/>
                </a:lnTo>
                <a:lnTo>
                  <a:pt x="455" y="148"/>
                </a:lnTo>
                <a:lnTo>
                  <a:pt x="457" y="150"/>
                </a:lnTo>
                <a:close/>
                <a:moveTo>
                  <a:pt x="451" y="51"/>
                </a:moveTo>
                <a:lnTo>
                  <a:pt x="451" y="51"/>
                </a:lnTo>
                <a:lnTo>
                  <a:pt x="451" y="49"/>
                </a:lnTo>
                <a:lnTo>
                  <a:pt x="451" y="49"/>
                </a:lnTo>
                <a:lnTo>
                  <a:pt x="449" y="47"/>
                </a:lnTo>
                <a:lnTo>
                  <a:pt x="449" y="49"/>
                </a:lnTo>
                <a:lnTo>
                  <a:pt x="447" y="47"/>
                </a:lnTo>
                <a:lnTo>
                  <a:pt x="445" y="45"/>
                </a:lnTo>
                <a:lnTo>
                  <a:pt x="443" y="45"/>
                </a:lnTo>
                <a:lnTo>
                  <a:pt x="434" y="47"/>
                </a:lnTo>
                <a:lnTo>
                  <a:pt x="426" y="47"/>
                </a:lnTo>
                <a:lnTo>
                  <a:pt x="449" y="70"/>
                </a:lnTo>
                <a:lnTo>
                  <a:pt x="472" y="91"/>
                </a:lnTo>
                <a:lnTo>
                  <a:pt x="482" y="101"/>
                </a:lnTo>
                <a:lnTo>
                  <a:pt x="489" y="110"/>
                </a:lnTo>
                <a:lnTo>
                  <a:pt x="527" y="152"/>
                </a:lnTo>
                <a:lnTo>
                  <a:pt x="531" y="156"/>
                </a:lnTo>
                <a:lnTo>
                  <a:pt x="535" y="158"/>
                </a:lnTo>
                <a:lnTo>
                  <a:pt x="539" y="161"/>
                </a:lnTo>
                <a:lnTo>
                  <a:pt x="537" y="156"/>
                </a:lnTo>
                <a:lnTo>
                  <a:pt x="535" y="150"/>
                </a:lnTo>
                <a:lnTo>
                  <a:pt x="506" y="108"/>
                </a:lnTo>
                <a:lnTo>
                  <a:pt x="470" y="70"/>
                </a:lnTo>
                <a:lnTo>
                  <a:pt x="470" y="68"/>
                </a:lnTo>
                <a:lnTo>
                  <a:pt x="470" y="68"/>
                </a:lnTo>
                <a:lnTo>
                  <a:pt x="464" y="62"/>
                </a:lnTo>
                <a:lnTo>
                  <a:pt x="459" y="59"/>
                </a:lnTo>
                <a:lnTo>
                  <a:pt x="459" y="57"/>
                </a:lnTo>
                <a:lnTo>
                  <a:pt x="457" y="55"/>
                </a:lnTo>
                <a:lnTo>
                  <a:pt x="455" y="53"/>
                </a:lnTo>
                <a:lnTo>
                  <a:pt x="453" y="53"/>
                </a:lnTo>
                <a:lnTo>
                  <a:pt x="455" y="53"/>
                </a:lnTo>
                <a:lnTo>
                  <a:pt x="455" y="51"/>
                </a:lnTo>
                <a:lnTo>
                  <a:pt x="453" y="51"/>
                </a:lnTo>
                <a:lnTo>
                  <a:pt x="453" y="51"/>
                </a:lnTo>
                <a:lnTo>
                  <a:pt x="451" y="51"/>
                </a:lnTo>
                <a:close/>
                <a:moveTo>
                  <a:pt x="116" y="314"/>
                </a:moveTo>
                <a:lnTo>
                  <a:pt x="116" y="316"/>
                </a:lnTo>
                <a:lnTo>
                  <a:pt x="118" y="316"/>
                </a:lnTo>
                <a:lnTo>
                  <a:pt x="118" y="318"/>
                </a:lnTo>
                <a:lnTo>
                  <a:pt x="118" y="319"/>
                </a:lnTo>
                <a:lnTo>
                  <a:pt x="118" y="323"/>
                </a:lnTo>
                <a:lnTo>
                  <a:pt x="118" y="329"/>
                </a:lnTo>
                <a:lnTo>
                  <a:pt x="118" y="329"/>
                </a:lnTo>
                <a:lnTo>
                  <a:pt x="120" y="331"/>
                </a:lnTo>
                <a:lnTo>
                  <a:pt x="160" y="340"/>
                </a:lnTo>
                <a:lnTo>
                  <a:pt x="205" y="344"/>
                </a:lnTo>
                <a:lnTo>
                  <a:pt x="251" y="342"/>
                </a:lnTo>
                <a:lnTo>
                  <a:pt x="295" y="337"/>
                </a:lnTo>
                <a:lnTo>
                  <a:pt x="335" y="325"/>
                </a:lnTo>
                <a:lnTo>
                  <a:pt x="358" y="316"/>
                </a:lnTo>
                <a:lnTo>
                  <a:pt x="381" y="304"/>
                </a:lnTo>
                <a:lnTo>
                  <a:pt x="402" y="291"/>
                </a:lnTo>
                <a:lnTo>
                  <a:pt x="461" y="245"/>
                </a:lnTo>
                <a:lnTo>
                  <a:pt x="478" y="226"/>
                </a:lnTo>
                <a:lnTo>
                  <a:pt x="493" y="205"/>
                </a:lnTo>
                <a:lnTo>
                  <a:pt x="495" y="203"/>
                </a:lnTo>
                <a:lnTo>
                  <a:pt x="495" y="203"/>
                </a:lnTo>
                <a:lnTo>
                  <a:pt x="497" y="201"/>
                </a:lnTo>
                <a:lnTo>
                  <a:pt x="499" y="201"/>
                </a:lnTo>
                <a:lnTo>
                  <a:pt x="501" y="201"/>
                </a:lnTo>
                <a:lnTo>
                  <a:pt x="501" y="200"/>
                </a:lnTo>
                <a:lnTo>
                  <a:pt x="501" y="200"/>
                </a:lnTo>
                <a:lnTo>
                  <a:pt x="504" y="200"/>
                </a:lnTo>
                <a:lnTo>
                  <a:pt x="506" y="201"/>
                </a:lnTo>
                <a:lnTo>
                  <a:pt x="516" y="211"/>
                </a:lnTo>
                <a:lnTo>
                  <a:pt x="525" y="220"/>
                </a:lnTo>
                <a:lnTo>
                  <a:pt x="537" y="230"/>
                </a:lnTo>
                <a:lnTo>
                  <a:pt x="539" y="232"/>
                </a:lnTo>
                <a:lnTo>
                  <a:pt x="541" y="236"/>
                </a:lnTo>
                <a:lnTo>
                  <a:pt x="544" y="238"/>
                </a:lnTo>
                <a:lnTo>
                  <a:pt x="542" y="220"/>
                </a:lnTo>
                <a:lnTo>
                  <a:pt x="544" y="205"/>
                </a:lnTo>
                <a:lnTo>
                  <a:pt x="544" y="201"/>
                </a:lnTo>
                <a:lnTo>
                  <a:pt x="544" y="198"/>
                </a:lnTo>
                <a:lnTo>
                  <a:pt x="541" y="196"/>
                </a:lnTo>
                <a:lnTo>
                  <a:pt x="541" y="194"/>
                </a:lnTo>
                <a:lnTo>
                  <a:pt x="539" y="192"/>
                </a:lnTo>
                <a:lnTo>
                  <a:pt x="539" y="190"/>
                </a:lnTo>
                <a:lnTo>
                  <a:pt x="539" y="190"/>
                </a:lnTo>
                <a:lnTo>
                  <a:pt x="539" y="190"/>
                </a:lnTo>
                <a:lnTo>
                  <a:pt x="539" y="190"/>
                </a:lnTo>
                <a:lnTo>
                  <a:pt x="539" y="190"/>
                </a:lnTo>
                <a:lnTo>
                  <a:pt x="514" y="146"/>
                </a:lnTo>
                <a:lnTo>
                  <a:pt x="483" y="110"/>
                </a:lnTo>
                <a:lnTo>
                  <a:pt x="453" y="78"/>
                </a:lnTo>
                <a:lnTo>
                  <a:pt x="421" y="49"/>
                </a:lnTo>
                <a:lnTo>
                  <a:pt x="394" y="51"/>
                </a:lnTo>
                <a:lnTo>
                  <a:pt x="369" y="55"/>
                </a:lnTo>
                <a:lnTo>
                  <a:pt x="369" y="59"/>
                </a:lnTo>
                <a:lnTo>
                  <a:pt x="367" y="62"/>
                </a:lnTo>
                <a:lnTo>
                  <a:pt x="365" y="66"/>
                </a:lnTo>
                <a:lnTo>
                  <a:pt x="369" y="66"/>
                </a:lnTo>
                <a:lnTo>
                  <a:pt x="371" y="70"/>
                </a:lnTo>
                <a:lnTo>
                  <a:pt x="371" y="72"/>
                </a:lnTo>
                <a:lnTo>
                  <a:pt x="390" y="87"/>
                </a:lnTo>
                <a:lnTo>
                  <a:pt x="390" y="87"/>
                </a:lnTo>
                <a:lnTo>
                  <a:pt x="392" y="87"/>
                </a:lnTo>
                <a:lnTo>
                  <a:pt x="392" y="89"/>
                </a:lnTo>
                <a:lnTo>
                  <a:pt x="394" y="89"/>
                </a:lnTo>
                <a:lnTo>
                  <a:pt x="392" y="91"/>
                </a:lnTo>
                <a:lnTo>
                  <a:pt x="392" y="93"/>
                </a:lnTo>
                <a:lnTo>
                  <a:pt x="400" y="101"/>
                </a:lnTo>
                <a:lnTo>
                  <a:pt x="405" y="108"/>
                </a:lnTo>
                <a:lnTo>
                  <a:pt x="403" y="112"/>
                </a:lnTo>
                <a:lnTo>
                  <a:pt x="400" y="116"/>
                </a:lnTo>
                <a:lnTo>
                  <a:pt x="398" y="120"/>
                </a:lnTo>
                <a:lnTo>
                  <a:pt x="396" y="120"/>
                </a:lnTo>
                <a:lnTo>
                  <a:pt x="394" y="121"/>
                </a:lnTo>
                <a:lnTo>
                  <a:pt x="373" y="140"/>
                </a:lnTo>
                <a:lnTo>
                  <a:pt x="350" y="156"/>
                </a:lnTo>
                <a:lnTo>
                  <a:pt x="350" y="158"/>
                </a:lnTo>
                <a:lnTo>
                  <a:pt x="350" y="158"/>
                </a:lnTo>
                <a:lnTo>
                  <a:pt x="335" y="169"/>
                </a:lnTo>
                <a:lnTo>
                  <a:pt x="316" y="179"/>
                </a:lnTo>
                <a:lnTo>
                  <a:pt x="299" y="188"/>
                </a:lnTo>
                <a:lnTo>
                  <a:pt x="291" y="192"/>
                </a:lnTo>
                <a:lnTo>
                  <a:pt x="284" y="196"/>
                </a:lnTo>
                <a:lnTo>
                  <a:pt x="274" y="198"/>
                </a:lnTo>
                <a:lnTo>
                  <a:pt x="255" y="207"/>
                </a:lnTo>
                <a:lnTo>
                  <a:pt x="232" y="213"/>
                </a:lnTo>
                <a:lnTo>
                  <a:pt x="186" y="217"/>
                </a:lnTo>
                <a:lnTo>
                  <a:pt x="139" y="217"/>
                </a:lnTo>
                <a:lnTo>
                  <a:pt x="106" y="211"/>
                </a:lnTo>
                <a:lnTo>
                  <a:pt x="105" y="219"/>
                </a:lnTo>
                <a:lnTo>
                  <a:pt x="103" y="226"/>
                </a:lnTo>
                <a:lnTo>
                  <a:pt x="103" y="236"/>
                </a:lnTo>
                <a:lnTo>
                  <a:pt x="103" y="234"/>
                </a:lnTo>
                <a:lnTo>
                  <a:pt x="103" y="232"/>
                </a:lnTo>
                <a:lnTo>
                  <a:pt x="105" y="230"/>
                </a:lnTo>
                <a:lnTo>
                  <a:pt x="105" y="230"/>
                </a:lnTo>
                <a:lnTo>
                  <a:pt x="105" y="228"/>
                </a:lnTo>
                <a:lnTo>
                  <a:pt x="105" y="224"/>
                </a:lnTo>
                <a:lnTo>
                  <a:pt x="106" y="222"/>
                </a:lnTo>
                <a:lnTo>
                  <a:pt x="108" y="222"/>
                </a:lnTo>
                <a:lnTo>
                  <a:pt x="108" y="224"/>
                </a:lnTo>
                <a:lnTo>
                  <a:pt x="110" y="228"/>
                </a:lnTo>
                <a:lnTo>
                  <a:pt x="110" y="232"/>
                </a:lnTo>
                <a:lnTo>
                  <a:pt x="110" y="234"/>
                </a:lnTo>
                <a:lnTo>
                  <a:pt x="110" y="234"/>
                </a:lnTo>
                <a:lnTo>
                  <a:pt x="112" y="234"/>
                </a:lnTo>
                <a:lnTo>
                  <a:pt x="112" y="234"/>
                </a:lnTo>
                <a:lnTo>
                  <a:pt x="112" y="234"/>
                </a:lnTo>
                <a:lnTo>
                  <a:pt x="114" y="247"/>
                </a:lnTo>
                <a:lnTo>
                  <a:pt x="114" y="262"/>
                </a:lnTo>
                <a:lnTo>
                  <a:pt x="114" y="259"/>
                </a:lnTo>
                <a:lnTo>
                  <a:pt x="114" y="255"/>
                </a:lnTo>
                <a:lnTo>
                  <a:pt x="112" y="253"/>
                </a:lnTo>
                <a:lnTo>
                  <a:pt x="112" y="255"/>
                </a:lnTo>
                <a:lnTo>
                  <a:pt x="112" y="257"/>
                </a:lnTo>
                <a:lnTo>
                  <a:pt x="110" y="259"/>
                </a:lnTo>
                <a:lnTo>
                  <a:pt x="112" y="255"/>
                </a:lnTo>
                <a:lnTo>
                  <a:pt x="112" y="251"/>
                </a:lnTo>
                <a:lnTo>
                  <a:pt x="110" y="247"/>
                </a:lnTo>
                <a:lnTo>
                  <a:pt x="110" y="257"/>
                </a:lnTo>
                <a:lnTo>
                  <a:pt x="110" y="259"/>
                </a:lnTo>
                <a:lnTo>
                  <a:pt x="110" y="259"/>
                </a:lnTo>
                <a:lnTo>
                  <a:pt x="112" y="259"/>
                </a:lnTo>
                <a:lnTo>
                  <a:pt x="112" y="260"/>
                </a:lnTo>
                <a:lnTo>
                  <a:pt x="112" y="260"/>
                </a:lnTo>
                <a:lnTo>
                  <a:pt x="110" y="259"/>
                </a:lnTo>
                <a:lnTo>
                  <a:pt x="108" y="293"/>
                </a:lnTo>
                <a:lnTo>
                  <a:pt x="108" y="327"/>
                </a:lnTo>
                <a:lnTo>
                  <a:pt x="110" y="327"/>
                </a:lnTo>
                <a:lnTo>
                  <a:pt x="112" y="327"/>
                </a:lnTo>
                <a:lnTo>
                  <a:pt x="112" y="327"/>
                </a:lnTo>
                <a:lnTo>
                  <a:pt x="112" y="297"/>
                </a:lnTo>
                <a:lnTo>
                  <a:pt x="112" y="264"/>
                </a:lnTo>
                <a:lnTo>
                  <a:pt x="112" y="266"/>
                </a:lnTo>
                <a:lnTo>
                  <a:pt x="114" y="268"/>
                </a:lnTo>
                <a:lnTo>
                  <a:pt x="114" y="260"/>
                </a:lnTo>
                <a:lnTo>
                  <a:pt x="116" y="262"/>
                </a:lnTo>
                <a:lnTo>
                  <a:pt x="116" y="262"/>
                </a:lnTo>
                <a:lnTo>
                  <a:pt x="118" y="262"/>
                </a:lnTo>
                <a:lnTo>
                  <a:pt x="120" y="264"/>
                </a:lnTo>
                <a:lnTo>
                  <a:pt x="127" y="308"/>
                </a:lnTo>
                <a:lnTo>
                  <a:pt x="129" y="306"/>
                </a:lnTo>
                <a:lnTo>
                  <a:pt x="129" y="306"/>
                </a:lnTo>
                <a:lnTo>
                  <a:pt x="129" y="304"/>
                </a:lnTo>
                <a:lnTo>
                  <a:pt x="129" y="302"/>
                </a:lnTo>
                <a:lnTo>
                  <a:pt x="127" y="300"/>
                </a:lnTo>
                <a:lnTo>
                  <a:pt x="129" y="270"/>
                </a:lnTo>
                <a:lnTo>
                  <a:pt x="131" y="268"/>
                </a:lnTo>
                <a:lnTo>
                  <a:pt x="131" y="268"/>
                </a:lnTo>
                <a:lnTo>
                  <a:pt x="133" y="268"/>
                </a:lnTo>
                <a:lnTo>
                  <a:pt x="133" y="268"/>
                </a:lnTo>
                <a:lnTo>
                  <a:pt x="139" y="281"/>
                </a:lnTo>
                <a:lnTo>
                  <a:pt x="141" y="297"/>
                </a:lnTo>
                <a:lnTo>
                  <a:pt x="143" y="295"/>
                </a:lnTo>
                <a:lnTo>
                  <a:pt x="145" y="291"/>
                </a:lnTo>
                <a:lnTo>
                  <a:pt x="145" y="287"/>
                </a:lnTo>
                <a:lnTo>
                  <a:pt x="145" y="283"/>
                </a:lnTo>
                <a:lnTo>
                  <a:pt x="145" y="281"/>
                </a:lnTo>
                <a:lnTo>
                  <a:pt x="146" y="279"/>
                </a:lnTo>
                <a:lnTo>
                  <a:pt x="148" y="281"/>
                </a:lnTo>
                <a:lnTo>
                  <a:pt x="152" y="293"/>
                </a:lnTo>
                <a:lnTo>
                  <a:pt x="156" y="304"/>
                </a:lnTo>
                <a:lnTo>
                  <a:pt x="160" y="302"/>
                </a:lnTo>
                <a:lnTo>
                  <a:pt x="160" y="300"/>
                </a:lnTo>
                <a:lnTo>
                  <a:pt x="160" y="300"/>
                </a:lnTo>
                <a:lnTo>
                  <a:pt x="162" y="297"/>
                </a:lnTo>
                <a:lnTo>
                  <a:pt x="164" y="295"/>
                </a:lnTo>
                <a:lnTo>
                  <a:pt x="164" y="291"/>
                </a:lnTo>
                <a:lnTo>
                  <a:pt x="164" y="291"/>
                </a:lnTo>
                <a:lnTo>
                  <a:pt x="165" y="289"/>
                </a:lnTo>
                <a:lnTo>
                  <a:pt x="165" y="289"/>
                </a:lnTo>
                <a:lnTo>
                  <a:pt x="167" y="291"/>
                </a:lnTo>
                <a:lnTo>
                  <a:pt x="169" y="295"/>
                </a:lnTo>
                <a:lnTo>
                  <a:pt x="171" y="299"/>
                </a:lnTo>
                <a:lnTo>
                  <a:pt x="173" y="300"/>
                </a:lnTo>
                <a:lnTo>
                  <a:pt x="173" y="302"/>
                </a:lnTo>
                <a:lnTo>
                  <a:pt x="175" y="304"/>
                </a:lnTo>
                <a:lnTo>
                  <a:pt x="179" y="299"/>
                </a:lnTo>
                <a:lnTo>
                  <a:pt x="181" y="295"/>
                </a:lnTo>
                <a:lnTo>
                  <a:pt x="183" y="293"/>
                </a:lnTo>
                <a:lnTo>
                  <a:pt x="184" y="295"/>
                </a:lnTo>
                <a:lnTo>
                  <a:pt x="184" y="293"/>
                </a:lnTo>
                <a:lnTo>
                  <a:pt x="186" y="293"/>
                </a:lnTo>
                <a:lnTo>
                  <a:pt x="188" y="293"/>
                </a:lnTo>
                <a:lnTo>
                  <a:pt x="188" y="295"/>
                </a:lnTo>
                <a:lnTo>
                  <a:pt x="190" y="295"/>
                </a:lnTo>
                <a:lnTo>
                  <a:pt x="223" y="293"/>
                </a:lnTo>
                <a:lnTo>
                  <a:pt x="228" y="291"/>
                </a:lnTo>
                <a:lnTo>
                  <a:pt x="236" y="289"/>
                </a:lnTo>
                <a:lnTo>
                  <a:pt x="242" y="287"/>
                </a:lnTo>
                <a:lnTo>
                  <a:pt x="249" y="285"/>
                </a:lnTo>
                <a:lnTo>
                  <a:pt x="249" y="283"/>
                </a:lnTo>
                <a:lnTo>
                  <a:pt x="249" y="283"/>
                </a:lnTo>
                <a:lnTo>
                  <a:pt x="251" y="283"/>
                </a:lnTo>
                <a:lnTo>
                  <a:pt x="253" y="283"/>
                </a:lnTo>
                <a:lnTo>
                  <a:pt x="253" y="283"/>
                </a:lnTo>
                <a:lnTo>
                  <a:pt x="245" y="287"/>
                </a:lnTo>
                <a:lnTo>
                  <a:pt x="238" y="291"/>
                </a:lnTo>
                <a:lnTo>
                  <a:pt x="238" y="291"/>
                </a:lnTo>
                <a:lnTo>
                  <a:pt x="238" y="291"/>
                </a:lnTo>
                <a:lnTo>
                  <a:pt x="236" y="291"/>
                </a:lnTo>
                <a:lnTo>
                  <a:pt x="236" y="293"/>
                </a:lnTo>
                <a:lnTo>
                  <a:pt x="236" y="293"/>
                </a:lnTo>
                <a:lnTo>
                  <a:pt x="234" y="293"/>
                </a:lnTo>
                <a:lnTo>
                  <a:pt x="234" y="293"/>
                </a:lnTo>
                <a:lnTo>
                  <a:pt x="232" y="293"/>
                </a:lnTo>
                <a:lnTo>
                  <a:pt x="232" y="293"/>
                </a:lnTo>
                <a:lnTo>
                  <a:pt x="230" y="293"/>
                </a:lnTo>
                <a:lnTo>
                  <a:pt x="223" y="297"/>
                </a:lnTo>
                <a:lnTo>
                  <a:pt x="213" y="299"/>
                </a:lnTo>
                <a:lnTo>
                  <a:pt x="207" y="299"/>
                </a:lnTo>
                <a:lnTo>
                  <a:pt x="202" y="299"/>
                </a:lnTo>
                <a:lnTo>
                  <a:pt x="194" y="300"/>
                </a:lnTo>
                <a:lnTo>
                  <a:pt x="186" y="300"/>
                </a:lnTo>
                <a:lnTo>
                  <a:pt x="186" y="300"/>
                </a:lnTo>
                <a:lnTo>
                  <a:pt x="184" y="300"/>
                </a:lnTo>
                <a:lnTo>
                  <a:pt x="183" y="300"/>
                </a:lnTo>
                <a:lnTo>
                  <a:pt x="179" y="306"/>
                </a:lnTo>
                <a:lnTo>
                  <a:pt x="179" y="308"/>
                </a:lnTo>
                <a:lnTo>
                  <a:pt x="177" y="308"/>
                </a:lnTo>
                <a:lnTo>
                  <a:pt x="175" y="308"/>
                </a:lnTo>
                <a:lnTo>
                  <a:pt x="171" y="306"/>
                </a:lnTo>
                <a:lnTo>
                  <a:pt x="169" y="302"/>
                </a:lnTo>
                <a:lnTo>
                  <a:pt x="167" y="297"/>
                </a:lnTo>
                <a:lnTo>
                  <a:pt x="164" y="300"/>
                </a:lnTo>
                <a:lnTo>
                  <a:pt x="162" y="304"/>
                </a:lnTo>
                <a:lnTo>
                  <a:pt x="160" y="308"/>
                </a:lnTo>
                <a:lnTo>
                  <a:pt x="158" y="308"/>
                </a:lnTo>
                <a:lnTo>
                  <a:pt x="154" y="308"/>
                </a:lnTo>
                <a:lnTo>
                  <a:pt x="152" y="306"/>
                </a:lnTo>
                <a:lnTo>
                  <a:pt x="150" y="300"/>
                </a:lnTo>
                <a:lnTo>
                  <a:pt x="148" y="295"/>
                </a:lnTo>
                <a:lnTo>
                  <a:pt x="146" y="289"/>
                </a:lnTo>
                <a:lnTo>
                  <a:pt x="145" y="302"/>
                </a:lnTo>
                <a:lnTo>
                  <a:pt x="143" y="302"/>
                </a:lnTo>
                <a:lnTo>
                  <a:pt x="141" y="302"/>
                </a:lnTo>
                <a:lnTo>
                  <a:pt x="139" y="300"/>
                </a:lnTo>
                <a:lnTo>
                  <a:pt x="137" y="297"/>
                </a:lnTo>
                <a:lnTo>
                  <a:pt x="137" y="293"/>
                </a:lnTo>
                <a:lnTo>
                  <a:pt x="137" y="289"/>
                </a:lnTo>
                <a:lnTo>
                  <a:pt x="137" y="285"/>
                </a:lnTo>
                <a:lnTo>
                  <a:pt x="135" y="279"/>
                </a:lnTo>
                <a:lnTo>
                  <a:pt x="133" y="274"/>
                </a:lnTo>
                <a:lnTo>
                  <a:pt x="133" y="281"/>
                </a:lnTo>
                <a:lnTo>
                  <a:pt x="133" y="287"/>
                </a:lnTo>
                <a:lnTo>
                  <a:pt x="131" y="293"/>
                </a:lnTo>
                <a:lnTo>
                  <a:pt x="129" y="297"/>
                </a:lnTo>
                <a:lnTo>
                  <a:pt x="131" y="300"/>
                </a:lnTo>
                <a:lnTo>
                  <a:pt x="131" y="306"/>
                </a:lnTo>
                <a:lnTo>
                  <a:pt x="131" y="312"/>
                </a:lnTo>
                <a:lnTo>
                  <a:pt x="129" y="316"/>
                </a:lnTo>
                <a:lnTo>
                  <a:pt x="129" y="318"/>
                </a:lnTo>
                <a:lnTo>
                  <a:pt x="127" y="318"/>
                </a:lnTo>
                <a:lnTo>
                  <a:pt x="127" y="318"/>
                </a:lnTo>
                <a:lnTo>
                  <a:pt x="125" y="316"/>
                </a:lnTo>
                <a:lnTo>
                  <a:pt x="125" y="314"/>
                </a:lnTo>
                <a:lnTo>
                  <a:pt x="124" y="312"/>
                </a:lnTo>
                <a:lnTo>
                  <a:pt x="124" y="312"/>
                </a:lnTo>
                <a:lnTo>
                  <a:pt x="122" y="312"/>
                </a:lnTo>
                <a:lnTo>
                  <a:pt x="122" y="310"/>
                </a:lnTo>
                <a:lnTo>
                  <a:pt x="124" y="310"/>
                </a:lnTo>
                <a:lnTo>
                  <a:pt x="124" y="310"/>
                </a:lnTo>
                <a:lnTo>
                  <a:pt x="120" y="287"/>
                </a:lnTo>
                <a:lnTo>
                  <a:pt x="122" y="287"/>
                </a:lnTo>
                <a:lnTo>
                  <a:pt x="122" y="285"/>
                </a:lnTo>
                <a:lnTo>
                  <a:pt x="122" y="283"/>
                </a:lnTo>
                <a:lnTo>
                  <a:pt x="122" y="279"/>
                </a:lnTo>
                <a:lnTo>
                  <a:pt x="122" y="278"/>
                </a:lnTo>
                <a:lnTo>
                  <a:pt x="120" y="278"/>
                </a:lnTo>
                <a:lnTo>
                  <a:pt x="120" y="279"/>
                </a:lnTo>
                <a:lnTo>
                  <a:pt x="120" y="279"/>
                </a:lnTo>
                <a:lnTo>
                  <a:pt x="120" y="281"/>
                </a:lnTo>
                <a:lnTo>
                  <a:pt x="120" y="279"/>
                </a:lnTo>
                <a:lnTo>
                  <a:pt x="120" y="278"/>
                </a:lnTo>
                <a:lnTo>
                  <a:pt x="120" y="276"/>
                </a:lnTo>
                <a:lnTo>
                  <a:pt x="120" y="274"/>
                </a:lnTo>
                <a:lnTo>
                  <a:pt x="118" y="272"/>
                </a:lnTo>
                <a:lnTo>
                  <a:pt x="118" y="272"/>
                </a:lnTo>
                <a:lnTo>
                  <a:pt x="118" y="270"/>
                </a:lnTo>
                <a:lnTo>
                  <a:pt x="118" y="270"/>
                </a:lnTo>
                <a:lnTo>
                  <a:pt x="116" y="312"/>
                </a:lnTo>
                <a:lnTo>
                  <a:pt x="118" y="314"/>
                </a:lnTo>
                <a:lnTo>
                  <a:pt x="118" y="314"/>
                </a:lnTo>
                <a:lnTo>
                  <a:pt x="116" y="314"/>
                </a:lnTo>
                <a:close/>
                <a:moveTo>
                  <a:pt x="552" y="0"/>
                </a:moveTo>
                <a:lnTo>
                  <a:pt x="554" y="0"/>
                </a:lnTo>
                <a:lnTo>
                  <a:pt x="554" y="0"/>
                </a:lnTo>
                <a:lnTo>
                  <a:pt x="556" y="2"/>
                </a:lnTo>
                <a:lnTo>
                  <a:pt x="562" y="36"/>
                </a:lnTo>
                <a:lnTo>
                  <a:pt x="565" y="74"/>
                </a:lnTo>
                <a:lnTo>
                  <a:pt x="563" y="74"/>
                </a:lnTo>
                <a:lnTo>
                  <a:pt x="563" y="74"/>
                </a:lnTo>
                <a:lnTo>
                  <a:pt x="565" y="87"/>
                </a:lnTo>
                <a:lnTo>
                  <a:pt x="565" y="101"/>
                </a:lnTo>
                <a:lnTo>
                  <a:pt x="565" y="135"/>
                </a:lnTo>
                <a:lnTo>
                  <a:pt x="563" y="167"/>
                </a:lnTo>
                <a:lnTo>
                  <a:pt x="562" y="200"/>
                </a:lnTo>
                <a:lnTo>
                  <a:pt x="560" y="232"/>
                </a:lnTo>
                <a:lnTo>
                  <a:pt x="567" y="232"/>
                </a:lnTo>
                <a:lnTo>
                  <a:pt x="575" y="232"/>
                </a:lnTo>
                <a:lnTo>
                  <a:pt x="581" y="234"/>
                </a:lnTo>
                <a:lnTo>
                  <a:pt x="582" y="234"/>
                </a:lnTo>
                <a:lnTo>
                  <a:pt x="582" y="236"/>
                </a:lnTo>
                <a:lnTo>
                  <a:pt x="582" y="236"/>
                </a:lnTo>
                <a:lnTo>
                  <a:pt x="579" y="239"/>
                </a:lnTo>
                <a:lnTo>
                  <a:pt x="575" y="239"/>
                </a:lnTo>
                <a:lnTo>
                  <a:pt x="569" y="239"/>
                </a:lnTo>
                <a:lnTo>
                  <a:pt x="569" y="239"/>
                </a:lnTo>
                <a:lnTo>
                  <a:pt x="569" y="241"/>
                </a:lnTo>
                <a:lnTo>
                  <a:pt x="567" y="243"/>
                </a:lnTo>
                <a:lnTo>
                  <a:pt x="565" y="243"/>
                </a:lnTo>
                <a:lnTo>
                  <a:pt x="562" y="245"/>
                </a:lnTo>
                <a:lnTo>
                  <a:pt x="560" y="245"/>
                </a:lnTo>
                <a:lnTo>
                  <a:pt x="560" y="253"/>
                </a:lnTo>
                <a:lnTo>
                  <a:pt x="560" y="259"/>
                </a:lnTo>
                <a:lnTo>
                  <a:pt x="558" y="260"/>
                </a:lnTo>
                <a:lnTo>
                  <a:pt x="556" y="262"/>
                </a:lnTo>
                <a:lnTo>
                  <a:pt x="554" y="262"/>
                </a:lnTo>
                <a:lnTo>
                  <a:pt x="552" y="262"/>
                </a:lnTo>
                <a:lnTo>
                  <a:pt x="552" y="268"/>
                </a:lnTo>
                <a:lnTo>
                  <a:pt x="552" y="276"/>
                </a:lnTo>
                <a:lnTo>
                  <a:pt x="550" y="278"/>
                </a:lnTo>
                <a:lnTo>
                  <a:pt x="548" y="278"/>
                </a:lnTo>
                <a:lnTo>
                  <a:pt x="544" y="279"/>
                </a:lnTo>
                <a:lnTo>
                  <a:pt x="544" y="278"/>
                </a:lnTo>
                <a:lnTo>
                  <a:pt x="542" y="276"/>
                </a:lnTo>
                <a:lnTo>
                  <a:pt x="542" y="268"/>
                </a:lnTo>
                <a:lnTo>
                  <a:pt x="544" y="260"/>
                </a:lnTo>
                <a:lnTo>
                  <a:pt x="544" y="253"/>
                </a:lnTo>
                <a:lnTo>
                  <a:pt x="512" y="260"/>
                </a:lnTo>
                <a:lnTo>
                  <a:pt x="510" y="260"/>
                </a:lnTo>
                <a:lnTo>
                  <a:pt x="510" y="260"/>
                </a:lnTo>
                <a:lnTo>
                  <a:pt x="512" y="264"/>
                </a:lnTo>
                <a:lnTo>
                  <a:pt x="516" y="264"/>
                </a:lnTo>
                <a:lnTo>
                  <a:pt x="516" y="266"/>
                </a:lnTo>
                <a:lnTo>
                  <a:pt x="516" y="266"/>
                </a:lnTo>
                <a:lnTo>
                  <a:pt x="518" y="268"/>
                </a:lnTo>
                <a:lnTo>
                  <a:pt x="516" y="270"/>
                </a:lnTo>
                <a:lnTo>
                  <a:pt x="516" y="272"/>
                </a:lnTo>
                <a:lnTo>
                  <a:pt x="516" y="276"/>
                </a:lnTo>
                <a:lnTo>
                  <a:pt x="514" y="276"/>
                </a:lnTo>
                <a:lnTo>
                  <a:pt x="510" y="278"/>
                </a:lnTo>
                <a:lnTo>
                  <a:pt x="506" y="276"/>
                </a:lnTo>
                <a:lnTo>
                  <a:pt x="503" y="274"/>
                </a:lnTo>
                <a:lnTo>
                  <a:pt x="501" y="272"/>
                </a:lnTo>
                <a:lnTo>
                  <a:pt x="497" y="270"/>
                </a:lnTo>
                <a:lnTo>
                  <a:pt x="495" y="268"/>
                </a:lnTo>
                <a:lnTo>
                  <a:pt x="491" y="266"/>
                </a:lnTo>
                <a:lnTo>
                  <a:pt x="487" y="264"/>
                </a:lnTo>
                <a:lnTo>
                  <a:pt x="487" y="264"/>
                </a:lnTo>
                <a:lnTo>
                  <a:pt x="485" y="264"/>
                </a:lnTo>
                <a:lnTo>
                  <a:pt x="485" y="262"/>
                </a:lnTo>
                <a:lnTo>
                  <a:pt x="485" y="262"/>
                </a:lnTo>
                <a:lnTo>
                  <a:pt x="485" y="262"/>
                </a:lnTo>
                <a:lnTo>
                  <a:pt x="487" y="260"/>
                </a:lnTo>
                <a:lnTo>
                  <a:pt x="487" y="260"/>
                </a:lnTo>
                <a:lnTo>
                  <a:pt x="489" y="259"/>
                </a:lnTo>
                <a:lnTo>
                  <a:pt x="485" y="257"/>
                </a:lnTo>
                <a:lnTo>
                  <a:pt x="482" y="253"/>
                </a:lnTo>
                <a:lnTo>
                  <a:pt x="478" y="249"/>
                </a:lnTo>
                <a:lnTo>
                  <a:pt x="434" y="285"/>
                </a:lnTo>
                <a:lnTo>
                  <a:pt x="384" y="316"/>
                </a:lnTo>
                <a:lnTo>
                  <a:pt x="343" y="335"/>
                </a:lnTo>
                <a:lnTo>
                  <a:pt x="297" y="348"/>
                </a:lnTo>
                <a:lnTo>
                  <a:pt x="253" y="354"/>
                </a:lnTo>
                <a:lnTo>
                  <a:pt x="207" y="356"/>
                </a:lnTo>
                <a:lnTo>
                  <a:pt x="162" y="354"/>
                </a:lnTo>
                <a:lnTo>
                  <a:pt x="118" y="348"/>
                </a:lnTo>
                <a:lnTo>
                  <a:pt x="116" y="348"/>
                </a:lnTo>
                <a:lnTo>
                  <a:pt x="116" y="350"/>
                </a:lnTo>
                <a:lnTo>
                  <a:pt x="118" y="352"/>
                </a:lnTo>
                <a:lnTo>
                  <a:pt x="116" y="354"/>
                </a:lnTo>
                <a:lnTo>
                  <a:pt x="114" y="354"/>
                </a:lnTo>
                <a:lnTo>
                  <a:pt x="112" y="354"/>
                </a:lnTo>
                <a:lnTo>
                  <a:pt x="95" y="346"/>
                </a:lnTo>
                <a:lnTo>
                  <a:pt x="74" y="342"/>
                </a:lnTo>
                <a:lnTo>
                  <a:pt x="65" y="340"/>
                </a:lnTo>
                <a:lnTo>
                  <a:pt x="57" y="338"/>
                </a:lnTo>
                <a:lnTo>
                  <a:pt x="32" y="335"/>
                </a:lnTo>
                <a:lnTo>
                  <a:pt x="11" y="327"/>
                </a:lnTo>
                <a:lnTo>
                  <a:pt x="7" y="323"/>
                </a:lnTo>
                <a:lnTo>
                  <a:pt x="4" y="321"/>
                </a:lnTo>
                <a:lnTo>
                  <a:pt x="2" y="319"/>
                </a:lnTo>
                <a:lnTo>
                  <a:pt x="2" y="319"/>
                </a:lnTo>
                <a:lnTo>
                  <a:pt x="0" y="318"/>
                </a:lnTo>
                <a:lnTo>
                  <a:pt x="0" y="316"/>
                </a:lnTo>
                <a:lnTo>
                  <a:pt x="21" y="323"/>
                </a:lnTo>
                <a:lnTo>
                  <a:pt x="44" y="329"/>
                </a:lnTo>
                <a:lnTo>
                  <a:pt x="68" y="331"/>
                </a:lnTo>
                <a:lnTo>
                  <a:pt x="45" y="316"/>
                </a:lnTo>
                <a:lnTo>
                  <a:pt x="45" y="316"/>
                </a:lnTo>
                <a:lnTo>
                  <a:pt x="47" y="314"/>
                </a:lnTo>
                <a:lnTo>
                  <a:pt x="47" y="314"/>
                </a:lnTo>
                <a:lnTo>
                  <a:pt x="47" y="312"/>
                </a:lnTo>
                <a:lnTo>
                  <a:pt x="47" y="310"/>
                </a:lnTo>
                <a:lnTo>
                  <a:pt x="51" y="310"/>
                </a:lnTo>
                <a:lnTo>
                  <a:pt x="53" y="312"/>
                </a:lnTo>
                <a:lnTo>
                  <a:pt x="47" y="306"/>
                </a:lnTo>
                <a:lnTo>
                  <a:pt x="44" y="302"/>
                </a:lnTo>
                <a:lnTo>
                  <a:pt x="44" y="300"/>
                </a:lnTo>
                <a:lnTo>
                  <a:pt x="45" y="299"/>
                </a:lnTo>
                <a:lnTo>
                  <a:pt x="47" y="297"/>
                </a:lnTo>
                <a:lnTo>
                  <a:pt x="49" y="297"/>
                </a:lnTo>
                <a:lnTo>
                  <a:pt x="49" y="299"/>
                </a:lnTo>
                <a:lnTo>
                  <a:pt x="49" y="299"/>
                </a:lnTo>
                <a:lnTo>
                  <a:pt x="51" y="300"/>
                </a:lnTo>
                <a:lnTo>
                  <a:pt x="53" y="302"/>
                </a:lnTo>
                <a:lnTo>
                  <a:pt x="55" y="302"/>
                </a:lnTo>
                <a:lnTo>
                  <a:pt x="55" y="300"/>
                </a:lnTo>
                <a:lnTo>
                  <a:pt x="55" y="300"/>
                </a:lnTo>
                <a:lnTo>
                  <a:pt x="55" y="300"/>
                </a:lnTo>
                <a:lnTo>
                  <a:pt x="61" y="278"/>
                </a:lnTo>
                <a:lnTo>
                  <a:pt x="61" y="253"/>
                </a:lnTo>
                <a:lnTo>
                  <a:pt x="61" y="251"/>
                </a:lnTo>
                <a:lnTo>
                  <a:pt x="63" y="249"/>
                </a:lnTo>
                <a:lnTo>
                  <a:pt x="63" y="247"/>
                </a:lnTo>
                <a:lnTo>
                  <a:pt x="63" y="249"/>
                </a:lnTo>
                <a:lnTo>
                  <a:pt x="61" y="249"/>
                </a:lnTo>
                <a:lnTo>
                  <a:pt x="59" y="249"/>
                </a:lnTo>
                <a:lnTo>
                  <a:pt x="57" y="249"/>
                </a:lnTo>
                <a:lnTo>
                  <a:pt x="57" y="247"/>
                </a:lnTo>
                <a:lnTo>
                  <a:pt x="59" y="245"/>
                </a:lnTo>
                <a:lnTo>
                  <a:pt x="61" y="243"/>
                </a:lnTo>
                <a:lnTo>
                  <a:pt x="63" y="241"/>
                </a:lnTo>
                <a:lnTo>
                  <a:pt x="63" y="241"/>
                </a:lnTo>
                <a:lnTo>
                  <a:pt x="61" y="241"/>
                </a:lnTo>
                <a:lnTo>
                  <a:pt x="59" y="241"/>
                </a:lnTo>
                <a:lnTo>
                  <a:pt x="59" y="238"/>
                </a:lnTo>
                <a:lnTo>
                  <a:pt x="59" y="236"/>
                </a:lnTo>
                <a:lnTo>
                  <a:pt x="61" y="236"/>
                </a:lnTo>
                <a:lnTo>
                  <a:pt x="66" y="228"/>
                </a:lnTo>
                <a:lnTo>
                  <a:pt x="66" y="228"/>
                </a:lnTo>
                <a:lnTo>
                  <a:pt x="65" y="226"/>
                </a:lnTo>
                <a:lnTo>
                  <a:pt x="65" y="226"/>
                </a:lnTo>
                <a:lnTo>
                  <a:pt x="63" y="228"/>
                </a:lnTo>
                <a:lnTo>
                  <a:pt x="61" y="228"/>
                </a:lnTo>
                <a:lnTo>
                  <a:pt x="61" y="226"/>
                </a:lnTo>
                <a:lnTo>
                  <a:pt x="61" y="226"/>
                </a:lnTo>
                <a:lnTo>
                  <a:pt x="61" y="224"/>
                </a:lnTo>
                <a:lnTo>
                  <a:pt x="61" y="224"/>
                </a:lnTo>
                <a:lnTo>
                  <a:pt x="55" y="226"/>
                </a:lnTo>
                <a:lnTo>
                  <a:pt x="49" y="228"/>
                </a:lnTo>
                <a:lnTo>
                  <a:pt x="47" y="228"/>
                </a:lnTo>
                <a:lnTo>
                  <a:pt x="47" y="228"/>
                </a:lnTo>
                <a:lnTo>
                  <a:pt x="45" y="224"/>
                </a:lnTo>
                <a:lnTo>
                  <a:pt x="45" y="222"/>
                </a:lnTo>
                <a:lnTo>
                  <a:pt x="47" y="220"/>
                </a:lnTo>
                <a:lnTo>
                  <a:pt x="51" y="217"/>
                </a:lnTo>
                <a:lnTo>
                  <a:pt x="59" y="211"/>
                </a:lnTo>
                <a:lnTo>
                  <a:pt x="65" y="207"/>
                </a:lnTo>
                <a:lnTo>
                  <a:pt x="68" y="205"/>
                </a:lnTo>
                <a:lnTo>
                  <a:pt x="72" y="203"/>
                </a:lnTo>
                <a:lnTo>
                  <a:pt x="74" y="203"/>
                </a:lnTo>
                <a:lnTo>
                  <a:pt x="74" y="201"/>
                </a:lnTo>
                <a:lnTo>
                  <a:pt x="74" y="201"/>
                </a:lnTo>
                <a:lnTo>
                  <a:pt x="63" y="198"/>
                </a:lnTo>
                <a:lnTo>
                  <a:pt x="55" y="194"/>
                </a:lnTo>
                <a:lnTo>
                  <a:pt x="45" y="190"/>
                </a:lnTo>
                <a:lnTo>
                  <a:pt x="44" y="188"/>
                </a:lnTo>
                <a:lnTo>
                  <a:pt x="44" y="184"/>
                </a:lnTo>
                <a:lnTo>
                  <a:pt x="65" y="192"/>
                </a:lnTo>
                <a:lnTo>
                  <a:pt x="87" y="196"/>
                </a:lnTo>
                <a:lnTo>
                  <a:pt x="103" y="188"/>
                </a:lnTo>
                <a:lnTo>
                  <a:pt x="120" y="180"/>
                </a:lnTo>
                <a:lnTo>
                  <a:pt x="122" y="180"/>
                </a:lnTo>
                <a:lnTo>
                  <a:pt x="122" y="180"/>
                </a:lnTo>
                <a:lnTo>
                  <a:pt x="124" y="182"/>
                </a:lnTo>
                <a:lnTo>
                  <a:pt x="125" y="184"/>
                </a:lnTo>
                <a:lnTo>
                  <a:pt x="124" y="188"/>
                </a:lnTo>
                <a:lnTo>
                  <a:pt x="124" y="188"/>
                </a:lnTo>
                <a:lnTo>
                  <a:pt x="120" y="190"/>
                </a:lnTo>
                <a:lnTo>
                  <a:pt x="118" y="192"/>
                </a:lnTo>
                <a:lnTo>
                  <a:pt x="116" y="194"/>
                </a:lnTo>
                <a:lnTo>
                  <a:pt x="135" y="198"/>
                </a:lnTo>
                <a:lnTo>
                  <a:pt x="154" y="200"/>
                </a:lnTo>
                <a:lnTo>
                  <a:pt x="181" y="203"/>
                </a:lnTo>
                <a:lnTo>
                  <a:pt x="207" y="201"/>
                </a:lnTo>
                <a:lnTo>
                  <a:pt x="232" y="198"/>
                </a:lnTo>
                <a:lnTo>
                  <a:pt x="274" y="182"/>
                </a:lnTo>
                <a:lnTo>
                  <a:pt x="312" y="165"/>
                </a:lnTo>
                <a:lnTo>
                  <a:pt x="341" y="150"/>
                </a:lnTo>
                <a:lnTo>
                  <a:pt x="363" y="131"/>
                </a:lnTo>
                <a:lnTo>
                  <a:pt x="363" y="131"/>
                </a:lnTo>
                <a:lnTo>
                  <a:pt x="363" y="129"/>
                </a:lnTo>
                <a:lnTo>
                  <a:pt x="362" y="127"/>
                </a:lnTo>
                <a:lnTo>
                  <a:pt x="360" y="127"/>
                </a:lnTo>
                <a:lnTo>
                  <a:pt x="358" y="125"/>
                </a:lnTo>
                <a:lnTo>
                  <a:pt x="358" y="125"/>
                </a:lnTo>
                <a:lnTo>
                  <a:pt x="356" y="125"/>
                </a:lnTo>
                <a:lnTo>
                  <a:pt x="356" y="123"/>
                </a:lnTo>
                <a:lnTo>
                  <a:pt x="354" y="121"/>
                </a:lnTo>
                <a:lnTo>
                  <a:pt x="354" y="121"/>
                </a:lnTo>
                <a:lnTo>
                  <a:pt x="352" y="121"/>
                </a:lnTo>
                <a:lnTo>
                  <a:pt x="352" y="121"/>
                </a:lnTo>
                <a:lnTo>
                  <a:pt x="350" y="121"/>
                </a:lnTo>
                <a:lnTo>
                  <a:pt x="350" y="120"/>
                </a:lnTo>
                <a:lnTo>
                  <a:pt x="350" y="116"/>
                </a:lnTo>
                <a:lnTo>
                  <a:pt x="348" y="114"/>
                </a:lnTo>
                <a:lnTo>
                  <a:pt x="346" y="116"/>
                </a:lnTo>
                <a:lnTo>
                  <a:pt x="344" y="116"/>
                </a:lnTo>
                <a:lnTo>
                  <a:pt x="344" y="114"/>
                </a:lnTo>
                <a:lnTo>
                  <a:pt x="344" y="112"/>
                </a:lnTo>
                <a:lnTo>
                  <a:pt x="344" y="110"/>
                </a:lnTo>
                <a:lnTo>
                  <a:pt x="343" y="110"/>
                </a:lnTo>
                <a:lnTo>
                  <a:pt x="341" y="110"/>
                </a:lnTo>
                <a:lnTo>
                  <a:pt x="341" y="108"/>
                </a:lnTo>
                <a:lnTo>
                  <a:pt x="341" y="106"/>
                </a:lnTo>
                <a:lnTo>
                  <a:pt x="341" y="106"/>
                </a:lnTo>
                <a:lnTo>
                  <a:pt x="339" y="106"/>
                </a:lnTo>
                <a:lnTo>
                  <a:pt x="337" y="106"/>
                </a:lnTo>
                <a:lnTo>
                  <a:pt x="337" y="102"/>
                </a:lnTo>
                <a:lnTo>
                  <a:pt x="333" y="99"/>
                </a:lnTo>
                <a:lnTo>
                  <a:pt x="333" y="101"/>
                </a:lnTo>
                <a:lnTo>
                  <a:pt x="331" y="102"/>
                </a:lnTo>
                <a:lnTo>
                  <a:pt x="331" y="104"/>
                </a:lnTo>
                <a:lnTo>
                  <a:pt x="329" y="104"/>
                </a:lnTo>
                <a:lnTo>
                  <a:pt x="329" y="104"/>
                </a:lnTo>
                <a:lnTo>
                  <a:pt x="329" y="106"/>
                </a:lnTo>
                <a:lnTo>
                  <a:pt x="327" y="108"/>
                </a:lnTo>
                <a:lnTo>
                  <a:pt x="325" y="110"/>
                </a:lnTo>
                <a:lnTo>
                  <a:pt x="322" y="108"/>
                </a:lnTo>
                <a:lnTo>
                  <a:pt x="318" y="106"/>
                </a:lnTo>
                <a:lnTo>
                  <a:pt x="322" y="101"/>
                </a:lnTo>
                <a:lnTo>
                  <a:pt x="324" y="95"/>
                </a:lnTo>
                <a:lnTo>
                  <a:pt x="325" y="87"/>
                </a:lnTo>
                <a:lnTo>
                  <a:pt x="327" y="87"/>
                </a:lnTo>
                <a:lnTo>
                  <a:pt x="327" y="85"/>
                </a:lnTo>
                <a:lnTo>
                  <a:pt x="331" y="80"/>
                </a:lnTo>
                <a:lnTo>
                  <a:pt x="333" y="76"/>
                </a:lnTo>
                <a:lnTo>
                  <a:pt x="337" y="70"/>
                </a:lnTo>
                <a:lnTo>
                  <a:pt x="339" y="64"/>
                </a:lnTo>
                <a:lnTo>
                  <a:pt x="341" y="62"/>
                </a:lnTo>
                <a:lnTo>
                  <a:pt x="341" y="62"/>
                </a:lnTo>
                <a:lnTo>
                  <a:pt x="343" y="61"/>
                </a:lnTo>
                <a:lnTo>
                  <a:pt x="341" y="59"/>
                </a:lnTo>
                <a:lnTo>
                  <a:pt x="339" y="55"/>
                </a:lnTo>
                <a:lnTo>
                  <a:pt x="341" y="51"/>
                </a:lnTo>
                <a:lnTo>
                  <a:pt x="341" y="51"/>
                </a:lnTo>
                <a:lnTo>
                  <a:pt x="343" y="51"/>
                </a:lnTo>
                <a:lnTo>
                  <a:pt x="343" y="49"/>
                </a:lnTo>
                <a:lnTo>
                  <a:pt x="346" y="45"/>
                </a:lnTo>
                <a:lnTo>
                  <a:pt x="346" y="43"/>
                </a:lnTo>
                <a:lnTo>
                  <a:pt x="348" y="38"/>
                </a:lnTo>
                <a:lnTo>
                  <a:pt x="350" y="38"/>
                </a:lnTo>
                <a:lnTo>
                  <a:pt x="352" y="36"/>
                </a:lnTo>
                <a:lnTo>
                  <a:pt x="352" y="34"/>
                </a:lnTo>
                <a:lnTo>
                  <a:pt x="352" y="34"/>
                </a:lnTo>
                <a:lnTo>
                  <a:pt x="352" y="32"/>
                </a:lnTo>
                <a:lnTo>
                  <a:pt x="352" y="32"/>
                </a:lnTo>
                <a:lnTo>
                  <a:pt x="354" y="32"/>
                </a:lnTo>
                <a:lnTo>
                  <a:pt x="356" y="32"/>
                </a:lnTo>
                <a:lnTo>
                  <a:pt x="358" y="32"/>
                </a:lnTo>
                <a:lnTo>
                  <a:pt x="360" y="34"/>
                </a:lnTo>
                <a:lnTo>
                  <a:pt x="362" y="38"/>
                </a:lnTo>
                <a:lnTo>
                  <a:pt x="360" y="41"/>
                </a:lnTo>
                <a:lnTo>
                  <a:pt x="392" y="36"/>
                </a:lnTo>
                <a:lnTo>
                  <a:pt x="426" y="32"/>
                </a:lnTo>
                <a:lnTo>
                  <a:pt x="430" y="32"/>
                </a:lnTo>
                <a:lnTo>
                  <a:pt x="432" y="30"/>
                </a:lnTo>
                <a:lnTo>
                  <a:pt x="436" y="30"/>
                </a:lnTo>
                <a:lnTo>
                  <a:pt x="440" y="30"/>
                </a:lnTo>
                <a:lnTo>
                  <a:pt x="445" y="30"/>
                </a:lnTo>
                <a:lnTo>
                  <a:pt x="449" y="28"/>
                </a:lnTo>
                <a:lnTo>
                  <a:pt x="480" y="24"/>
                </a:lnTo>
                <a:lnTo>
                  <a:pt x="510" y="21"/>
                </a:lnTo>
                <a:lnTo>
                  <a:pt x="518" y="19"/>
                </a:lnTo>
                <a:lnTo>
                  <a:pt x="525" y="17"/>
                </a:lnTo>
                <a:lnTo>
                  <a:pt x="535" y="19"/>
                </a:lnTo>
                <a:lnTo>
                  <a:pt x="535" y="15"/>
                </a:lnTo>
                <a:lnTo>
                  <a:pt x="535" y="11"/>
                </a:lnTo>
                <a:lnTo>
                  <a:pt x="535" y="9"/>
                </a:lnTo>
                <a:lnTo>
                  <a:pt x="537" y="7"/>
                </a:lnTo>
                <a:lnTo>
                  <a:pt x="537" y="5"/>
                </a:lnTo>
                <a:lnTo>
                  <a:pt x="537" y="5"/>
                </a:lnTo>
                <a:lnTo>
                  <a:pt x="539" y="5"/>
                </a:lnTo>
                <a:lnTo>
                  <a:pt x="541" y="3"/>
                </a:lnTo>
                <a:lnTo>
                  <a:pt x="542" y="3"/>
                </a:lnTo>
                <a:lnTo>
                  <a:pt x="544" y="3"/>
                </a:lnTo>
                <a:lnTo>
                  <a:pt x="546" y="9"/>
                </a:lnTo>
                <a:lnTo>
                  <a:pt x="546" y="17"/>
                </a:lnTo>
                <a:lnTo>
                  <a:pt x="548" y="17"/>
                </a:lnTo>
                <a:lnTo>
                  <a:pt x="548" y="17"/>
                </a:lnTo>
                <a:lnTo>
                  <a:pt x="548" y="13"/>
                </a:lnTo>
                <a:lnTo>
                  <a:pt x="548" y="7"/>
                </a:lnTo>
                <a:lnTo>
                  <a:pt x="548" y="2"/>
                </a:lnTo>
                <a:lnTo>
                  <a:pt x="548" y="2"/>
                </a:lnTo>
                <a:lnTo>
                  <a:pt x="548" y="0"/>
                </a:lnTo>
                <a:lnTo>
                  <a:pt x="550" y="0"/>
                </a:lnTo>
                <a:lnTo>
                  <a:pt x="552" y="0"/>
                </a:lnTo>
                <a:close/>
              </a:path>
            </a:pathLst>
          </a:custGeom>
          <a:solidFill>
            <a:schemeClr val="accent2"/>
          </a:solidFill>
          <a:ln w="0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2"/>
          <p:cNvSpPr>
            <a:spLocks noEditPoints="1"/>
          </p:cNvSpPr>
          <p:nvPr/>
        </p:nvSpPr>
        <p:spPr bwMode="auto">
          <a:xfrm>
            <a:off x="3022364" y="2685967"/>
            <a:ext cx="1256679" cy="979799"/>
          </a:xfrm>
          <a:custGeom>
            <a:avLst/>
            <a:gdLst>
              <a:gd name="T0" fmla="*/ 327 w 558"/>
              <a:gd name="T1" fmla="*/ 198 h 457"/>
              <a:gd name="T2" fmla="*/ 472 w 558"/>
              <a:gd name="T3" fmla="*/ 158 h 457"/>
              <a:gd name="T4" fmla="*/ 53 w 558"/>
              <a:gd name="T5" fmla="*/ 421 h 457"/>
              <a:gd name="T6" fmla="*/ 45 w 558"/>
              <a:gd name="T7" fmla="*/ 306 h 457"/>
              <a:gd name="T8" fmla="*/ 356 w 558"/>
              <a:gd name="T9" fmla="*/ 186 h 457"/>
              <a:gd name="T10" fmla="*/ 386 w 558"/>
              <a:gd name="T11" fmla="*/ 179 h 457"/>
              <a:gd name="T12" fmla="*/ 453 w 558"/>
              <a:gd name="T13" fmla="*/ 162 h 457"/>
              <a:gd name="T14" fmla="*/ 343 w 558"/>
              <a:gd name="T15" fmla="*/ 192 h 457"/>
              <a:gd name="T16" fmla="*/ 87 w 558"/>
              <a:gd name="T17" fmla="*/ 407 h 457"/>
              <a:gd name="T18" fmla="*/ 165 w 558"/>
              <a:gd name="T19" fmla="*/ 392 h 457"/>
              <a:gd name="T20" fmla="*/ 127 w 558"/>
              <a:gd name="T21" fmla="*/ 413 h 457"/>
              <a:gd name="T22" fmla="*/ 501 w 558"/>
              <a:gd name="T23" fmla="*/ 160 h 457"/>
              <a:gd name="T24" fmla="*/ 464 w 558"/>
              <a:gd name="T25" fmla="*/ 156 h 457"/>
              <a:gd name="T26" fmla="*/ 276 w 558"/>
              <a:gd name="T27" fmla="*/ 217 h 457"/>
              <a:gd name="T28" fmla="*/ 436 w 558"/>
              <a:gd name="T29" fmla="*/ 160 h 457"/>
              <a:gd name="T30" fmla="*/ 164 w 558"/>
              <a:gd name="T31" fmla="*/ 405 h 457"/>
              <a:gd name="T32" fmla="*/ 360 w 558"/>
              <a:gd name="T33" fmla="*/ 185 h 457"/>
              <a:gd name="T34" fmla="*/ 112 w 558"/>
              <a:gd name="T35" fmla="*/ 424 h 457"/>
              <a:gd name="T36" fmla="*/ 247 w 558"/>
              <a:gd name="T37" fmla="*/ 278 h 457"/>
              <a:gd name="T38" fmla="*/ 405 w 558"/>
              <a:gd name="T39" fmla="*/ 158 h 457"/>
              <a:gd name="T40" fmla="*/ 306 w 558"/>
              <a:gd name="T41" fmla="*/ 190 h 457"/>
              <a:gd name="T42" fmla="*/ 80 w 558"/>
              <a:gd name="T43" fmla="*/ 411 h 457"/>
              <a:gd name="T44" fmla="*/ 57 w 558"/>
              <a:gd name="T45" fmla="*/ 388 h 457"/>
              <a:gd name="T46" fmla="*/ 329 w 558"/>
              <a:gd name="T47" fmla="*/ 177 h 457"/>
              <a:gd name="T48" fmla="*/ 379 w 558"/>
              <a:gd name="T49" fmla="*/ 181 h 457"/>
              <a:gd name="T50" fmla="*/ 531 w 558"/>
              <a:gd name="T51" fmla="*/ 44 h 457"/>
              <a:gd name="T52" fmla="*/ 139 w 558"/>
              <a:gd name="T53" fmla="*/ 400 h 457"/>
              <a:gd name="T54" fmla="*/ 259 w 558"/>
              <a:gd name="T55" fmla="*/ 245 h 457"/>
              <a:gd name="T56" fmla="*/ 42 w 558"/>
              <a:gd name="T57" fmla="*/ 339 h 457"/>
              <a:gd name="T58" fmla="*/ 112 w 558"/>
              <a:gd name="T59" fmla="*/ 363 h 457"/>
              <a:gd name="T60" fmla="*/ 183 w 558"/>
              <a:gd name="T61" fmla="*/ 384 h 457"/>
              <a:gd name="T62" fmla="*/ 211 w 558"/>
              <a:gd name="T63" fmla="*/ 312 h 457"/>
              <a:gd name="T64" fmla="*/ 45 w 558"/>
              <a:gd name="T65" fmla="*/ 289 h 457"/>
              <a:gd name="T66" fmla="*/ 141 w 558"/>
              <a:gd name="T67" fmla="*/ 362 h 457"/>
              <a:gd name="T68" fmla="*/ 85 w 558"/>
              <a:gd name="T69" fmla="*/ 301 h 457"/>
              <a:gd name="T70" fmla="*/ 91 w 558"/>
              <a:gd name="T71" fmla="*/ 263 h 457"/>
              <a:gd name="T72" fmla="*/ 127 w 558"/>
              <a:gd name="T73" fmla="*/ 263 h 457"/>
              <a:gd name="T74" fmla="*/ 171 w 558"/>
              <a:gd name="T75" fmla="*/ 207 h 457"/>
              <a:gd name="T76" fmla="*/ 125 w 558"/>
              <a:gd name="T77" fmla="*/ 280 h 457"/>
              <a:gd name="T78" fmla="*/ 74 w 558"/>
              <a:gd name="T79" fmla="*/ 274 h 457"/>
              <a:gd name="T80" fmla="*/ 196 w 558"/>
              <a:gd name="T81" fmla="*/ 287 h 457"/>
              <a:gd name="T82" fmla="*/ 493 w 558"/>
              <a:gd name="T83" fmla="*/ 141 h 457"/>
              <a:gd name="T84" fmla="*/ 470 w 558"/>
              <a:gd name="T85" fmla="*/ 122 h 457"/>
              <a:gd name="T86" fmla="*/ 407 w 558"/>
              <a:gd name="T87" fmla="*/ 87 h 457"/>
              <a:gd name="T88" fmla="*/ 358 w 558"/>
              <a:gd name="T89" fmla="*/ 68 h 457"/>
              <a:gd name="T90" fmla="*/ 409 w 558"/>
              <a:gd name="T91" fmla="*/ 80 h 457"/>
              <a:gd name="T92" fmla="*/ 472 w 558"/>
              <a:gd name="T93" fmla="*/ 106 h 457"/>
              <a:gd name="T94" fmla="*/ 508 w 558"/>
              <a:gd name="T95" fmla="*/ 40 h 457"/>
              <a:gd name="T96" fmla="*/ 527 w 558"/>
              <a:gd name="T97" fmla="*/ 30 h 457"/>
              <a:gd name="T98" fmla="*/ 423 w 558"/>
              <a:gd name="T99" fmla="*/ 13 h 457"/>
              <a:gd name="T100" fmla="*/ 293 w 558"/>
              <a:gd name="T101" fmla="*/ 40 h 457"/>
              <a:gd name="T102" fmla="*/ 546 w 558"/>
              <a:gd name="T103" fmla="*/ 13 h 457"/>
              <a:gd name="T104" fmla="*/ 514 w 558"/>
              <a:gd name="T105" fmla="*/ 169 h 457"/>
              <a:gd name="T106" fmla="*/ 426 w 558"/>
              <a:gd name="T107" fmla="*/ 186 h 457"/>
              <a:gd name="T108" fmla="*/ 377 w 558"/>
              <a:gd name="T109" fmla="*/ 194 h 457"/>
              <a:gd name="T110" fmla="*/ 247 w 558"/>
              <a:gd name="T111" fmla="*/ 314 h 457"/>
              <a:gd name="T112" fmla="*/ 221 w 558"/>
              <a:gd name="T113" fmla="*/ 398 h 457"/>
              <a:gd name="T114" fmla="*/ 80 w 558"/>
              <a:gd name="T115" fmla="*/ 445 h 457"/>
              <a:gd name="T116" fmla="*/ 47 w 558"/>
              <a:gd name="T117" fmla="*/ 443 h 457"/>
              <a:gd name="T118" fmla="*/ 9 w 558"/>
              <a:gd name="T119" fmla="*/ 388 h 457"/>
              <a:gd name="T120" fmla="*/ 26 w 558"/>
              <a:gd name="T121" fmla="*/ 198 h 457"/>
              <a:gd name="T122" fmla="*/ 51 w 558"/>
              <a:gd name="T123" fmla="*/ 162 h 457"/>
              <a:gd name="T124" fmla="*/ 127 w 558"/>
              <a:gd name="T125" fmla="*/ 164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58" h="457">
                <a:moveTo>
                  <a:pt x="493" y="99"/>
                </a:moveTo>
                <a:lnTo>
                  <a:pt x="495" y="97"/>
                </a:lnTo>
                <a:lnTo>
                  <a:pt x="495" y="97"/>
                </a:lnTo>
                <a:lnTo>
                  <a:pt x="495" y="95"/>
                </a:lnTo>
                <a:lnTo>
                  <a:pt x="495" y="95"/>
                </a:lnTo>
                <a:lnTo>
                  <a:pt x="493" y="95"/>
                </a:lnTo>
                <a:lnTo>
                  <a:pt x="493" y="99"/>
                </a:lnTo>
                <a:close/>
                <a:moveTo>
                  <a:pt x="40" y="390"/>
                </a:moveTo>
                <a:lnTo>
                  <a:pt x="42" y="390"/>
                </a:lnTo>
                <a:lnTo>
                  <a:pt x="42" y="392"/>
                </a:lnTo>
                <a:lnTo>
                  <a:pt x="42" y="392"/>
                </a:lnTo>
                <a:lnTo>
                  <a:pt x="44" y="392"/>
                </a:lnTo>
                <a:lnTo>
                  <a:pt x="42" y="392"/>
                </a:lnTo>
                <a:lnTo>
                  <a:pt x="42" y="390"/>
                </a:lnTo>
                <a:lnTo>
                  <a:pt x="40" y="390"/>
                </a:lnTo>
                <a:close/>
                <a:moveTo>
                  <a:pt x="396" y="175"/>
                </a:moveTo>
                <a:lnTo>
                  <a:pt x="398" y="175"/>
                </a:lnTo>
                <a:lnTo>
                  <a:pt x="398" y="175"/>
                </a:lnTo>
                <a:lnTo>
                  <a:pt x="398" y="175"/>
                </a:lnTo>
                <a:lnTo>
                  <a:pt x="398" y="175"/>
                </a:lnTo>
                <a:lnTo>
                  <a:pt x="398" y="173"/>
                </a:lnTo>
                <a:lnTo>
                  <a:pt x="398" y="173"/>
                </a:lnTo>
                <a:lnTo>
                  <a:pt x="398" y="173"/>
                </a:lnTo>
                <a:lnTo>
                  <a:pt x="396" y="173"/>
                </a:lnTo>
                <a:lnTo>
                  <a:pt x="396" y="175"/>
                </a:lnTo>
                <a:lnTo>
                  <a:pt x="396" y="175"/>
                </a:lnTo>
                <a:close/>
                <a:moveTo>
                  <a:pt x="329" y="196"/>
                </a:moveTo>
                <a:lnTo>
                  <a:pt x="327" y="198"/>
                </a:lnTo>
                <a:lnTo>
                  <a:pt x="327" y="198"/>
                </a:lnTo>
                <a:lnTo>
                  <a:pt x="329" y="198"/>
                </a:lnTo>
                <a:lnTo>
                  <a:pt x="331" y="196"/>
                </a:lnTo>
                <a:lnTo>
                  <a:pt x="329" y="196"/>
                </a:lnTo>
                <a:close/>
                <a:moveTo>
                  <a:pt x="63" y="426"/>
                </a:moveTo>
                <a:lnTo>
                  <a:pt x="63" y="424"/>
                </a:lnTo>
                <a:lnTo>
                  <a:pt x="63" y="424"/>
                </a:lnTo>
                <a:lnTo>
                  <a:pt x="61" y="423"/>
                </a:lnTo>
                <a:lnTo>
                  <a:pt x="61" y="424"/>
                </a:lnTo>
                <a:lnTo>
                  <a:pt x="61" y="426"/>
                </a:lnTo>
                <a:lnTo>
                  <a:pt x="63" y="426"/>
                </a:lnTo>
                <a:close/>
                <a:moveTo>
                  <a:pt x="520" y="103"/>
                </a:moveTo>
                <a:lnTo>
                  <a:pt x="518" y="105"/>
                </a:lnTo>
                <a:lnTo>
                  <a:pt x="518" y="106"/>
                </a:lnTo>
                <a:lnTo>
                  <a:pt x="520" y="105"/>
                </a:lnTo>
                <a:lnTo>
                  <a:pt x="520" y="103"/>
                </a:lnTo>
                <a:lnTo>
                  <a:pt x="520" y="99"/>
                </a:lnTo>
                <a:lnTo>
                  <a:pt x="520" y="101"/>
                </a:lnTo>
                <a:lnTo>
                  <a:pt x="520" y="103"/>
                </a:lnTo>
                <a:close/>
                <a:moveTo>
                  <a:pt x="55" y="316"/>
                </a:moveTo>
                <a:lnTo>
                  <a:pt x="53" y="314"/>
                </a:lnTo>
                <a:lnTo>
                  <a:pt x="51" y="312"/>
                </a:lnTo>
                <a:lnTo>
                  <a:pt x="49" y="310"/>
                </a:lnTo>
                <a:lnTo>
                  <a:pt x="51" y="312"/>
                </a:lnTo>
                <a:lnTo>
                  <a:pt x="53" y="314"/>
                </a:lnTo>
                <a:lnTo>
                  <a:pt x="55" y="316"/>
                </a:lnTo>
                <a:close/>
                <a:moveTo>
                  <a:pt x="470" y="162"/>
                </a:moveTo>
                <a:lnTo>
                  <a:pt x="472" y="158"/>
                </a:lnTo>
                <a:lnTo>
                  <a:pt x="470" y="158"/>
                </a:lnTo>
                <a:lnTo>
                  <a:pt x="470" y="158"/>
                </a:lnTo>
                <a:lnTo>
                  <a:pt x="470" y="160"/>
                </a:lnTo>
                <a:lnTo>
                  <a:pt x="468" y="160"/>
                </a:lnTo>
                <a:lnTo>
                  <a:pt x="470" y="162"/>
                </a:lnTo>
                <a:close/>
                <a:moveTo>
                  <a:pt x="423" y="173"/>
                </a:moveTo>
                <a:lnTo>
                  <a:pt x="424" y="173"/>
                </a:lnTo>
                <a:lnTo>
                  <a:pt x="424" y="171"/>
                </a:lnTo>
                <a:lnTo>
                  <a:pt x="424" y="169"/>
                </a:lnTo>
                <a:lnTo>
                  <a:pt x="424" y="167"/>
                </a:lnTo>
                <a:lnTo>
                  <a:pt x="423" y="167"/>
                </a:lnTo>
                <a:lnTo>
                  <a:pt x="423" y="173"/>
                </a:lnTo>
                <a:close/>
                <a:moveTo>
                  <a:pt x="66" y="430"/>
                </a:moveTo>
                <a:lnTo>
                  <a:pt x="66" y="430"/>
                </a:lnTo>
                <a:lnTo>
                  <a:pt x="66" y="430"/>
                </a:lnTo>
                <a:lnTo>
                  <a:pt x="66" y="430"/>
                </a:lnTo>
                <a:lnTo>
                  <a:pt x="68" y="432"/>
                </a:lnTo>
                <a:lnTo>
                  <a:pt x="68" y="432"/>
                </a:lnTo>
                <a:lnTo>
                  <a:pt x="70" y="432"/>
                </a:lnTo>
                <a:lnTo>
                  <a:pt x="70" y="430"/>
                </a:lnTo>
                <a:lnTo>
                  <a:pt x="68" y="430"/>
                </a:lnTo>
                <a:lnTo>
                  <a:pt x="66" y="430"/>
                </a:lnTo>
                <a:close/>
                <a:moveTo>
                  <a:pt x="59" y="424"/>
                </a:moveTo>
                <a:lnTo>
                  <a:pt x="59" y="424"/>
                </a:lnTo>
                <a:lnTo>
                  <a:pt x="57" y="423"/>
                </a:lnTo>
                <a:lnTo>
                  <a:pt x="55" y="421"/>
                </a:lnTo>
                <a:lnTo>
                  <a:pt x="55" y="421"/>
                </a:lnTo>
                <a:lnTo>
                  <a:pt x="53" y="421"/>
                </a:lnTo>
                <a:lnTo>
                  <a:pt x="53" y="421"/>
                </a:lnTo>
                <a:lnTo>
                  <a:pt x="55" y="423"/>
                </a:lnTo>
                <a:lnTo>
                  <a:pt x="57" y="424"/>
                </a:lnTo>
                <a:lnTo>
                  <a:pt x="59" y="424"/>
                </a:lnTo>
                <a:close/>
                <a:moveTo>
                  <a:pt x="463" y="162"/>
                </a:moveTo>
                <a:lnTo>
                  <a:pt x="461" y="164"/>
                </a:lnTo>
                <a:lnTo>
                  <a:pt x="461" y="165"/>
                </a:lnTo>
                <a:lnTo>
                  <a:pt x="461" y="165"/>
                </a:lnTo>
                <a:lnTo>
                  <a:pt x="463" y="164"/>
                </a:lnTo>
                <a:lnTo>
                  <a:pt x="463" y="158"/>
                </a:lnTo>
                <a:lnTo>
                  <a:pt x="463" y="160"/>
                </a:lnTo>
                <a:lnTo>
                  <a:pt x="463" y="160"/>
                </a:lnTo>
                <a:lnTo>
                  <a:pt x="463" y="162"/>
                </a:lnTo>
                <a:close/>
                <a:moveTo>
                  <a:pt x="470" y="95"/>
                </a:moveTo>
                <a:lnTo>
                  <a:pt x="470" y="95"/>
                </a:lnTo>
                <a:lnTo>
                  <a:pt x="470" y="99"/>
                </a:lnTo>
                <a:lnTo>
                  <a:pt x="470" y="101"/>
                </a:lnTo>
                <a:lnTo>
                  <a:pt x="472" y="103"/>
                </a:lnTo>
                <a:lnTo>
                  <a:pt x="472" y="101"/>
                </a:lnTo>
                <a:lnTo>
                  <a:pt x="472" y="97"/>
                </a:lnTo>
                <a:lnTo>
                  <a:pt x="472" y="95"/>
                </a:lnTo>
                <a:lnTo>
                  <a:pt x="472" y="95"/>
                </a:lnTo>
                <a:lnTo>
                  <a:pt x="470" y="95"/>
                </a:lnTo>
                <a:lnTo>
                  <a:pt x="470" y="95"/>
                </a:lnTo>
                <a:close/>
                <a:moveTo>
                  <a:pt x="51" y="310"/>
                </a:moveTo>
                <a:lnTo>
                  <a:pt x="51" y="310"/>
                </a:lnTo>
                <a:lnTo>
                  <a:pt x="53" y="308"/>
                </a:lnTo>
                <a:lnTo>
                  <a:pt x="45" y="306"/>
                </a:lnTo>
                <a:lnTo>
                  <a:pt x="47" y="308"/>
                </a:lnTo>
                <a:lnTo>
                  <a:pt x="49" y="308"/>
                </a:lnTo>
                <a:lnTo>
                  <a:pt x="51" y="310"/>
                </a:lnTo>
                <a:close/>
                <a:moveTo>
                  <a:pt x="259" y="236"/>
                </a:moveTo>
                <a:lnTo>
                  <a:pt x="257" y="236"/>
                </a:lnTo>
                <a:lnTo>
                  <a:pt x="257" y="238"/>
                </a:lnTo>
                <a:lnTo>
                  <a:pt x="257" y="238"/>
                </a:lnTo>
                <a:lnTo>
                  <a:pt x="259" y="240"/>
                </a:lnTo>
                <a:lnTo>
                  <a:pt x="261" y="238"/>
                </a:lnTo>
                <a:lnTo>
                  <a:pt x="261" y="238"/>
                </a:lnTo>
                <a:lnTo>
                  <a:pt x="259" y="236"/>
                </a:lnTo>
                <a:lnTo>
                  <a:pt x="259" y="234"/>
                </a:lnTo>
                <a:lnTo>
                  <a:pt x="259" y="234"/>
                </a:lnTo>
                <a:lnTo>
                  <a:pt x="259" y="236"/>
                </a:lnTo>
                <a:close/>
                <a:moveTo>
                  <a:pt x="118" y="398"/>
                </a:moveTo>
                <a:lnTo>
                  <a:pt x="116" y="398"/>
                </a:lnTo>
                <a:lnTo>
                  <a:pt x="116" y="400"/>
                </a:lnTo>
                <a:lnTo>
                  <a:pt x="120" y="402"/>
                </a:lnTo>
                <a:lnTo>
                  <a:pt x="122" y="405"/>
                </a:lnTo>
                <a:lnTo>
                  <a:pt x="120" y="400"/>
                </a:lnTo>
                <a:lnTo>
                  <a:pt x="120" y="398"/>
                </a:lnTo>
                <a:lnTo>
                  <a:pt x="118" y="398"/>
                </a:lnTo>
                <a:lnTo>
                  <a:pt x="118" y="398"/>
                </a:lnTo>
                <a:close/>
                <a:moveTo>
                  <a:pt x="354" y="183"/>
                </a:moveTo>
                <a:lnTo>
                  <a:pt x="354" y="185"/>
                </a:lnTo>
                <a:lnTo>
                  <a:pt x="354" y="186"/>
                </a:lnTo>
                <a:lnTo>
                  <a:pt x="354" y="186"/>
                </a:lnTo>
                <a:lnTo>
                  <a:pt x="356" y="186"/>
                </a:lnTo>
                <a:lnTo>
                  <a:pt x="358" y="186"/>
                </a:lnTo>
                <a:lnTo>
                  <a:pt x="356" y="185"/>
                </a:lnTo>
                <a:lnTo>
                  <a:pt x="356" y="183"/>
                </a:lnTo>
                <a:lnTo>
                  <a:pt x="354" y="179"/>
                </a:lnTo>
                <a:lnTo>
                  <a:pt x="354" y="181"/>
                </a:lnTo>
                <a:lnTo>
                  <a:pt x="354" y="183"/>
                </a:lnTo>
                <a:close/>
                <a:moveTo>
                  <a:pt x="55" y="356"/>
                </a:moveTo>
                <a:lnTo>
                  <a:pt x="51" y="352"/>
                </a:lnTo>
                <a:lnTo>
                  <a:pt x="45" y="348"/>
                </a:lnTo>
                <a:lnTo>
                  <a:pt x="40" y="344"/>
                </a:lnTo>
                <a:lnTo>
                  <a:pt x="45" y="350"/>
                </a:lnTo>
                <a:lnTo>
                  <a:pt x="49" y="354"/>
                </a:lnTo>
                <a:lnTo>
                  <a:pt x="55" y="356"/>
                </a:lnTo>
                <a:close/>
                <a:moveTo>
                  <a:pt x="105" y="403"/>
                </a:moveTo>
                <a:lnTo>
                  <a:pt x="105" y="403"/>
                </a:lnTo>
                <a:lnTo>
                  <a:pt x="105" y="403"/>
                </a:lnTo>
                <a:lnTo>
                  <a:pt x="106" y="405"/>
                </a:lnTo>
                <a:lnTo>
                  <a:pt x="108" y="409"/>
                </a:lnTo>
                <a:lnTo>
                  <a:pt x="110" y="409"/>
                </a:lnTo>
                <a:lnTo>
                  <a:pt x="108" y="407"/>
                </a:lnTo>
                <a:lnTo>
                  <a:pt x="108" y="405"/>
                </a:lnTo>
                <a:lnTo>
                  <a:pt x="108" y="403"/>
                </a:lnTo>
                <a:lnTo>
                  <a:pt x="106" y="402"/>
                </a:lnTo>
                <a:lnTo>
                  <a:pt x="105" y="402"/>
                </a:lnTo>
                <a:lnTo>
                  <a:pt x="105" y="403"/>
                </a:lnTo>
                <a:close/>
                <a:moveTo>
                  <a:pt x="384" y="169"/>
                </a:moveTo>
                <a:lnTo>
                  <a:pt x="384" y="181"/>
                </a:lnTo>
                <a:lnTo>
                  <a:pt x="386" y="179"/>
                </a:lnTo>
                <a:lnTo>
                  <a:pt x="388" y="179"/>
                </a:lnTo>
                <a:lnTo>
                  <a:pt x="386" y="173"/>
                </a:lnTo>
                <a:lnTo>
                  <a:pt x="384" y="169"/>
                </a:lnTo>
                <a:close/>
                <a:moveTo>
                  <a:pt x="177" y="196"/>
                </a:moveTo>
                <a:lnTo>
                  <a:pt x="175" y="196"/>
                </a:lnTo>
                <a:lnTo>
                  <a:pt x="175" y="194"/>
                </a:lnTo>
                <a:lnTo>
                  <a:pt x="175" y="192"/>
                </a:lnTo>
                <a:lnTo>
                  <a:pt x="177" y="190"/>
                </a:lnTo>
                <a:lnTo>
                  <a:pt x="175" y="190"/>
                </a:lnTo>
                <a:lnTo>
                  <a:pt x="177" y="188"/>
                </a:lnTo>
                <a:lnTo>
                  <a:pt x="177" y="188"/>
                </a:lnTo>
                <a:lnTo>
                  <a:pt x="179" y="188"/>
                </a:lnTo>
                <a:lnTo>
                  <a:pt x="181" y="188"/>
                </a:lnTo>
                <a:lnTo>
                  <a:pt x="179" y="188"/>
                </a:lnTo>
                <a:lnTo>
                  <a:pt x="179" y="188"/>
                </a:lnTo>
                <a:lnTo>
                  <a:pt x="179" y="190"/>
                </a:lnTo>
                <a:lnTo>
                  <a:pt x="179" y="192"/>
                </a:lnTo>
                <a:lnTo>
                  <a:pt x="177" y="194"/>
                </a:lnTo>
                <a:lnTo>
                  <a:pt x="177" y="196"/>
                </a:lnTo>
                <a:close/>
                <a:moveTo>
                  <a:pt x="314" y="198"/>
                </a:moveTo>
                <a:lnTo>
                  <a:pt x="314" y="198"/>
                </a:lnTo>
                <a:lnTo>
                  <a:pt x="314" y="209"/>
                </a:lnTo>
                <a:lnTo>
                  <a:pt x="316" y="207"/>
                </a:lnTo>
                <a:lnTo>
                  <a:pt x="318" y="207"/>
                </a:lnTo>
                <a:lnTo>
                  <a:pt x="318" y="205"/>
                </a:lnTo>
                <a:lnTo>
                  <a:pt x="314" y="198"/>
                </a:lnTo>
                <a:lnTo>
                  <a:pt x="314" y="198"/>
                </a:lnTo>
                <a:close/>
                <a:moveTo>
                  <a:pt x="453" y="162"/>
                </a:moveTo>
                <a:lnTo>
                  <a:pt x="451" y="169"/>
                </a:lnTo>
                <a:lnTo>
                  <a:pt x="449" y="173"/>
                </a:lnTo>
                <a:lnTo>
                  <a:pt x="451" y="175"/>
                </a:lnTo>
                <a:lnTo>
                  <a:pt x="455" y="175"/>
                </a:lnTo>
                <a:lnTo>
                  <a:pt x="453" y="169"/>
                </a:lnTo>
                <a:lnTo>
                  <a:pt x="453" y="162"/>
                </a:lnTo>
                <a:close/>
                <a:moveTo>
                  <a:pt x="299" y="207"/>
                </a:moveTo>
                <a:lnTo>
                  <a:pt x="299" y="207"/>
                </a:lnTo>
                <a:lnTo>
                  <a:pt x="299" y="209"/>
                </a:lnTo>
                <a:lnTo>
                  <a:pt x="297" y="209"/>
                </a:lnTo>
                <a:lnTo>
                  <a:pt x="299" y="209"/>
                </a:lnTo>
                <a:lnTo>
                  <a:pt x="299" y="211"/>
                </a:lnTo>
                <a:lnTo>
                  <a:pt x="299" y="211"/>
                </a:lnTo>
                <a:lnTo>
                  <a:pt x="301" y="211"/>
                </a:lnTo>
                <a:lnTo>
                  <a:pt x="301" y="217"/>
                </a:lnTo>
                <a:lnTo>
                  <a:pt x="303" y="215"/>
                </a:lnTo>
                <a:lnTo>
                  <a:pt x="304" y="215"/>
                </a:lnTo>
                <a:lnTo>
                  <a:pt x="306" y="213"/>
                </a:lnTo>
                <a:lnTo>
                  <a:pt x="303" y="211"/>
                </a:lnTo>
                <a:lnTo>
                  <a:pt x="301" y="209"/>
                </a:lnTo>
                <a:lnTo>
                  <a:pt x="301" y="207"/>
                </a:lnTo>
                <a:lnTo>
                  <a:pt x="299" y="207"/>
                </a:lnTo>
                <a:lnTo>
                  <a:pt x="299" y="205"/>
                </a:lnTo>
                <a:lnTo>
                  <a:pt x="299" y="207"/>
                </a:lnTo>
                <a:close/>
                <a:moveTo>
                  <a:pt x="343" y="185"/>
                </a:moveTo>
                <a:lnTo>
                  <a:pt x="343" y="188"/>
                </a:lnTo>
                <a:lnTo>
                  <a:pt x="343" y="190"/>
                </a:lnTo>
                <a:lnTo>
                  <a:pt x="343" y="192"/>
                </a:lnTo>
                <a:lnTo>
                  <a:pt x="344" y="192"/>
                </a:lnTo>
                <a:lnTo>
                  <a:pt x="346" y="192"/>
                </a:lnTo>
                <a:lnTo>
                  <a:pt x="348" y="190"/>
                </a:lnTo>
                <a:lnTo>
                  <a:pt x="344" y="186"/>
                </a:lnTo>
                <a:lnTo>
                  <a:pt x="343" y="181"/>
                </a:lnTo>
                <a:lnTo>
                  <a:pt x="343" y="183"/>
                </a:lnTo>
                <a:lnTo>
                  <a:pt x="343" y="185"/>
                </a:lnTo>
                <a:close/>
                <a:moveTo>
                  <a:pt x="68" y="415"/>
                </a:moveTo>
                <a:lnTo>
                  <a:pt x="80" y="424"/>
                </a:lnTo>
                <a:lnTo>
                  <a:pt x="89" y="432"/>
                </a:lnTo>
                <a:lnTo>
                  <a:pt x="78" y="421"/>
                </a:lnTo>
                <a:lnTo>
                  <a:pt x="76" y="419"/>
                </a:lnTo>
                <a:lnTo>
                  <a:pt x="72" y="417"/>
                </a:lnTo>
                <a:lnTo>
                  <a:pt x="70" y="415"/>
                </a:lnTo>
                <a:lnTo>
                  <a:pt x="68" y="415"/>
                </a:lnTo>
                <a:close/>
                <a:moveTo>
                  <a:pt x="457" y="156"/>
                </a:moveTo>
                <a:lnTo>
                  <a:pt x="457" y="156"/>
                </a:lnTo>
                <a:lnTo>
                  <a:pt x="455" y="158"/>
                </a:lnTo>
                <a:lnTo>
                  <a:pt x="457" y="160"/>
                </a:lnTo>
                <a:lnTo>
                  <a:pt x="457" y="164"/>
                </a:lnTo>
                <a:lnTo>
                  <a:pt x="457" y="167"/>
                </a:lnTo>
                <a:lnTo>
                  <a:pt x="459" y="162"/>
                </a:lnTo>
                <a:lnTo>
                  <a:pt x="461" y="156"/>
                </a:lnTo>
                <a:lnTo>
                  <a:pt x="459" y="156"/>
                </a:lnTo>
                <a:lnTo>
                  <a:pt x="457" y="156"/>
                </a:lnTo>
                <a:close/>
                <a:moveTo>
                  <a:pt x="91" y="407"/>
                </a:moveTo>
                <a:lnTo>
                  <a:pt x="89" y="407"/>
                </a:lnTo>
                <a:lnTo>
                  <a:pt x="87" y="407"/>
                </a:lnTo>
                <a:lnTo>
                  <a:pt x="97" y="415"/>
                </a:lnTo>
                <a:lnTo>
                  <a:pt x="97" y="417"/>
                </a:lnTo>
                <a:lnTo>
                  <a:pt x="99" y="417"/>
                </a:lnTo>
                <a:lnTo>
                  <a:pt x="101" y="419"/>
                </a:lnTo>
                <a:lnTo>
                  <a:pt x="101" y="419"/>
                </a:lnTo>
                <a:lnTo>
                  <a:pt x="97" y="415"/>
                </a:lnTo>
                <a:lnTo>
                  <a:pt x="95" y="411"/>
                </a:lnTo>
                <a:lnTo>
                  <a:pt x="93" y="407"/>
                </a:lnTo>
                <a:lnTo>
                  <a:pt x="93" y="407"/>
                </a:lnTo>
                <a:lnTo>
                  <a:pt x="91" y="407"/>
                </a:lnTo>
                <a:lnTo>
                  <a:pt x="91" y="407"/>
                </a:lnTo>
                <a:close/>
                <a:moveTo>
                  <a:pt x="419" y="160"/>
                </a:moveTo>
                <a:lnTo>
                  <a:pt x="417" y="164"/>
                </a:lnTo>
                <a:lnTo>
                  <a:pt x="417" y="167"/>
                </a:lnTo>
                <a:lnTo>
                  <a:pt x="417" y="167"/>
                </a:lnTo>
                <a:lnTo>
                  <a:pt x="417" y="169"/>
                </a:lnTo>
                <a:lnTo>
                  <a:pt x="417" y="171"/>
                </a:lnTo>
                <a:lnTo>
                  <a:pt x="417" y="171"/>
                </a:lnTo>
                <a:lnTo>
                  <a:pt x="417" y="171"/>
                </a:lnTo>
                <a:lnTo>
                  <a:pt x="419" y="171"/>
                </a:lnTo>
                <a:lnTo>
                  <a:pt x="419" y="171"/>
                </a:lnTo>
                <a:lnTo>
                  <a:pt x="421" y="165"/>
                </a:lnTo>
                <a:lnTo>
                  <a:pt x="421" y="158"/>
                </a:lnTo>
                <a:lnTo>
                  <a:pt x="421" y="156"/>
                </a:lnTo>
                <a:lnTo>
                  <a:pt x="419" y="156"/>
                </a:lnTo>
                <a:lnTo>
                  <a:pt x="419" y="158"/>
                </a:lnTo>
                <a:lnTo>
                  <a:pt x="419" y="160"/>
                </a:lnTo>
                <a:close/>
                <a:moveTo>
                  <a:pt x="165" y="392"/>
                </a:moveTo>
                <a:lnTo>
                  <a:pt x="169" y="402"/>
                </a:lnTo>
                <a:lnTo>
                  <a:pt x="171" y="402"/>
                </a:lnTo>
                <a:lnTo>
                  <a:pt x="175" y="402"/>
                </a:lnTo>
                <a:lnTo>
                  <a:pt x="173" y="398"/>
                </a:lnTo>
                <a:lnTo>
                  <a:pt x="171" y="398"/>
                </a:lnTo>
                <a:lnTo>
                  <a:pt x="169" y="396"/>
                </a:lnTo>
                <a:lnTo>
                  <a:pt x="169" y="394"/>
                </a:lnTo>
                <a:lnTo>
                  <a:pt x="167" y="392"/>
                </a:lnTo>
                <a:lnTo>
                  <a:pt x="165" y="392"/>
                </a:lnTo>
                <a:lnTo>
                  <a:pt x="165" y="392"/>
                </a:lnTo>
                <a:close/>
                <a:moveTo>
                  <a:pt x="411" y="162"/>
                </a:moveTo>
                <a:lnTo>
                  <a:pt x="409" y="173"/>
                </a:lnTo>
                <a:lnTo>
                  <a:pt x="413" y="173"/>
                </a:lnTo>
                <a:lnTo>
                  <a:pt x="415" y="173"/>
                </a:lnTo>
                <a:lnTo>
                  <a:pt x="413" y="167"/>
                </a:lnTo>
                <a:lnTo>
                  <a:pt x="413" y="162"/>
                </a:lnTo>
                <a:lnTo>
                  <a:pt x="413" y="156"/>
                </a:lnTo>
                <a:lnTo>
                  <a:pt x="411" y="160"/>
                </a:lnTo>
                <a:lnTo>
                  <a:pt x="411" y="162"/>
                </a:lnTo>
                <a:close/>
                <a:moveTo>
                  <a:pt x="129" y="405"/>
                </a:moveTo>
                <a:lnTo>
                  <a:pt x="129" y="405"/>
                </a:lnTo>
                <a:lnTo>
                  <a:pt x="129" y="403"/>
                </a:lnTo>
                <a:lnTo>
                  <a:pt x="127" y="403"/>
                </a:lnTo>
                <a:lnTo>
                  <a:pt x="125" y="402"/>
                </a:lnTo>
                <a:lnTo>
                  <a:pt x="125" y="402"/>
                </a:lnTo>
                <a:lnTo>
                  <a:pt x="124" y="400"/>
                </a:lnTo>
                <a:lnTo>
                  <a:pt x="125" y="407"/>
                </a:lnTo>
                <a:lnTo>
                  <a:pt x="127" y="413"/>
                </a:lnTo>
                <a:lnTo>
                  <a:pt x="131" y="417"/>
                </a:lnTo>
                <a:lnTo>
                  <a:pt x="133" y="417"/>
                </a:lnTo>
                <a:lnTo>
                  <a:pt x="133" y="417"/>
                </a:lnTo>
                <a:lnTo>
                  <a:pt x="131" y="413"/>
                </a:lnTo>
                <a:lnTo>
                  <a:pt x="129" y="409"/>
                </a:lnTo>
                <a:lnTo>
                  <a:pt x="129" y="407"/>
                </a:lnTo>
                <a:lnTo>
                  <a:pt x="129" y="407"/>
                </a:lnTo>
                <a:lnTo>
                  <a:pt x="129" y="405"/>
                </a:lnTo>
                <a:close/>
                <a:moveTo>
                  <a:pt x="226" y="325"/>
                </a:moveTo>
                <a:lnTo>
                  <a:pt x="230" y="331"/>
                </a:lnTo>
                <a:lnTo>
                  <a:pt x="236" y="337"/>
                </a:lnTo>
                <a:lnTo>
                  <a:pt x="236" y="333"/>
                </a:lnTo>
                <a:lnTo>
                  <a:pt x="236" y="329"/>
                </a:lnTo>
                <a:lnTo>
                  <a:pt x="226" y="325"/>
                </a:lnTo>
                <a:close/>
                <a:moveTo>
                  <a:pt x="501" y="160"/>
                </a:moveTo>
                <a:lnTo>
                  <a:pt x="497" y="158"/>
                </a:lnTo>
                <a:lnTo>
                  <a:pt x="495" y="158"/>
                </a:lnTo>
                <a:lnTo>
                  <a:pt x="491" y="158"/>
                </a:lnTo>
                <a:lnTo>
                  <a:pt x="491" y="160"/>
                </a:lnTo>
                <a:lnTo>
                  <a:pt x="491" y="162"/>
                </a:lnTo>
                <a:lnTo>
                  <a:pt x="489" y="164"/>
                </a:lnTo>
                <a:lnTo>
                  <a:pt x="491" y="165"/>
                </a:lnTo>
                <a:lnTo>
                  <a:pt x="491" y="167"/>
                </a:lnTo>
                <a:lnTo>
                  <a:pt x="495" y="165"/>
                </a:lnTo>
                <a:lnTo>
                  <a:pt x="499" y="162"/>
                </a:lnTo>
                <a:lnTo>
                  <a:pt x="501" y="160"/>
                </a:lnTo>
                <a:lnTo>
                  <a:pt x="501" y="160"/>
                </a:lnTo>
                <a:lnTo>
                  <a:pt x="501" y="160"/>
                </a:lnTo>
                <a:lnTo>
                  <a:pt x="501" y="160"/>
                </a:lnTo>
                <a:close/>
                <a:moveTo>
                  <a:pt x="449" y="162"/>
                </a:moveTo>
                <a:lnTo>
                  <a:pt x="449" y="156"/>
                </a:lnTo>
                <a:lnTo>
                  <a:pt x="445" y="156"/>
                </a:lnTo>
                <a:lnTo>
                  <a:pt x="445" y="160"/>
                </a:lnTo>
                <a:lnTo>
                  <a:pt x="445" y="162"/>
                </a:lnTo>
                <a:lnTo>
                  <a:pt x="445" y="164"/>
                </a:lnTo>
                <a:lnTo>
                  <a:pt x="443" y="164"/>
                </a:lnTo>
                <a:lnTo>
                  <a:pt x="443" y="169"/>
                </a:lnTo>
                <a:lnTo>
                  <a:pt x="445" y="173"/>
                </a:lnTo>
                <a:lnTo>
                  <a:pt x="447" y="169"/>
                </a:lnTo>
                <a:lnTo>
                  <a:pt x="447" y="165"/>
                </a:lnTo>
                <a:lnTo>
                  <a:pt x="449" y="162"/>
                </a:lnTo>
                <a:close/>
                <a:moveTo>
                  <a:pt x="464" y="156"/>
                </a:moveTo>
                <a:lnTo>
                  <a:pt x="464" y="158"/>
                </a:lnTo>
                <a:lnTo>
                  <a:pt x="464" y="160"/>
                </a:lnTo>
                <a:lnTo>
                  <a:pt x="463" y="167"/>
                </a:lnTo>
                <a:lnTo>
                  <a:pt x="459" y="177"/>
                </a:lnTo>
                <a:lnTo>
                  <a:pt x="461" y="177"/>
                </a:lnTo>
                <a:lnTo>
                  <a:pt x="463" y="177"/>
                </a:lnTo>
                <a:lnTo>
                  <a:pt x="464" y="177"/>
                </a:lnTo>
                <a:lnTo>
                  <a:pt x="464" y="171"/>
                </a:lnTo>
                <a:lnTo>
                  <a:pt x="464" y="165"/>
                </a:lnTo>
                <a:lnTo>
                  <a:pt x="466" y="160"/>
                </a:lnTo>
                <a:lnTo>
                  <a:pt x="466" y="158"/>
                </a:lnTo>
                <a:lnTo>
                  <a:pt x="466" y="156"/>
                </a:lnTo>
                <a:lnTo>
                  <a:pt x="466" y="156"/>
                </a:lnTo>
                <a:lnTo>
                  <a:pt x="464" y="156"/>
                </a:lnTo>
                <a:close/>
                <a:moveTo>
                  <a:pt x="346" y="167"/>
                </a:moveTo>
                <a:lnTo>
                  <a:pt x="344" y="169"/>
                </a:lnTo>
                <a:lnTo>
                  <a:pt x="344" y="169"/>
                </a:lnTo>
                <a:lnTo>
                  <a:pt x="343" y="171"/>
                </a:lnTo>
                <a:lnTo>
                  <a:pt x="344" y="177"/>
                </a:lnTo>
                <a:lnTo>
                  <a:pt x="348" y="183"/>
                </a:lnTo>
                <a:lnTo>
                  <a:pt x="348" y="183"/>
                </a:lnTo>
                <a:lnTo>
                  <a:pt x="348" y="183"/>
                </a:lnTo>
                <a:lnTo>
                  <a:pt x="350" y="183"/>
                </a:lnTo>
                <a:lnTo>
                  <a:pt x="350" y="183"/>
                </a:lnTo>
                <a:lnTo>
                  <a:pt x="350" y="177"/>
                </a:lnTo>
                <a:lnTo>
                  <a:pt x="348" y="171"/>
                </a:lnTo>
                <a:lnTo>
                  <a:pt x="348" y="171"/>
                </a:lnTo>
                <a:lnTo>
                  <a:pt x="348" y="169"/>
                </a:lnTo>
                <a:lnTo>
                  <a:pt x="348" y="167"/>
                </a:lnTo>
                <a:lnTo>
                  <a:pt x="348" y="167"/>
                </a:lnTo>
                <a:lnTo>
                  <a:pt x="346" y="167"/>
                </a:lnTo>
                <a:close/>
                <a:moveTo>
                  <a:pt x="442" y="171"/>
                </a:moveTo>
                <a:lnTo>
                  <a:pt x="442" y="171"/>
                </a:lnTo>
                <a:lnTo>
                  <a:pt x="442" y="171"/>
                </a:lnTo>
                <a:lnTo>
                  <a:pt x="442" y="164"/>
                </a:lnTo>
                <a:lnTo>
                  <a:pt x="442" y="156"/>
                </a:lnTo>
                <a:lnTo>
                  <a:pt x="440" y="156"/>
                </a:lnTo>
                <a:lnTo>
                  <a:pt x="440" y="156"/>
                </a:lnTo>
                <a:lnTo>
                  <a:pt x="434" y="171"/>
                </a:lnTo>
                <a:lnTo>
                  <a:pt x="438" y="171"/>
                </a:lnTo>
                <a:lnTo>
                  <a:pt x="442" y="171"/>
                </a:lnTo>
                <a:close/>
                <a:moveTo>
                  <a:pt x="276" y="217"/>
                </a:moveTo>
                <a:lnTo>
                  <a:pt x="274" y="221"/>
                </a:lnTo>
                <a:lnTo>
                  <a:pt x="270" y="223"/>
                </a:lnTo>
                <a:lnTo>
                  <a:pt x="268" y="224"/>
                </a:lnTo>
                <a:lnTo>
                  <a:pt x="272" y="226"/>
                </a:lnTo>
                <a:lnTo>
                  <a:pt x="276" y="228"/>
                </a:lnTo>
                <a:lnTo>
                  <a:pt x="278" y="232"/>
                </a:lnTo>
                <a:lnTo>
                  <a:pt x="278" y="224"/>
                </a:lnTo>
                <a:lnTo>
                  <a:pt x="278" y="219"/>
                </a:lnTo>
                <a:lnTo>
                  <a:pt x="278" y="217"/>
                </a:lnTo>
                <a:lnTo>
                  <a:pt x="276" y="217"/>
                </a:lnTo>
                <a:lnTo>
                  <a:pt x="276" y="217"/>
                </a:lnTo>
                <a:close/>
                <a:moveTo>
                  <a:pt x="386" y="160"/>
                </a:moveTo>
                <a:lnTo>
                  <a:pt x="386" y="160"/>
                </a:lnTo>
                <a:lnTo>
                  <a:pt x="386" y="162"/>
                </a:lnTo>
                <a:lnTo>
                  <a:pt x="388" y="165"/>
                </a:lnTo>
                <a:lnTo>
                  <a:pt x="388" y="169"/>
                </a:lnTo>
                <a:lnTo>
                  <a:pt x="390" y="173"/>
                </a:lnTo>
                <a:lnTo>
                  <a:pt x="390" y="175"/>
                </a:lnTo>
                <a:lnTo>
                  <a:pt x="392" y="175"/>
                </a:lnTo>
                <a:lnTo>
                  <a:pt x="392" y="175"/>
                </a:lnTo>
                <a:lnTo>
                  <a:pt x="392" y="173"/>
                </a:lnTo>
                <a:lnTo>
                  <a:pt x="394" y="165"/>
                </a:lnTo>
                <a:lnTo>
                  <a:pt x="394" y="158"/>
                </a:lnTo>
                <a:lnTo>
                  <a:pt x="390" y="158"/>
                </a:lnTo>
                <a:lnTo>
                  <a:pt x="386" y="160"/>
                </a:lnTo>
                <a:close/>
                <a:moveTo>
                  <a:pt x="436" y="162"/>
                </a:moveTo>
                <a:lnTo>
                  <a:pt x="436" y="162"/>
                </a:lnTo>
                <a:lnTo>
                  <a:pt x="436" y="160"/>
                </a:lnTo>
                <a:lnTo>
                  <a:pt x="436" y="158"/>
                </a:lnTo>
                <a:lnTo>
                  <a:pt x="436" y="158"/>
                </a:lnTo>
                <a:lnTo>
                  <a:pt x="434" y="160"/>
                </a:lnTo>
                <a:lnTo>
                  <a:pt x="434" y="158"/>
                </a:lnTo>
                <a:lnTo>
                  <a:pt x="434" y="158"/>
                </a:lnTo>
                <a:lnTo>
                  <a:pt x="436" y="156"/>
                </a:lnTo>
                <a:lnTo>
                  <a:pt x="428" y="156"/>
                </a:lnTo>
                <a:lnTo>
                  <a:pt x="428" y="158"/>
                </a:lnTo>
                <a:lnTo>
                  <a:pt x="428" y="162"/>
                </a:lnTo>
                <a:lnTo>
                  <a:pt x="426" y="164"/>
                </a:lnTo>
                <a:lnTo>
                  <a:pt x="426" y="165"/>
                </a:lnTo>
                <a:lnTo>
                  <a:pt x="426" y="169"/>
                </a:lnTo>
                <a:lnTo>
                  <a:pt x="426" y="171"/>
                </a:lnTo>
                <a:lnTo>
                  <a:pt x="426" y="171"/>
                </a:lnTo>
                <a:lnTo>
                  <a:pt x="428" y="171"/>
                </a:lnTo>
                <a:lnTo>
                  <a:pt x="430" y="171"/>
                </a:lnTo>
                <a:lnTo>
                  <a:pt x="432" y="169"/>
                </a:lnTo>
                <a:lnTo>
                  <a:pt x="432" y="167"/>
                </a:lnTo>
                <a:lnTo>
                  <a:pt x="434" y="165"/>
                </a:lnTo>
                <a:lnTo>
                  <a:pt x="434" y="164"/>
                </a:lnTo>
                <a:lnTo>
                  <a:pt x="434" y="162"/>
                </a:lnTo>
                <a:lnTo>
                  <a:pt x="434" y="160"/>
                </a:lnTo>
                <a:lnTo>
                  <a:pt x="434" y="162"/>
                </a:lnTo>
                <a:lnTo>
                  <a:pt x="436" y="162"/>
                </a:lnTo>
                <a:close/>
                <a:moveTo>
                  <a:pt x="154" y="396"/>
                </a:moveTo>
                <a:lnTo>
                  <a:pt x="154" y="402"/>
                </a:lnTo>
                <a:lnTo>
                  <a:pt x="154" y="409"/>
                </a:lnTo>
                <a:lnTo>
                  <a:pt x="164" y="405"/>
                </a:lnTo>
                <a:lnTo>
                  <a:pt x="162" y="403"/>
                </a:lnTo>
                <a:lnTo>
                  <a:pt x="162" y="402"/>
                </a:lnTo>
                <a:lnTo>
                  <a:pt x="162" y="400"/>
                </a:lnTo>
                <a:lnTo>
                  <a:pt x="160" y="398"/>
                </a:lnTo>
                <a:lnTo>
                  <a:pt x="156" y="394"/>
                </a:lnTo>
                <a:lnTo>
                  <a:pt x="154" y="392"/>
                </a:lnTo>
                <a:lnTo>
                  <a:pt x="154" y="394"/>
                </a:lnTo>
                <a:lnTo>
                  <a:pt x="154" y="396"/>
                </a:lnTo>
                <a:close/>
                <a:moveTo>
                  <a:pt x="282" y="217"/>
                </a:moveTo>
                <a:lnTo>
                  <a:pt x="282" y="219"/>
                </a:lnTo>
                <a:lnTo>
                  <a:pt x="282" y="219"/>
                </a:lnTo>
                <a:lnTo>
                  <a:pt x="284" y="226"/>
                </a:lnTo>
                <a:lnTo>
                  <a:pt x="284" y="232"/>
                </a:lnTo>
                <a:lnTo>
                  <a:pt x="285" y="234"/>
                </a:lnTo>
                <a:lnTo>
                  <a:pt x="285" y="232"/>
                </a:lnTo>
                <a:lnTo>
                  <a:pt x="291" y="228"/>
                </a:lnTo>
                <a:lnTo>
                  <a:pt x="295" y="224"/>
                </a:lnTo>
                <a:lnTo>
                  <a:pt x="282" y="217"/>
                </a:lnTo>
                <a:close/>
                <a:moveTo>
                  <a:pt x="360" y="164"/>
                </a:moveTo>
                <a:lnTo>
                  <a:pt x="356" y="164"/>
                </a:lnTo>
                <a:lnTo>
                  <a:pt x="354" y="165"/>
                </a:lnTo>
                <a:lnTo>
                  <a:pt x="358" y="179"/>
                </a:lnTo>
                <a:lnTo>
                  <a:pt x="360" y="179"/>
                </a:lnTo>
                <a:lnTo>
                  <a:pt x="360" y="179"/>
                </a:lnTo>
                <a:lnTo>
                  <a:pt x="358" y="181"/>
                </a:lnTo>
                <a:lnTo>
                  <a:pt x="360" y="183"/>
                </a:lnTo>
                <a:lnTo>
                  <a:pt x="360" y="183"/>
                </a:lnTo>
                <a:lnTo>
                  <a:pt x="360" y="185"/>
                </a:lnTo>
                <a:lnTo>
                  <a:pt x="362" y="185"/>
                </a:lnTo>
                <a:lnTo>
                  <a:pt x="362" y="175"/>
                </a:lnTo>
                <a:lnTo>
                  <a:pt x="362" y="167"/>
                </a:lnTo>
                <a:lnTo>
                  <a:pt x="362" y="165"/>
                </a:lnTo>
                <a:lnTo>
                  <a:pt x="362" y="164"/>
                </a:lnTo>
                <a:lnTo>
                  <a:pt x="362" y="164"/>
                </a:lnTo>
                <a:lnTo>
                  <a:pt x="360" y="164"/>
                </a:lnTo>
                <a:close/>
                <a:moveTo>
                  <a:pt x="59" y="419"/>
                </a:moveTo>
                <a:lnTo>
                  <a:pt x="59" y="419"/>
                </a:lnTo>
                <a:lnTo>
                  <a:pt x="59" y="419"/>
                </a:lnTo>
                <a:lnTo>
                  <a:pt x="66" y="426"/>
                </a:lnTo>
                <a:lnTo>
                  <a:pt x="74" y="432"/>
                </a:lnTo>
                <a:lnTo>
                  <a:pt x="76" y="436"/>
                </a:lnTo>
                <a:lnTo>
                  <a:pt x="80" y="436"/>
                </a:lnTo>
                <a:lnTo>
                  <a:pt x="82" y="436"/>
                </a:lnTo>
                <a:lnTo>
                  <a:pt x="82" y="434"/>
                </a:lnTo>
                <a:lnTo>
                  <a:pt x="82" y="434"/>
                </a:lnTo>
                <a:lnTo>
                  <a:pt x="72" y="426"/>
                </a:lnTo>
                <a:lnTo>
                  <a:pt x="63" y="419"/>
                </a:lnTo>
                <a:lnTo>
                  <a:pt x="63" y="417"/>
                </a:lnTo>
                <a:lnTo>
                  <a:pt x="61" y="417"/>
                </a:lnTo>
                <a:lnTo>
                  <a:pt x="59" y="419"/>
                </a:lnTo>
                <a:close/>
                <a:moveTo>
                  <a:pt x="97" y="405"/>
                </a:moveTo>
                <a:lnTo>
                  <a:pt x="97" y="405"/>
                </a:lnTo>
                <a:lnTo>
                  <a:pt x="101" y="415"/>
                </a:lnTo>
                <a:lnTo>
                  <a:pt x="108" y="424"/>
                </a:lnTo>
                <a:lnTo>
                  <a:pt x="110" y="424"/>
                </a:lnTo>
                <a:lnTo>
                  <a:pt x="112" y="424"/>
                </a:lnTo>
                <a:lnTo>
                  <a:pt x="114" y="424"/>
                </a:lnTo>
                <a:lnTo>
                  <a:pt x="110" y="419"/>
                </a:lnTo>
                <a:lnTo>
                  <a:pt x="106" y="413"/>
                </a:lnTo>
                <a:lnTo>
                  <a:pt x="103" y="407"/>
                </a:lnTo>
                <a:lnTo>
                  <a:pt x="99" y="405"/>
                </a:lnTo>
                <a:lnTo>
                  <a:pt x="97" y="405"/>
                </a:lnTo>
                <a:close/>
                <a:moveTo>
                  <a:pt x="122" y="415"/>
                </a:moveTo>
                <a:lnTo>
                  <a:pt x="118" y="409"/>
                </a:lnTo>
                <a:lnTo>
                  <a:pt x="116" y="405"/>
                </a:lnTo>
                <a:lnTo>
                  <a:pt x="114" y="400"/>
                </a:lnTo>
                <a:lnTo>
                  <a:pt x="108" y="400"/>
                </a:lnTo>
                <a:lnTo>
                  <a:pt x="114" y="411"/>
                </a:lnTo>
                <a:lnTo>
                  <a:pt x="120" y="423"/>
                </a:lnTo>
                <a:lnTo>
                  <a:pt x="122" y="421"/>
                </a:lnTo>
                <a:lnTo>
                  <a:pt x="124" y="421"/>
                </a:lnTo>
                <a:lnTo>
                  <a:pt x="122" y="415"/>
                </a:lnTo>
                <a:close/>
                <a:moveTo>
                  <a:pt x="249" y="274"/>
                </a:moveTo>
                <a:lnTo>
                  <a:pt x="245" y="272"/>
                </a:lnTo>
                <a:lnTo>
                  <a:pt x="244" y="270"/>
                </a:lnTo>
                <a:lnTo>
                  <a:pt x="240" y="270"/>
                </a:lnTo>
                <a:lnTo>
                  <a:pt x="240" y="278"/>
                </a:lnTo>
                <a:lnTo>
                  <a:pt x="236" y="285"/>
                </a:lnTo>
                <a:lnTo>
                  <a:pt x="234" y="291"/>
                </a:lnTo>
                <a:lnTo>
                  <a:pt x="238" y="289"/>
                </a:lnTo>
                <a:lnTo>
                  <a:pt x="240" y="285"/>
                </a:lnTo>
                <a:lnTo>
                  <a:pt x="242" y="282"/>
                </a:lnTo>
                <a:lnTo>
                  <a:pt x="244" y="280"/>
                </a:lnTo>
                <a:lnTo>
                  <a:pt x="247" y="278"/>
                </a:lnTo>
                <a:lnTo>
                  <a:pt x="249" y="274"/>
                </a:lnTo>
                <a:close/>
                <a:moveTo>
                  <a:pt x="186" y="386"/>
                </a:moveTo>
                <a:lnTo>
                  <a:pt x="184" y="388"/>
                </a:lnTo>
                <a:lnTo>
                  <a:pt x="184" y="390"/>
                </a:lnTo>
                <a:lnTo>
                  <a:pt x="183" y="392"/>
                </a:lnTo>
                <a:lnTo>
                  <a:pt x="183" y="394"/>
                </a:lnTo>
                <a:lnTo>
                  <a:pt x="183" y="396"/>
                </a:lnTo>
                <a:lnTo>
                  <a:pt x="183" y="398"/>
                </a:lnTo>
                <a:lnTo>
                  <a:pt x="204" y="390"/>
                </a:lnTo>
                <a:lnTo>
                  <a:pt x="196" y="388"/>
                </a:lnTo>
                <a:lnTo>
                  <a:pt x="188" y="386"/>
                </a:lnTo>
                <a:lnTo>
                  <a:pt x="186" y="386"/>
                </a:lnTo>
                <a:lnTo>
                  <a:pt x="186" y="386"/>
                </a:lnTo>
                <a:close/>
                <a:moveTo>
                  <a:pt x="402" y="158"/>
                </a:moveTo>
                <a:lnTo>
                  <a:pt x="400" y="158"/>
                </a:lnTo>
                <a:lnTo>
                  <a:pt x="400" y="158"/>
                </a:lnTo>
                <a:lnTo>
                  <a:pt x="400" y="160"/>
                </a:lnTo>
                <a:lnTo>
                  <a:pt x="400" y="162"/>
                </a:lnTo>
                <a:lnTo>
                  <a:pt x="400" y="164"/>
                </a:lnTo>
                <a:lnTo>
                  <a:pt x="402" y="165"/>
                </a:lnTo>
                <a:lnTo>
                  <a:pt x="402" y="171"/>
                </a:lnTo>
                <a:lnTo>
                  <a:pt x="400" y="175"/>
                </a:lnTo>
                <a:lnTo>
                  <a:pt x="402" y="175"/>
                </a:lnTo>
                <a:lnTo>
                  <a:pt x="403" y="175"/>
                </a:lnTo>
                <a:lnTo>
                  <a:pt x="405" y="175"/>
                </a:lnTo>
                <a:lnTo>
                  <a:pt x="407" y="165"/>
                </a:lnTo>
                <a:lnTo>
                  <a:pt x="407" y="156"/>
                </a:lnTo>
                <a:lnTo>
                  <a:pt x="405" y="158"/>
                </a:lnTo>
                <a:lnTo>
                  <a:pt x="402" y="158"/>
                </a:lnTo>
                <a:close/>
                <a:moveTo>
                  <a:pt x="291" y="204"/>
                </a:moveTo>
                <a:lnTo>
                  <a:pt x="285" y="207"/>
                </a:lnTo>
                <a:lnTo>
                  <a:pt x="282" y="211"/>
                </a:lnTo>
                <a:lnTo>
                  <a:pt x="287" y="215"/>
                </a:lnTo>
                <a:lnTo>
                  <a:pt x="295" y="219"/>
                </a:lnTo>
                <a:lnTo>
                  <a:pt x="295" y="213"/>
                </a:lnTo>
                <a:lnTo>
                  <a:pt x="293" y="207"/>
                </a:lnTo>
                <a:lnTo>
                  <a:pt x="293" y="205"/>
                </a:lnTo>
                <a:lnTo>
                  <a:pt x="293" y="204"/>
                </a:lnTo>
                <a:lnTo>
                  <a:pt x="291" y="204"/>
                </a:lnTo>
                <a:close/>
                <a:moveTo>
                  <a:pt x="70" y="318"/>
                </a:moveTo>
                <a:lnTo>
                  <a:pt x="68" y="316"/>
                </a:lnTo>
                <a:lnTo>
                  <a:pt x="68" y="314"/>
                </a:lnTo>
                <a:lnTo>
                  <a:pt x="66" y="314"/>
                </a:lnTo>
                <a:lnTo>
                  <a:pt x="66" y="312"/>
                </a:lnTo>
                <a:lnTo>
                  <a:pt x="65" y="312"/>
                </a:lnTo>
                <a:lnTo>
                  <a:pt x="63" y="310"/>
                </a:lnTo>
                <a:lnTo>
                  <a:pt x="59" y="306"/>
                </a:lnTo>
                <a:lnTo>
                  <a:pt x="57" y="304"/>
                </a:lnTo>
                <a:lnTo>
                  <a:pt x="51" y="301"/>
                </a:lnTo>
                <a:lnTo>
                  <a:pt x="45" y="295"/>
                </a:lnTo>
                <a:lnTo>
                  <a:pt x="45" y="299"/>
                </a:lnTo>
                <a:lnTo>
                  <a:pt x="45" y="301"/>
                </a:lnTo>
                <a:lnTo>
                  <a:pt x="45" y="301"/>
                </a:lnTo>
                <a:lnTo>
                  <a:pt x="57" y="310"/>
                </a:lnTo>
                <a:lnTo>
                  <a:pt x="70" y="318"/>
                </a:lnTo>
                <a:close/>
                <a:moveTo>
                  <a:pt x="306" y="190"/>
                </a:moveTo>
                <a:lnTo>
                  <a:pt x="304" y="192"/>
                </a:lnTo>
                <a:lnTo>
                  <a:pt x="303" y="192"/>
                </a:lnTo>
                <a:lnTo>
                  <a:pt x="301" y="194"/>
                </a:lnTo>
                <a:lnTo>
                  <a:pt x="301" y="196"/>
                </a:lnTo>
                <a:lnTo>
                  <a:pt x="299" y="198"/>
                </a:lnTo>
                <a:lnTo>
                  <a:pt x="299" y="198"/>
                </a:lnTo>
                <a:lnTo>
                  <a:pt x="303" y="204"/>
                </a:lnTo>
                <a:lnTo>
                  <a:pt x="308" y="209"/>
                </a:lnTo>
                <a:lnTo>
                  <a:pt x="310" y="204"/>
                </a:lnTo>
                <a:lnTo>
                  <a:pt x="308" y="196"/>
                </a:lnTo>
                <a:lnTo>
                  <a:pt x="308" y="194"/>
                </a:lnTo>
                <a:lnTo>
                  <a:pt x="308" y="192"/>
                </a:lnTo>
                <a:lnTo>
                  <a:pt x="308" y="190"/>
                </a:lnTo>
                <a:lnTo>
                  <a:pt x="306" y="190"/>
                </a:lnTo>
                <a:close/>
                <a:moveTo>
                  <a:pt x="318" y="183"/>
                </a:moveTo>
                <a:lnTo>
                  <a:pt x="314" y="185"/>
                </a:lnTo>
                <a:lnTo>
                  <a:pt x="312" y="186"/>
                </a:lnTo>
                <a:lnTo>
                  <a:pt x="316" y="192"/>
                </a:lnTo>
                <a:lnTo>
                  <a:pt x="318" y="198"/>
                </a:lnTo>
                <a:lnTo>
                  <a:pt x="322" y="204"/>
                </a:lnTo>
                <a:lnTo>
                  <a:pt x="324" y="202"/>
                </a:lnTo>
                <a:lnTo>
                  <a:pt x="324" y="202"/>
                </a:lnTo>
                <a:lnTo>
                  <a:pt x="324" y="190"/>
                </a:lnTo>
                <a:lnTo>
                  <a:pt x="322" y="181"/>
                </a:lnTo>
                <a:lnTo>
                  <a:pt x="318" y="183"/>
                </a:lnTo>
                <a:close/>
                <a:moveTo>
                  <a:pt x="84" y="409"/>
                </a:moveTo>
                <a:lnTo>
                  <a:pt x="82" y="409"/>
                </a:lnTo>
                <a:lnTo>
                  <a:pt x="80" y="411"/>
                </a:lnTo>
                <a:lnTo>
                  <a:pt x="82" y="413"/>
                </a:lnTo>
                <a:lnTo>
                  <a:pt x="84" y="417"/>
                </a:lnTo>
                <a:lnTo>
                  <a:pt x="85" y="417"/>
                </a:lnTo>
                <a:lnTo>
                  <a:pt x="85" y="419"/>
                </a:lnTo>
                <a:lnTo>
                  <a:pt x="85" y="419"/>
                </a:lnTo>
                <a:lnTo>
                  <a:pt x="91" y="424"/>
                </a:lnTo>
                <a:lnTo>
                  <a:pt x="97" y="430"/>
                </a:lnTo>
                <a:lnTo>
                  <a:pt x="99" y="430"/>
                </a:lnTo>
                <a:lnTo>
                  <a:pt x="103" y="428"/>
                </a:lnTo>
                <a:lnTo>
                  <a:pt x="103" y="428"/>
                </a:lnTo>
                <a:lnTo>
                  <a:pt x="103" y="428"/>
                </a:lnTo>
                <a:lnTo>
                  <a:pt x="89" y="415"/>
                </a:lnTo>
                <a:lnTo>
                  <a:pt x="87" y="415"/>
                </a:lnTo>
                <a:lnTo>
                  <a:pt x="85" y="413"/>
                </a:lnTo>
                <a:lnTo>
                  <a:pt x="85" y="411"/>
                </a:lnTo>
                <a:lnTo>
                  <a:pt x="85" y="409"/>
                </a:lnTo>
                <a:lnTo>
                  <a:pt x="84" y="409"/>
                </a:lnTo>
                <a:close/>
                <a:moveTo>
                  <a:pt x="40" y="379"/>
                </a:moveTo>
                <a:lnTo>
                  <a:pt x="40" y="379"/>
                </a:lnTo>
                <a:lnTo>
                  <a:pt x="40" y="379"/>
                </a:lnTo>
                <a:lnTo>
                  <a:pt x="40" y="381"/>
                </a:lnTo>
                <a:lnTo>
                  <a:pt x="40" y="381"/>
                </a:lnTo>
                <a:lnTo>
                  <a:pt x="42" y="383"/>
                </a:lnTo>
                <a:lnTo>
                  <a:pt x="42" y="381"/>
                </a:lnTo>
                <a:lnTo>
                  <a:pt x="44" y="384"/>
                </a:lnTo>
                <a:lnTo>
                  <a:pt x="47" y="388"/>
                </a:lnTo>
                <a:lnTo>
                  <a:pt x="51" y="390"/>
                </a:lnTo>
                <a:lnTo>
                  <a:pt x="57" y="388"/>
                </a:lnTo>
                <a:lnTo>
                  <a:pt x="61" y="386"/>
                </a:lnTo>
                <a:lnTo>
                  <a:pt x="51" y="381"/>
                </a:lnTo>
                <a:lnTo>
                  <a:pt x="42" y="375"/>
                </a:lnTo>
                <a:lnTo>
                  <a:pt x="40" y="375"/>
                </a:lnTo>
                <a:lnTo>
                  <a:pt x="40" y="377"/>
                </a:lnTo>
                <a:lnTo>
                  <a:pt x="40" y="379"/>
                </a:lnTo>
                <a:close/>
                <a:moveTo>
                  <a:pt x="482" y="167"/>
                </a:moveTo>
                <a:lnTo>
                  <a:pt x="485" y="164"/>
                </a:lnTo>
                <a:lnTo>
                  <a:pt x="489" y="158"/>
                </a:lnTo>
                <a:lnTo>
                  <a:pt x="485" y="158"/>
                </a:lnTo>
                <a:lnTo>
                  <a:pt x="482" y="158"/>
                </a:lnTo>
                <a:lnTo>
                  <a:pt x="476" y="158"/>
                </a:lnTo>
                <a:lnTo>
                  <a:pt x="476" y="162"/>
                </a:lnTo>
                <a:lnTo>
                  <a:pt x="474" y="164"/>
                </a:lnTo>
                <a:lnTo>
                  <a:pt x="474" y="167"/>
                </a:lnTo>
                <a:lnTo>
                  <a:pt x="474" y="167"/>
                </a:lnTo>
                <a:lnTo>
                  <a:pt x="474" y="167"/>
                </a:lnTo>
                <a:lnTo>
                  <a:pt x="472" y="167"/>
                </a:lnTo>
                <a:lnTo>
                  <a:pt x="472" y="169"/>
                </a:lnTo>
                <a:lnTo>
                  <a:pt x="470" y="171"/>
                </a:lnTo>
                <a:lnTo>
                  <a:pt x="470" y="173"/>
                </a:lnTo>
                <a:lnTo>
                  <a:pt x="470" y="175"/>
                </a:lnTo>
                <a:lnTo>
                  <a:pt x="476" y="175"/>
                </a:lnTo>
                <a:lnTo>
                  <a:pt x="480" y="171"/>
                </a:lnTo>
                <a:lnTo>
                  <a:pt x="482" y="167"/>
                </a:lnTo>
                <a:close/>
                <a:moveTo>
                  <a:pt x="335" y="173"/>
                </a:moveTo>
                <a:lnTo>
                  <a:pt x="331" y="175"/>
                </a:lnTo>
                <a:lnTo>
                  <a:pt x="329" y="177"/>
                </a:lnTo>
                <a:lnTo>
                  <a:pt x="325" y="179"/>
                </a:lnTo>
                <a:lnTo>
                  <a:pt x="325" y="181"/>
                </a:lnTo>
                <a:lnTo>
                  <a:pt x="325" y="183"/>
                </a:lnTo>
                <a:lnTo>
                  <a:pt x="327" y="185"/>
                </a:lnTo>
                <a:lnTo>
                  <a:pt x="331" y="188"/>
                </a:lnTo>
                <a:lnTo>
                  <a:pt x="335" y="192"/>
                </a:lnTo>
                <a:lnTo>
                  <a:pt x="335" y="194"/>
                </a:lnTo>
                <a:lnTo>
                  <a:pt x="337" y="194"/>
                </a:lnTo>
                <a:lnTo>
                  <a:pt x="337" y="192"/>
                </a:lnTo>
                <a:lnTo>
                  <a:pt x="339" y="186"/>
                </a:lnTo>
                <a:lnTo>
                  <a:pt x="339" y="181"/>
                </a:lnTo>
                <a:lnTo>
                  <a:pt x="337" y="173"/>
                </a:lnTo>
                <a:lnTo>
                  <a:pt x="337" y="173"/>
                </a:lnTo>
                <a:lnTo>
                  <a:pt x="335" y="173"/>
                </a:lnTo>
                <a:close/>
                <a:moveTo>
                  <a:pt x="371" y="160"/>
                </a:moveTo>
                <a:lnTo>
                  <a:pt x="369" y="162"/>
                </a:lnTo>
                <a:lnTo>
                  <a:pt x="367" y="162"/>
                </a:lnTo>
                <a:lnTo>
                  <a:pt x="369" y="167"/>
                </a:lnTo>
                <a:lnTo>
                  <a:pt x="369" y="173"/>
                </a:lnTo>
                <a:lnTo>
                  <a:pt x="369" y="175"/>
                </a:lnTo>
                <a:lnTo>
                  <a:pt x="369" y="177"/>
                </a:lnTo>
                <a:lnTo>
                  <a:pt x="371" y="177"/>
                </a:lnTo>
                <a:lnTo>
                  <a:pt x="373" y="179"/>
                </a:lnTo>
                <a:lnTo>
                  <a:pt x="373" y="181"/>
                </a:lnTo>
                <a:lnTo>
                  <a:pt x="373" y="181"/>
                </a:lnTo>
                <a:lnTo>
                  <a:pt x="375" y="183"/>
                </a:lnTo>
                <a:lnTo>
                  <a:pt x="377" y="183"/>
                </a:lnTo>
                <a:lnTo>
                  <a:pt x="379" y="181"/>
                </a:lnTo>
                <a:lnTo>
                  <a:pt x="379" y="175"/>
                </a:lnTo>
                <a:lnTo>
                  <a:pt x="381" y="167"/>
                </a:lnTo>
                <a:lnTo>
                  <a:pt x="379" y="160"/>
                </a:lnTo>
                <a:lnTo>
                  <a:pt x="375" y="160"/>
                </a:lnTo>
                <a:lnTo>
                  <a:pt x="371" y="160"/>
                </a:lnTo>
                <a:close/>
                <a:moveTo>
                  <a:pt x="49" y="207"/>
                </a:moveTo>
                <a:lnTo>
                  <a:pt x="44" y="242"/>
                </a:lnTo>
                <a:lnTo>
                  <a:pt x="42" y="278"/>
                </a:lnTo>
                <a:lnTo>
                  <a:pt x="42" y="278"/>
                </a:lnTo>
                <a:lnTo>
                  <a:pt x="42" y="278"/>
                </a:lnTo>
                <a:lnTo>
                  <a:pt x="44" y="278"/>
                </a:lnTo>
                <a:lnTo>
                  <a:pt x="45" y="261"/>
                </a:lnTo>
                <a:lnTo>
                  <a:pt x="47" y="242"/>
                </a:lnTo>
                <a:lnTo>
                  <a:pt x="49" y="240"/>
                </a:lnTo>
                <a:lnTo>
                  <a:pt x="47" y="240"/>
                </a:lnTo>
                <a:lnTo>
                  <a:pt x="51" y="207"/>
                </a:lnTo>
                <a:lnTo>
                  <a:pt x="51" y="207"/>
                </a:lnTo>
                <a:lnTo>
                  <a:pt x="51" y="205"/>
                </a:lnTo>
                <a:lnTo>
                  <a:pt x="49" y="204"/>
                </a:lnTo>
                <a:lnTo>
                  <a:pt x="49" y="205"/>
                </a:lnTo>
                <a:lnTo>
                  <a:pt x="49" y="207"/>
                </a:lnTo>
                <a:close/>
                <a:moveTo>
                  <a:pt x="535" y="32"/>
                </a:moveTo>
                <a:lnTo>
                  <a:pt x="533" y="36"/>
                </a:lnTo>
                <a:lnTo>
                  <a:pt x="533" y="38"/>
                </a:lnTo>
                <a:lnTo>
                  <a:pt x="533" y="40"/>
                </a:lnTo>
                <a:lnTo>
                  <a:pt x="533" y="42"/>
                </a:lnTo>
                <a:lnTo>
                  <a:pt x="531" y="44"/>
                </a:lnTo>
                <a:lnTo>
                  <a:pt x="531" y="44"/>
                </a:lnTo>
                <a:lnTo>
                  <a:pt x="531" y="42"/>
                </a:lnTo>
                <a:lnTo>
                  <a:pt x="529" y="49"/>
                </a:lnTo>
                <a:lnTo>
                  <a:pt x="529" y="55"/>
                </a:lnTo>
                <a:lnTo>
                  <a:pt x="529" y="59"/>
                </a:lnTo>
                <a:lnTo>
                  <a:pt x="527" y="61"/>
                </a:lnTo>
                <a:lnTo>
                  <a:pt x="527" y="63"/>
                </a:lnTo>
                <a:lnTo>
                  <a:pt x="527" y="65"/>
                </a:lnTo>
                <a:lnTo>
                  <a:pt x="527" y="66"/>
                </a:lnTo>
                <a:lnTo>
                  <a:pt x="525" y="76"/>
                </a:lnTo>
                <a:lnTo>
                  <a:pt x="523" y="84"/>
                </a:lnTo>
                <a:lnTo>
                  <a:pt x="522" y="93"/>
                </a:lnTo>
                <a:lnTo>
                  <a:pt x="522" y="95"/>
                </a:lnTo>
                <a:lnTo>
                  <a:pt x="522" y="95"/>
                </a:lnTo>
                <a:lnTo>
                  <a:pt x="522" y="97"/>
                </a:lnTo>
                <a:lnTo>
                  <a:pt x="522" y="97"/>
                </a:lnTo>
                <a:lnTo>
                  <a:pt x="531" y="66"/>
                </a:lnTo>
                <a:lnTo>
                  <a:pt x="539" y="34"/>
                </a:lnTo>
                <a:lnTo>
                  <a:pt x="537" y="34"/>
                </a:lnTo>
                <a:lnTo>
                  <a:pt x="537" y="32"/>
                </a:lnTo>
                <a:lnTo>
                  <a:pt x="535" y="32"/>
                </a:lnTo>
                <a:close/>
                <a:moveTo>
                  <a:pt x="150" y="386"/>
                </a:moveTo>
                <a:lnTo>
                  <a:pt x="148" y="388"/>
                </a:lnTo>
                <a:lnTo>
                  <a:pt x="146" y="388"/>
                </a:lnTo>
                <a:lnTo>
                  <a:pt x="125" y="396"/>
                </a:lnTo>
                <a:lnTo>
                  <a:pt x="133" y="405"/>
                </a:lnTo>
                <a:lnTo>
                  <a:pt x="139" y="415"/>
                </a:lnTo>
                <a:lnTo>
                  <a:pt x="143" y="413"/>
                </a:lnTo>
                <a:lnTo>
                  <a:pt x="139" y="400"/>
                </a:lnTo>
                <a:lnTo>
                  <a:pt x="139" y="398"/>
                </a:lnTo>
                <a:lnTo>
                  <a:pt x="141" y="396"/>
                </a:lnTo>
                <a:lnTo>
                  <a:pt x="143" y="396"/>
                </a:lnTo>
                <a:lnTo>
                  <a:pt x="143" y="398"/>
                </a:lnTo>
                <a:lnTo>
                  <a:pt x="145" y="400"/>
                </a:lnTo>
                <a:lnTo>
                  <a:pt x="145" y="403"/>
                </a:lnTo>
                <a:lnTo>
                  <a:pt x="146" y="407"/>
                </a:lnTo>
                <a:lnTo>
                  <a:pt x="148" y="411"/>
                </a:lnTo>
                <a:lnTo>
                  <a:pt x="150" y="411"/>
                </a:lnTo>
                <a:lnTo>
                  <a:pt x="150" y="409"/>
                </a:lnTo>
                <a:lnTo>
                  <a:pt x="152" y="409"/>
                </a:lnTo>
                <a:lnTo>
                  <a:pt x="152" y="407"/>
                </a:lnTo>
                <a:lnTo>
                  <a:pt x="150" y="405"/>
                </a:lnTo>
                <a:lnTo>
                  <a:pt x="150" y="405"/>
                </a:lnTo>
                <a:lnTo>
                  <a:pt x="150" y="400"/>
                </a:lnTo>
                <a:lnTo>
                  <a:pt x="150" y="392"/>
                </a:lnTo>
                <a:lnTo>
                  <a:pt x="150" y="386"/>
                </a:lnTo>
                <a:close/>
                <a:moveTo>
                  <a:pt x="263" y="230"/>
                </a:moveTo>
                <a:lnTo>
                  <a:pt x="263" y="230"/>
                </a:lnTo>
                <a:lnTo>
                  <a:pt x="263" y="230"/>
                </a:lnTo>
                <a:lnTo>
                  <a:pt x="263" y="234"/>
                </a:lnTo>
                <a:lnTo>
                  <a:pt x="264" y="238"/>
                </a:lnTo>
                <a:lnTo>
                  <a:pt x="264" y="240"/>
                </a:lnTo>
                <a:lnTo>
                  <a:pt x="266" y="244"/>
                </a:lnTo>
                <a:lnTo>
                  <a:pt x="264" y="245"/>
                </a:lnTo>
                <a:lnTo>
                  <a:pt x="263" y="247"/>
                </a:lnTo>
                <a:lnTo>
                  <a:pt x="261" y="247"/>
                </a:lnTo>
                <a:lnTo>
                  <a:pt x="259" y="245"/>
                </a:lnTo>
                <a:lnTo>
                  <a:pt x="257" y="244"/>
                </a:lnTo>
                <a:lnTo>
                  <a:pt x="255" y="244"/>
                </a:lnTo>
                <a:lnTo>
                  <a:pt x="257" y="249"/>
                </a:lnTo>
                <a:lnTo>
                  <a:pt x="257" y="257"/>
                </a:lnTo>
                <a:lnTo>
                  <a:pt x="255" y="263"/>
                </a:lnTo>
                <a:lnTo>
                  <a:pt x="253" y="268"/>
                </a:lnTo>
                <a:lnTo>
                  <a:pt x="266" y="253"/>
                </a:lnTo>
                <a:lnTo>
                  <a:pt x="278" y="240"/>
                </a:lnTo>
                <a:lnTo>
                  <a:pt x="276" y="236"/>
                </a:lnTo>
                <a:lnTo>
                  <a:pt x="272" y="234"/>
                </a:lnTo>
                <a:lnTo>
                  <a:pt x="270" y="232"/>
                </a:lnTo>
                <a:lnTo>
                  <a:pt x="266" y="230"/>
                </a:lnTo>
                <a:lnTo>
                  <a:pt x="266" y="228"/>
                </a:lnTo>
                <a:lnTo>
                  <a:pt x="264" y="228"/>
                </a:lnTo>
                <a:lnTo>
                  <a:pt x="263" y="230"/>
                </a:lnTo>
                <a:close/>
                <a:moveTo>
                  <a:pt x="42" y="354"/>
                </a:moveTo>
                <a:lnTo>
                  <a:pt x="42" y="358"/>
                </a:lnTo>
                <a:lnTo>
                  <a:pt x="42" y="360"/>
                </a:lnTo>
                <a:lnTo>
                  <a:pt x="44" y="362"/>
                </a:lnTo>
                <a:lnTo>
                  <a:pt x="51" y="369"/>
                </a:lnTo>
                <a:lnTo>
                  <a:pt x="61" y="377"/>
                </a:lnTo>
                <a:lnTo>
                  <a:pt x="70" y="384"/>
                </a:lnTo>
                <a:lnTo>
                  <a:pt x="85" y="381"/>
                </a:lnTo>
                <a:lnTo>
                  <a:pt x="55" y="362"/>
                </a:lnTo>
                <a:lnTo>
                  <a:pt x="49" y="358"/>
                </a:lnTo>
                <a:lnTo>
                  <a:pt x="42" y="354"/>
                </a:lnTo>
                <a:close/>
                <a:moveTo>
                  <a:pt x="42" y="339"/>
                </a:moveTo>
                <a:lnTo>
                  <a:pt x="42" y="339"/>
                </a:lnTo>
                <a:lnTo>
                  <a:pt x="42" y="341"/>
                </a:lnTo>
                <a:lnTo>
                  <a:pt x="93" y="377"/>
                </a:lnTo>
                <a:lnTo>
                  <a:pt x="110" y="375"/>
                </a:lnTo>
                <a:lnTo>
                  <a:pt x="42" y="337"/>
                </a:lnTo>
                <a:lnTo>
                  <a:pt x="42" y="337"/>
                </a:lnTo>
                <a:lnTo>
                  <a:pt x="42" y="337"/>
                </a:lnTo>
                <a:lnTo>
                  <a:pt x="42" y="339"/>
                </a:lnTo>
                <a:close/>
                <a:moveTo>
                  <a:pt x="55" y="316"/>
                </a:moveTo>
                <a:lnTo>
                  <a:pt x="61" y="322"/>
                </a:lnTo>
                <a:lnTo>
                  <a:pt x="66" y="327"/>
                </a:lnTo>
                <a:lnTo>
                  <a:pt x="122" y="371"/>
                </a:lnTo>
                <a:lnTo>
                  <a:pt x="127" y="369"/>
                </a:lnTo>
                <a:lnTo>
                  <a:pt x="135" y="369"/>
                </a:lnTo>
                <a:lnTo>
                  <a:pt x="143" y="369"/>
                </a:lnTo>
                <a:lnTo>
                  <a:pt x="103" y="344"/>
                </a:lnTo>
                <a:lnTo>
                  <a:pt x="55" y="316"/>
                </a:lnTo>
                <a:close/>
                <a:moveTo>
                  <a:pt x="44" y="331"/>
                </a:moveTo>
                <a:lnTo>
                  <a:pt x="45" y="331"/>
                </a:lnTo>
                <a:lnTo>
                  <a:pt x="45" y="333"/>
                </a:lnTo>
                <a:lnTo>
                  <a:pt x="47" y="333"/>
                </a:lnTo>
                <a:lnTo>
                  <a:pt x="82" y="352"/>
                </a:lnTo>
                <a:lnTo>
                  <a:pt x="116" y="371"/>
                </a:lnTo>
                <a:lnTo>
                  <a:pt x="118" y="371"/>
                </a:lnTo>
                <a:lnTo>
                  <a:pt x="118" y="371"/>
                </a:lnTo>
                <a:lnTo>
                  <a:pt x="120" y="369"/>
                </a:lnTo>
                <a:lnTo>
                  <a:pt x="118" y="369"/>
                </a:lnTo>
                <a:lnTo>
                  <a:pt x="114" y="365"/>
                </a:lnTo>
                <a:lnTo>
                  <a:pt x="112" y="363"/>
                </a:lnTo>
                <a:lnTo>
                  <a:pt x="110" y="363"/>
                </a:lnTo>
                <a:lnTo>
                  <a:pt x="108" y="363"/>
                </a:lnTo>
                <a:lnTo>
                  <a:pt x="108" y="363"/>
                </a:lnTo>
                <a:lnTo>
                  <a:pt x="108" y="363"/>
                </a:lnTo>
                <a:lnTo>
                  <a:pt x="105" y="362"/>
                </a:lnTo>
                <a:lnTo>
                  <a:pt x="101" y="360"/>
                </a:lnTo>
                <a:lnTo>
                  <a:pt x="99" y="358"/>
                </a:lnTo>
                <a:lnTo>
                  <a:pt x="95" y="354"/>
                </a:lnTo>
                <a:lnTo>
                  <a:pt x="93" y="354"/>
                </a:lnTo>
                <a:lnTo>
                  <a:pt x="93" y="352"/>
                </a:lnTo>
                <a:lnTo>
                  <a:pt x="93" y="350"/>
                </a:lnTo>
                <a:lnTo>
                  <a:pt x="91" y="350"/>
                </a:lnTo>
                <a:lnTo>
                  <a:pt x="89" y="352"/>
                </a:lnTo>
                <a:lnTo>
                  <a:pt x="89" y="350"/>
                </a:lnTo>
                <a:lnTo>
                  <a:pt x="89" y="350"/>
                </a:lnTo>
                <a:lnTo>
                  <a:pt x="87" y="350"/>
                </a:lnTo>
                <a:lnTo>
                  <a:pt x="44" y="312"/>
                </a:lnTo>
                <a:lnTo>
                  <a:pt x="44" y="320"/>
                </a:lnTo>
                <a:lnTo>
                  <a:pt x="42" y="325"/>
                </a:lnTo>
                <a:lnTo>
                  <a:pt x="42" y="329"/>
                </a:lnTo>
                <a:lnTo>
                  <a:pt x="44" y="331"/>
                </a:lnTo>
                <a:close/>
                <a:moveTo>
                  <a:pt x="179" y="398"/>
                </a:moveTo>
                <a:lnTo>
                  <a:pt x="179" y="398"/>
                </a:lnTo>
                <a:lnTo>
                  <a:pt x="181" y="400"/>
                </a:lnTo>
                <a:lnTo>
                  <a:pt x="179" y="394"/>
                </a:lnTo>
                <a:lnTo>
                  <a:pt x="179" y="392"/>
                </a:lnTo>
                <a:lnTo>
                  <a:pt x="181" y="386"/>
                </a:lnTo>
                <a:lnTo>
                  <a:pt x="183" y="384"/>
                </a:lnTo>
                <a:lnTo>
                  <a:pt x="186" y="383"/>
                </a:lnTo>
                <a:lnTo>
                  <a:pt x="190" y="383"/>
                </a:lnTo>
                <a:lnTo>
                  <a:pt x="196" y="383"/>
                </a:lnTo>
                <a:lnTo>
                  <a:pt x="202" y="384"/>
                </a:lnTo>
                <a:lnTo>
                  <a:pt x="205" y="386"/>
                </a:lnTo>
                <a:lnTo>
                  <a:pt x="209" y="388"/>
                </a:lnTo>
                <a:lnTo>
                  <a:pt x="213" y="386"/>
                </a:lnTo>
                <a:lnTo>
                  <a:pt x="217" y="384"/>
                </a:lnTo>
                <a:lnTo>
                  <a:pt x="219" y="375"/>
                </a:lnTo>
                <a:lnTo>
                  <a:pt x="223" y="365"/>
                </a:lnTo>
                <a:lnTo>
                  <a:pt x="188" y="375"/>
                </a:lnTo>
                <a:lnTo>
                  <a:pt x="154" y="386"/>
                </a:lnTo>
                <a:lnTo>
                  <a:pt x="160" y="392"/>
                </a:lnTo>
                <a:lnTo>
                  <a:pt x="162" y="392"/>
                </a:lnTo>
                <a:lnTo>
                  <a:pt x="162" y="390"/>
                </a:lnTo>
                <a:lnTo>
                  <a:pt x="162" y="390"/>
                </a:lnTo>
                <a:lnTo>
                  <a:pt x="160" y="388"/>
                </a:lnTo>
                <a:lnTo>
                  <a:pt x="162" y="386"/>
                </a:lnTo>
                <a:lnTo>
                  <a:pt x="162" y="384"/>
                </a:lnTo>
                <a:lnTo>
                  <a:pt x="164" y="386"/>
                </a:lnTo>
                <a:lnTo>
                  <a:pt x="171" y="392"/>
                </a:lnTo>
                <a:lnTo>
                  <a:pt x="179" y="398"/>
                </a:lnTo>
                <a:close/>
                <a:moveTo>
                  <a:pt x="249" y="245"/>
                </a:moveTo>
                <a:lnTo>
                  <a:pt x="230" y="270"/>
                </a:lnTo>
                <a:lnTo>
                  <a:pt x="211" y="295"/>
                </a:lnTo>
                <a:lnTo>
                  <a:pt x="207" y="301"/>
                </a:lnTo>
                <a:lnTo>
                  <a:pt x="205" y="306"/>
                </a:lnTo>
                <a:lnTo>
                  <a:pt x="211" y="312"/>
                </a:lnTo>
                <a:lnTo>
                  <a:pt x="215" y="318"/>
                </a:lnTo>
                <a:lnTo>
                  <a:pt x="230" y="299"/>
                </a:lnTo>
                <a:lnTo>
                  <a:pt x="232" y="282"/>
                </a:lnTo>
                <a:lnTo>
                  <a:pt x="234" y="264"/>
                </a:lnTo>
                <a:lnTo>
                  <a:pt x="240" y="264"/>
                </a:lnTo>
                <a:lnTo>
                  <a:pt x="245" y="264"/>
                </a:lnTo>
                <a:lnTo>
                  <a:pt x="247" y="266"/>
                </a:lnTo>
                <a:lnTo>
                  <a:pt x="249" y="261"/>
                </a:lnTo>
                <a:lnTo>
                  <a:pt x="251" y="257"/>
                </a:lnTo>
                <a:lnTo>
                  <a:pt x="251" y="249"/>
                </a:lnTo>
                <a:lnTo>
                  <a:pt x="251" y="249"/>
                </a:lnTo>
                <a:lnTo>
                  <a:pt x="251" y="247"/>
                </a:lnTo>
                <a:lnTo>
                  <a:pt x="249" y="245"/>
                </a:lnTo>
                <a:lnTo>
                  <a:pt x="249" y="245"/>
                </a:lnTo>
                <a:close/>
                <a:moveTo>
                  <a:pt x="65" y="297"/>
                </a:moveTo>
                <a:lnTo>
                  <a:pt x="65" y="295"/>
                </a:lnTo>
                <a:lnTo>
                  <a:pt x="63" y="293"/>
                </a:lnTo>
                <a:lnTo>
                  <a:pt x="61" y="293"/>
                </a:lnTo>
                <a:lnTo>
                  <a:pt x="59" y="291"/>
                </a:lnTo>
                <a:lnTo>
                  <a:pt x="57" y="289"/>
                </a:lnTo>
                <a:lnTo>
                  <a:pt x="55" y="289"/>
                </a:lnTo>
                <a:lnTo>
                  <a:pt x="51" y="289"/>
                </a:lnTo>
                <a:lnTo>
                  <a:pt x="51" y="287"/>
                </a:lnTo>
                <a:lnTo>
                  <a:pt x="49" y="285"/>
                </a:lnTo>
                <a:lnTo>
                  <a:pt x="47" y="285"/>
                </a:lnTo>
                <a:lnTo>
                  <a:pt x="47" y="287"/>
                </a:lnTo>
                <a:lnTo>
                  <a:pt x="47" y="289"/>
                </a:lnTo>
                <a:lnTo>
                  <a:pt x="45" y="289"/>
                </a:lnTo>
                <a:lnTo>
                  <a:pt x="47" y="289"/>
                </a:lnTo>
                <a:lnTo>
                  <a:pt x="47" y="291"/>
                </a:lnTo>
                <a:lnTo>
                  <a:pt x="80" y="320"/>
                </a:lnTo>
                <a:lnTo>
                  <a:pt x="116" y="344"/>
                </a:lnTo>
                <a:lnTo>
                  <a:pt x="116" y="346"/>
                </a:lnTo>
                <a:lnTo>
                  <a:pt x="118" y="346"/>
                </a:lnTo>
                <a:lnTo>
                  <a:pt x="118" y="348"/>
                </a:lnTo>
                <a:lnTo>
                  <a:pt x="120" y="348"/>
                </a:lnTo>
                <a:lnTo>
                  <a:pt x="122" y="348"/>
                </a:lnTo>
                <a:lnTo>
                  <a:pt x="124" y="350"/>
                </a:lnTo>
                <a:lnTo>
                  <a:pt x="124" y="350"/>
                </a:lnTo>
                <a:lnTo>
                  <a:pt x="125" y="352"/>
                </a:lnTo>
                <a:lnTo>
                  <a:pt x="125" y="352"/>
                </a:lnTo>
                <a:lnTo>
                  <a:pt x="127" y="354"/>
                </a:lnTo>
                <a:lnTo>
                  <a:pt x="129" y="354"/>
                </a:lnTo>
                <a:lnTo>
                  <a:pt x="129" y="354"/>
                </a:lnTo>
                <a:lnTo>
                  <a:pt x="131" y="356"/>
                </a:lnTo>
                <a:lnTo>
                  <a:pt x="133" y="356"/>
                </a:lnTo>
                <a:lnTo>
                  <a:pt x="135" y="356"/>
                </a:lnTo>
                <a:lnTo>
                  <a:pt x="135" y="356"/>
                </a:lnTo>
                <a:lnTo>
                  <a:pt x="135" y="358"/>
                </a:lnTo>
                <a:lnTo>
                  <a:pt x="135" y="358"/>
                </a:lnTo>
                <a:lnTo>
                  <a:pt x="137" y="358"/>
                </a:lnTo>
                <a:lnTo>
                  <a:pt x="139" y="358"/>
                </a:lnTo>
                <a:lnTo>
                  <a:pt x="139" y="360"/>
                </a:lnTo>
                <a:lnTo>
                  <a:pt x="139" y="360"/>
                </a:lnTo>
                <a:lnTo>
                  <a:pt x="139" y="360"/>
                </a:lnTo>
                <a:lnTo>
                  <a:pt x="141" y="362"/>
                </a:lnTo>
                <a:lnTo>
                  <a:pt x="141" y="362"/>
                </a:lnTo>
                <a:lnTo>
                  <a:pt x="145" y="363"/>
                </a:lnTo>
                <a:lnTo>
                  <a:pt x="150" y="365"/>
                </a:lnTo>
                <a:lnTo>
                  <a:pt x="154" y="363"/>
                </a:lnTo>
                <a:lnTo>
                  <a:pt x="160" y="362"/>
                </a:lnTo>
                <a:lnTo>
                  <a:pt x="110" y="331"/>
                </a:lnTo>
                <a:lnTo>
                  <a:pt x="65" y="299"/>
                </a:lnTo>
                <a:lnTo>
                  <a:pt x="63" y="297"/>
                </a:lnTo>
                <a:lnTo>
                  <a:pt x="65" y="297"/>
                </a:lnTo>
                <a:close/>
                <a:moveTo>
                  <a:pt x="105" y="320"/>
                </a:moveTo>
                <a:lnTo>
                  <a:pt x="105" y="320"/>
                </a:lnTo>
                <a:lnTo>
                  <a:pt x="103" y="318"/>
                </a:lnTo>
                <a:lnTo>
                  <a:pt x="103" y="318"/>
                </a:lnTo>
                <a:lnTo>
                  <a:pt x="103" y="316"/>
                </a:lnTo>
                <a:lnTo>
                  <a:pt x="103" y="316"/>
                </a:lnTo>
                <a:lnTo>
                  <a:pt x="103" y="316"/>
                </a:lnTo>
                <a:lnTo>
                  <a:pt x="101" y="316"/>
                </a:lnTo>
                <a:lnTo>
                  <a:pt x="99" y="314"/>
                </a:lnTo>
                <a:lnTo>
                  <a:pt x="99" y="312"/>
                </a:lnTo>
                <a:lnTo>
                  <a:pt x="97" y="312"/>
                </a:lnTo>
                <a:lnTo>
                  <a:pt x="97" y="312"/>
                </a:lnTo>
                <a:lnTo>
                  <a:pt x="95" y="312"/>
                </a:lnTo>
                <a:lnTo>
                  <a:pt x="93" y="310"/>
                </a:lnTo>
                <a:lnTo>
                  <a:pt x="93" y="308"/>
                </a:lnTo>
                <a:lnTo>
                  <a:pt x="91" y="306"/>
                </a:lnTo>
                <a:lnTo>
                  <a:pt x="91" y="304"/>
                </a:lnTo>
                <a:lnTo>
                  <a:pt x="89" y="304"/>
                </a:lnTo>
                <a:lnTo>
                  <a:pt x="85" y="301"/>
                </a:lnTo>
                <a:lnTo>
                  <a:pt x="82" y="297"/>
                </a:lnTo>
                <a:lnTo>
                  <a:pt x="78" y="293"/>
                </a:lnTo>
                <a:lnTo>
                  <a:pt x="76" y="293"/>
                </a:lnTo>
                <a:lnTo>
                  <a:pt x="76" y="289"/>
                </a:lnTo>
                <a:lnTo>
                  <a:pt x="74" y="289"/>
                </a:lnTo>
                <a:lnTo>
                  <a:pt x="74" y="289"/>
                </a:lnTo>
                <a:lnTo>
                  <a:pt x="72" y="287"/>
                </a:lnTo>
                <a:lnTo>
                  <a:pt x="68" y="284"/>
                </a:lnTo>
                <a:lnTo>
                  <a:pt x="65" y="278"/>
                </a:lnTo>
                <a:lnTo>
                  <a:pt x="61" y="272"/>
                </a:lnTo>
                <a:lnTo>
                  <a:pt x="61" y="272"/>
                </a:lnTo>
                <a:lnTo>
                  <a:pt x="59" y="270"/>
                </a:lnTo>
                <a:lnTo>
                  <a:pt x="59" y="270"/>
                </a:lnTo>
                <a:lnTo>
                  <a:pt x="55" y="266"/>
                </a:lnTo>
                <a:lnTo>
                  <a:pt x="51" y="261"/>
                </a:lnTo>
                <a:lnTo>
                  <a:pt x="51" y="259"/>
                </a:lnTo>
                <a:lnTo>
                  <a:pt x="53" y="259"/>
                </a:lnTo>
                <a:lnTo>
                  <a:pt x="55" y="259"/>
                </a:lnTo>
                <a:lnTo>
                  <a:pt x="116" y="301"/>
                </a:lnTo>
                <a:lnTo>
                  <a:pt x="118" y="301"/>
                </a:lnTo>
                <a:lnTo>
                  <a:pt x="116" y="301"/>
                </a:lnTo>
                <a:lnTo>
                  <a:pt x="116" y="299"/>
                </a:lnTo>
                <a:lnTo>
                  <a:pt x="116" y="299"/>
                </a:lnTo>
                <a:lnTo>
                  <a:pt x="99" y="284"/>
                </a:lnTo>
                <a:lnTo>
                  <a:pt x="87" y="264"/>
                </a:lnTo>
                <a:lnTo>
                  <a:pt x="87" y="264"/>
                </a:lnTo>
                <a:lnTo>
                  <a:pt x="89" y="263"/>
                </a:lnTo>
                <a:lnTo>
                  <a:pt x="91" y="263"/>
                </a:lnTo>
                <a:lnTo>
                  <a:pt x="95" y="264"/>
                </a:lnTo>
                <a:lnTo>
                  <a:pt x="116" y="272"/>
                </a:lnTo>
                <a:lnTo>
                  <a:pt x="137" y="282"/>
                </a:lnTo>
                <a:lnTo>
                  <a:pt x="158" y="293"/>
                </a:lnTo>
                <a:lnTo>
                  <a:pt x="154" y="289"/>
                </a:lnTo>
                <a:lnTo>
                  <a:pt x="154" y="287"/>
                </a:lnTo>
                <a:lnTo>
                  <a:pt x="152" y="285"/>
                </a:lnTo>
                <a:lnTo>
                  <a:pt x="150" y="285"/>
                </a:lnTo>
                <a:lnTo>
                  <a:pt x="146" y="284"/>
                </a:lnTo>
                <a:lnTo>
                  <a:pt x="146" y="282"/>
                </a:lnTo>
                <a:lnTo>
                  <a:pt x="146" y="282"/>
                </a:lnTo>
                <a:lnTo>
                  <a:pt x="148" y="284"/>
                </a:lnTo>
                <a:lnTo>
                  <a:pt x="150" y="284"/>
                </a:lnTo>
                <a:lnTo>
                  <a:pt x="146" y="280"/>
                </a:lnTo>
                <a:lnTo>
                  <a:pt x="146" y="280"/>
                </a:lnTo>
                <a:lnTo>
                  <a:pt x="146" y="282"/>
                </a:lnTo>
                <a:lnTo>
                  <a:pt x="145" y="282"/>
                </a:lnTo>
                <a:lnTo>
                  <a:pt x="145" y="282"/>
                </a:lnTo>
                <a:lnTo>
                  <a:pt x="143" y="280"/>
                </a:lnTo>
                <a:lnTo>
                  <a:pt x="139" y="276"/>
                </a:lnTo>
                <a:lnTo>
                  <a:pt x="139" y="274"/>
                </a:lnTo>
                <a:lnTo>
                  <a:pt x="137" y="274"/>
                </a:lnTo>
                <a:lnTo>
                  <a:pt x="137" y="274"/>
                </a:lnTo>
                <a:lnTo>
                  <a:pt x="137" y="274"/>
                </a:lnTo>
                <a:lnTo>
                  <a:pt x="137" y="272"/>
                </a:lnTo>
                <a:lnTo>
                  <a:pt x="135" y="272"/>
                </a:lnTo>
                <a:lnTo>
                  <a:pt x="131" y="268"/>
                </a:lnTo>
                <a:lnTo>
                  <a:pt x="127" y="263"/>
                </a:lnTo>
                <a:lnTo>
                  <a:pt x="127" y="261"/>
                </a:lnTo>
                <a:lnTo>
                  <a:pt x="129" y="261"/>
                </a:lnTo>
                <a:lnTo>
                  <a:pt x="131" y="261"/>
                </a:lnTo>
                <a:lnTo>
                  <a:pt x="137" y="261"/>
                </a:lnTo>
                <a:lnTo>
                  <a:pt x="143" y="263"/>
                </a:lnTo>
                <a:lnTo>
                  <a:pt x="145" y="263"/>
                </a:lnTo>
                <a:lnTo>
                  <a:pt x="145" y="263"/>
                </a:lnTo>
                <a:lnTo>
                  <a:pt x="146" y="263"/>
                </a:lnTo>
                <a:lnTo>
                  <a:pt x="146" y="263"/>
                </a:lnTo>
                <a:lnTo>
                  <a:pt x="146" y="263"/>
                </a:lnTo>
                <a:lnTo>
                  <a:pt x="145" y="261"/>
                </a:lnTo>
                <a:lnTo>
                  <a:pt x="145" y="259"/>
                </a:lnTo>
                <a:lnTo>
                  <a:pt x="146" y="259"/>
                </a:lnTo>
                <a:lnTo>
                  <a:pt x="150" y="257"/>
                </a:lnTo>
                <a:lnTo>
                  <a:pt x="152" y="255"/>
                </a:lnTo>
                <a:lnTo>
                  <a:pt x="154" y="251"/>
                </a:lnTo>
                <a:lnTo>
                  <a:pt x="158" y="249"/>
                </a:lnTo>
                <a:lnTo>
                  <a:pt x="160" y="244"/>
                </a:lnTo>
                <a:lnTo>
                  <a:pt x="162" y="238"/>
                </a:lnTo>
                <a:lnTo>
                  <a:pt x="164" y="232"/>
                </a:lnTo>
                <a:lnTo>
                  <a:pt x="165" y="226"/>
                </a:lnTo>
                <a:lnTo>
                  <a:pt x="165" y="219"/>
                </a:lnTo>
                <a:lnTo>
                  <a:pt x="169" y="213"/>
                </a:lnTo>
                <a:lnTo>
                  <a:pt x="169" y="211"/>
                </a:lnTo>
                <a:lnTo>
                  <a:pt x="169" y="209"/>
                </a:lnTo>
                <a:lnTo>
                  <a:pt x="171" y="207"/>
                </a:lnTo>
                <a:lnTo>
                  <a:pt x="171" y="207"/>
                </a:lnTo>
                <a:lnTo>
                  <a:pt x="171" y="207"/>
                </a:lnTo>
                <a:lnTo>
                  <a:pt x="171" y="205"/>
                </a:lnTo>
                <a:lnTo>
                  <a:pt x="171" y="204"/>
                </a:lnTo>
                <a:lnTo>
                  <a:pt x="173" y="200"/>
                </a:lnTo>
                <a:lnTo>
                  <a:pt x="173" y="198"/>
                </a:lnTo>
                <a:lnTo>
                  <a:pt x="175" y="198"/>
                </a:lnTo>
                <a:lnTo>
                  <a:pt x="177" y="196"/>
                </a:lnTo>
                <a:lnTo>
                  <a:pt x="175" y="205"/>
                </a:lnTo>
                <a:lnTo>
                  <a:pt x="171" y="215"/>
                </a:lnTo>
                <a:lnTo>
                  <a:pt x="169" y="223"/>
                </a:lnTo>
                <a:lnTo>
                  <a:pt x="165" y="238"/>
                </a:lnTo>
                <a:lnTo>
                  <a:pt x="160" y="251"/>
                </a:lnTo>
                <a:lnTo>
                  <a:pt x="152" y="263"/>
                </a:lnTo>
                <a:lnTo>
                  <a:pt x="152" y="264"/>
                </a:lnTo>
                <a:lnTo>
                  <a:pt x="152" y="266"/>
                </a:lnTo>
                <a:lnTo>
                  <a:pt x="150" y="266"/>
                </a:lnTo>
                <a:lnTo>
                  <a:pt x="145" y="266"/>
                </a:lnTo>
                <a:lnTo>
                  <a:pt x="139" y="264"/>
                </a:lnTo>
                <a:lnTo>
                  <a:pt x="133" y="264"/>
                </a:lnTo>
                <a:lnTo>
                  <a:pt x="146" y="278"/>
                </a:lnTo>
                <a:lnTo>
                  <a:pt x="160" y="291"/>
                </a:lnTo>
                <a:lnTo>
                  <a:pt x="162" y="293"/>
                </a:lnTo>
                <a:lnTo>
                  <a:pt x="162" y="293"/>
                </a:lnTo>
                <a:lnTo>
                  <a:pt x="162" y="295"/>
                </a:lnTo>
                <a:lnTo>
                  <a:pt x="160" y="297"/>
                </a:lnTo>
                <a:lnTo>
                  <a:pt x="158" y="297"/>
                </a:lnTo>
                <a:lnTo>
                  <a:pt x="141" y="291"/>
                </a:lnTo>
                <a:lnTo>
                  <a:pt x="125" y="282"/>
                </a:lnTo>
                <a:lnTo>
                  <a:pt x="125" y="280"/>
                </a:lnTo>
                <a:lnTo>
                  <a:pt x="125" y="280"/>
                </a:lnTo>
                <a:lnTo>
                  <a:pt x="124" y="280"/>
                </a:lnTo>
                <a:lnTo>
                  <a:pt x="122" y="278"/>
                </a:lnTo>
                <a:lnTo>
                  <a:pt x="118" y="276"/>
                </a:lnTo>
                <a:lnTo>
                  <a:pt x="116" y="274"/>
                </a:lnTo>
                <a:lnTo>
                  <a:pt x="112" y="272"/>
                </a:lnTo>
                <a:lnTo>
                  <a:pt x="106" y="270"/>
                </a:lnTo>
                <a:lnTo>
                  <a:pt x="103" y="270"/>
                </a:lnTo>
                <a:lnTo>
                  <a:pt x="97" y="268"/>
                </a:lnTo>
                <a:lnTo>
                  <a:pt x="93" y="268"/>
                </a:lnTo>
                <a:lnTo>
                  <a:pt x="114" y="291"/>
                </a:lnTo>
                <a:lnTo>
                  <a:pt x="137" y="310"/>
                </a:lnTo>
                <a:lnTo>
                  <a:pt x="162" y="327"/>
                </a:lnTo>
                <a:lnTo>
                  <a:pt x="165" y="329"/>
                </a:lnTo>
                <a:lnTo>
                  <a:pt x="167" y="333"/>
                </a:lnTo>
                <a:lnTo>
                  <a:pt x="169" y="335"/>
                </a:lnTo>
                <a:lnTo>
                  <a:pt x="167" y="337"/>
                </a:lnTo>
                <a:lnTo>
                  <a:pt x="164" y="337"/>
                </a:lnTo>
                <a:lnTo>
                  <a:pt x="162" y="335"/>
                </a:lnTo>
                <a:lnTo>
                  <a:pt x="118" y="308"/>
                </a:lnTo>
                <a:lnTo>
                  <a:pt x="76" y="278"/>
                </a:lnTo>
                <a:lnTo>
                  <a:pt x="78" y="278"/>
                </a:lnTo>
                <a:lnTo>
                  <a:pt x="78" y="278"/>
                </a:lnTo>
                <a:lnTo>
                  <a:pt x="80" y="278"/>
                </a:lnTo>
                <a:lnTo>
                  <a:pt x="78" y="276"/>
                </a:lnTo>
                <a:lnTo>
                  <a:pt x="76" y="274"/>
                </a:lnTo>
                <a:lnTo>
                  <a:pt x="74" y="272"/>
                </a:lnTo>
                <a:lnTo>
                  <a:pt x="74" y="274"/>
                </a:lnTo>
                <a:lnTo>
                  <a:pt x="72" y="274"/>
                </a:lnTo>
                <a:lnTo>
                  <a:pt x="68" y="270"/>
                </a:lnTo>
                <a:lnTo>
                  <a:pt x="65" y="266"/>
                </a:lnTo>
                <a:lnTo>
                  <a:pt x="59" y="264"/>
                </a:lnTo>
                <a:lnTo>
                  <a:pt x="61" y="266"/>
                </a:lnTo>
                <a:lnTo>
                  <a:pt x="61" y="266"/>
                </a:lnTo>
                <a:lnTo>
                  <a:pt x="95" y="304"/>
                </a:lnTo>
                <a:lnTo>
                  <a:pt x="135" y="339"/>
                </a:lnTo>
                <a:lnTo>
                  <a:pt x="135" y="337"/>
                </a:lnTo>
                <a:lnTo>
                  <a:pt x="135" y="339"/>
                </a:lnTo>
                <a:lnTo>
                  <a:pt x="137" y="339"/>
                </a:lnTo>
                <a:lnTo>
                  <a:pt x="135" y="339"/>
                </a:lnTo>
                <a:lnTo>
                  <a:pt x="137" y="339"/>
                </a:lnTo>
                <a:lnTo>
                  <a:pt x="137" y="341"/>
                </a:lnTo>
                <a:lnTo>
                  <a:pt x="139" y="343"/>
                </a:lnTo>
                <a:lnTo>
                  <a:pt x="167" y="360"/>
                </a:lnTo>
                <a:lnTo>
                  <a:pt x="192" y="352"/>
                </a:lnTo>
                <a:lnTo>
                  <a:pt x="221" y="346"/>
                </a:lnTo>
                <a:lnTo>
                  <a:pt x="223" y="346"/>
                </a:lnTo>
                <a:lnTo>
                  <a:pt x="223" y="346"/>
                </a:lnTo>
                <a:lnTo>
                  <a:pt x="224" y="346"/>
                </a:lnTo>
                <a:lnTo>
                  <a:pt x="224" y="344"/>
                </a:lnTo>
                <a:lnTo>
                  <a:pt x="207" y="327"/>
                </a:lnTo>
                <a:lnTo>
                  <a:pt x="192" y="310"/>
                </a:lnTo>
                <a:lnTo>
                  <a:pt x="190" y="306"/>
                </a:lnTo>
                <a:lnTo>
                  <a:pt x="190" y="304"/>
                </a:lnTo>
                <a:lnTo>
                  <a:pt x="192" y="295"/>
                </a:lnTo>
                <a:lnTo>
                  <a:pt x="196" y="287"/>
                </a:lnTo>
                <a:lnTo>
                  <a:pt x="200" y="282"/>
                </a:lnTo>
                <a:lnTo>
                  <a:pt x="213" y="261"/>
                </a:lnTo>
                <a:lnTo>
                  <a:pt x="228" y="242"/>
                </a:lnTo>
                <a:lnTo>
                  <a:pt x="253" y="215"/>
                </a:lnTo>
                <a:lnTo>
                  <a:pt x="282" y="192"/>
                </a:lnTo>
                <a:lnTo>
                  <a:pt x="301" y="177"/>
                </a:lnTo>
                <a:lnTo>
                  <a:pt x="322" y="164"/>
                </a:lnTo>
                <a:lnTo>
                  <a:pt x="343" y="148"/>
                </a:lnTo>
                <a:lnTo>
                  <a:pt x="365" y="139"/>
                </a:lnTo>
                <a:lnTo>
                  <a:pt x="394" y="133"/>
                </a:lnTo>
                <a:lnTo>
                  <a:pt x="426" y="133"/>
                </a:lnTo>
                <a:lnTo>
                  <a:pt x="430" y="133"/>
                </a:lnTo>
                <a:lnTo>
                  <a:pt x="434" y="133"/>
                </a:lnTo>
                <a:lnTo>
                  <a:pt x="438" y="133"/>
                </a:lnTo>
                <a:lnTo>
                  <a:pt x="442" y="133"/>
                </a:lnTo>
                <a:lnTo>
                  <a:pt x="443" y="133"/>
                </a:lnTo>
                <a:lnTo>
                  <a:pt x="443" y="135"/>
                </a:lnTo>
                <a:lnTo>
                  <a:pt x="453" y="135"/>
                </a:lnTo>
                <a:lnTo>
                  <a:pt x="455" y="133"/>
                </a:lnTo>
                <a:lnTo>
                  <a:pt x="455" y="131"/>
                </a:lnTo>
                <a:lnTo>
                  <a:pt x="457" y="131"/>
                </a:lnTo>
                <a:lnTo>
                  <a:pt x="459" y="133"/>
                </a:lnTo>
                <a:lnTo>
                  <a:pt x="459" y="135"/>
                </a:lnTo>
                <a:lnTo>
                  <a:pt x="461" y="135"/>
                </a:lnTo>
                <a:lnTo>
                  <a:pt x="478" y="139"/>
                </a:lnTo>
                <a:lnTo>
                  <a:pt x="491" y="145"/>
                </a:lnTo>
                <a:lnTo>
                  <a:pt x="493" y="143"/>
                </a:lnTo>
                <a:lnTo>
                  <a:pt x="493" y="141"/>
                </a:lnTo>
                <a:lnTo>
                  <a:pt x="495" y="141"/>
                </a:lnTo>
                <a:lnTo>
                  <a:pt x="497" y="141"/>
                </a:lnTo>
                <a:lnTo>
                  <a:pt x="497" y="141"/>
                </a:lnTo>
                <a:lnTo>
                  <a:pt x="497" y="143"/>
                </a:lnTo>
                <a:lnTo>
                  <a:pt x="497" y="145"/>
                </a:lnTo>
                <a:lnTo>
                  <a:pt x="497" y="146"/>
                </a:lnTo>
                <a:lnTo>
                  <a:pt x="499" y="146"/>
                </a:lnTo>
                <a:lnTo>
                  <a:pt x="499" y="145"/>
                </a:lnTo>
                <a:lnTo>
                  <a:pt x="497" y="143"/>
                </a:lnTo>
                <a:lnTo>
                  <a:pt x="501" y="110"/>
                </a:lnTo>
                <a:lnTo>
                  <a:pt x="499" y="118"/>
                </a:lnTo>
                <a:lnTo>
                  <a:pt x="495" y="125"/>
                </a:lnTo>
                <a:lnTo>
                  <a:pt x="493" y="125"/>
                </a:lnTo>
                <a:lnTo>
                  <a:pt x="491" y="125"/>
                </a:lnTo>
                <a:lnTo>
                  <a:pt x="491" y="124"/>
                </a:lnTo>
                <a:lnTo>
                  <a:pt x="491" y="101"/>
                </a:lnTo>
                <a:lnTo>
                  <a:pt x="493" y="80"/>
                </a:lnTo>
                <a:lnTo>
                  <a:pt x="491" y="82"/>
                </a:lnTo>
                <a:lnTo>
                  <a:pt x="491" y="84"/>
                </a:lnTo>
                <a:lnTo>
                  <a:pt x="491" y="84"/>
                </a:lnTo>
                <a:lnTo>
                  <a:pt x="489" y="86"/>
                </a:lnTo>
                <a:lnTo>
                  <a:pt x="489" y="86"/>
                </a:lnTo>
                <a:lnTo>
                  <a:pt x="491" y="86"/>
                </a:lnTo>
                <a:lnTo>
                  <a:pt x="483" y="105"/>
                </a:lnTo>
                <a:lnTo>
                  <a:pt x="476" y="122"/>
                </a:lnTo>
                <a:lnTo>
                  <a:pt x="474" y="122"/>
                </a:lnTo>
                <a:lnTo>
                  <a:pt x="472" y="124"/>
                </a:lnTo>
                <a:lnTo>
                  <a:pt x="470" y="122"/>
                </a:lnTo>
                <a:lnTo>
                  <a:pt x="470" y="120"/>
                </a:lnTo>
                <a:lnTo>
                  <a:pt x="470" y="116"/>
                </a:lnTo>
                <a:lnTo>
                  <a:pt x="468" y="87"/>
                </a:lnTo>
                <a:lnTo>
                  <a:pt x="470" y="55"/>
                </a:lnTo>
                <a:lnTo>
                  <a:pt x="468" y="61"/>
                </a:lnTo>
                <a:lnTo>
                  <a:pt x="468" y="66"/>
                </a:lnTo>
                <a:lnTo>
                  <a:pt x="468" y="70"/>
                </a:lnTo>
                <a:lnTo>
                  <a:pt x="466" y="72"/>
                </a:lnTo>
                <a:lnTo>
                  <a:pt x="466" y="72"/>
                </a:lnTo>
                <a:lnTo>
                  <a:pt x="464" y="82"/>
                </a:lnTo>
                <a:lnTo>
                  <a:pt x="463" y="91"/>
                </a:lnTo>
                <a:lnTo>
                  <a:pt x="457" y="101"/>
                </a:lnTo>
                <a:lnTo>
                  <a:pt x="457" y="103"/>
                </a:lnTo>
                <a:lnTo>
                  <a:pt x="455" y="106"/>
                </a:lnTo>
                <a:lnTo>
                  <a:pt x="451" y="106"/>
                </a:lnTo>
                <a:lnTo>
                  <a:pt x="447" y="103"/>
                </a:lnTo>
                <a:lnTo>
                  <a:pt x="443" y="97"/>
                </a:lnTo>
                <a:lnTo>
                  <a:pt x="442" y="93"/>
                </a:lnTo>
                <a:lnTo>
                  <a:pt x="426" y="46"/>
                </a:lnTo>
                <a:lnTo>
                  <a:pt x="424" y="49"/>
                </a:lnTo>
                <a:lnTo>
                  <a:pt x="423" y="53"/>
                </a:lnTo>
                <a:lnTo>
                  <a:pt x="423" y="57"/>
                </a:lnTo>
                <a:lnTo>
                  <a:pt x="421" y="66"/>
                </a:lnTo>
                <a:lnTo>
                  <a:pt x="419" y="72"/>
                </a:lnTo>
                <a:lnTo>
                  <a:pt x="415" y="80"/>
                </a:lnTo>
                <a:lnTo>
                  <a:pt x="411" y="86"/>
                </a:lnTo>
                <a:lnTo>
                  <a:pt x="409" y="87"/>
                </a:lnTo>
                <a:lnTo>
                  <a:pt x="407" y="87"/>
                </a:lnTo>
                <a:lnTo>
                  <a:pt x="407" y="86"/>
                </a:lnTo>
                <a:lnTo>
                  <a:pt x="398" y="72"/>
                </a:lnTo>
                <a:lnTo>
                  <a:pt x="388" y="59"/>
                </a:lnTo>
                <a:lnTo>
                  <a:pt x="388" y="65"/>
                </a:lnTo>
                <a:lnTo>
                  <a:pt x="386" y="70"/>
                </a:lnTo>
                <a:lnTo>
                  <a:pt x="386" y="74"/>
                </a:lnTo>
                <a:lnTo>
                  <a:pt x="384" y="78"/>
                </a:lnTo>
                <a:lnTo>
                  <a:pt x="384" y="82"/>
                </a:lnTo>
                <a:lnTo>
                  <a:pt x="381" y="84"/>
                </a:lnTo>
                <a:lnTo>
                  <a:pt x="379" y="84"/>
                </a:lnTo>
                <a:lnTo>
                  <a:pt x="373" y="80"/>
                </a:lnTo>
                <a:lnTo>
                  <a:pt x="369" y="76"/>
                </a:lnTo>
                <a:lnTo>
                  <a:pt x="363" y="72"/>
                </a:lnTo>
                <a:lnTo>
                  <a:pt x="362" y="72"/>
                </a:lnTo>
                <a:lnTo>
                  <a:pt x="362" y="74"/>
                </a:lnTo>
                <a:lnTo>
                  <a:pt x="360" y="76"/>
                </a:lnTo>
                <a:lnTo>
                  <a:pt x="358" y="76"/>
                </a:lnTo>
                <a:lnTo>
                  <a:pt x="358" y="76"/>
                </a:lnTo>
                <a:lnTo>
                  <a:pt x="346" y="76"/>
                </a:lnTo>
                <a:lnTo>
                  <a:pt x="339" y="78"/>
                </a:lnTo>
                <a:lnTo>
                  <a:pt x="331" y="80"/>
                </a:lnTo>
                <a:lnTo>
                  <a:pt x="327" y="84"/>
                </a:lnTo>
                <a:lnTo>
                  <a:pt x="322" y="87"/>
                </a:lnTo>
                <a:lnTo>
                  <a:pt x="314" y="89"/>
                </a:lnTo>
                <a:lnTo>
                  <a:pt x="325" y="80"/>
                </a:lnTo>
                <a:lnTo>
                  <a:pt x="341" y="72"/>
                </a:lnTo>
                <a:lnTo>
                  <a:pt x="358" y="70"/>
                </a:lnTo>
                <a:lnTo>
                  <a:pt x="358" y="68"/>
                </a:lnTo>
                <a:lnTo>
                  <a:pt x="360" y="68"/>
                </a:lnTo>
                <a:lnTo>
                  <a:pt x="360" y="66"/>
                </a:lnTo>
                <a:lnTo>
                  <a:pt x="365" y="68"/>
                </a:lnTo>
                <a:lnTo>
                  <a:pt x="369" y="70"/>
                </a:lnTo>
                <a:lnTo>
                  <a:pt x="373" y="72"/>
                </a:lnTo>
                <a:lnTo>
                  <a:pt x="375" y="76"/>
                </a:lnTo>
                <a:lnTo>
                  <a:pt x="377" y="76"/>
                </a:lnTo>
                <a:lnTo>
                  <a:pt x="377" y="78"/>
                </a:lnTo>
                <a:lnTo>
                  <a:pt x="379" y="78"/>
                </a:lnTo>
                <a:lnTo>
                  <a:pt x="379" y="78"/>
                </a:lnTo>
                <a:lnTo>
                  <a:pt x="383" y="70"/>
                </a:lnTo>
                <a:lnTo>
                  <a:pt x="384" y="63"/>
                </a:lnTo>
                <a:lnTo>
                  <a:pt x="386" y="53"/>
                </a:lnTo>
                <a:lnTo>
                  <a:pt x="386" y="53"/>
                </a:lnTo>
                <a:lnTo>
                  <a:pt x="388" y="51"/>
                </a:lnTo>
                <a:lnTo>
                  <a:pt x="390" y="53"/>
                </a:lnTo>
                <a:lnTo>
                  <a:pt x="394" y="57"/>
                </a:lnTo>
                <a:lnTo>
                  <a:pt x="396" y="61"/>
                </a:lnTo>
                <a:lnTo>
                  <a:pt x="398" y="63"/>
                </a:lnTo>
                <a:lnTo>
                  <a:pt x="396" y="65"/>
                </a:lnTo>
                <a:lnTo>
                  <a:pt x="396" y="66"/>
                </a:lnTo>
                <a:lnTo>
                  <a:pt x="398" y="65"/>
                </a:lnTo>
                <a:lnTo>
                  <a:pt x="398" y="65"/>
                </a:lnTo>
                <a:lnTo>
                  <a:pt x="398" y="66"/>
                </a:lnTo>
                <a:lnTo>
                  <a:pt x="403" y="72"/>
                </a:lnTo>
                <a:lnTo>
                  <a:pt x="407" y="80"/>
                </a:lnTo>
                <a:lnTo>
                  <a:pt x="409" y="82"/>
                </a:lnTo>
                <a:lnTo>
                  <a:pt x="409" y="80"/>
                </a:lnTo>
                <a:lnTo>
                  <a:pt x="417" y="61"/>
                </a:lnTo>
                <a:lnTo>
                  <a:pt x="424" y="42"/>
                </a:lnTo>
                <a:lnTo>
                  <a:pt x="424" y="40"/>
                </a:lnTo>
                <a:lnTo>
                  <a:pt x="426" y="40"/>
                </a:lnTo>
                <a:lnTo>
                  <a:pt x="428" y="42"/>
                </a:lnTo>
                <a:lnTo>
                  <a:pt x="430" y="42"/>
                </a:lnTo>
                <a:lnTo>
                  <a:pt x="432" y="44"/>
                </a:lnTo>
                <a:lnTo>
                  <a:pt x="436" y="61"/>
                </a:lnTo>
                <a:lnTo>
                  <a:pt x="442" y="78"/>
                </a:lnTo>
                <a:lnTo>
                  <a:pt x="442" y="80"/>
                </a:lnTo>
                <a:lnTo>
                  <a:pt x="442" y="80"/>
                </a:lnTo>
                <a:lnTo>
                  <a:pt x="443" y="80"/>
                </a:lnTo>
                <a:lnTo>
                  <a:pt x="442" y="82"/>
                </a:lnTo>
                <a:lnTo>
                  <a:pt x="442" y="82"/>
                </a:lnTo>
                <a:lnTo>
                  <a:pt x="443" y="84"/>
                </a:lnTo>
                <a:lnTo>
                  <a:pt x="443" y="86"/>
                </a:lnTo>
                <a:lnTo>
                  <a:pt x="447" y="93"/>
                </a:lnTo>
                <a:lnTo>
                  <a:pt x="451" y="101"/>
                </a:lnTo>
                <a:lnTo>
                  <a:pt x="459" y="89"/>
                </a:lnTo>
                <a:lnTo>
                  <a:pt x="464" y="66"/>
                </a:lnTo>
                <a:lnTo>
                  <a:pt x="468" y="42"/>
                </a:lnTo>
                <a:lnTo>
                  <a:pt x="472" y="42"/>
                </a:lnTo>
                <a:lnTo>
                  <a:pt x="474" y="42"/>
                </a:lnTo>
                <a:lnTo>
                  <a:pt x="474" y="44"/>
                </a:lnTo>
                <a:lnTo>
                  <a:pt x="474" y="70"/>
                </a:lnTo>
                <a:lnTo>
                  <a:pt x="474" y="99"/>
                </a:lnTo>
                <a:lnTo>
                  <a:pt x="474" y="103"/>
                </a:lnTo>
                <a:lnTo>
                  <a:pt x="472" y="106"/>
                </a:lnTo>
                <a:lnTo>
                  <a:pt x="472" y="106"/>
                </a:lnTo>
                <a:lnTo>
                  <a:pt x="472" y="108"/>
                </a:lnTo>
                <a:lnTo>
                  <a:pt x="472" y="110"/>
                </a:lnTo>
                <a:lnTo>
                  <a:pt x="474" y="112"/>
                </a:lnTo>
                <a:lnTo>
                  <a:pt x="474" y="112"/>
                </a:lnTo>
                <a:lnTo>
                  <a:pt x="474" y="114"/>
                </a:lnTo>
                <a:lnTo>
                  <a:pt x="474" y="114"/>
                </a:lnTo>
                <a:lnTo>
                  <a:pt x="483" y="91"/>
                </a:lnTo>
                <a:lnTo>
                  <a:pt x="491" y="66"/>
                </a:lnTo>
                <a:lnTo>
                  <a:pt x="495" y="47"/>
                </a:lnTo>
                <a:lnTo>
                  <a:pt x="497" y="28"/>
                </a:lnTo>
                <a:lnTo>
                  <a:pt x="499" y="28"/>
                </a:lnTo>
                <a:lnTo>
                  <a:pt x="501" y="30"/>
                </a:lnTo>
                <a:lnTo>
                  <a:pt x="503" y="32"/>
                </a:lnTo>
                <a:lnTo>
                  <a:pt x="499" y="65"/>
                </a:lnTo>
                <a:lnTo>
                  <a:pt x="497" y="99"/>
                </a:lnTo>
                <a:lnTo>
                  <a:pt x="497" y="103"/>
                </a:lnTo>
                <a:lnTo>
                  <a:pt x="495" y="106"/>
                </a:lnTo>
                <a:lnTo>
                  <a:pt x="493" y="108"/>
                </a:lnTo>
                <a:lnTo>
                  <a:pt x="493" y="110"/>
                </a:lnTo>
                <a:lnTo>
                  <a:pt x="493" y="112"/>
                </a:lnTo>
                <a:lnTo>
                  <a:pt x="495" y="114"/>
                </a:lnTo>
                <a:lnTo>
                  <a:pt x="495" y="114"/>
                </a:lnTo>
                <a:lnTo>
                  <a:pt x="495" y="112"/>
                </a:lnTo>
                <a:lnTo>
                  <a:pt x="497" y="110"/>
                </a:lnTo>
                <a:lnTo>
                  <a:pt x="497" y="110"/>
                </a:lnTo>
                <a:lnTo>
                  <a:pt x="504" y="78"/>
                </a:lnTo>
                <a:lnTo>
                  <a:pt x="508" y="40"/>
                </a:lnTo>
                <a:lnTo>
                  <a:pt x="508" y="38"/>
                </a:lnTo>
                <a:lnTo>
                  <a:pt x="508" y="34"/>
                </a:lnTo>
                <a:lnTo>
                  <a:pt x="510" y="30"/>
                </a:lnTo>
                <a:lnTo>
                  <a:pt x="510" y="28"/>
                </a:lnTo>
                <a:lnTo>
                  <a:pt x="512" y="28"/>
                </a:lnTo>
                <a:lnTo>
                  <a:pt x="514" y="28"/>
                </a:lnTo>
                <a:lnTo>
                  <a:pt x="514" y="30"/>
                </a:lnTo>
                <a:lnTo>
                  <a:pt x="514" y="32"/>
                </a:lnTo>
                <a:lnTo>
                  <a:pt x="514" y="38"/>
                </a:lnTo>
                <a:lnTo>
                  <a:pt x="514" y="46"/>
                </a:lnTo>
                <a:lnTo>
                  <a:pt x="510" y="72"/>
                </a:lnTo>
                <a:lnTo>
                  <a:pt x="506" y="101"/>
                </a:lnTo>
                <a:lnTo>
                  <a:pt x="506" y="110"/>
                </a:lnTo>
                <a:lnTo>
                  <a:pt x="506" y="120"/>
                </a:lnTo>
                <a:lnTo>
                  <a:pt x="504" y="127"/>
                </a:lnTo>
                <a:lnTo>
                  <a:pt x="504" y="129"/>
                </a:lnTo>
                <a:lnTo>
                  <a:pt x="503" y="131"/>
                </a:lnTo>
                <a:lnTo>
                  <a:pt x="503" y="131"/>
                </a:lnTo>
                <a:lnTo>
                  <a:pt x="504" y="133"/>
                </a:lnTo>
                <a:lnTo>
                  <a:pt x="510" y="105"/>
                </a:lnTo>
                <a:lnTo>
                  <a:pt x="516" y="76"/>
                </a:lnTo>
                <a:lnTo>
                  <a:pt x="518" y="44"/>
                </a:lnTo>
                <a:lnTo>
                  <a:pt x="520" y="44"/>
                </a:lnTo>
                <a:lnTo>
                  <a:pt x="522" y="44"/>
                </a:lnTo>
                <a:lnTo>
                  <a:pt x="523" y="44"/>
                </a:lnTo>
                <a:lnTo>
                  <a:pt x="523" y="44"/>
                </a:lnTo>
                <a:lnTo>
                  <a:pt x="525" y="36"/>
                </a:lnTo>
                <a:lnTo>
                  <a:pt x="527" y="30"/>
                </a:lnTo>
                <a:lnTo>
                  <a:pt x="516" y="25"/>
                </a:lnTo>
                <a:lnTo>
                  <a:pt x="503" y="21"/>
                </a:lnTo>
                <a:lnTo>
                  <a:pt x="501" y="21"/>
                </a:lnTo>
                <a:lnTo>
                  <a:pt x="499" y="19"/>
                </a:lnTo>
                <a:lnTo>
                  <a:pt x="497" y="19"/>
                </a:lnTo>
                <a:lnTo>
                  <a:pt x="495" y="19"/>
                </a:lnTo>
                <a:lnTo>
                  <a:pt x="495" y="19"/>
                </a:lnTo>
                <a:lnTo>
                  <a:pt x="495" y="19"/>
                </a:lnTo>
                <a:lnTo>
                  <a:pt x="495" y="19"/>
                </a:lnTo>
                <a:lnTo>
                  <a:pt x="493" y="17"/>
                </a:lnTo>
                <a:lnTo>
                  <a:pt x="489" y="17"/>
                </a:lnTo>
                <a:lnTo>
                  <a:pt x="482" y="17"/>
                </a:lnTo>
                <a:lnTo>
                  <a:pt x="482" y="17"/>
                </a:lnTo>
                <a:lnTo>
                  <a:pt x="480" y="17"/>
                </a:lnTo>
                <a:lnTo>
                  <a:pt x="478" y="15"/>
                </a:lnTo>
                <a:lnTo>
                  <a:pt x="478" y="15"/>
                </a:lnTo>
                <a:lnTo>
                  <a:pt x="476" y="15"/>
                </a:lnTo>
                <a:lnTo>
                  <a:pt x="440" y="11"/>
                </a:lnTo>
                <a:lnTo>
                  <a:pt x="440" y="11"/>
                </a:lnTo>
                <a:lnTo>
                  <a:pt x="438" y="11"/>
                </a:lnTo>
                <a:lnTo>
                  <a:pt x="438" y="11"/>
                </a:lnTo>
                <a:lnTo>
                  <a:pt x="438" y="13"/>
                </a:lnTo>
                <a:lnTo>
                  <a:pt x="434" y="13"/>
                </a:lnTo>
                <a:lnTo>
                  <a:pt x="430" y="11"/>
                </a:lnTo>
                <a:lnTo>
                  <a:pt x="426" y="11"/>
                </a:lnTo>
                <a:lnTo>
                  <a:pt x="423" y="13"/>
                </a:lnTo>
                <a:lnTo>
                  <a:pt x="423" y="13"/>
                </a:lnTo>
                <a:lnTo>
                  <a:pt x="423" y="13"/>
                </a:lnTo>
                <a:lnTo>
                  <a:pt x="423" y="11"/>
                </a:lnTo>
                <a:lnTo>
                  <a:pt x="423" y="11"/>
                </a:lnTo>
                <a:lnTo>
                  <a:pt x="421" y="11"/>
                </a:lnTo>
                <a:lnTo>
                  <a:pt x="419" y="11"/>
                </a:lnTo>
                <a:lnTo>
                  <a:pt x="417" y="13"/>
                </a:lnTo>
                <a:lnTo>
                  <a:pt x="417" y="11"/>
                </a:lnTo>
                <a:lnTo>
                  <a:pt x="417" y="11"/>
                </a:lnTo>
                <a:lnTo>
                  <a:pt x="417" y="9"/>
                </a:lnTo>
                <a:lnTo>
                  <a:pt x="415" y="9"/>
                </a:lnTo>
                <a:lnTo>
                  <a:pt x="415" y="11"/>
                </a:lnTo>
                <a:lnTo>
                  <a:pt x="415" y="9"/>
                </a:lnTo>
                <a:lnTo>
                  <a:pt x="409" y="9"/>
                </a:lnTo>
                <a:lnTo>
                  <a:pt x="403" y="11"/>
                </a:lnTo>
                <a:lnTo>
                  <a:pt x="402" y="11"/>
                </a:lnTo>
                <a:lnTo>
                  <a:pt x="398" y="11"/>
                </a:lnTo>
                <a:lnTo>
                  <a:pt x="394" y="11"/>
                </a:lnTo>
                <a:lnTo>
                  <a:pt x="396" y="11"/>
                </a:lnTo>
                <a:lnTo>
                  <a:pt x="398" y="13"/>
                </a:lnTo>
                <a:lnTo>
                  <a:pt x="384" y="15"/>
                </a:lnTo>
                <a:lnTo>
                  <a:pt x="371" y="17"/>
                </a:lnTo>
                <a:lnTo>
                  <a:pt x="375" y="15"/>
                </a:lnTo>
                <a:lnTo>
                  <a:pt x="371" y="15"/>
                </a:lnTo>
                <a:lnTo>
                  <a:pt x="369" y="17"/>
                </a:lnTo>
                <a:lnTo>
                  <a:pt x="367" y="17"/>
                </a:lnTo>
                <a:lnTo>
                  <a:pt x="367" y="17"/>
                </a:lnTo>
                <a:lnTo>
                  <a:pt x="365" y="15"/>
                </a:lnTo>
                <a:lnTo>
                  <a:pt x="327" y="26"/>
                </a:lnTo>
                <a:lnTo>
                  <a:pt x="293" y="40"/>
                </a:lnTo>
                <a:lnTo>
                  <a:pt x="261" y="57"/>
                </a:lnTo>
                <a:lnTo>
                  <a:pt x="255" y="61"/>
                </a:lnTo>
                <a:lnTo>
                  <a:pt x="251" y="65"/>
                </a:lnTo>
                <a:lnTo>
                  <a:pt x="230" y="80"/>
                </a:lnTo>
                <a:lnTo>
                  <a:pt x="209" y="97"/>
                </a:lnTo>
                <a:lnTo>
                  <a:pt x="204" y="103"/>
                </a:lnTo>
                <a:lnTo>
                  <a:pt x="196" y="106"/>
                </a:lnTo>
                <a:lnTo>
                  <a:pt x="190" y="112"/>
                </a:lnTo>
                <a:lnTo>
                  <a:pt x="122" y="192"/>
                </a:lnTo>
                <a:lnTo>
                  <a:pt x="112" y="209"/>
                </a:lnTo>
                <a:lnTo>
                  <a:pt x="103" y="230"/>
                </a:lnTo>
                <a:lnTo>
                  <a:pt x="93" y="228"/>
                </a:lnTo>
                <a:lnTo>
                  <a:pt x="84" y="226"/>
                </a:lnTo>
                <a:lnTo>
                  <a:pt x="78" y="221"/>
                </a:lnTo>
                <a:lnTo>
                  <a:pt x="70" y="217"/>
                </a:lnTo>
                <a:lnTo>
                  <a:pt x="63" y="213"/>
                </a:lnTo>
                <a:lnTo>
                  <a:pt x="55" y="209"/>
                </a:lnTo>
                <a:lnTo>
                  <a:pt x="51" y="245"/>
                </a:lnTo>
                <a:lnTo>
                  <a:pt x="47" y="282"/>
                </a:lnTo>
                <a:lnTo>
                  <a:pt x="78" y="301"/>
                </a:lnTo>
                <a:lnTo>
                  <a:pt x="105" y="320"/>
                </a:lnTo>
                <a:close/>
                <a:moveTo>
                  <a:pt x="379" y="0"/>
                </a:moveTo>
                <a:lnTo>
                  <a:pt x="423" y="0"/>
                </a:lnTo>
                <a:lnTo>
                  <a:pt x="466" y="2"/>
                </a:lnTo>
                <a:lnTo>
                  <a:pt x="508" y="9"/>
                </a:lnTo>
                <a:lnTo>
                  <a:pt x="542" y="21"/>
                </a:lnTo>
                <a:lnTo>
                  <a:pt x="544" y="17"/>
                </a:lnTo>
                <a:lnTo>
                  <a:pt x="546" y="13"/>
                </a:lnTo>
                <a:lnTo>
                  <a:pt x="548" y="13"/>
                </a:lnTo>
                <a:lnTo>
                  <a:pt x="552" y="13"/>
                </a:lnTo>
                <a:lnTo>
                  <a:pt x="552" y="13"/>
                </a:lnTo>
                <a:lnTo>
                  <a:pt x="556" y="17"/>
                </a:lnTo>
                <a:lnTo>
                  <a:pt x="558" y="23"/>
                </a:lnTo>
                <a:lnTo>
                  <a:pt x="556" y="26"/>
                </a:lnTo>
                <a:lnTo>
                  <a:pt x="554" y="30"/>
                </a:lnTo>
                <a:lnTo>
                  <a:pt x="554" y="34"/>
                </a:lnTo>
                <a:lnTo>
                  <a:pt x="554" y="40"/>
                </a:lnTo>
                <a:lnTo>
                  <a:pt x="552" y="38"/>
                </a:lnTo>
                <a:lnTo>
                  <a:pt x="552" y="40"/>
                </a:lnTo>
                <a:lnTo>
                  <a:pt x="550" y="42"/>
                </a:lnTo>
                <a:lnTo>
                  <a:pt x="539" y="89"/>
                </a:lnTo>
                <a:lnTo>
                  <a:pt x="525" y="135"/>
                </a:lnTo>
                <a:lnTo>
                  <a:pt x="525" y="141"/>
                </a:lnTo>
                <a:lnTo>
                  <a:pt x="523" y="146"/>
                </a:lnTo>
                <a:lnTo>
                  <a:pt x="520" y="152"/>
                </a:lnTo>
                <a:lnTo>
                  <a:pt x="522" y="150"/>
                </a:lnTo>
                <a:lnTo>
                  <a:pt x="525" y="150"/>
                </a:lnTo>
                <a:lnTo>
                  <a:pt x="527" y="150"/>
                </a:lnTo>
                <a:lnTo>
                  <a:pt x="531" y="148"/>
                </a:lnTo>
                <a:lnTo>
                  <a:pt x="537" y="146"/>
                </a:lnTo>
                <a:lnTo>
                  <a:pt x="541" y="146"/>
                </a:lnTo>
                <a:lnTo>
                  <a:pt x="544" y="148"/>
                </a:lnTo>
                <a:lnTo>
                  <a:pt x="546" y="152"/>
                </a:lnTo>
                <a:lnTo>
                  <a:pt x="544" y="152"/>
                </a:lnTo>
                <a:lnTo>
                  <a:pt x="529" y="162"/>
                </a:lnTo>
                <a:lnTo>
                  <a:pt x="514" y="169"/>
                </a:lnTo>
                <a:lnTo>
                  <a:pt x="514" y="171"/>
                </a:lnTo>
                <a:lnTo>
                  <a:pt x="512" y="173"/>
                </a:lnTo>
                <a:lnTo>
                  <a:pt x="512" y="175"/>
                </a:lnTo>
                <a:lnTo>
                  <a:pt x="510" y="177"/>
                </a:lnTo>
                <a:lnTo>
                  <a:pt x="508" y="175"/>
                </a:lnTo>
                <a:lnTo>
                  <a:pt x="504" y="175"/>
                </a:lnTo>
                <a:lnTo>
                  <a:pt x="503" y="175"/>
                </a:lnTo>
                <a:lnTo>
                  <a:pt x="499" y="177"/>
                </a:lnTo>
                <a:lnTo>
                  <a:pt x="493" y="179"/>
                </a:lnTo>
                <a:lnTo>
                  <a:pt x="489" y="183"/>
                </a:lnTo>
                <a:lnTo>
                  <a:pt x="482" y="185"/>
                </a:lnTo>
                <a:lnTo>
                  <a:pt x="476" y="190"/>
                </a:lnTo>
                <a:lnTo>
                  <a:pt x="476" y="190"/>
                </a:lnTo>
                <a:lnTo>
                  <a:pt x="476" y="190"/>
                </a:lnTo>
                <a:lnTo>
                  <a:pt x="474" y="190"/>
                </a:lnTo>
                <a:lnTo>
                  <a:pt x="470" y="194"/>
                </a:lnTo>
                <a:lnTo>
                  <a:pt x="466" y="198"/>
                </a:lnTo>
                <a:lnTo>
                  <a:pt x="457" y="200"/>
                </a:lnTo>
                <a:lnTo>
                  <a:pt x="455" y="198"/>
                </a:lnTo>
                <a:lnTo>
                  <a:pt x="453" y="198"/>
                </a:lnTo>
                <a:lnTo>
                  <a:pt x="451" y="194"/>
                </a:lnTo>
                <a:lnTo>
                  <a:pt x="447" y="188"/>
                </a:lnTo>
                <a:lnTo>
                  <a:pt x="447" y="188"/>
                </a:lnTo>
                <a:lnTo>
                  <a:pt x="443" y="188"/>
                </a:lnTo>
                <a:lnTo>
                  <a:pt x="442" y="188"/>
                </a:lnTo>
                <a:lnTo>
                  <a:pt x="438" y="188"/>
                </a:lnTo>
                <a:lnTo>
                  <a:pt x="432" y="186"/>
                </a:lnTo>
                <a:lnTo>
                  <a:pt x="426" y="186"/>
                </a:lnTo>
                <a:lnTo>
                  <a:pt x="424" y="185"/>
                </a:lnTo>
                <a:lnTo>
                  <a:pt x="424" y="185"/>
                </a:lnTo>
                <a:lnTo>
                  <a:pt x="423" y="183"/>
                </a:lnTo>
                <a:lnTo>
                  <a:pt x="421" y="185"/>
                </a:lnTo>
                <a:lnTo>
                  <a:pt x="421" y="185"/>
                </a:lnTo>
                <a:lnTo>
                  <a:pt x="419" y="186"/>
                </a:lnTo>
                <a:lnTo>
                  <a:pt x="417" y="186"/>
                </a:lnTo>
                <a:lnTo>
                  <a:pt x="417" y="186"/>
                </a:lnTo>
                <a:lnTo>
                  <a:pt x="415" y="185"/>
                </a:lnTo>
                <a:lnTo>
                  <a:pt x="411" y="185"/>
                </a:lnTo>
                <a:lnTo>
                  <a:pt x="407" y="185"/>
                </a:lnTo>
                <a:lnTo>
                  <a:pt x="407" y="188"/>
                </a:lnTo>
                <a:lnTo>
                  <a:pt x="403" y="192"/>
                </a:lnTo>
                <a:lnTo>
                  <a:pt x="403" y="190"/>
                </a:lnTo>
                <a:lnTo>
                  <a:pt x="402" y="190"/>
                </a:lnTo>
                <a:lnTo>
                  <a:pt x="402" y="188"/>
                </a:lnTo>
                <a:lnTo>
                  <a:pt x="402" y="185"/>
                </a:lnTo>
                <a:lnTo>
                  <a:pt x="398" y="185"/>
                </a:lnTo>
                <a:lnTo>
                  <a:pt x="394" y="186"/>
                </a:lnTo>
                <a:lnTo>
                  <a:pt x="392" y="186"/>
                </a:lnTo>
                <a:lnTo>
                  <a:pt x="392" y="188"/>
                </a:lnTo>
                <a:lnTo>
                  <a:pt x="392" y="188"/>
                </a:lnTo>
                <a:lnTo>
                  <a:pt x="390" y="186"/>
                </a:lnTo>
                <a:lnTo>
                  <a:pt x="384" y="188"/>
                </a:lnTo>
                <a:lnTo>
                  <a:pt x="381" y="190"/>
                </a:lnTo>
                <a:lnTo>
                  <a:pt x="381" y="192"/>
                </a:lnTo>
                <a:lnTo>
                  <a:pt x="379" y="192"/>
                </a:lnTo>
                <a:lnTo>
                  <a:pt x="377" y="194"/>
                </a:lnTo>
                <a:lnTo>
                  <a:pt x="375" y="194"/>
                </a:lnTo>
                <a:lnTo>
                  <a:pt x="375" y="194"/>
                </a:lnTo>
                <a:lnTo>
                  <a:pt x="375" y="192"/>
                </a:lnTo>
                <a:lnTo>
                  <a:pt x="373" y="190"/>
                </a:lnTo>
                <a:lnTo>
                  <a:pt x="343" y="204"/>
                </a:lnTo>
                <a:lnTo>
                  <a:pt x="316" y="219"/>
                </a:lnTo>
                <a:lnTo>
                  <a:pt x="287" y="245"/>
                </a:lnTo>
                <a:lnTo>
                  <a:pt x="261" y="276"/>
                </a:lnTo>
                <a:lnTo>
                  <a:pt x="238" y="306"/>
                </a:lnTo>
                <a:lnTo>
                  <a:pt x="232" y="314"/>
                </a:lnTo>
                <a:lnTo>
                  <a:pt x="226" y="322"/>
                </a:lnTo>
                <a:lnTo>
                  <a:pt x="230" y="323"/>
                </a:lnTo>
                <a:lnTo>
                  <a:pt x="234" y="325"/>
                </a:lnTo>
                <a:lnTo>
                  <a:pt x="238" y="325"/>
                </a:lnTo>
                <a:lnTo>
                  <a:pt x="238" y="323"/>
                </a:lnTo>
                <a:lnTo>
                  <a:pt x="240" y="322"/>
                </a:lnTo>
                <a:lnTo>
                  <a:pt x="242" y="320"/>
                </a:lnTo>
                <a:lnTo>
                  <a:pt x="242" y="316"/>
                </a:lnTo>
                <a:lnTo>
                  <a:pt x="244" y="314"/>
                </a:lnTo>
                <a:lnTo>
                  <a:pt x="245" y="301"/>
                </a:lnTo>
                <a:lnTo>
                  <a:pt x="247" y="299"/>
                </a:lnTo>
                <a:lnTo>
                  <a:pt x="249" y="299"/>
                </a:lnTo>
                <a:lnTo>
                  <a:pt x="251" y="299"/>
                </a:lnTo>
                <a:lnTo>
                  <a:pt x="251" y="301"/>
                </a:lnTo>
                <a:lnTo>
                  <a:pt x="251" y="303"/>
                </a:lnTo>
                <a:lnTo>
                  <a:pt x="249" y="306"/>
                </a:lnTo>
                <a:lnTo>
                  <a:pt x="249" y="310"/>
                </a:lnTo>
                <a:lnTo>
                  <a:pt x="247" y="314"/>
                </a:lnTo>
                <a:lnTo>
                  <a:pt x="247" y="322"/>
                </a:lnTo>
                <a:lnTo>
                  <a:pt x="245" y="331"/>
                </a:lnTo>
                <a:lnTo>
                  <a:pt x="244" y="337"/>
                </a:lnTo>
                <a:lnTo>
                  <a:pt x="244" y="339"/>
                </a:lnTo>
                <a:lnTo>
                  <a:pt x="244" y="341"/>
                </a:lnTo>
                <a:lnTo>
                  <a:pt x="245" y="343"/>
                </a:lnTo>
                <a:lnTo>
                  <a:pt x="245" y="344"/>
                </a:lnTo>
                <a:lnTo>
                  <a:pt x="245" y="344"/>
                </a:lnTo>
                <a:lnTo>
                  <a:pt x="245" y="346"/>
                </a:lnTo>
                <a:lnTo>
                  <a:pt x="245" y="348"/>
                </a:lnTo>
                <a:lnTo>
                  <a:pt x="255" y="356"/>
                </a:lnTo>
                <a:lnTo>
                  <a:pt x="264" y="363"/>
                </a:lnTo>
                <a:lnTo>
                  <a:pt x="264" y="365"/>
                </a:lnTo>
                <a:lnTo>
                  <a:pt x="263" y="367"/>
                </a:lnTo>
                <a:lnTo>
                  <a:pt x="261" y="367"/>
                </a:lnTo>
                <a:lnTo>
                  <a:pt x="255" y="363"/>
                </a:lnTo>
                <a:lnTo>
                  <a:pt x="251" y="360"/>
                </a:lnTo>
                <a:lnTo>
                  <a:pt x="244" y="356"/>
                </a:lnTo>
                <a:lnTo>
                  <a:pt x="234" y="400"/>
                </a:lnTo>
                <a:lnTo>
                  <a:pt x="230" y="402"/>
                </a:lnTo>
                <a:lnTo>
                  <a:pt x="228" y="403"/>
                </a:lnTo>
                <a:lnTo>
                  <a:pt x="224" y="405"/>
                </a:lnTo>
                <a:lnTo>
                  <a:pt x="224" y="405"/>
                </a:lnTo>
                <a:lnTo>
                  <a:pt x="223" y="403"/>
                </a:lnTo>
                <a:lnTo>
                  <a:pt x="223" y="402"/>
                </a:lnTo>
                <a:lnTo>
                  <a:pt x="223" y="400"/>
                </a:lnTo>
                <a:lnTo>
                  <a:pt x="221" y="398"/>
                </a:lnTo>
                <a:lnTo>
                  <a:pt x="221" y="398"/>
                </a:lnTo>
                <a:lnTo>
                  <a:pt x="219" y="398"/>
                </a:lnTo>
                <a:lnTo>
                  <a:pt x="217" y="398"/>
                </a:lnTo>
                <a:lnTo>
                  <a:pt x="186" y="407"/>
                </a:lnTo>
                <a:lnTo>
                  <a:pt x="156" y="419"/>
                </a:lnTo>
                <a:lnTo>
                  <a:pt x="156" y="421"/>
                </a:lnTo>
                <a:lnTo>
                  <a:pt x="156" y="423"/>
                </a:lnTo>
                <a:lnTo>
                  <a:pt x="154" y="424"/>
                </a:lnTo>
                <a:lnTo>
                  <a:pt x="152" y="423"/>
                </a:lnTo>
                <a:lnTo>
                  <a:pt x="150" y="423"/>
                </a:lnTo>
                <a:lnTo>
                  <a:pt x="148" y="421"/>
                </a:lnTo>
                <a:lnTo>
                  <a:pt x="148" y="423"/>
                </a:lnTo>
                <a:lnTo>
                  <a:pt x="146" y="424"/>
                </a:lnTo>
                <a:lnTo>
                  <a:pt x="146" y="426"/>
                </a:lnTo>
                <a:lnTo>
                  <a:pt x="146" y="428"/>
                </a:lnTo>
                <a:lnTo>
                  <a:pt x="146" y="430"/>
                </a:lnTo>
                <a:lnTo>
                  <a:pt x="143" y="430"/>
                </a:lnTo>
                <a:lnTo>
                  <a:pt x="141" y="428"/>
                </a:lnTo>
                <a:lnTo>
                  <a:pt x="139" y="426"/>
                </a:lnTo>
                <a:lnTo>
                  <a:pt x="127" y="430"/>
                </a:lnTo>
                <a:lnTo>
                  <a:pt x="118" y="432"/>
                </a:lnTo>
                <a:lnTo>
                  <a:pt x="118" y="434"/>
                </a:lnTo>
                <a:lnTo>
                  <a:pt x="118" y="436"/>
                </a:lnTo>
                <a:lnTo>
                  <a:pt x="116" y="436"/>
                </a:lnTo>
                <a:lnTo>
                  <a:pt x="114" y="438"/>
                </a:lnTo>
                <a:lnTo>
                  <a:pt x="112" y="436"/>
                </a:lnTo>
                <a:lnTo>
                  <a:pt x="110" y="436"/>
                </a:lnTo>
                <a:lnTo>
                  <a:pt x="108" y="436"/>
                </a:lnTo>
                <a:lnTo>
                  <a:pt x="80" y="445"/>
                </a:lnTo>
                <a:lnTo>
                  <a:pt x="84" y="449"/>
                </a:lnTo>
                <a:lnTo>
                  <a:pt x="85" y="453"/>
                </a:lnTo>
                <a:lnTo>
                  <a:pt x="89" y="457"/>
                </a:lnTo>
                <a:lnTo>
                  <a:pt x="87" y="457"/>
                </a:lnTo>
                <a:lnTo>
                  <a:pt x="85" y="457"/>
                </a:lnTo>
                <a:lnTo>
                  <a:pt x="85" y="455"/>
                </a:lnTo>
                <a:lnTo>
                  <a:pt x="84" y="455"/>
                </a:lnTo>
                <a:lnTo>
                  <a:pt x="84" y="457"/>
                </a:lnTo>
                <a:lnTo>
                  <a:pt x="84" y="457"/>
                </a:lnTo>
                <a:lnTo>
                  <a:pt x="84" y="457"/>
                </a:lnTo>
                <a:lnTo>
                  <a:pt x="82" y="455"/>
                </a:lnTo>
                <a:lnTo>
                  <a:pt x="80" y="455"/>
                </a:lnTo>
                <a:lnTo>
                  <a:pt x="80" y="453"/>
                </a:lnTo>
                <a:lnTo>
                  <a:pt x="80" y="451"/>
                </a:lnTo>
                <a:lnTo>
                  <a:pt x="78" y="451"/>
                </a:lnTo>
                <a:lnTo>
                  <a:pt x="76" y="453"/>
                </a:lnTo>
                <a:lnTo>
                  <a:pt x="74" y="453"/>
                </a:lnTo>
                <a:lnTo>
                  <a:pt x="72" y="453"/>
                </a:lnTo>
                <a:lnTo>
                  <a:pt x="68" y="451"/>
                </a:lnTo>
                <a:lnTo>
                  <a:pt x="66" y="449"/>
                </a:lnTo>
                <a:lnTo>
                  <a:pt x="63" y="449"/>
                </a:lnTo>
                <a:lnTo>
                  <a:pt x="59" y="451"/>
                </a:lnTo>
                <a:lnTo>
                  <a:pt x="57" y="449"/>
                </a:lnTo>
                <a:lnTo>
                  <a:pt x="55" y="447"/>
                </a:lnTo>
                <a:lnTo>
                  <a:pt x="53" y="445"/>
                </a:lnTo>
                <a:lnTo>
                  <a:pt x="51" y="445"/>
                </a:lnTo>
                <a:lnTo>
                  <a:pt x="49" y="445"/>
                </a:lnTo>
                <a:lnTo>
                  <a:pt x="47" y="443"/>
                </a:lnTo>
                <a:lnTo>
                  <a:pt x="47" y="442"/>
                </a:lnTo>
                <a:lnTo>
                  <a:pt x="47" y="440"/>
                </a:lnTo>
                <a:lnTo>
                  <a:pt x="47" y="440"/>
                </a:lnTo>
                <a:lnTo>
                  <a:pt x="32" y="430"/>
                </a:lnTo>
                <a:lnTo>
                  <a:pt x="32" y="434"/>
                </a:lnTo>
                <a:lnTo>
                  <a:pt x="32" y="438"/>
                </a:lnTo>
                <a:lnTo>
                  <a:pt x="30" y="442"/>
                </a:lnTo>
                <a:lnTo>
                  <a:pt x="28" y="443"/>
                </a:lnTo>
                <a:lnTo>
                  <a:pt x="26" y="442"/>
                </a:lnTo>
                <a:lnTo>
                  <a:pt x="26" y="440"/>
                </a:lnTo>
                <a:lnTo>
                  <a:pt x="25" y="438"/>
                </a:lnTo>
                <a:lnTo>
                  <a:pt x="25" y="434"/>
                </a:lnTo>
                <a:lnTo>
                  <a:pt x="25" y="434"/>
                </a:lnTo>
                <a:lnTo>
                  <a:pt x="23" y="426"/>
                </a:lnTo>
                <a:lnTo>
                  <a:pt x="21" y="421"/>
                </a:lnTo>
                <a:lnTo>
                  <a:pt x="19" y="413"/>
                </a:lnTo>
                <a:lnTo>
                  <a:pt x="17" y="409"/>
                </a:lnTo>
                <a:lnTo>
                  <a:pt x="15" y="405"/>
                </a:lnTo>
                <a:lnTo>
                  <a:pt x="11" y="402"/>
                </a:lnTo>
                <a:lnTo>
                  <a:pt x="7" y="398"/>
                </a:lnTo>
                <a:lnTo>
                  <a:pt x="4" y="396"/>
                </a:lnTo>
                <a:lnTo>
                  <a:pt x="2" y="394"/>
                </a:lnTo>
                <a:lnTo>
                  <a:pt x="0" y="392"/>
                </a:lnTo>
                <a:lnTo>
                  <a:pt x="0" y="390"/>
                </a:lnTo>
                <a:lnTo>
                  <a:pt x="0" y="388"/>
                </a:lnTo>
                <a:lnTo>
                  <a:pt x="2" y="388"/>
                </a:lnTo>
                <a:lnTo>
                  <a:pt x="5" y="388"/>
                </a:lnTo>
                <a:lnTo>
                  <a:pt x="9" y="388"/>
                </a:lnTo>
                <a:lnTo>
                  <a:pt x="11" y="388"/>
                </a:lnTo>
                <a:lnTo>
                  <a:pt x="15" y="390"/>
                </a:lnTo>
                <a:lnTo>
                  <a:pt x="19" y="392"/>
                </a:lnTo>
                <a:lnTo>
                  <a:pt x="17" y="367"/>
                </a:lnTo>
                <a:lnTo>
                  <a:pt x="15" y="341"/>
                </a:lnTo>
                <a:lnTo>
                  <a:pt x="15" y="339"/>
                </a:lnTo>
                <a:lnTo>
                  <a:pt x="13" y="337"/>
                </a:lnTo>
                <a:lnTo>
                  <a:pt x="11" y="335"/>
                </a:lnTo>
                <a:lnTo>
                  <a:pt x="11" y="333"/>
                </a:lnTo>
                <a:lnTo>
                  <a:pt x="13" y="331"/>
                </a:lnTo>
                <a:lnTo>
                  <a:pt x="15" y="331"/>
                </a:lnTo>
                <a:lnTo>
                  <a:pt x="17" y="333"/>
                </a:lnTo>
                <a:lnTo>
                  <a:pt x="17" y="327"/>
                </a:lnTo>
                <a:lnTo>
                  <a:pt x="17" y="322"/>
                </a:lnTo>
                <a:lnTo>
                  <a:pt x="17" y="322"/>
                </a:lnTo>
                <a:lnTo>
                  <a:pt x="15" y="320"/>
                </a:lnTo>
                <a:lnTo>
                  <a:pt x="15" y="318"/>
                </a:lnTo>
                <a:lnTo>
                  <a:pt x="15" y="316"/>
                </a:lnTo>
                <a:lnTo>
                  <a:pt x="17" y="316"/>
                </a:lnTo>
                <a:lnTo>
                  <a:pt x="19" y="291"/>
                </a:lnTo>
                <a:lnTo>
                  <a:pt x="19" y="289"/>
                </a:lnTo>
                <a:lnTo>
                  <a:pt x="19" y="289"/>
                </a:lnTo>
                <a:lnTo>
                  <a:pt x="19" y="289"/>
                </a:lnTo>
                <a:lnTo>
                  <a:pt x="23" y="245"/>
                </a:lnTo>
                <a:lnTo>
                  <a:pt x="23" y="202"/>
                </a:lnTo>
                <a:lnTo>
                  <a:pt x="23" y="200"/>
                </a:lnTo>
                <a:lnTo>
                  <a:pt x="25" y="198"/>
                </a:lnTo>
                <a:lnTo>
                  <a:pt x="26" y="198"/>
                </a:lnTo>
                <a:lnTo>
                  <a:pt x="28" y="198"/>
                </a:lnTo>
                <a:lnTo>
                  <a:pt x="30" y="200"/>
                </a:lnTo>
                <a:lnTo>
                  <a:pt x="30" y="198"/>
                </a:lnTo>
                <a:lnTo>
                  <a:pt x="32" y="196"/>
                </a:lnTo>
                <a:lnTo>
                  <a:pt x="34" y="194"/>
                </a:lnTo>
                <a:lnTo>
                  <a:pt x="34" y="192"/>
                </a:lnTo>
                <a:lnTo>
                  <a:pt x="34" y="190"/>
                </a:lnTo>
                <a:lnTo>
                  <a:pt x="34" y="186"/>
                </a:lnTo>
                <a:lnTo>
                  <a:pt x="34" y="185"/>
                </a:lnTo>
                <a:lnTo>
                  <a:pt x="34" y="181"/>
                </a:lnTo>
                <a:lnTo>
                  <a:pt x="36" y="175"/>
                </a:lnTo>
                <a:lnTo>
                  <a:pt x="36" y="167"/>
                </a:lnTo>
                <a:lnTo>
                  <a:pt x="38" y="162"/>
                </a:lnTo>
                <a:lnTo>
                  <a:pt x="38" y="162"/>
                </a:lnTo>
                <a:lnTo>
                  <a:pt x="38" y="162"/>
                </a:lnTo>
                <a:lnTo>
                  <a:pt x="40" y="162"/>
                </a:lnTo>
                <a:lnTo>
                  <a:pt x="42" y="162"/>
                </a:lnTo>
                <a:lnTo>
                  <a:pt x="44" y="148"/>
                </a:lnTo>
                <a:lnTo>
                  <a:pt x="47" y="137"/>
                </a:lnTo>
                <a:lnTo>
                  <a:pt x="47" y="137"/>
                </a:lnTo>
                <a:lnTo>
                  <a:pt x="49" y="137"/>
                </a:lnTo>
                <a:lnTo>
                  <a:pt x="49" y="139"/>
                </a:lnTo>
                <a:lnTo>
                  <a:pt x="49" y="145"/>
                </a:lnTo>
                <a:lnTo>
                  <a:pt x="51" y="148"/>
                </a:lnTo>
                <a:lnTo>
                  <a:pt x="51" y="150"/>
                </a:lnTo>
                <a:lnTo>
                  <a:pt x="51" y="152"/>
                </a:lnTo>
                <a:lnTo>
                  <a:pt x="51" y="156"/>
                </a:lnTo>
                <a:lnTo>
                  <a:pt x="51" y="162"/>
                </a:lnTo>
                <a:lnTo>
                  <a:pt x="51" y="165"/>
                </a:lnTo>
                <a:lnTo>
                  <a:pt x="57" y="150"/>
                </a:lnTo>
                <a:lnTo>
                  <a:pt x="59" y="133"/>
                </a:lnTo>
                <a:lnTo>
                  <a:pt x="61" y="131"/>
                </a:lnTo>
                <a:lnTo>
                  <a:pt x="61" y="131"/>
                </a:lnTo>
                <a:lnTo>
                  <a:pt x="63" y="131"/>
                </a:lnTo>
                <a:lnTo>
                  <a:pt x="63" y="133"/>
                </a:lnTo>
                <a:lnTo>
                  <a:pt x="63" y="141"/>
                </a:lnTo>
                <a:lnTo>
                  <a:pt x="63" y="148"/>
                </a:lnTo>
                <a:lnTo>
                  <a:pt x="61" y="156"/>
                </a:lnTo>
                <a:lnTo>
                  <a:pt x="59" y="194"/>
                </a:lnTo>
                <a:lnTo>
                  <a:pt x="59" y="196"/>
                </a:lnTo>
                <a:lnTo>
                  <a:pt x="59" y="196"/>
                </a:lnTo>
                <a:lnTo>
                  <a:pt x="59" y="198"/>
                </a:lnTo>
                <a:lnTo>
                  <a:pt x="72" y="205"/>
                </a:lnTo>
                <a:lnTo>
                  <a:pt x="85" y="215"/>
                </a:lnTo>
                <a:lnTo>
                  <a:pt x="87" y="215"/>
                </a:lnTo>
                <a:lnTo>
                  <a:pt x="87" y="213"/>
                </a:lnTo>
                <a:lnTo>
                  <a:pt x="89" y="211"/>
                </a:lnTo>
                <a:lnTo>
                  <a:pt x="89" y="209"/>
                </a:lnTo>
                <a:lnTo>
                  <a:pt x="106" y="188"/>
                </a:lnTo>
                <a:lnTo>
                  <a:pt x="106" y="188"/>
                </a:lnTo>
                <a:lnTo>
                  <a:pt x="108" y="186"/>
                </a:lnTo>
                <a:lnTo>
                  <a:pt x="108" y="186"/>
                </a:lnTo>
                <a:lnTo>
                  <a:pt x="118" y="177"/>
                </a:lnTo>
                <a:lnTo>
                  <a:pt x="127" y="165"/>
                </a:lnTo>
                <a:lnTo>
                  <a:pt x="127" y="164"/>
                </a:lnTo>
                <a:lnTo>
                  <a:pt x="127" y="164"/>
                </a:lnTo>
                <a:lnTo>
                  <a:pt x="129" y="164"/>
                </a:lnTo>
                <a:lnTo>
                  <a:pt x="146" y="139"/>
                </a:lnTo>
                <a:lnTo>
                  <a:pt x="165" y="116"/>
                </a:lnTo>
                <a:lnTo>
                  <a:pt x="194" y="86"/>
                </a:lnTo>
                <a:lnTo>
                  <a:pt x="194" y="84"/>
                </a:lnTo>
                <a:lnTo>
                  <a:pt x="196" y="84"/>
                </a:lnTo>
                <a:lnTo>
                  <a:pt x="196" y="84"/>
                </a:lnTo>
                <a:lnTo>
                  <a:pt x="219" y="63"/>
                </a:lnTo>
                <a:lnTo>
                  <a:pt x="242" y="46"/>
                </a:lnTo>
                <a:lnTo>
                  <a:pt x="270" y="30"/>
                </a:lnTo>
                <a:lnTo>
                  <a:pt x="303" y="15"/>
                </a:lnTo>
                <a:lnTo>
                  <a:pt x="337" y="6"/>
                </a:lnTo>
                <a:lnTo>
                  <a:pt x="375" y="0"/>
                </a:lnTo>
                <a:lnTo>
                  <a:pt x="377" y="0"/>
                </a:lnTo>
                <a:lnTo>
                  <a:pt x="379" y="0"/>
                </a:lnTo>
                <a:close/>
              </a:path>
            </a:pathLst>
          </a:custGeom>
          <a:solidFill>
            <a:schemeClr val="accent1"/>
          </a:soli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20434" y="1989201"/>
            <a:ext cx="435950" cy="4360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74315" y="2034118"/>
            <a:ext cx="2244637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唐均田制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租庸调制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DEE752D-73FC-0B59-41A7-25BAD981EEE8}"/>
              </a:ext>
            </a:extLst>
          </p:cNvPr>
          <p:cNvSpPr txBox="1"/>
          <p:nvPr/>
        </p:nvSpPr>
        <p:spPr>
          <a:xfrm>
            <a:off x="719572" y="124272"/>
            <a:ext cx="3740660" cy="523220"/>
          </a:xfrm>
          <a:prstGeom prst="rect">
            <a:avLst/>
          </a:prstGeom>
          <a:solidFill>
            <a:srgbClr val="F4F6F9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分析</a:t>
            </a:r>
            <a:r>
              <a:rPr lang="en-US" altLang="zh-CN" sz="2800" b="1" dirty="0"/>
              <a:t>——</a:t>
            </a:r>
            <a:r>
              <a:rPr lang="zh-CN" altLang="en-US" sz="2800" b="1" dirty="0"/>
              <a:t>古代中国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A8988B51-F214-088F-6E9C-95FF84173C73}"/>
              </a:ext>
            </a:extLst>
          </p:cNvPr>
          <p:cNvSpPr>
            <a:spLocks noEditPoints="1"/>
          </p:cNvSpPr>
          <p:nvPr/>
        </p:nvSpPr>
        <p:spPr bwMode="auto">
          <a:xfrm>
            <a:off x="1188729" y="1144716"/>
            <a:ext cx="1656184" cy="472092"/>
          </a:xfrm>
          <a:custGeom>
            <a:avLst/>
            <a:gdLst>
              <a:gd name="T0" fmla="*/ 717 w 767"/>
              <a:gd name="T1" fmla="*/ 0 h 329"/>
              <a:gd name="T2" fmla="*/ 560 w 767"/>
              <a:gd name="T3" fmla="*/ 17 h 329"/>
              <a:gd name="T4" fmla="*/ 501 w 767"/>
              <a:gd name="T5" fmla="*/ 14 h 329"/>
              <a:gd name="T6" fmla="*/ 465 w 767"/>
              <a:gd name="T7" fmla="*/ 21 h 329"/>
              <a:gd name="T8" fmla="*/ 433 w 767"/>
              <a:gd name="T9" fmla="*/ 17 h 329"/>
              <a:gd name="T10" fmla="*/ 381 w 767"/>
              <a:gd name="T11" fmla="*/ 24 h 329"/>
              <a:gd name="T12" fmla="*/ 235 w 767"/>
              <a:gd name="T13" fmla="*/ 21 h 329"/>
              <a:gd name="T14" fmla="*/ 212 w 767"/>
              <a:gd name="T15" fmla="*/ 24 h 329"/>
              <a:gd name="T16" fmla="*/ 178 w 767"/>
              <a:gd name="T17" fmla="*/ 21 h 329"/>
              <a:gd name="T18" fmla="*/ 127 w 767"/>
              <a:gd name="T19" fmla="*/ 21 h 329"/>
              <a:gd name="T20" fmla="*/ 19 w 767"/>
              <a:gd name="T21" fmla="*/ 26 h 329"/>
              <a:gd name="T22" fmla="*/ 0 w 767"/>
              <a:gd name="T23" fmla="*/ 41 h 329"/>
              <a:gd name="T24" fmla="*/ 7 w 767"/>
              <a:gd name="T25" fmla="*/ 325 h 329"/>
              <a:gd name="T26" fmla="*/ 95 w 767"/>
              <a:gd name="T27" fmla="*/ 320 h 329"/>
              <a:gd name="T28" fmla="*/ 195 w 767"/>
              <a:gd name="T29" fmla="*/ 323 h 329"/>
              <a:gd name="T30" fmla="*/ 212 w 767"/>
              <a:gd name="T31" fmla="*/ 320 h 329"/>
              <a:gd name="T32" fmla="*/ 220 w 767"/>
              <a:gd name="T33" fmla="*/ 325 h 329"/>
              <a:gd name="T34" fmla="*/ 254 w 767"/>
              <a:gd name="T35" fmla="*/ 323 h 329"/>
              <a:gd name="T36" fmla="*/ 294 w 767"/>
              <a:gd name="T37" fmla="*/ 328 h 329"/>
              <a:gd name="T38" fmla="*/ 455 w 767"/>
              <a:gd name="T39" fmla="*/ 316 h 329"/>
              <a:gd name="T40" fmla="*/ 727 w 767"/>
              <a:gd name="T41" fmla="*/ 298 h 329"/>
              <a:gd name="T42" fmla="*/ 767 w 767"/>
              <a:gd name="T43" fmla="*/ 291 h 329"/>
              <a:gd name="T44" fmla="*/ 757 w 767"/>
              <a:gd name="T45" fmla="*/ 11 h 329"/>
              <a:gd name="T46" fmla="*/ 717 w 767"/>
              <a:gd name="T47" fmla="*/ 0 h 329"/>
              <a:gd name="T48" fmla="*/ 749 w 767"/>
              <a:gd name="T49" fmla="*/ 289 h 329"/>
              <a:gd name="T50" fmla="*/ 411 w 767"/>
              <a:gd name="T51" fmla="*/ 308 h 329"/>
              <a:gd name="T52" fmla="*/ 352 w 767"/>
              <a:gd name="T53" fmla="*/ 315 h 329"/>
              <a:gd name="T54" fmla="*/ 27 w 767"/>
              <a:gd name="T55" fmla="*/ 308 h 329"/>
              <a:gd name="T56" fmla="*/ 16 w 767"/>
              <a:gd name="T57" fmla="*/ 39 h 329"/>
              <a:gd name="T58" fmla="*/ 43 w 767"/>
              <a:gd name="T59" fmla="*/ 41 h 329"/>
              <a:gd name="T60" fmla="*/ 51 w 767"/>
              <a:gd name="T61" fmla="*/ 36 h 329"/>
              <a:gd name="T62" fmla="*/ 78 w 767"/>
              <a:gd name="T63" fmla="*/ 38 h 329"/>
              <a:gd name="T64" fmla="*/ 122 w 767"/>
              <a:gd name="T65" fmla="*/ 33 h 329"/>
              <a:gd name="T66" fmla="*/ 141 w 767"/>
              <a:gd name="T67" fmla="*/ 38 h 329"/>
              <a:gd name="T68" fmla="*/ 171 w 767"/>
              <a:gd name="T69" fmla="*/ 33 h 329"/>
              <a:gd name="T70" fmla="*/ 264 w 767"/>
              <a:gd name="T71" fmla="*/ 34 h 329"/>
              <a:gd name="T72" fmla="*/ 289 w 767"/>
              <a:gd name="T73" fmla="*/ 31 h 329"/>
              <a:gd name="T74" fmla="*/ 315 w 767"/>
              <a:gd name="T75" fmla="*/ 36 h 329"/>
              <a:gd name="T76" fmla="*/ 430 w 767"/>
              <a:gd name="T77" fmla="*/ 27 h 329"/>
              <a:gd name="T78" fmla="*/ 474 w 767"/>
              <a:gd name="T79" fmla="*/ 29 h 329"/>
              <a:gd name="T80" fmla="*/ 619 w 767"/>
              <a:gd name="T81" fmla="*/ 21 h 329"/>
              <a:gd name="T82" fmla="*/ 658 w 767"/>
              <a:gd name="T83" fmla="*/ 14 h 329"/>
              <a:gd name="T84" fmla="*/ 717 w 767"/>
              <a:gd name="T85" fmla="*/ 14 h 329"/>
              <a:gd name="T86" fmla="*/ 742 w 767"/>
              <a:gd name="T87" fmla="*/ 19 h 329"/>
              <a:gd name="T88" fmla="*/ 749 w 767"/>
              <a:gd name="T89" fmla="*/ 289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767" h="329">
                <a:moveTo>
                  <a:pt x="717" y="0"/>
                </a:moveTo>
                <a:cubicBezTo>
                  <a:pt x="665" y="1"/>
                  <a:pt x="611" y="12"/>
                  <a:pt x="560" y="17"/>
                </a:cubicBezTo>
                <a:cubicBezTo>
                  <a:pt x="539" y="19"/>
                  <a:pt x="520" y="14"/>
                  <a:pt x="501" y="14"/>
                </a:cubicBezTo>
                <a:cubicBezTo>
                  <a:pt x="489" y="14"/>
                  <a:pt x="477" y="20"/>
                  <a:pt x="465" y="21"/>
                </a:cubicBezTo>
                <a:cubicBezTo>
                  <a:pt x="454" y="21"/>
                  <a:pt x="444" y="17"/>
                  <a:pt x="433" y="17"/>
                </a:cubicBezTo>
                <a:cubicBezTo>
                  <a:pt x="415" y="18"/>
                  <a:pt x="398" y="23"/>
                  <a:pt x="381" y="24"/>
                </a:cubicBezTo>
                <a:cubicBezTo>
                  <a:pt x="330" y="27"/>
                  <a:pt x="279" y="19"/>
                  <a:pt x="235" y="21"/>
                </a:cubicBezTo>
                <a:cubicBezTo>
                  <a:pt x="228" y="21"/>
                  <a:pt x="219" y="24"/>
                  <a:pt x="212" y="24"/>
                </a:cubicBezTo>
                <a:cubicBezTo>
                  <a:pt x="199" y="25"/>
                  <a:pt x="188" y="20"/>
                  <a:pt x="178" y="21"/>
                </a:cubicBezTo>
                <a:cubicBezTo>
                  <a:pt x="160" y="21"/>
                  <a:pt x="142" y="33"/>
                  <a:pt x="127" y="21"/>
                </a:cubicBezTo>
                <a:cubicBezTo>
                  <a:pt x="100" y="35"/>
                  <a:pt x="44" y="15"/>
                  <a:pt x="19" y="26"/>
                </a:cubicBezTo>
                <a:cubicBezTo>
                  <a:pt x="9" y="30"/>
                  <a:pt x="10" y="40"/>
                  <a:pt x="0" y="41"/>
                </a:cubicBezTo>
                <a:cubicBezTo>
                  <a:pt x="6" y="139"/>
                  <a:pt x="14" y="232"/>
                  <a:pt x="7" y="325"/>
                </a:cubicBezTo>
                <a:cubicBezTo>
                  <a:pt x="37" y="320"/>
                  <a:pt x="63" y="320"/>
                  <a:pt x="95" y="320"/>
                </a:cubicBezTo>
                <a:cubicBezTo>
                  <a:pt x="128" y="319"/>
                  <a:pt x="161" y="324"/>
                  <a:pt x="195" y="323"/>
                </a:cubicBezTo>
                <a:cubicBezTo>
                  <a:pt x="200" y="323"/>
                  <a:pt x="206" y="320"/>
                  <a:pt x="212" y="320"/>
                </a:cubicBezTo>
                <a:cubicBezTo>
                  <a:pt x="214" y="320"/>
                  <a:pt x="216" y="324"/>
                  <a:pt x="220" y="325"/>
                </a:cubicBezTo>
                <a:cubicBezTo>
                  <a:pt x="230" y="326"/>
                  <a:pt x="243" y="323"/>
                  <a:pt x="254" y="323"/>
                </a:cubicBezTo>
                <a:cubicBezTo>
                  <a:pt x="268" y="324"/>
                  <a:pt x="281" y="329"/>
                  <a:pt x="294" y="328"/>
                </a:cubicBezTo>
                <a:cubicBezTo>
                  <a:pt x="345" y="327"/>
                  <a:pt x="411" y="320"/>
                  <a:pt x="455" y="316"/>
                </a:cubicBezTo>
                <a:cubicBezTo>
                  <a:pt x="546" y="308"/>
                  <a:pt x="634" y="306"/>
                  <a:pt x="727" y="298"/>
                </a:cubicBezTo>
                <a:cubicBezTo>
                  <a:pt x="743" y="305"/>
                  <a:pt x="754" y="298"/>
                  <a:pt x="767" y="291"/>
                </a:cubicBezTo>
                <a:cubicBezTo>
                  <a:pt x="758" y="187"/>
                  <a:pt x="763" y="113"/>
                  <a:pt x="757" y="11"/>
                </a:cubicBezTo>
                <a:cubicBezTo>
                  <a:pt x="744" y="4"/>
                  <a:pt x="735" y="0"/>
                  <a:pt x="717" y="0"/>
                </a:cubicBezTo>
                <a:close/>
                <a:moveTo>
                  <a:pt x="749" y="289"/>
                </a:moveTo>
                <a:cubicBezTo>
                  <a:pt x="639" y="288"/>
                  <a:pt x="527" y="305"/>
                  <a:pt x="411" y="308"/>
                </a:cubicBezTo>
                <a:cubicBezTo>
                  <a:pt x="392" y="308"/>
                  <a:pt x="371" y="314"/>
                  <a:pt x="352" y="315"/>
                </a:cubicBezTo>
                <a:cubicBezTo>
                  <a:pt x="248" y="317"/>
                  <a:pt x="138" y="307"/>
                  <a:pt x="27" y="308"/>
                </a:cubicBezTo>
                <a:cubicBezTo>
                  <a:pt x="25" y="219"/>
                  <a:pt x="17" y="136"/>
                  <a:pt x="16" y="39"/>
                </a:cubicBezTo>
                <a:cubicBezTo>
                  <a:pt x="24" y="36"/>
                  <a:pt x="33" y="42"/>
                  <a:pt x="43" y="41"/>
                </a:cubicBezTo>
                <a:cubicBezTo>
                  <a:pt x="46" y="41"/>
                  <a:pt x="48" y="37"/>
                  <a:pt x="51" y="36"/>
                </a:cubicBezTo>
                <a:cubicBezTo>
                  <a:pt x="56" y="35"/>
                  <a:pt x="69" y="38"/>
                  <a:pt x="78" y="38"/>
                </a:cubicBezTo>
                <a:cubicBezTo>
                  <a:pt x="95" y="37"/>
                  <a:pt x="112" y="32"/>
                  <a:pt x="122" y="33"/>
                </a:cubicBezTo>
                <a:cubicBezTo>
                  <a:pt x="128" y="33"/>
                  <a:pt x="134" y="37"/>
                  <a:pt x="141" y="38"/>
                </a:cubicBezTo>
                <a:cubicBezTo>
                  <a:pt x="151" y="38"/>
                  <a:pt x="160" y="33"/>
                  <a:pt x="171" y="33"/>
                </a:cubicBezTo>
                <a:cubicBezTo>
                  <a:pt x="201" y="32"/>
                  <a:pt x="233" y="34"/>
                  <a:pt x="264" y="34"/>
                </a:cubicBezTo>
                <a:cubicBezTo>
                  <a:pt x="272" y="34"/>
                  <a:pt x="281" y="30"/>
                  <a:pt x="289" y="31"/>
                </a:cubicBezTo>
                <a:cubicBezTo>
                  <a:pt x="297" y="31"/>
                  <a:pt x="306" y="35"/>
                  <a:pt x="315" y="36"/>
                </a:cubicBezTo>
                <a:cubicBezTo>
                  <a:pt x="350" y="39"/>
                  <a:pt x="391" y="29"/>
                  <a:pt x="430" y="27"/>
                </a:cubicBezTo>
                <a:cubicBezTo>
                  <a:pt x="445" y="27"/>
                  <a:pt x="459" y="30"/>
                  <a:pt x="474" y="29"/>
                </a:cubicBezTo>
                <a:cubicBezTo>
                  <a:pt x="522" y="26"/>
                  <a:pt x="565" y="26"/>
                  <a:pt x="619" y="21"/>
                </a:cubicBezTo>
                <a:cubicBezTo>
                  <a:pt x="632" y="19"/>
                  <a:pt x="645" y="14"/>
                  <a:pt x="658" y="14"/>
                </a:cubicBezTo>
                <a:cubicBezTo>
                  <a:pt x="673" y="13"/>
                  <a:pt x="703" y="11"/>
                  <a:pt x="717" y="14"/>
                </a:cubicBezTo>
                <a:cubicBezTo>
                  <a:pt x="727" y="16"/>
                  <a:pt x="729" y="28"/>
                  <a:pt x="742" y="19"/>
                </a:cubicBezTo>
                <a:cubicBezTo>
                  <a:pt x="753" y="96"/>
                  <a:pt x="747" y="187"/>
                  <a:pt x="749" y="28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63D5498-7E50-AF34-7FA1-55A9FABFB3FB}"/>
              </a:ext>
            </a:extLst>
          </p:cNvPr>
          <p:cNvSpPr/>
          <p:nvPr/>
        </p:nvSpPr>
        <p:spPr>
          <a:xfrm>
            <a:off x="874315" y="1192249"/>
            <a:ext cx="2244637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统治国家</a:t>
            </a:r>
          </a:p>
        </p:txBody>
      </p:sp>
      <p:grpSp>
        <p:nvGrpSpPr>
          <p:cNvPr id="18" name="组合 79">
            <a:extLst>
              <a:ext uri="{FF2B5EF4-FFF2-40B4-BE49-F238E27FC236}">
                <a16:creationId xmlns:a16="http://schemas.microsoft.com/office/drawing/2014/main" id="{B19EDDEB-4C6D-BADE-6903-BA7DDB59FC73}"/>
              </a:ext>
            </a:extLst>
          </p:cNvPr>
          <p:cNvGrpSpPr/>
          <p:nvPr/>
        </p:nvGrpSpPr>
        <p:grpSpPr>
          <a:xfrm rot="9151015">
            <a:off x="3474914" y="1091520"/>
            <a:ext cx="906781" cy="468489"/>
            <a:chOff x="4024313" y="3409951"/>
            <a:chExt cx="954881" cy="442913"/>
          </a:xfrm>
          <a:solidFill>
            <a:schemeClr val="accent2"/>
          </a:solidFill>
        </p:grpSpPr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5B2E6347-485B-AAA6-F83E-5CB3E312E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2594" y="3509964"/>
              <a:ext cx="736600" cy="342900"/>
            </a:xfrm>
            <a:custGeom>
              <a:avLst/>
              <a:gdLst>
                <a:gd name="T0" fmla="*/ 188 w 195"/>
                <a:gd name="T1" fmla="*/ 91 h 91"/>
                <a:gd name="T2" fmla="*/ 189 w 195"/>
                <a:gd name="T3" fmla="*/ 91 h 91"/>
                <a:gd name="T4" fmla="*/ 192 w 195"/>
                <a:gd name="T5" fmla="*/ 84 h 91"/>
                <a:gd name="T6" fmla="*/ 95 w 195"/>
                <a:gd name="T7" fmla="*/ 40 h 91"/>
                <a:gd name="T8" fmla="*/ 8 w 195"/>
                <a:gd name="T9" fmla="*/ 2 h 91"/>
                <a:gd name="T10" fmla="*/ 3 w 195"/>
                <a:gd name="T11" fmla="*/ 9 h 91"/>
                <a:gd name="T12" fmla="*/ 90 w 195"/>
                <a:gd name="T13" fmla="*/ 46 h 91"/>
                <a:gd name="T14" fmla="*/ 188 w 195"/>
                <a:gd name="T15" fmla="*/ 91 h 91"/>
                <a:gd name="T16" fmla="*/ 191 w 195"/>
                <a:gd name="T17" fmla="*/ 84 h 91"/>
                <a:gd name="T18" fmla="*/ 189 w 195"/>
                <a:gd name="T19" fmla="*/ 84 h 91"/>
                <a:gd name="T20" fmla="*/ 188 w 195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5" h="91">
                  <a:moveTo>
                    <a:pt x="188" y="91"/>
                  </a:moveTo>
                  <a:cubicBezTo>
                    <a:pt x="188" y="91"/>
                    <a:pt x="189" y="91"/>
                    <a:pt x="189" y="91"/>
                  </a:cubicBezTo>
                  <a:cubicBezTo>
                    <a:pt x="192" y="91"/>
                    <a:pt x="195" y="86"/>
                    <a:pt x="192" y="84"/>
                  </a:cubicBezTo>
                  <a:cubicBezTo>
                    <a:pt x="160" y="69"/>
                    <a:pt x="127" y="55"/>
                    <a:pt x="95" y="40"/>
                  </a:cubicBezTo>
                  <a:cubicBezTo>
                    <a:pt x="67" y="26"/>
                    <a:pt x="34" y="19"/>
                    <a:pt x="8" y="2"/>
                  </a:cubicBezTo>
                  <a:cubicBezTo>
                    <a:pt x="5" y="0"/>
                    <a:pt x="0" y="6"/>
                    <a:pt x="3" y="9"/>
                  </a:cubicBezTo>
                  <a:cubicBezTo>
                    <a:pt x="30" y="26"/>
                    <a:pt x="62" y="32"/>
                    <a:pt x="90" y="46"/>
                  </a:cubicBezTo>
                  <a:cubicBezTo>
                    <a:pt x="122" y="62"/>
                    <a:pt x="155" y="76"/>
                    <a:pt x="188" y="91"/>
                  </a:cubicBezTo>
                  <a:cubicBezTo>
                    <a:pt x="189" y="89"/>
                    <a:pt x="190" y="86"/>
                    <a:pt x="191" y="84"/>
                  </a:cubicBezTo>
                  <a:cubicBezTo>
                    <a:pt x="190" y="84"/>
                    <a:pt x="190" y="84"/>
                    <a:pt x="189" y="84"/>
                  </a:cubicBezTo>
                  <a:cubicBezTo>
                    <a:pt x="186" y="84"/>
                    <a:pt x="183" y="91"/>
                    <a:pt x="188" y="91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DD943EEC-0619-0622-CD2B-ADD58C8D1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13" y="3409951"/>
              <a:ext cx="255588" cy="136525"/>
            </a:xfrm>
            <a:custGeom>
              <a:avLst/>
              <a:gdLst>
                <a:gd name="T0" fmla="*/ 64 w 68"/>
                <a:gd name="T1" fmla="*/ 27 h 36"/>
                <a:gd name="T2" fmla="*/ 7 w 68"/>
                <a:gd name="T3" fmla="*/ 2 h 36"/>
                <a:gd name="T4" fmla="*/ 3 w 68"/>
                <a:gd name="T5" fmla="*/ 9 h 36"/>
                <a:gd name="T6" fmla="*/ 28 w 68"/>
                <a:gd name="T7" fmla="*/ 33 h 36"/>
                <a:gd name="T8" fmla="*/ 35 w 68"/>
                <a:gd name="T9" fmla="*/ 28 h 36"/>
                <a:gd name="T10" fmla="*/ 7 w 68"/>
                <a:gd name="T11" fmla="*/ 4 h 36"/>
                <a:gd name="T12" fmla="*/ 3 w 68"/>
                <a:gd name="T13" fmla="*/ 11 h 36"/>
                <a:gd name="T14" fmla="*/ 26 w 68"/>
                <a:gd name="T15" fmla="*/ 17 h 36"/>
                <a:gd name="T16" fmla="*/ 52 w 68"/>
                <a:gd name="T17" fmla="*/ 17 h 36"/>
                <a:gd name="T18" fmla="*/ 53 w 68"/>
                <a:gd name="T19" fmla="*/ 9 h 36"/>
                <a:gd name="T20" fmla="*/ 31 w 68"/>
                <a:gd name="T21" fmla="*/ 9 h 36"/>
                <a:gd name="T22" fmla="*/ 7 w 68"/>
                <a:gd name="T23" fmla="*/ 4 h 36"/>
                <a:gd name="T24" fmla="*/ 3 w 68"/>
                <a:gd name="T25" fmla="*/ 11 h 36"/>
                <a:gd name="T26" fmla="*/ 29 w 68"/>
                <a:gd name="T27" fmla="*/ 33 h 36"/>
                <a:gd name="T28" fmla="*/ 35 w 68"/>
                <a:gd name="T29" fmla="*/ 29 h 36"/>
                <a:gd name="T30" fmla="*/ 7 w 68"/>
                <a:gd name="T31" fmla="*/ 1 h 36"/>
                <a:gd name="T32" fmla="*/ 3 w 68"/>
                <a:gd name="T33" fmla="*/ 8 h 36"/>
                <a:gd name="T34" fmla="*/ 59 w 68"/>
                <a:gd name="T35" fmla="*/ 34 h 36"/>
                <a:gd name="T36" fmla="*/ 64 w 68"/>
                <a:gd name="T37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36">
                  <a:moveTo>
                    <a:pt x="64" y="27"/>
                  </a:moveTo>
                  <a:cubicBezTo>
                    <a:pt x="45" y="18"/>
                    <a:pt x="26" y="11"/>
                    <a:pt x="7" y="2"/>
                  </a:cubicBezTo>
                  <a:cubicBezTo>
                    <a:pt x="6" y="4"/>
                    <a:pt x="5" y="6"/>
                    <a:pt x="3" y="9"/>
                  </a:cubicBezTo>
                  <a:cubicBezTo>
                    <a:pt x="12" y="12"/>
                    <a:pt x="26" y="23"/>
                    <a:pt x="28" y="33"/>
                  </a:cubicBezTo>
                  <a:cubicBezTo>
                    <a:pt x="30" y="31"/>
                    <a:pt x="32" y="29"/>
                    <a:pt x="35" y="28"/>
                  </a:cubicBezTo>
                  <a:cubicBezTo>
                    <a:pt x="26" y="19"/>
                    <a:pt x="17" y="12"/>
                    <a:pt x="7" y="4"/>
                  </a:cubicBezTo>
                  <a:cubicBezTo>
                    <a:pt x="6" y="6"/>
                    <a:pt x="5" y="9"/>
                    <a:pt x="3" y="11"/>
                  </a:cubicBezTo>
                  <a:cubicBezTo>
                    <a:pt x="11" y="12"/>
                    <a:pt x="18" y="16"/>
                    <a:pt x="26" y="17"/>
                  </a:cubicBezTo>
                  <a:cubicBezTo>
                    <a:pt x="34" y="18"/>
                    <a:pt x="43" y="17"/>
                    <a:pt x="52" y="17"/>
                  </a:cubicBezTo>
                  <a:cubicBezTo>
                    <a:pt x="55" y="17"/>
                    <a:pt x="58" y="9"/>
                    <a:pt x="53" y="9"/>
                  </a:cubicBezTo>
                  <a:cubicBezTo>
                    <a:pt x="46" y="9"/>
                    <a:pt x="39" y="9"/>
                    <a:pt x="31" y="9"/>
                  </a:cubicBezTo>
                  <a:cubicBezTo>
                    <a:pt x="23" y="9"/>
                    <a:pt x="15" y="5"/>
                    <a:pt x="7" y="4"/>
                  </a:cubicBezTo>
                  <a:cubicBezTo>
                    <a:pt x="3" y="3"/>
                    <a:pt x="0" y="8"/>
                    <a:pt x="3" y="11"/>
                  </a:cubicBezTo>
                  <a:cubicBezTo>
                    <a:pt x="12" y="18"/>
                    <a:pt x="21" y="25"/>
                    <a:pt x="29" y="33"/>
                  </a:cubicBezTo>
                  <a:cubicBezTo>
                    <a:pt x="31" y="36"/>
                    <a:pt x="36" y="32"/>
                    <a:pt x="35" y="29"/>
                  </a:cubicBezTo>
                  <a:cubicBezTo>
                    <a:pt x="32" y="17"/>
                    <a:pt x="17" y="6"/>
                    <a:pt x="7" y="1"/>
                  </a:cubicBezTo>
                  <a:cubicBezTo>
                    <a:pt x="3" y="0"/>
                    <a:pt x="0" y="7"/>
                    <a:pt x="3" y="8"/>
                  </a:cubicBezTo>
                  <a:cubicBezTo>
                    <a:pt x="21" y="17"/>
                    <a:pt x="41" y="25"/>
                    <a:pt x="59" y="34"/>
                  </a:cubicBezTo>
                  <a:cubicBezTo>
                    <a:pt x="63" y="36"/>
                    <a:pt x="68" y="29"/>
                    <a:pt x="64" y="27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1" name="Freeform 14">
            <a:extLst>
              <a:ext uri="{FF2B5EF4-FFF2-40B4-BE49-F238E27FC236}">
                <a16:creationId xmlns:a16="http://schemas.microsoft.com/office/drawing/2014/main" id="{D7C81993-365C-FDD5-F577-2FDC8ABA3B91}"/>
              </a:ext>
            </a:extLst>
          </p:cNvPr>
          <p:cNvSpPr>
            <a:spLocks noEditPoints="1"/>
          </p:cNvSpPr>
          <p:nvPr/>
        </p:nvSpPr>
        <p:spPr bwMode="auto">
          <a:xfrm>
            <a:off x="5044725" y="1102780"/>
            <a:ext cx="2019820" cy="591353"/>
          </a:xfrm>
          <a:custGeom>
            <a:avLst/>
            <a:gdLst>
              <a:gd name="T0" fmla="*/ 717 w 767"/>
              <a:gd name="T1" fmla="*/ 0 h 329"/>
              <a:gd name="T2" fmla="*/ 560 w 767"/>
              <a:gd name="T3" fmla="*/ 17 h 329"/>
              <a:gd name="T4" fmla="*/ 501 w 767"/>
              <a:gd name="T5" fmla="*/ 14 h 329"/>
              <a:gd name="T6" fmla="*/ 465 w 767"/>
              <a:gd name="T7" fmla="*/ 21 h 329"/>
              <a:gd name="T8" fmla="*/ 433 w 767"/>
              <a:gd name="T9" fmla="*/ 17 h 329"/>
              <a:gd name="T10" fmla="*/ 381 w 767"/>
              <a:gd name="T11" fmla="*/ 24 h 329"/>
              <a:gd name="T12" fmla="*/ 235 w 767"/>
              <a:gd name="T13" fmla="*/ 21 h 329"/>
              <a:gd name="T14" fmla="*/ 212 w 767"/>
              <a:gd name="T15" fmla="*/ 24 h 329"/>
              <a:gd name="T16" fmla="*/ 178 w 767"/>
              <a:gd name="T17" fmla="*/ 21 h 329"/>
              <a:gd name="T18" fmla="*/ 127 w 767"/>
              <a:gd name="T19" fmla="*/ 21 h 329"/>
              <a:gd name="T20" fmla="*/ 19 w 767"/>
              <a:gd name="T21" fmla="*/ 26 h 329"/>
              <a:gd name="T22" fmla="*/ 0 w 767"/>
              <a:gd name="T23" fmla="*/ 41 h 329"/>
              <a:gd name="T24" fmla="*/ 7 w 767"/>
              <a:gd name="T25" fmla="*/ 325 h 329"/>
              <a:gd name="T26" fmla="*/ 95 w 767"/>
              <a:gd name="T27" fmla="*/ 320 h 329"/>
              <a:gd name="T28" fmla="*/ 195 w 767"/>
              <a:gd name="T29" fmla="*/ 323 h 329"/>
              <a:gd name="T30" fmla="*/ 212 w 767"/>
              <a:gd name="T31" fmla="*/ 320 h 329"/>
              <a:gd name="T32" fmla="*/ 220 w 767"/>
              <a:gd name="T33" fmla="*/ 325 h 329"/>
              <a:gd name="T34" fmla="*/ 254 w 767"/>
              <a:gd name="T35" fmla="*/ 323 h 329"/>
              <a:gd name="T36" fmla="*/ 294 w 767"/>
              <a:gd name="T37" fmla="*/ 328 h 329"/>
              <a:gd name="T38" fmla="*/ 455 w 767"/>
              <a:gd name="T39" fmla="*/ 316 h 329"/>
              <a:gd name="T40" fmla="*/ 727 w 767"/>
              <a:gd name="T41" fmla="*/ 298 h 329"/>
              <a:gd name="T42" fmla="*/ 767 w 767"/>
              <a:gd name="T43" fmla="*/ 291 h 329"/>
              <a:gd name="T44" fmla="*/ 757 w 767"/>
              <a:gd name="T45" fmla="*/ 11 h 329"/>
              <a:gd name="T46" fmla="*/ 717 w 767"/>
              <a:gd name="T47" fmla="*/ 0 h 329"/>
              <a:gd name="T48" fmla="*/ 749 w 767"/>
              <a:gd name="T49" fmla="*/ 289 h 329"/>
              <a:gd name="T50" fmla="*/ 411 w 767"/>
              <a:gd name="T51" fmla="*/ 308 h 329"/>
              <a:gd name="T52" fmla="*/ 352 w 767"/>
              <a:gd name="T53" fmla="*/ 315 h 329"/>
              <a:gd name="T54" fmla="*/ 27 w 767"/>
              <a:gd name="T55" fmla="*/ 308 h 329"/>
              <a:gd name="T56" fmla="*/ 16 w 767"/>
              <a:gd name="T57" fmla="*/ 39 h 329"/>
              <a:gd name="T58" fmla="*/ 43 w 767"/>
              <a:gd name="T59" fmla="*/ 41 h 329"/>
              <a:gd name="T60" fmla="*/ 51 w 767"/>
              <a:gd name="T61" fmla="*/ 36 h 329"/>
              <a:gd name="T62" fmla="*/ 78 w 767"/>
              <a:gd name="T63" fmla="*/ 38 h 329"/>
              <a:gd name="T64" fmla="*/ 122 w 767"/>
              <a:gd name="T65" fmla="*/ 33 h 329"/>
              <a:gd name="T66" fmla="*/ 141 w 767"/>
              <a:gd name="T67" fmla="*/ 38 h 329"/>
              <a:gd name="T68" fmla="*/ 171 w 767"/>
              <a:gd name="T69" fmla="*/ 33 h 329"/>
              <a:gd name="T70" fmla="*/ 264 w 767"/>
              <a:gd name="T71" fmla="*/ 34 h 329"/>
              <a:gd name="T72" fmla="*/ 289 w 767"/>
              <a:gd name="T73" fmla="*/ 31 h 329"/>
              <a:gd name="T74" fmla="*/ 315 w 767"/>
              <a:gd name="T75" fmla="*/ 36 h 329"/>
              <a:gd name="T76" fmla="*/ 430 w 767"/>
              <a:gd name="T77" fmla="*/ 27 h 329"/>
              <a:gd name="T78" fmla="*/ 474 w 767"/>
              <a:gd name="T79" fmla="*/ 29 h 329"/>
              <a:gd name="T80" fmla="*/ 619 w 767"/>
              <a:gd name="T81" fmla="*/ 21 h 329"/>
              <a:gd name="T82" fmla="*/ 658 w 767"/>
              <a:gd name="T83" fmla="*/ 14 h 329"/>
              <a:gd name="T84" fmla="*/ 717 w 767"/>
              <a:gd name="T85" fmla="*/ 14 h 329"/>
              <a:gd name="T86" fmla="*/ 742 w 767"/>
              <a:gd name="T87" fmla="*/ 19 h 329"/>
              <a:gd name="T88" fmla="*/ 749 w 767"/>
              <a:gd name="T89" fmla="*/ 289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767" h="329">
                <a:moveTo>
                  <a:pt x="717" y="0"/>
                </a:moveTo>
                <a:cubicBezTo>
                  <a:pt x="665" y="1"/>
                  <a:pt x="611" y="12"/>
                  <a:pt x="560" y="17"/>
                </a:cubicBezTo>
                <a:cubicBezTo>
                  <a:pt x="539" y="19"/>
                  <a:pt x="520" y="14"/>
                  <a:pt x="501" y="14"/>
                </a:cubicBezTo>
                <a:cubicBezTo>
                  <a:pt x="489" y="14"/>
                  <a:pt x="477" y="20"/>
                  <a:pt x="465" y="21"/>
                </a:cubicBezTo>
                <a:cubicBezTo>
                  <a:pt x="454" y="21"/>
                  <a:pt x="444" y="17"/>
                  <a:pt x="433" y="17"/>
                </a:cubicBezTo>
                <a:cubicBezTo>
                  <a:pt x="415" y="18"/>
                  <a:pt x="398" y="23"/>
                  <a:pt x="381" y="24"/>
                </a:cubicBezTo>
                <a:cubicBezTo>
                  <a:pt x="330" y="27"/>
                  <a:pt x="279" y="19"/>
                  <a:pt x="235" y="21"/>
                </a:cubicBezTo>
                <a:cubicBezTo>
                  <a:pt x="228" y="21"/>
                  <a:pt x="219" y="24"/>
                  <a:pt x="212" y="24"/>
                </a:cubicBezTo>
                <a:cubicBezTo>
                  <a:pt x="199" y="25"/>
                  <a:pt x="188" y="20"/>
                  <a:pt x="178" y="21"/>
                </a:cubicBezTo>
                <a:cubicBezTo>
                  <a:pt x="160" y="21"/>
                  <a:pt x="142" y="33"/>
                  <a:pt x="127" y="21"/>
                </a:cubicBezTo>
                <a:cubicBezTo>
                  <a:pt x="100" y="35"/>
                  <a:pt x="44" y="15"/>
                  <a:pt x="19" y="26"/>
                </a:cubicBezTo>
                <a:cubicBezTo>
                  <a:pt x="9" y="30"/>
                  <a:pt x="10" y="40"/>
                  <a:pt x="0" y="41"/>
                </a:cubicBezTo>
                <a:cubicBezTo>
                  <a:pt x="6" y="139"/>
                  <a:pt x="14" y="232"/>
                  <a:pt x="7" y="325"/>
                </a:cubicBezTo>
                <a:cubicBezTo>
                  <a:pt x="37" y="320"/>
                  <a:pt x="63" y="320"/>
                  <a:pt x="95" y="320"/>
                </a:cubicBezTo>
                <a:cubicBezTo>
                  <a:pt x="128" y="319"/>
                  <a:pt x="161" y="324"/>
                  <a:pt x="195" y="323"/>
                </a:cubicBezTo>
                <a:cubicBezTo>
                  <a:pt x="200" y="323"/>
                  <a:pt x="206" y="320"/>
                  <a:pt x="212" y="320"/>
                </a:cubicBezTo>
                <a:cubicBezTo>
                  <a:pt x="214" y="320"/>
                  <a:pt x="216" y="324"/>
                  <a:pt x="220" y="325"/>
                </a:cubicBezTo>
                <a:cubicBezTo>
                  <a:pt x="230" y="326"/>
                  <a:pt x="243" y="323"/>
                  <a:pt x="254" y="323"/>
                </a:cubicBezTo>
                <a:cubicBezTo>
                  <a:pt x="268" y="324"/>
                  <a:pt x="281" y="329"/>
                  <a:pt x="294" y="328"/>
                </a:cubicBezTo>
                <a:cubicBezTo>
                  <a:pt x="345" y="327"/>
                  <a:pt x="411" y="320"/>
                  <a:pt x="455" y="316"/>
                </a:cubicBezTo>
                <a:cubicBezTo>
                  <a:pt x="546" y="308"/>
                  <a:pt x="634" y="306"/>
                  <a:pt x="727" y="298"/>
                </a:cubicBezTo>
                <a:cubicBezTo>
                  <a:pt x="743" y="305"/>
                  <a:pt x="754" y="298"/>
                  <a:pt x="767" y="291"/>
                </a:cubicBezTo>
                <a:cubicBezTo>
                  <a:pt x="758" y="187"/>
                  <a:pt x="763" y="113"/>
                  <a:pt x="757" y="11"/>
                </a:cubicBezTo>
                <a:cubicBezTo>
                  <a:pt x="744" y="4"/>
                  <a:pt x="735" y="0"/>
                  <a:pt x="717" y="0"/>
                </a:cubicBezTo>
                <a:close/>
                <a:moveTo>
                  <a:pt x="749" y="289"/>
                </a:moveTo>
                <a:cubicBezTo>
                  <a:pt x="639" y="288"/>
                  <a:pt x="527" y="305"/>
                  <a:pt x="411" y="308"/>
                </a:cubicBezTo>
                <a:cubicBezTo>
                  <a:pt x="392" y="308"/>
                  <a:pt x="371" y="314"/>
                  <a:pt x="352" y="315"/>
                </a:cubicBezTo>
                <a:cubicBezTo>
                  <a:pt x="248" y="317"/>
                  <a:pt x="138" y="307"/>
                  <a:pt x="27" y="308"/>
                </a:cubicBezTo>
                <a:cubicBezTo>
                  <a:pt x="25" y="219"/>
                  <a:pt x="17" y="136"/>
                  <a:pt x="16" y="39"/>
                </a:cubicBezTo>
                <a:cubicBezTo>
                  <a:pt x="24" y="36"/>
                  <a:pt x="33" y="42"/>
                  <a:pt x="43" y="41"/>
                </a:cubicBezTo>
                <a:cubicBezTo>
                  <a:pt x="46" y="41"/>
                  <a:pt x="48" y="37"/>
                  <a:pt x="51" y="36"/>
                </a:cubicBezTo>
                <a:cubicBezTo>
                  <a:pt x="56" y="35"/>
                  <a:pt x="69" y="38"/>
                  <a:pt x="78" y="38"/>
                </a:cubicBezTo>
                <a:cubicBezTo>
                  <a:pt x="95" y="37"/>
                  <a:pt x="112" y="32"/>
                  <a:pt x="122" y="33"/>
                </a:cubicBezTo>
                <a:cubicBezTo>
                  <a:pt x="128" y="33"/>
                  <a:pt x="134" y="37"/>
                  <a:pt x="141" y="38"/>
                </a:cubicBezTo>
                <a:cubicBezTo>
                  <a:pt x="151" y="38"/>
                  <a:pt x="160" y="33"/>
                  <a:pt x="171" y="33"/>
                </a:cubicBezTo>
                <a:cubicBezTo>
                  <a:pt x="201" y="32"/>
                  <a:pt x="233" y="34"/>
                  <a:pt x="264" y="34"/>
                </a:cubicBezTo>
                <a:cubicBezTo>
                  <a:pt x="272" y="34"/>
                  <a:pt x="281" y="30"/>
                  <a:pt x="289" y="31"/>
                </a:cubicBezTo>
                <a:cubicBezTo>
                  <a:pt x="297" y="31"/>
                  <a:pt x="306" y="35"/>
                  <a:pt x="315" y="36"/>
                </a:cubicBezTo>
                <a:cubicBezTo>
                  <a:pt x="350" y="39"/>
                  <a:pt x="391" y="29"/>
                  <a:pt x="430" y="27"/>
                </a:cubicBezTo>
                <a:cubicBezTo>
                  <a:pt x="445" y="27"/>
                  <a:pt x="459" y="30"/>
                  <a:pt x="474" y="29"/>
                </a:cubicBezTo>
                <a:cubicBezTo>
                  <a:pt x="522" y="26"/>
                  <a:pt x="565" y="26"/>
                  <a:pt x="619" y="21"/>
                </a:cubicBezTo>
                <a:cubicBezTo>
                  <a:pt x="632" y="19"/>
                  <a:pt x="645" y="14"/>
                  <a:pt x="658" y="14"/>
                </a:cubicBezTo>
                <a:cubicBezTo>
                  <a:pt x="673" y="13"/>
                  <a:pt x="703" y="11"/>
                  <a:pt x="717" y="14"/>
                </a:cubicBezTo>
                <a:cubicBezTo>
                  <a:pt x="727" y="16"/>
                  <a:pt x="729" y="28"/>
                  <a:pt x="742" y="19"/>
                </a:cubicBezTo>
                <a:cubicBezTo>
                  <a:pt x="753" y="96"/>
                  <a:pt x="747" y="187"/>
                  <a:pt x="749" y="28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13ACEA5-EED4-E5F8-0665-7D8398C03C9C}"/>
              </a:ext>
            </a:extLst>
          </p:cNvPr>
          <p:cNvSpPr/>
          <p:nvPr/>
        </p:nvSpPr>
        <p:spPr>
          <a:xfrm>
            <a:off x="4932317" y="1234808"/>
            <a:ext cx="2244637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稀缺社会资源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2FC7E02-5C24-D436-A02A-4033F01B77D3}"/>
              </a:ext>
            </a:extLst>
          </p:cNvPr>
          <p:cNvSpPr txBox="1"/>
          <p:nvPr/>
        </p:nvSpPr>
        <p:spPr>
          <a:xfrm>
            <a:off x="1600589" y="761030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帝王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D72B024-1F72-330D-2F14-F34B5CD49687}"/>
              </a:ext>
            </a:extLst>
          </p:cNvPr>
          <p:cNvSpPr txBox="1"/>
          <p:nvPr/>
        </p:nvSpPr>
        <p:spPr>
          <a:xfrm>
            <a:off x="5580112" y="736245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百姓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05B0FC6-5802-1585-5C52-11A7EBDC75D4}"/>
              </a:ext>
            </a:extLst>
          </p:cNvPr>
          <p:cNvSpPr txBox="1"/>
          <p:nvPr/>
        </p:nvSpPr>
        <p:spPr>
          <a:xfrm>
            <a:off x="3563889" y="947589"/>
            <a:ext cx="70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分配</a:t>
            </a:r>
          </a:p>
        </p:txBody>
      </p:sp>
      <p:grpSp>
        <p:nvGrpSpPr>
          <p:cNvPr id="23" name="组合 79">
            <a:extLst>
              <a:ext uri="{FF2B5EF4-FFF2-40B4-BE49-F238E27FC236}">
                <a16:creationId xmlns:a16="http://schemas.microsoft.com/office/drawing/2014/main" id="{22B3E6F2-F52D-3990-EC44-7B7E9EE19924}"/>
              </a:ext>
            </a:extLst>
          </p:cNvPr>
          <p:cNvGrpSpPr/>
          <p:nvPr/>
        </p:nvGrpSpPr>
        <p:grpSpPr>
          <a:xfrm rot="19935891">
            <a:off x="3474925" y="1245037"/>
            <a:ext cx="906781" cy="468489"/>
            <a:chOff x="4024313" y="3409951"/>
            <a:chExt cx="954881" cy="442913"/>
          </a:xfrm>
          <a:solidFill>
            <a:schemeClr val="accent2"/>
          </a:solidFill>
        </p:grpSpPr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4FD726DC-0507-7241-1213-9371F095F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2594" y="3509964"/>
              <a:ext cx="736600" cy="342900"/>
            </a:xfrm>
            <a:custGeom>
              <a:avLst/>
              <a:gdLst>
                <a:gd name="T0" fmla="*/ 188 w 195"/>
                <a:gd name="T1" fmla="*/ 91 h 91"/>
                <a:gd name="T2" fmla="*/ 189 w 195"/>
                <a:gd name="T3" fmla="*/ 91 h 91"/>
                <a:gd name="T4" fmla="*/ 192 w 195"/>
                <a:gd name="T5" fmla="*/ 84 h 91"/>
                <a:gd name="T6" fmla="*/ 95 w 195"/>
                <a:gd name="T7" fmla="*/ 40 h 91"/>
                <a:gd name="T8" fmla="*/ 8 w 195"/>
                <a:gd name="T9" fmla="*/ 2 h 91"/>
                <a:gd name="T10" fmla="*/ 3 w 195"/>
                <a:gd name="T11" fmla="*/ 9 h 91"/>
                <a:gd name="T12" fmla="*/ 90 w 195"/>
                <a:gd name="T13" fmla="*/ 46 h 91"/>
                <a:gd name="T14" fmla="*/ 188 w 195"/>
                <a:gd name="T15" fmla="*/ 91 h 91"/>
                <a:gd name="T16" fmla="*/ 191 w 195"/>
                <a:gd name="T17" fmla="*/ 84 h 91"/>
                <a:gd name="T18" fmla="*/ 189 w 195"/>
                <a:gd name="T19" fmla="*/ 84 h 91"/>
                <a:gd name="T20" fmla="*/ 188 w 195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5" h="91">
                  <a:moveTo>
                    <a:pt x="188" y="91"/>
                  </a:moveTo>
                  <a:cubicBezTo>
                    <a:pt x="188" y="91"/>
                    <a:pt x="189" y="91"/>
                    <a:pt x="189" y="91"/>
                  </a:cubicBezTo>
                  <a:cubicBezTo>
                    <a:pt x="192" y="91"/>
                    <a:pt x="195" y="86"/>
                    <a:pt x="192" y="84"/>
                  </a:cubicBezTo>
                  <a:cubicBezTo>
                    <a:pt x="160" y="69"/>
                    <a:pt x="127" y="55"/>
                    <a:pt x="95" y="40"/>
                  </a:cubicBezTo>
                  <a:cubicBezTo>
                    <a:pt x="67" y="26"/>
                    <a:pt x="34" y="19"/>
                    <a:pt x="8" y="2"/>
                  </a:cubicBezTo>
                  <a:cubicBezTo>
                    <a:pt x="5" y="0"/>
                    <a:pt x="0" y="6"/>
                    <a:pt x="3" y="9"/>
                  </a:cubicBezTo>
                  <a:cubicBezTo>
                    <a:pt x="30" y="26"/>
                    <a:pt x="62" y="32"/>
                    <a:pt x="90" y="46"/>
                  </a:cubicBezTo>
                  <a:cubicBezTo>
                    <a:pt x="122" y="62"/>
                    <a:pt x="155" y="76"/>
                    <a:pt x="188" y="91"/>
                  </a:cubicBezTo>
                  <a:cubicBezTo>
                    <a:pt x="189" y="89"/>
                    <a:pt x="190" y="86"/>
                    <a:pt x="191" y="84"/>
                  </a:cubicBezTo>
                  <a:cubicBezTo>
                    <a:pt x="190" y="84"/>
                    <a:pt x="190" y="84"/>
                    <a:pt x="189" y="84"/>
                  </a:cubicBezTo>
                  <a:cubicBezTo>
                    <a:pt x="186" y="84"/>
                    <a:pt x="183" y="91"/>
                    <a:pt x="188" y="91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DB152025-A781-47C3-6AD1-8BC2C9A7D7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13" y="3409951"/>
              <a:ext cx="255588" cy="136525"/>
            </a:xfrm>
            <a:custGeom>
              <a:avLst/>
              <a:gdLst>
                <a:gd name="T0" fmla="*/ 64 w 68"/>
                <a:gd name="T1" fmla="*/ 27 h 36"/>
                <a:gd name="T2" fmla="*/ 7 w 68"/>
                <a:gd name="T3" fmla="*/ 2 h 36"/>
                <a:gd name="T4" fmla="*/ 3 w 68"/>
                <a:gd name="T5" fmla="*/ 9 h 36"/>
                <a:gd name="T6" fmla="*/ 28 w 68"/>
                <a:gd name="T7" fmla="*/ 33 h 36"/>
                <a:gd name="T8" fmla="*/ 35 w 68"/>
                <a:gd name="T9" fmla="*/ 28 h 36"/>
                <a:gd name="T10" fmla="*/ 7 w 68"/>
                <a:gd name="T11" fmla="*/ 4 h 36"/>
                <a:gd name="T12" fmla="*/ 3 w 68"/>
                <a:gd name="T13" fmla="*/ 11 h 36"/>
                <a:gd name="T14" fmla="*/ 26 w 68"/>
                <a:gd name="T15" fmla="*/ 17 h 36"/>
                <a:gd name="T16" fmla="*/ 52 w 68"/>
                <a:gd name="T17" fmla="*/ 17 h 36"/>
                <a:gd name="T18" fmla="*/ 53 w 68"/>
                <a:gd name="T19" fmla="*/ 9 h 36"/>
                <a:gd name="T20" fmla="*/ 31 w 68"/>
                <a:gd name="T21" fmla="*/ 9 h 36"/>
                <a:gd name="T22" fmla="*/ 7 w 68"/>
                <a:gd name="T23" fmla="*/ 4 h 36"/>
                <a:gd name="T24" fmla="*/ 3 w 68"/>
                <a:gd name="T25" fmla="*/ 11 h 36"/>
                <a:gd name="T26" fmla="*/ 29 w 68"/>
                <a:gd name="T27" fmla="*/ 33 h 36"/>
                <a:gd name="T28" fmla="*/ 35 w 68"/>
                <a:gd name="T29" fmla="*/ 29 h 36"/>
                <a:gd name="T30" fmla="*/ 7 w 68"/>
                <a:gd name="T31" fmla="*/ 1 h 36"/>
                <a:gd name="T32" fmla="*/ 3 w 68"/>
                <a:gd name="T33" fmla="*/ 8 h 36"/>
                <a:gd name="T34" fmla="*/ 59 w 68"/>
                <a:gd name="T35" fmla="*/ 34 h 36"/>
                <a:gd name="T36" fmla="*/ 64 w 68"/>
                <a:gd name="T37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36">
                  <a:moveTo>
                    <a:pt x="64" y="27"/>
                  </a:moveTo>
                  <a:cubicBezTo>
                    <a:pt x="45" y="18"/>
                    <a:pt x="26" y="11"/>
                    <a:pt x="7" y="2"/>
                  </a:cubicBezTo>
                  <a:cubicBezTo>
                    <a:pt x="6" y="4"/>
                    <a:pt x="5" y="6"/>
                    <a:pt x="3" y="9"/>
                  </a:cubicBezTo>
                  <a:cubicBezTo>
                    <a:pt x="12" y="12"/>
                    <a:pt x="26" y="23"/>
                    <a:pt x="28" y="33"/>
                  </a:cubicBezTo>
                  <a:cubicBezTo>
                    <a:pt x="30" y="31"/>
                    <a:pt x="32" y="29"/>
                    <a:pt x="35" y="28"/>
                  </a:cubicBezTo>
                  <a:cubicBezTo>
                    <a:pt x="26" y="19"/>
                    <a:pt x="17" y="12"/>
                    <a:pt x="7" y="4"/>
                  </a:cubicBezTo>
                  <a:cubicBezTo>
                    <a:pt x="6" y="6"/>
                    <a:pt x="5" y="9"/>
                    <a:pt x="3" y="11"/>
                  </a:cubicBezTo>
                  <a:cubicBezTo>
                    <a:pt x="11" y="12"/>
                    <a:pt x="18" y="16"/>
                    <a:pt x="26" y="17"/>
                  </a:cubicBezTo>
                  <a:cubicBezTo>
                    <a:pt x="34" y="18"/>
                    <a:pt x="43" y="17"/>
                    <a:pt x="52" y="17"/>
                  </a:cubicBezTo>
                  <a:cubicBezTo>
                    <a:pt x="55" y="17"/>
                    <a:pt x="58" y="9"/>
                    <a:pt x="53" y="9"/>
                  </a:cubicBezTo>
                  <a:cubicBezTo>
                    <a:pt x="46" y="9"/>
                    <a:pt x="39" y="9"/>
                    <a:pt x="31" y="9"/>
                  </a:cubicBezTo>
                  <a:cubicBezTo>
                    <a:pt x="23" y="9"/>
                    <a:pt x="15" y="5"/>
                    <a:pt x="7" y="4"/>
                  </a:cubicBezTo>
                  <a:cubicBezTo>
                    <a:pt x="3" y="3"/>
                    <a:pt x="0" y="8"/>
                    <a:pt x="3" y="11"/>
                  </a:cubicBezTo>
                  <a:cubicBezTo>
                    <a:pt x="12" y="18"/>
                    <a:pt x="21" y="25"/>
                    <a:pt x="29" y="33"/>
                  </a:cubicBezTo>
                  <a:cubicBezTo>
                    <a:pt x="31" y="36"/>
                    <a:pt x="36" y="32"/>
                    <a:pt x="35" y="29"/>
                  </a:cubicBezTo>
                  <a:cubicBezTo>
                    <a:pt x="32" y="17"/>
                    <a:pt x="17" y="6"/>
                    <a:pt x="7" y="1"/>
                  </a:cubicBezTo>
                  <a:cubicBezTo>
                    <a:pt x="3" y="0"/>
                    <a:pt x="0" y="7"/>
                    <a:pt x="3" y="8"/>
                  </a:cubicBezTo>
                  <a:cubicBezTo>
                    <a:pt x="21" y="17"/>
                    <a:pt x="41" y="25"/>
                    <a:pt x="59" y="34"/>
                  </a:cubicBezTo>
                  <a:cubicBezTo>
                    <a:pt x="63" y="36"/>
                    <a:pt x="68" y="29"/>
                    <a:pt x="64" y="27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1942766F-8BEE-B52F-B6F0-18920153B793}"/>
              </a:ext>
            </a:extLst>
          </p:cNvPr>
          <p:cNvSpPr txBox="1"/>
          <p:nvPr/>
        </p:nvSpPr>
        <p:spPr>
          <a:xfrm>
            <a:off x="3580503" y="1513657"/>
            <a:ext cx="70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收税</a:t>
            </a:r>
          </a:p>
        </p:txBody>
      </p:sp>
      <p:sp>
        <p:nvSpPr>
          <p:cNvPr id="31" name="椭圆 31">
            <a:extLst>
              <a:ext uri="{FF2B5EF4-FFF2-40B4-BE49-F238E27FC236}">
                <a16:creationId xmlns:a16="http://schemas.microsoft.com/office/drawing/2014/main" id="{512EFCD8-3157-5BD9-DE73-962F3A1C8CBF}"/>
              </a:ext>
            </a:extLst>
          </p:cNvPr>
          <p:cNvSpPr/>
          <p:nvPr/>
        </p:nvSpPr>
        <p:spPr>
          <a:xfrm rot="16200000">
            <a:off x="3426540" y="838510"/>
            <a:ext cx="1029659" cy="1205533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591" y="connsiteY0-592"/>
              </a:cxn>
              <a:cxn ang="0">
                <a:pos x="connsiteX1-593" y="connsiteY1-594"/>
              </a:cxn>
              <a:cxn ang="0">
                <a:pos x="connsiteX2-595" y="connsiteY2-596"/>
              </a:cxn>
              <a:cxn ang="0">
                <a:pos x="connsiteX3-597" y="connsiteY3-598"/>
              </a:cxn>
              <a:cxn ang="0">
                <a:pos x="connsiteX4-599" y="connsiteY4-60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rgbClr val="C00000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500" dirty="0">
              <a:solidFill>
                <a:srgbClr val="605448"/>
              </a:solidFill>
              <a:latin typeface="方正静蕾简体" pitchFamily="2" charset="-122"/>
              <a:ea typeface="方正静蕾简体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3CB3C7-C247-2DEF-9F41-C9283A8C3556}"/>
              </a:ext>
            </a:extLst>
          </p:cNvPr>
          <p:cNvSpPr txBox="1"/>
          <p:nvPr/>
        </p:nvSpPr>
        <p:spPr>
          <a:xfrm>
            <a:off x="4044666" y="2069528"/>
            <a:ext cx="961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核心</a:t>
            </a:r>
          </a:p>
        </p:txBody>
      </p:sp>
      <p:sp>
        <p:nvSpPr>
          <p:cNvPr id="32" name="Freeform 10">
            <a:extLst>
              <a:ext uri="{FF2B5EF4-FFF2-40B4-BE49-F238E27FC236}">
                <a16:creationId xmlns:a16="http://schemas.microsoft.com/office/drawing/2014/main" id="{70D07AF5-6DE6-78D1-B4FF-7F60CCD3E01B}"/>
              </a:ext>
            </a:extLst>
          </p:cNvPr>
          <p:cNvSpPr>
            <a:spLocks/>
          </p:cNvSpPr>
          <p:nvPr/>
        </p:nvSpPr>
        <p:spPr bwMode="auto">
          <a:xfrm rot="1959075">
            <a:off x="3844488" y="2077775"/>
            <a:ext cx="296369" cy="450410"/>
          </a:xfrm>
          <a:custGeom>
            <a:avLst/>
            <a:gdLst>
              <a:gd name="T0" fmla="*/ 237 w 243"/>
              <a:gd name="T1" fmla="*/ 337 h 343"/>
              <a:gd name="T2" fmla="*/ 225 w 243"/>
              <a:gd name="T3" fmla="*/ 316 h 343"/>
              <a:gd name="T4" fmla="*/ 198 w 243"/>
              <a:gd name="T5" fmla="*/ 281 h 343"/>
              <a:gd name="T6" fmla="*/ 167 w 243"/>
              <a:gd name="T7" fmla="*/ 243 h 343"/>
              <a:gd name="T8" fmla="*/ 150 w 243"/>
              <a:gd name="T9" fmla="*/ 211 h 343"/>
              <a:gd name="T10" fmla="*/ 138 w 243"/>
              <a:gd name="T11" fmla="*/ 199 h 343"/>
              <a:gd name="T12" fmla="*/ 126 w 243"/>
              <a:gd name="T13" fmla="*/ 177 h 343"/>
              <a:gd name="T14" fmla="*/ 92 w 243"/>
              <a:gd name="T15" fmla="*/ 122 h 343"/>
              <a:gd name="T16" fmla="*/ 84 w 243"/>
              <a:gd name="T17" fmla="*/ 116 h 343"/>
              <a:gd name="T18" fmla="*/ 85 w 243"/>
              <a:gd name="T19" fmla="*/ 110 h 343"/>
              <a:gd name="T20" fmla="*/ 75 w 243"/>
              <a:gd name="T21" fmla="*/ 102 h 343"/>
              <a:gd name="T22" fmla="*/ 5 w 243"/>
              <a:gd name="T23" fmla="*/ 0 h 343"/>
              <a:gd name="T24" fmla="*/ 0 w 243"/>
              <a:gd name="T25" fmla="*/ 15 h 343"/>
              <a:gd name="T26" fmla="*/ 31 w 243"/>
              <a:gd name="T27" fmla="*/ 61 h 343"/>
              <a:gd name="T28" fmla="*/ 113 w 243"/>
              <a:gd name="T29" fmla="*/ 172 h 343"/>
              <a:gd name="T30" fmla="*/ 205 w 243"/>
              <a:gd name="T31" fmla="*/ 304 h 343"/>
              <a:gd name="T32" fmla="*/ 227 w 243"/>
              <a:gd name="T33" fmla="*/ 343 h 343"/>
              <a:gd name="T34" fmla="*/ 243 w 243"/>
              <a:gd name="T35" fmla="*/ 343 h 343"/>
              <a:gd name="T36" fmla="*/ 237 w 243"/>
              <a:gd name="T37" fmla="*/ 337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3" h="343">
                <a:moveTo>
                  <a:pt x="237" y="337"/>
                </a:moveTo>
                <a:cubicBezTo>
                  <a:pt x="232" y="331"/>
                  <a:pt x="229" y="323"/>
                  <a:pt x="225" y="316"/>
                </a:cubicBezTo>
                <a:cubicBezTo>
                  <a:pt x="216" y="303"/>
                  <a:pt x="207" y="291"/>
                  <a:pt x="198" y="281"/>
                </a:cubicBezTo>
                <a:cubicBezTo>
                  <a:pt x="187" y="268"/>
                  <a:pt x="176" y="255"/>
                  <a:pt x="167" y="243"/>
                </a:cubicBezTo>
                <a:cubicBezTo>
                  <a:pt x="162" y="236"/>
                  <a:pt x="158" y="221"/>
                  <a:pt x="150" y="211"/>
                </a:cubicBezTo>
                <a:cubicBezTo>
                  <a:pt x="146" y="206"/>
                  <a:pt x="141" y="203"/>
                  <a:pt x="138" y="199"/>
                </a:cubicBezTo>
                <a:cubicBezTo>
                  <a:pt x="133" y="191"/>
                  <a:pt x="130" y="182"/>
                  <a:pt x="126" y="177"/>
                </a:cubicBezTo>
                <a:cubicBezTo>
                  <a:pt x="115" y="159"/>
                  <a:pt x="99" y="136"/>
                  <a:pt x="92" y="122"/>
                </a:cubicBezTo>
                <a:cubicBezTo>
                  <a:pt x="91" y="119"/>
                  <a:pt x="86" y="119"/>
                  <a:pt x="84" y="116"/>
                </a:cubicBezTo>
                <a:cubicBezTo>
                  <a:pt x="83" y="114"/>
                  <a:pt x="86" y="111"/>
                  <a:pt x="85" y="110"/>
                </a:cubicBezTo>
                <a:cubicBezTo>
                  <a:pt x="82" y="106"/>
                  <a:pt x="78" y="106"/>
                  <a:pt x="75" y="102"/>
                </a:cubicBezTo>
                <a:cubicBezTo>
                  <a:pt x="53" y="65"/>
                  <a:pt x="28" y="33"/>
                  <a:pt x="5" y="0"/>
                </a:cubicBezTo>
                <a:cubicBezTo>
                  <a:pt x="5" y="7"/>
                  <a:pt x="2" y="10"/>
                  <a:pt x="0" y="15"/>
                </a:cubicBezTo>
                <a:cubicBezTo>
                  <a:pt x="11" y="30"/>
                  <a:pt x="22" y="45"/>
                  <a:pt x="31" y="61"/>
                </a:cubicBezTo>
                <a:cubicBezTo>
                  <a:pt x="67" y="89"/>
                  <a:pt x="81" y="139"/>
                  <a:pt x="113" y="172"/>
                </a:cubicBezTo>
                <a:cubicBezTo>
                  <a:pt x="140" y="219"/>
                  <a:pt x="166" y="268"/>
                  <a:pt x="205" y="304"/>
                </a:cubicBezTo>
                <a:cubicBezTo>
                  <a:pt x="211" y="319"/>
                  <a:pt x="218" y="332"/>
                  <a:pt x="227" y="343"/>
                </a:cubicBezTo>
                <a:cubicBezTo>
                  <a:pt x="243" y="343"/>
                  <a:pt x="243" y="343"/>
                  <a:pt x="243" y="343"/>
                </a:cubicBezTo>
                <a:cubicBezTo>
                  <a:pt x="241" y="341"/>
                  <a:pt x="239" y="339"/>
                  <a:pt x="237" y="33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1F93867-AA3C-42E7-8ABE-39B70237EFD9}"/>
              </a:ext>
            </a:extLst>
          </p:cNvPr>
          <p:cNvSpPr txBox="1"/>
          <p:nvPr/>
        </p:nvSpPr>
        <p:spPr>
          <a:xfrm>
            <a:off x="3580503" y="3137186"/>
            <a:ext cx="9616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</a:rPr>
              <a:t>户籍制度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5AAB2AD-2631-8FBC-2CAC-E7A0ADC39C56}"/>
              </a:ext>
            </a:extLst>
          </p:cNvPr>
          <p:cNvSpPr txBox="1"/>
          <p:nvPr/>
        </p:nvSpPr>
        <p:spPr>
          <a:xfrm>
            <a:off x="638409" y="2602534"/>
            <a:ext cx="209203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accent1">
                    <a:lumMod val="50000"/>
                  </a:schemeClr>
                </a:solidFill>
              </a:rPr>
              <a:t>王朝建立初期</a:t>
            </a:r>
            <a:endParaRPr lang="en-US" altLang="zh-CN" sz="14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zh-CN" sz="1100" dirty="0"/>
          </a:p>
          <a:p>
            <a:pPr algn="ctr"/>
            <a:r>
              <a:rPr lang="zh-CN" altLang="en-US" sz="2000" b="1" dirty="0"/>
              <a:t>详细调查户籍</a:t>
            </a:r>
          </a:p>
        </p:txBody>
      </p:sp>
      <p:grpSp>
        <p:nvGrpSpPr>
          <p:cNvPr id="35" name="组合 79">
            <a:extLst>
              <a:ext uri="{FF2B5EF4-FFF2-40B4-BE49-F238E27FC236}">
                <a16:creationId xmlns:a16="http://schemas.microsoft.com/office/drawing/2014/main" id="{F72FA4A6-DA8B-84D3-F5DC-8D8B7F83C15F}"/>
              </a:ext>
            </a:extLst>
          </p:cNvPr>
          <p:cNvGrpSpPr/>
          <p:nvPr/>
        </p:nvGrpSpPr>
        <p:grpSpPr>
          <a:xfrm rot="14656616">
            <a:off x="1444007" y="3611023"/>
            <a:ext cx="472766" cy="237066"/>
            <a:chOff x="4024313" y="3409951"/>
            <a:chExt cx="954881" cy="442913"/>
          </a:xfrm>
          <a:solidFill>
            <a:schemeClr val="accent2"/>
          </a:solidFill>
        </p:grpSpPr>
        <p:sp>
          <p:nvSpPr>
            <p:cNvPr id="36" name="Freeform 12">
              <a:extLst>
                <a:ext uri="{FF2B5EF4-FFF2-40B4-BE49-F238E27FC236}">
                  <a16:creationId xmlns:a16="http://schemas.microsoft.com/office/drawing/2014/main" id="{2F04D716-4BCF-FE6E-CDF0-F28538DBF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2594" y="3509964"/>
              <a:ext cx="736600" cy="342900"/>
            </a:xfrm>
            <a:custGeom>
              <a:avLst/>
              <a:gdLst>
                <a:gd name="T0" fmla="*/ 188 w 195"/>
                <a:gd name="T1" fmla="*/ 91 h 91"/>
                <a:gd name="T2" fmla="*/ 189 w 195"/>
                <a:gd name="T3" fmla="*/ 91 h 91"/>
                <a:gd name="T4" fmla="*/ 192 w 195"/>
                <a:gd name="T5" fmla="*/ 84 h 91"/>
                <a:gd name="T6" fmla="*/ 95 w 195"/>
                <a:gd name="T7" fmla="*/ 40 h 91"/>
                <a:gd name="T8" fmla="*/ 8 w 195"/>
                <a:gd name="T9" fmla="*/ 2 h 91"/>
                <a:gd name="T10" fmla="*/ 3 w 195"/>
                <a:gd name="T11" fmla="*/ 9 h 91"/>
                <a:gd name="T12" fmla="*/ 90 w 195"/>
                <a:gd name="T13" fmla="*/ 46 h 91"/>
                <a:gd name="T14" fmla="*/ 188 w 195"/>
                <a:gd name="T15" fmla="*/ 91 h 91"/>
                <a:gd name="T16" fmla="*/ 191 w 195"/>
                <a:gd name="T17" fmla="*/ 84 h 91"/>
                <a:gd name="T18" fmla="*/ 189 w 195"/>
                <a:gd name="T19" fmla="*/ 84 h 91"/>
                <a:gd name="T20" fmla="*/ 188 w 195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5" h="91">
                  <a:moveTo>
                    <a:pt x="188" y="91"/>
                  </a:moveTo>
                  <a:cubicBezTo>
                    <a:pt x="188" y="91"/>
                    <a:pt x="189" y="91"/>
                    <a:pt x="189" y="91"/>
                  </a:cubicBezTo>
                  <a:cubicBezTo>
                    <a:pt x="192" y="91"/>
                    <a:pt x="195" y="86"/>
                    <a:pt x="192" y="84"/>
                  </a:cubicBezTo>
                  <a:cubicBezTo>
                    <a:pt x="160" y="69"/>
                    <a:pt x="127" y="55"/>
                    <a:pt x="95" y="40"/>
                  </a:cubicBezTo>
                  <a:cubicBezTo>
                    <a:pt x="67" y="26"/>
                    <a:pt x="34" y="19"/>
                    <a:pt x="8" y="2"/>
                  </a:cubicBezTo>
                  <a:cubicBezTo>
                    <a:pt x="5" y="0"/>
                    <a:pt x="0" y="6"/>
                    <a:pt x="3" y="9"/>
                  </a:cubicBezTo>
                  <a:cubicBezTo>
                    <a:pt x="30" y="26"/>
                    <a:pt x="62" y="32"/>
                    <a:pt x="90" y="46"/>
                  </a:cubicBezTo>
                  <a:cubicBezTo>
                    <a:pt x="122" y="62"/>
                    <a:pt x="155" y="76"/>
                    <a:pt x="188" y="91"/>
                  </a:cubicBezTo>
                  <a:cubicBezTo>
                    <a:pt x="189" y="89"/>
                    <a:pt x="190" y="86"/>
                    <a:pt x="191" y="84"/>
                  </a:cubicBezTo>
                  <a:cubicBezTo>
                    <a:pt x="190" y="84"/>
                    <a:pt x="190" y="84"/>
                    <a:pt x="189" y="84"/>
                  </a:cubicBezTo>
                  <a:cubicBezTo>
                    <a:pt x="186" y="84"/>
                    <a:pt x="183" y="91"/>
                    <a:pt x="188" y="91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37" name="Freeform 13">
              <a:extLst>
                <a:ext uri="{FF2B5EF4-FFF2-40B4-BE49-F238E27FC236}">
                  <a16:creationId xmlns:a16="http://schemas.microsoft.com/office/drawing/2014/main" id="{44058907-07D5-9682-21A5-44E632ABC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13" y="3409951"/>
              <a:ext cx="255588" cy="136525"/>
            </a:xfrm>
            <a:custGeom>
              <a:avLst/>
              <a:gdLst>
                <a:gd name="T0" fmla="*/ 64 w 68"/>
                <a:gd name="T1" fmla="*/ 27 h 36"/>
                <a:gd name="T2" fmla="*/ 7 w 68"/>
                <a:gd name="T3" fmla="*/ 2 h 36"/>
                <a:gd name="T4" fmla="*/ 3 w 68"/>
                <a:gd name="T5" fmla="*/ 9 h 36"/>
                <a:gd name="T6" fmla="*/ 28 w 68"/>
                <a:gd name="T7" fmla="*/ 33 h 36"/>
                <a:gd name="T8" fmla="*/ 35 w 68"/>
                <a:gd name="T9" fmla="*/ 28 h 36"/>
                <a:gd name="T10" fmla="*/ 7 w 68"/>
                <a:gd name="T11" fmla="*/ 4 h 36"/>
                <a:gd name="T12" fmla="*/ 3 w 68"/>
                <a:gd name="T13" fmla="*/ 11 h 36"/>
                <a:gd name="T14" fmla="*/ 26 w 68"/>
                <a:gd name="T15" fmla="*/ 17 h 36"/>
                <a:gd name="T16" fmla="*/ 52 w 68"/>
                <a:gd name="T17" fmla="*/ 17 h 36"/>
                <a:gd name="T18" fmla="*/ 53 w 68"/>
                <a:gd name="T19" fmla="*/ 9 h 36"/>
                <a:gd name="T20" fmla="*/ 31 w 68"/>
                <a:gd name="T21" fmla="*/ 9 h 36"/>
                <a:gd name="T22" fmla="*/ 7 w 68"/>
                <a:gd name="T23" fmla="*/ 4 h 36"/>
                <a:gd name="T24" fmla="*/ 3 w 68"/>
                <a:gd name="T25" fmla="*/ 11 h 36"/>
                <a:gd name="T26" fmla="*/ 29 w 68"/>
                <a:gd name="T27" fmla="*/ 33 h 36"/>
                <a:gd name="T28" fmla="*/ 35 w 68"/>
                <a:gd name="T29" fmla="*/ 29 h 36"/>
                <a:gd name="T30" fmla="*/ 7 w 68"/>
                <a:gd name="T31" fmla="*/ 1 h 36"/>
                <a:gd name="T32" fmla="*/ 3 w 68"/>
                <a:gd name="T33" fmla="*/ 8 h 36"/>
                <a:gd name="T34" fmla="*/ 59 w 68"/>
                <a:gd name="T35" fmla="*/ 34 h 36"/>
                <a:gd name="T36" fmla="*/ 64 w 68"/>
                <a:gd name="T37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36">
                  <a:moveTo>
                    <a:pt x="64" y="27"/>
                  </a:moveTo>
                  <a:cubicBezTo>
                    <a:pt x="45" y="18"/>
                    <a:pt x="26" y="11"/>
                    <a:pt x="7" y="2"/>
                  </a:cubicBezTo>
                  <a:cubicBezTo>
                    <a:pt x="6" y="4"/>
                    <a:pt x="5" y="6"/>
                    <a:pt x="3" y="9"/>
                  </a:cubicBezTo>
                  <a:cubicBezTo>
                    <a:pt x="12" y="12"/>
                    <a:pt x="26" y="23"/>
                    <a:pt x="28" y="33"/>
                  </a:cubicBezTo>
                  <a:cubicBezTo>
                    <a:pt x="30" y="31"/>
                    <a:pt x="32" y="29"/>
                    <a:pt x="35" y="28"/>
                  </a:cubicBezTo>
                  <a:cubicBezTo>
                    <a:pt x="26" y="19"/>
                    <a:pt x="17" y="12"/>
                    <a:pt x="7" y="4"/>
                  </a:cubicBezTo>
                  <a:cubicBezTo>
                    <a:pt x="6" y="6"/>
                    <a:pt x="5" y="9"/>
                    <a:pt x="3" y="11"/>
                  </a:cubicBezTo>
                  <a:cubicBezTo>
                    <a:pt x="11" y="12"/>
                    <a:pt x="18" y="16"/>
                    <a:pt x="26" y="17"/>
                  </a:cubicBezTo>
                  <a:cubicBezTo>
                    <a:pt x="34" y="18"/>
                    <a:pt x="43" y="17"/>
                    <a:pt x="52" y="17"/>
                  </a:cubicBezTo>
                  <a:cubicBezTo>
                    <a:pt x="55" y="17"/>
                    <a:pt x="58" y="9"/>
                    <a:pt x="53" y="9"/>
                  </a:cubicBezTo>
                  <a:cubicBezTo>
                    <a:pt x="46" y="9"/>
                    <a:pt x="39" y="9"/>
                    <a:pt x="31" y="9"/>
                  </a:cubicBezTo>
                  <a:cubicBezTo>
                    <a:pt x="23" y="9"/>
                    <a:pt x="15" y="5"/>
                    <a:pt x="7" y="4"/>
                  </a:cubicBezTo>
                  <a:cubicBezTo>
                    <a:pt x="3" y="3"/>
                    <a:pt x="0" y="8"/>
                    <a:pt x="3" y="11"/>
                  </a:cubicBezTo>
                  <a:cubicBezTo>
                    <a:pt x="12" y="18"/>
                    <a:pt x="21" y="25"/>
                    <a:pt x="29" y="33"/>
                  </a:cubicBezTo>
                  <a:cubicBezTo>
                    <a:pt x="31" y="36"/>
                    <a:pt x="36" y="32"/>
                    <a:pt x="35" y="29"/>
                  </a:cubicBezTo>
                  <a:cubicBezTo>
                    <a:pt x="32" y="17"/>
                    <a:pt x="17" y="6"/>
                    <a:pt x="7" y="1"/>
                  </a:cubicBezTo>
                  <a:cubicBezTo>
                    <a:pt x="3" y="0"/>
                    <a:pt x="0" y="7"/>
                    <a:pt x="3" y="8"/>
                  </a:cubicBezTo>
                  <a:cubicBezTo>
                    <a:pt x="21" y="17"/>
                    <a:pt x="41" y="25"/>
                    <a:pt x="59" y="34"/>
                  </a:cubicBezTo>
                  <a:cubicBezTo>
                    <a:pt x="63" y="36"/>
                    <a:pt x="68" y="29"/>
                    <a:pt x="64" y="27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4ED426D2-1944-13F2-D3B5-709FBD54835B}"/>
              </a:ext>
            </a:extLst>
          </p:cNvPr>
          <p:cNvSpPr txBox="1"/>
          <p:nvPr/>
        </p:nvSpPr>
        <p:spPr>
          <a:xfrm>
            <a:off x="291262" y="4135354"/>
            <a:ext cx="3047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合理分配资源、安排劳役</a:t>
            </a:r>
          </a:p>
        </p:txBody>
      </p:sp>
      <p:sp>
        <p:nvSpPr>
          <p:cNvPr id="39" name="Freeform 14">
            <a:extLst>
              <a:ext uri="{FF2B5EF4-FFF2-40B4-BE49-F238E27FC236}">
                <a16:creationId xmlns:a16="http://schemas.microsoft.com/office/drawing/2014/main" id="{54E59896-76F4-448E-3874-698BED53470D}"/>
              </a:ext>
            </a:extLst>
          </p:cNvPr>
          <p:cNvSpPr>
            <a:spLocks noEditPoints="1"/>
          </p:cNvSpPr>
          <p:nvPr/>
        </p:nvSpPr>
        <p:spPr bwMode="auto">
          <a:xfrm>
            <a:off x="1094209" y="2569516"/>
            <a:ext cx="1172364" cy="348398"/>
          </a:xfrm>
          <a:custGeom>
            <a:avLst/>
            <a:gdLst>
              <a:gd name="T0" fmla="*/ 717 w 767"/>
              <a:gd name="T1" fmla="*/ 0 h 329"/>
              <a:gd name="T2" fmla="*/ 560 w 767"/>
              <a:gd name="T3" fmla="*/ 17 h 329"/>
              <a:gd name="T4" fmla="*/ 501 w 767"/>
              <a:gd name="T5" fmla="*/ 14 h 329"/>
              <a:gd name="T6" fmla="*/ 465 w 767"/>
              <a:gd name="T7" fmla="*/ 21 h 329"/>
              <a:gd name="T8" fmla="*/ 433 w 767"/>
              <a:gd name="T9" fmla="*/ 17 h 329"/>
              <a:gd name="T10" fmla="*/ 381 w 767"/>
              <a:gd name="T11" fmla="*/ 24 h 329"/>
              <a:gd name="T12" fmla="*/ 235 w 767"/>
              <a:gd name="T13" fmla="*/ 21 h 329"/>
              <a:gd name="T14" fmla="*/ 212 w 767"/>
              <a:gd name="T15" fmla="*/ 24 h 329"/>
              <a:gd name="T16" fmla="*/ 178 w 767"/>
              <a:gd name="T17" fmla="*/ 21 h 329"/>
              <a:gd name="T18" fmla="*/ 127 w 767"/>
              <a:gd name="T19" fmla="*/ 21 h 329"/>
              <a:gd name="T20" fmla="*/ 19 w 767"/>
              <a:gd name="T21" fmla="*/ 26 h 329"/>
              <a:gd name="T22" fmla="*/ 0 w 767"/>
              <a:gd name="T23" fmla="*/ 41 h 329"/>
              <a:gd name="T24" fmla="*/ 7 w 767"/>
              <a:gd name="T25" fmla="*/ 325 h 329"/>
              <a:gd name="T26" fmla="*/ 95 w 767"/>
              <a:gd name="T27" fmla="*/ 320 h 329"/>
              <a:gd name="T28" fmla="*/ 195 w 767"/>
              <a:gd name="T29" fmla="*/ 323 h 329"/>
              <a:gd name="T30" fmla="*/ 212 w 767"/>
              <a:gd name="T31" fmla="*/ 320 h 329"/>
              <a:gd name="T32" fmla="*/ 220 w 767"/>
              <a:gd name="T33" fmla="*/ 325 h 329"/>
              <a:gd name="T34" fmla="*/ 254 w 767"/>
              <a:gd name="T35" fmla="*/ 323 h 329"/>
              <a:gd name="T36" fmla="*/ 294 w 767"/>
              <a:gd name="T37" fmla="*/ 328 h 329"/>
              <a:gd name="T38" fmla="*/ 455 w 767"/>
              <a:gd name="T39" fmla="*/ 316 h 329"/>
              <a:gd name="T40" fmla="*/ 727 w 767"/>
              <a:gd name="T41" fmla="*/ 298 h 329"/>
              <a:gd name="T42" fmla="*/ 767 w 767"/>
              <a:gd name="T43" fmla="*/ 291 h 329"/>
              <a:gd name="T44" fmla="*/ 757 w 767"/>
              <a:gd name="T45" fmla="*/ 11 h 329"/>
              <a:gd name="T46" fmla="*/ 717 w 767"/>
              <a:gd name="T47" fmla="*/ 0 h 329"/>
              <a:gd name="T48" fmla="*/ 749 w 767"/>
              <a:gd name="T49" fmla="*/ 289 h 329"/>
              <a:gd name="T50" fmla="*/ 411 w 767"/>
              <a:gd name="T51" fmla="*/ 308 h 329"/>
              <a:gd name="T52" fmla="*/ 352 w 767"/>
              <a:gd name="T53" fmla="*/ 315 h 329"/>
              <a:gd name="T54" fmla="*/ 27 w 767"/>
              <a:gd name="T55" fmla="*/ 308 h 329"/>
              <a:gd name="T56" fmla="*/ 16 w 767"/>
              <a:gd name="T57" fmla="*/ 39 h 329"/>
              <a:gd name="T58" fmla="*/ 43 w 767"/>
              <a:gd name="T59" fmla="*/ 41 h 329"/>
              <a:gd name="T60" fmla="*/ 51 w 767"/>
              <a:gd name="T61" fmla="*/ 36 h 329"/>
              <a:gd name="T62" fmla="*/ 78 w 767"/>
              <a:gd name="T63" fmla="*/ 38 h 329"/>
              <a:gd name="T64" fmla="*/ 122 w 767"/>
              <a:gd name="T65" fmla="*/ 33 h 329"/>
              <a:gd name="T66" fmla="*/ 141 w 767"/>
              <a:gd name="T67" fmla="*/ 38 h 329"/>
              <a:gd name="T68" fmla="*/ 171 w 767"/>
              <a:gd name="T69" fmla="*/ 33 h 329"/>
              <a:gd name="T70" fmla="*/ 264 w 767"/>
              <a:gd name="T71" fmla="*/ 34 h 329"/>
              <a:gd name="T72" fmla="*/ 289 w 767"/>
              <a:gd name="T73" fmla="*/ 31 h 329"/>
              <a:gd name="T74" fmla="*/ 315 w 767"/>
              <a:gd name="T75" fmla="*/ 36 h 329"/>
              <a:gd name="T76" fmla="*/ 430 w 767"/>
              <a:gd name="T77" fmla="*/ 27 h 329"/>
              <a:gd name="T78" fmla="*/ 474 w 767"/>
              <a:gd name="T79" fmla="*/ 29 h 329"/>
              <a:gd name="T80" fmla="*/ 619 w 767"/>
              <a:gd name="T81" fmla="*/ 21 h 329"/>
              <a:gd name="T82" fmla="*/ 658 w 767"/>
              <a:gd name="T83" fmla="*/ 14 h 329"/>
              <a:gd name="T84" fmla="*/ 717 w 767"/>
              <a:gd name="T85" fmla="*/ 14 h 329"/>
              <a:gd name="T86" fmla="*/ 742 w 767"/>
              <a:gd name="T87" fmla="*/ 19 h 329"/>
              <a:gd name="T88" fmla="*/ 749 w 767"/>
              <a:gd name="T89" fmla="*/ 289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767" h="329">
                <a:moveTo>
                  <a:pt x="717" y="0"/>
                </a:moveTo>
                <a:cubicBezTo>
                  <a:pt x="665" y="1"/>
                  <a:pt x="611" y="12"/>
                  <a:pt x="560" y="17"/>
                </a:cubicBezTo>
                <a:cubicBezTo>
                  <a:pt x="539" y="19"/>
                  <a:pt x="520" y="14"/>
                  <a:pt x="501" y="14"/>
                </a:cubicBezTo>
                <a:cubicBezTo>
                  <a:pt x="489" y="14"/>
                  <a:pt x="477" y="20"/>
                  <a:pt x="465" y="21"/>
                </a:cubicBezTo>
                <a:cubicBezTo>
                  <a:pt x="454" y="21"/>
                  <a:pt x="444" y="17"/>
                  <a:pt x="433" y="17"/>
                </a:cubicBezTo>
                <a:cubicBezTo>
                  <a:pt x="415" y="18"/>
                  <a:pt x="398" y="23"/>
                  <a:pt x="381" y="24"/>
                </a:cubicBezTo>
                <a:cubicBezTo>
                  <a:pt x="330" y="27"/>
                  <a:pt x="279" y="19"/>
                  <a:pt x="235" y="21"/>
                </a:cubicBezTo>
                <a:cubicBezTo>
                  <a:pt x="228" y="21"/>
                  <a:pt x="219" y="24"/>
                  <a:pt x="212" y="24"/>
                </a:cubicBezTo>
                <a:cubicBezTo>
                  <a:pt x="199" y="25"/>
                  <a:pt x="188" y="20"/>
                  <a:pt x="178" y="21"/>
                </a:cubicBezTo>
                <a:cubicBezTo>
                  <a:pt x="160" y="21"/>
                  <a:pt x="142" y="33"/>
                  <a:pt x="127" y="21"/>
                </a:cubicBezTo>
                <a:cubicBezTo>
                  <a:pt x="100" y="35"/>
                  <a:pt x="44" y="15"/>
                  <a:pt x="19" y="26"/>
                </a:cubicBezTo>
                <a:cubicBezTo>
                  <a:pt x="9" y="30"/>
                  <a:pt x="10" y="40"/>
                  <a:pt x="0" y="41"/>
                </a:cubicBezTo>
                <a:cubicBezTo>
                  <a:pt x="6" y="139"/>
                  <a:pt x="14" y="232"/>
                  <a:pt x="7" y="325"/>
                </a:cubicBezTo>
                <a:cubicBezTo>
                  <a:pt x="37" y="320"/>
                  <a:pt x="63" y="320"/>
                  <a:pt x="95" y="320"/>
                </a:cubicBezTo>
                <a:cubicBezTo>
                  <a:pt x="128" y="319"/>
                  <a:pt x="161" y="324"/>
                  <a:pt x="195" y="323"/>
                </a:cubicBezTo>
                <a:cubicBezTo>
                  <a:pt x="200" y="323"/>
                  <a:pt x="206" y="320"/>
                  <a:pt x="212" y="320"/>
                </a:cubicBezTo>
                <a:cubicBezTo>
                  <a:pt x="214" y="320"/>
                  <a:pt x="216" y="324"/>
                  <a:pt x="220" y="325"/>
                </a:cubicBezTo>
                <a:cubicBezTo>
                  <a:pt x="230" y="326"/>
                  <a:pt x="243" y="323"/>
                  <a:pt x="254" y="323"/>
                </a:cubicBezTo>
                <a:cubicBezTo>
                  <a:pt x="268" y="324"/>
                  <a:pt x="281" y="329"/>
                  <a:pt x="294" y="328"/>
                </a:cubicBezTo>
                <a:cubicBezTo>
                  <a:pt x="345" y="327"/>
                  <a:pt x="411" y="320"/>
                  <a:pt x="455" y="316"/>
                </a:cubicBezTo>
                <a:cubicBezTo>
                  <a:pt x="546" y="308"/>
                  <a:pt x="634" y="306"/>
                  <a:pt x="727" y="298"/>
                </a:cubicBezTo>
                <a:cubicBezTo>
                  <a:pt x="743" y="305"/>
                  <a:pt x="754" y="298"/>
                  <a:pt x="767" y="291"/>
                </a:cubicBezTo>
                <a:cubicBezTo>
                  <a:pt x="758" y="187"/>
                  <a:pt x="763" y="113"/>
                  <a:pt x="757" y="11"/>
                </a:cubicBezTo>
                <a:cubicBezTo>
                  <a:pt x="744" y="4"/>
                  <a:pt x="735" y="0"/>
                  <a:pt x="717" y="0"/>
                </a:cubicBezTo>
                <a:close/>
                <a:moveTo>
                  <a:pt x="749" y="289"/>
                </a:moveTo>
                <a:cubicBezTo>
                  <a:pt x="639" y="288"/>
                  <a:pt x="527" y="305"/>
                  <a:pt x="411" y="308"/>
                </a:cubicBezTo>
                <a:cubicBezTo>
                  <a:pt x="392" y="308"/>
                  <a:pt x="371" y="314"/>
                  <a:pt x="352" y="315"/>
                </a:cubicBezTo>
                <a:cubicBezTo>
                  <a:pt x="248" y="317"/>
                  <a:pt x="138" y="307"/>
                  <a:pt x="27" y="308"/>
                </a:cubicBezTo>
                <a:cubicBezTo>
                  <a:pt x="25" y="219"/>
                  <a:pt x="17" y="136"/>
                  <a:pt x="16" y="39"/>
                </a:cubicBezTo>
                <a:cubicBezTo>
                  <a:pt x="24" y="36"/>
                  <a:pt x="33" y="42"/>
                  <a:pt x="43" y="41"/>
                </a:cubicBezTo>
                <a:cubicBezTo>
                  <a:pt x="46" y="41"/>
                  <a:pt x="48" y="37"/>
                  <a:pt x="51" y="36"/>
                </a:cubicBezTo>
                <a:cubicBezTo>
                  <a:pt x="56" y="35"/>
                  <a:pt x="69" y="38"/>
                  <a:pt x="78" y="38"/>
                </a:cubicBezTo>
                <a:cubicBezTo>
                  <a:pt x="95" y="37"/>
                  <a:pt x="112" y="32"/>
                  <a:pt x="122" y="33"/>
                </a:cubicBezTo>
                <a:cubicBezTo>
                  <a:pt x="128" y="33"/>
                  <a:pt x="134" y="37"/>
                  <a:pt x="141" y="38"/>
                </a:cubicBezTo>
                <a:cubicBezTo>
                  <a:pt x="151" y="38"/>
                  <a:pt x="160" y="33"/>
                  <a:pt x="171" y="33"/>
                </a:cubicBezTo>
                <a:cubicBezTo>
                  <a:pt x="201" y="32"/>
                  <a:pt x="233" y="34"/>
                  <a:pt x="264" y="34"/>
                </a:cubicBezTo>
                <a:cubicBezTo>
                  <a:pt x="272" y="34"/>
                  <a:pt x="281" y="30"/>
                  <a:pt x="289" y="31"/>
                </a:cubicBezTo>
                <a:cubicBezTo>
                  <a:pt x="297" y="31"/>
                  <a:pt x="306" y="35"/>
                  <a:pt x="315" y="36"/>
                </a:cubicBezTo>
                <a:cubicBezTo>
                  <a:pt x="350" y="39"/>
                  <a:pt x="391" y="29"/>
                  <a:pt x="430" y="27"/>
                </a:cubicBezTo>
                <a:cubicBezTo>
                  <a:pt x="445" y="27"/>
                  <a:pt x="459" y="30"/>
                  <a:pt x="474" y="29"/>
                </a:cubicBezTo>
                <a:cubicBezTo>
                  <a:pt x="522" y="26"/>
                  <a:pt x="565" y="26"/>
                  <a:pt x="619" y="21"/>
                </a:cubicBezTo>
                <a:cubicBezTo>
                  <a:pt x="632" y="19"/>
                  <a:pt x="645" y="14"/>
                  <a:pt x="658" y="14"/>
                </a:cubicBezTo>
                <a:cubicBezTo>
                  <a:pt x="673" y="13"/>
                  <a:pt x="703" y="11"/>
                  <a:pt x="717" y="14"/>
                </a:cubicBezTo>
                <a:cubicBezTo>
                  <a:pt x="727" y="16"/>
                  <a:pt x="729" y="28"/>
                  <a:pt x="742" y="19"/>
                </a:cubicBezTo>
                <a:cubicBezTo>
                  <a:pt x="753" y="96"/>
                  <a:pt x="747" y="187"/>
                  <a:pt x="749" y="28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Freeform 14">
            <a:extLst>
              <a:ext uri="{FF2B5EF4-FFF2-40B4-BE49-F238E27FC236}">
                <a16:creationId xmlns:a16="http://schemas.microsoft.com/office/drawing/2014/main" id="{B2279077-24D4-530D-B6D5-21162EFA6C05}"/>
              </a:ext>
            </a:extLst>
          </p:cNvPr>
          <p:cNvSpPr>
            <a:spLocks noEditPoints="1"/>
          </p:cNvSpPr>
          <p:nvPr/>
        </p:nvSpPr>
        <p:spPr bwMode="auto">
          <a:xfrm>
            <a:off x="5900122" y="4298781"/>
            <a:ext cx="944373" cy="348398"/>
          </a:xfrm>
          <a:custGeom>
            <a:avLst/>
            <a:gdLst>
              <a:gd name="T0" fmla="*/ 717 w 767"/>
              <a:gd name="T1" fmla="*/ 0 h 329"/>
              <a:gd name="T2" fmla="*/ 560 w 767"/>
              <a:gd name="T3" fmla="*/ 17 h 329"/>
              <a:gd name="T4" fmla="*/ 501 w 767"/>
              <a:gd name="T5" fmla="*/ 14 h 329"/>
              <a:gd name="T6" fmla="*/ 465 w 767"/>
              <a:gd name="T7" fmla="*/ 21 h 329"/>
              <a:gd name="T8" fmla="*/ 433 w 767"/>
              <a:gd name="T9" fmla="*/ 17 h 329"/>
              <a:gd name="T10" fmla="*/ 381 w 767"/>
              <a:gd name="T11" fmla="*/ 24 h 329"/>
              <a:gd name="T12" fmla="*/ 235 w 767"/>
              <a:gd name="T13" fmla="*/ 21 h 329"/>
              <a:gd name="T14" fmla="*/ 212 w 767"/>
              <a:gd name="T15" fmla="*/ 24 h 329"/>
              <a:gd name="T16" fmla="*/ 178 w 767"/>
              <a:gd name="T17" fmla="*/ 21 h 329"/>
              <a:gd name="T18" fmla="*/ 127 w 767"/>
              <a:gd name="T19" fmla="*/ 21 h 329"/>
              <a:gd name="T20" fmla="*/ 19 w 767"/>
              <a:gd name="T21" fmla="*/ 26 h 329"/>
              <a:gd name="T22" fmla="*/ 0 w 767"/>
              <a:gd name="T23" fmla="*/ 41 h 329"/>
              <a:gd name="T24" fmla="*/ 7 w 767"/>
              <a:gd name="T25" fmla="*/ 325 h 329"/>
              <a:gd name="T26" fmla="*/ 95 w 767"/>
              <a:gd name="T27" fmla="*/ 320 h 329"/>
              <a:gd name="T28" fmla="*/ 195 w 767"/>
              <a:gd name="T29" fmla="*/ 323 h 329"/>
              <a:gd name="T30" fmla="*/ 212 w 767"/>
              <a:gd name="T31" fmla="*/ 320 h 329"/>
              <a:gd name="T32" fmla="*/ 220 w 767"/>
              <a:gd name="T33" fmla="*/ 325 h 329"/>
              <a:gd name="T34" fmla="*/ 254 w 767"/>
              <a:gd name="T35" fmla="*/ 323 h 329"/>
              <a:gd name="T36" fmla="*/ 294 w 767"/>
              <a:gd name="T37" fmla="*/ 328 h 329"/>
              <a:gd name="T38" fmla="*/ 455 w 767"/>
              <a:gd name="T39" fmla="*/ 316 h 329"/>
              <a:gd name="T40" fmla="*/ 727 w 767"/>
              <a:gd name="T41" fmla="*/ 298 h 329"/>
              <a:gd name="T42" fmla="*/ 767 w 767"/>
              <a:gd name="T43" fmla="*/ 291 h 329"/>
              <a:gd name="T44" fmla="*/ 757 w 767"/>
              <a:gd name="T45" fmla="*/ 11 h 329"/>
              <a:gd name="T46" fmla="*/ 717 w 767"/>
              <a:gd name="T47" fmla="*/ 0 h 329"/>
              <a:gd name="T48" fmla="*/ 749 w 767"/>
              <a:gd name="T49" fmla="*/ 289 h 329"/>
              <a:gd name="T50" fmla="*/ 411 w 767"/>
              <a:gd name="T51" fmla="*/ 308 h 329"/>
              <a:gd name="T52" fmla="*/ 352 w 767"/>
              <a:gd name="T53" fmla="*/ 315 h 329"/>
              <a:gd name="T54" fmla="*/ 27 w 767"/>
              <a:gd name="T55" fmla="*/ 308 h 329"/>
              <a:gd name="T56" fmla="*/ 16 w 767"/>
              <a:gd name="T57" fmla="*/ 39 h 329"/>
              <a:gd name="T58" fmla="*/ 43 w 767"/>
              <a:gd name="T59" fmla="*/ 41 h 329"/>
              <a:gd name="T60" fmla="*/ 51 w 767"/>
              <a:gd name="T61" fmla="*/ 36 h 329"/>
              <a:gd name="T62" fmla="*/ 78 w 767"/>
              <a:gd name="T63" fmla="*/ 38 h 329"/>
              <a:gd name="T64" fmla="*/ 122 w 767"/>
              <a:gd name="T65" fmla="*/ 33 h 329"/>
              <a:gd name="T66" fmla="*/ 141 w 767"/>
              <a:gd name="T67" fmla="*/ 38 h 329"/>
              <a:gd name="T68" fmla="*/ 171 w 767"/>
              <a:gd name="T69" fmla="*/ 33 h 329"/>
              <a:gd name="T70" fmla="*/ 264 w 767"/>
              <a:gd name="T71" fmla="*/ 34 h 329"/>
              <a:gd name="T72" fmla="*/ 289 w 767"/>
              <a:gd name="T73" fmla="*/ 31 h 329"/>
              <a:gd name="T74" fmla="*/ 315 w 767"/>
              <a:gd name="T75" fmla="*/ 36 h 329"/>
              <a:gd name="T76" fmla="*/ 430 w 767"/>
              <a:gd name="T77" fmla="*/ 27 h 329"/>
              <a:gd name="T78" fmla="*/ 474 w 767"/>
              <a:gd name="T79" fmla="*/ 29 h 329"/>
              <a:gd name="T80" fmla="*/ 619 w 767"/>
              <a:gd name="T81" fmla="*/ 21 h 329"/>
              <a:gd name="T82" fmla="*/ 658 w 767"/>
              <a:gd name="T83" fmla="*/ 14 h 329"/>
              <a:gd name="T84" fmla="*/ 717 w 767"/>
              <a:gd name="T85" fmla="*/ 14 h 329"/>
              <a:gd name="T86" fmla="*/ 742 w 767"/>
              <a:gd name="T87" fmla="*/ 19 h 329"/>
              <a:gd name="T88" fmla="*/ 749 w 767"/>
              <a:gd name="T89" fmla="*/ 289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767" h="329">
                <a:moveTo>
                  <a:pt x="717" y="0"/>
                </a:moveTo>
                <a:cubicBezTo>
                  <a:pt x="665" y="1"/>
                  <a:pt x="611" y="12"/>
                  <a:pt x="560" y="17"/>
                </a:cubicBezTo>
                <a:cubicBezTo>
                  <a:pt x="539" y="19"/>
                  <a:pt x="520" y="14"/>
                  <a:pt x="501" y="14"/>
                </a:cubicBezTo>
                <a:cubicBezTo>
                  <a:pt x="489" y="14"/>
                  <a:pt x="477" y="20"/>
                  <a:pt x="465" y="21"/>
                </a:cubicBezTo>
                <a:cubicBezTo>
                  <a:pt x="454" y="21"/>
                  <a:pt x="444" y="17"/>
                  <a:pt x="433" y="17"/>
                </a:cubicBezTo>
                <a:cubicBezTo>
                  <a:pt x="415" y="18"/>
                  <a:pt x="398" y="23"/>
                  <a:pt x="381" y="24"/>
                </a:cubicBezTo>
                <a:cubicBezTo>
                  <a:pt x="330" y="27"/>
                  <a:pt x="279" y="19"/>
                  <a:pt x="235" y="21"/>
                </a:cubicBezTo>
                <a:cubicBezTo>
                  <a:pt x="228" y="21"/>
                  <a:pt x="219" y="24"/>
                  <a:pt x="212" y="24"/>
                </a:cubicBezTo>
                <a:cubicBezTo>
                  <a:pt x="199" y="25"/>
                  <a:pt x="188" y="20"/>
                  <a:pt x="178" y="21"/>
                </a:cubicBezTo>
                <a:cubicBezTo>
                  <a:pt x="160" y="21"/>
                  <a:pt x="142" y="33"/>
                  <a:pt x="127" y="21"/>
                </a:cubicBezTo>
                <a:cubicBezTo>
                  <a:pt x="100" y="35"/>
                  <a:pt x="44" y="15"/>
                  <a:pt x="19" y="26"/>
                </a:cubicBezTo>
                <a:cubicBezTo>
                  <a:pt x="9" y="30"/>
                  <a:pt x="10" y="40"/>
                  <a:pt x="0" y="41"/>
                </a:cubicBezTo>
                <a:cubicBezTo>
                  <a:pt x="6" y="139"/>
                  <a:pt x="14" y="232"/>
                  <a:pt x="7" y="325"/>
                </a:cubicBezTo>
                <a:cubicBezTo>
                  <a:pt x="37" y="320"/>
                  <a:pt x="63" y="320"/>
                  <a:pt x="95" y="320"/>
                </a:cubicBezTo>
                <a:cubicBezTo>
                  <a:pt x="128" y="319"/>
                  <a:pt x="161" y="324"/>
                  <a:pt x="195" y="323"/>
                </a:cubicBezTo>
                <a:cubicBezTo>
                  <a:pt x="200" y="323"/>
                  <a:pt x="206" y="320"/>
                  <a:pt x="212" y="320"/>
                </a:cubicBezTo>
                <a:cubicBezTo>
                  <a:pt x="214" y="320"/>
                  <a:pt x="216" y="324"/>
                  <a:pt x="220" y="325"/>
                </a:cubicBezTo>
                <a:cubicBezTo>
                  <a:pt x="230" y="326"/>
                  <a:pt x="243" y="323"/>
                  <a:pt x="254" y="323"/>
                </a:cubicBezTo>
                <a:cubicBezTo>
                  <a:pt x="268" y="324"/>
                  <a:pt x="281" y="329"/>
                  <a:pt x="294" y="328"/>
                </a:cubicBezTo>
                <a:cubicBezTo>
                  <a:pt x="345" y="327"/>
                  <a:pt x="411" y="320"/>
                  <a:pt x="455" y="316"/>
                </a:cubicBezTo>
                <a:cubicBezTo>
                  <a:pt x="546" y="308"/>
                  <a:pt x="634" y="306"/>
                  <a:pt x="727" y="298"/>
                </a:cubicBezTo>
                <a:cubicBezTo>
                  <a:pt x="743" y="305"/>
                  <a:pt x="754" y="298"/>
                  <a:pt x="767" y="291"/>
                </a:cubicBezTo>
                <a:cubicBezTo>
                  <a:pt x="758" y="187"/>
                  <a:pt x="763" y="113"/>
                  <a:pt x="757" y="11"/>
                </a:cubicBezTo>
                <a:cubicBezTo>
                  <a:pt x="744" y="4"/>
                  <a:pt x="735" y="0"/>
                  <a:pt x="717" y="0"/>
                </a:cubicBezTo>
                <a:close/>
                <a:moveTo>
                  <a:pt x="749" y="289"/>
                </a:moveTo>
                <a:cubicBezTo>
                  <a:pt x="639" y="288"/>
                  <a:pt x="527" y="305"/>
                  <a:pt x="411" y="308"/>
                </a:cubicBezTo>
                <a:cubicBezTo>
                  <a:pt x="392" y="308"/>
                  <a:pt x="371" y="314"/>
                  <a:pt x="352" y="315"/>
                </a:cubicBezTo>
                <a:cubicBezTo>
                  <a:pt x="248" y="317"/>
                  <a:pt x="138" y="307"/>
                  <a:pt x="27" y="308"/>
                </a:cubicBezTo>
                <a:cubicBezTo>
                  <a:pt x="25" y="219"/>
                  <a:pt x="17" y="136"/>
                  <a:pt x="16" y="39"/>
                </a:cubicBezTo>
                <a:cubicBezTo>
                  <a:pt x="24" y="36"/>
                  <a:pt x="33" y="42"/>
                  <a:pt x="43" y="41"/>
                </a:cubicBezTo>
                <a:cubicBezTo>
                  <a:pt x="46" y="41"/>
                  <a:pt x="48" y="37"/>
                  <a:pt x="51" y="36"/>
                </a:cubicBezTo>
                <a:cubicBezTo>
                  <a:pt x="56" y="35"/>
                  <a:pt x="69" y="38"/>
                  <a:pt x="78" y="38"/>
                </a:cubicBezTo>
                <a:cubicBezTo>
                  <a:pt x="95" y="37"/>
                  <a:pt x="112" y="32"/>
                  <a:pt x="122" y="33"/>
                </a:cubicBezTo>
                <a:cubicBezTo>
                  <a:pt x="128" y="33"/>
                  <a:pt x="134" y="37"/>
                  <a:pt x="141" y="38"/>
                </a:cubicBezTo>
                <a:cubicBezTo>
                  <a:pt x="151" y="38"/>
                  <a:pt x="160" y="33"/>
                  <a:pt x="171" y="33"/>
                </a:cubicBezTo>
                <a:cubicBezTo>
                  <a:pt x="201" y="32"/>
                  <a:pt x="233" y="34"/>
                  <a:pt x="264" y="34"/>
                </a:cubicBezTo>
                <a:cubicBezTo>
                  <a:pt x="272" y="34"/>
                  <a:pt x="281" y="30"/>
                  <a:pt x="289" y="31"/>
                </a:cubicBezTo>
                <a:cubicBezTo>
                  <a:pt x="297" y="31"/>
                  <a:pt x="306" y="35"/>
                  <a:pt x="315" y="36"/>
                </a:cubicBezTo>
                <a:cubicBezTo>
                  <a:pt x="350" y="39"/>
                  <a:pt x="391" y="29"/>
                  <a:pt x="430" y="27"/>
                </a:cubicBezTo>
                <a:cubicBezTo>
                  <a:pt x="445" y="27"/>
                  <a:pt x="459" y="30"/>
                  <a:pt x="474" y="29"/>
                </a:cubicBezTo>
                <a:cubicBezTo>
                  <a:pt x="522" y="26"/>
                  <a:pt x="565" y="26"/>
                  <a:pt x="619" y="21"/>
                </a:cubicBezTo>
                <a:cubicBezTo>
                  <a:pt x="632" y="19"/>
                  <a:pt x="645" y="14"/>
                  <a:pt x="658" y="14"/>
                </a:cubicBezTo>
                <a:cubicBezTo>
                  <a:pt x="673" y="13"/>
                  <a:pt x="703" y="11"/>
                  <a:pt x="717" y="14"/>
                </a:cubicBezTo>
                <a:cubicBezTo>
                  <a:pt x="727" y="16"/>
                  <a:pt x="729" y="28"/>
                  <a:pt x="742" y="19"/>
                </a:cubicBezTo>
                <a:cubicBezTo>
                  <a:pt x="753" y="96"/>
                  <a:pt x="747" y="187"/>
                  <a:pt x="749" y="28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CFDBBC5-02B4-6240-2A5F-EC60A0FED1A5}"/>
              </a:ext>
            </a:extLst>
          </p:cNvPr>
          <p:cNvSpPr txBox="1"/>
          <p:nvPr/>
        </p:nvSpPr>
        <p:spPr>
          <a:xfrm>
            <a:off x="5900122" y="4319092"/>
            <a:ext cx="1314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accent1">
                    <a:lumMod val="50000"/>
                  </a:schemeClr>
                </a:solidFill>
              </a:rPr>
              <a:t>国家衰微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8803922-A08D-4FA9-3E90-037541B1B3D6}"/>
              </a:ext>
            </a:extLst>
          </p:cNvPr>
          <p:cNvSpPr txBox="1"/>
          <p:nvPr/>
        </p:nvSpPr>
        <p:spPr>
          <a:xfrm>
            <a:off x="5636213" y="2217264"/>
            <a:ext cx="3065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</a:rPr>
              <a:t>土地转让，人口流失</a:t>
            </a:r>
            <a:endParaRPr lang="en-US" altLang="zh-CN" b="1" dirty="0">
              <a:latin typeface="+mn-ea"/>
            </a:endParaRPr>
          </a:p>
          <a:p>
            <a:r>
              <a:rPr lang="zh-CN" altLang="en-US" b="1" dirty="0">
                <a:latin typeface="+mn-ea"/>
              </a:rPr>
              <a:t>户籍状况得不到及时更新</a:t>
            </a:r>
          </a:p>
        </p:txBody>
      </p:sp>
      <p:grpSp>
        <p:nvGrpSpPr>
          <p:cNvPr id="43" name="组合 79">
            <a:extLst>
              <a:ext uri="{FF2B5EF4-FFF2-40B4-BE49-F238E27FC236}">
                <a16:creationId xmlns:a16="http://schemas.microsoft.com/office/drawing/2014/main" id="{3ED1EA06-46FB-E98C-4014-04A0730CB0CE}"/>
              </a:ext>
            </a:extLst>
          </p:cNvPr>
          <p:cNvGrpSpPr/>
          <p:nvPr/>
        </p:nvGrpSpPr>
        <p:grpSpPr>
          <a:xfrm rot="14656616">
            <a:off x="6483536" y="2892281"/>
            <a:ext cx="211344" cy="345203"/>
            <a:chOff x="4024313" y="3409951"/>
            <a:chExt cx="954881" cy="442913"/>
          </a:xfrm>
          <a:solidFill>
            <a:schemeClr val="accent2"/>
          </a:solidFill>
        </p:grpSpPr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8031901F-4678-3A08-D977-19DBA59F4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2594" y="3509964"/>
              <a:ext cx="736600" cy="342900"/>
            </a:xfrm>
            <a:custGeom>
              <a:avLst/>
              <a:gdLst>
                <a:gd name="T0" fmla="*/ 188 w 195"/>
                <a:gd name="T1" fmla="*/ 91 h 91"/>
                <a:gd name="T2" fmla="*/ 189 w 195"/>
                <a:gd name="T3" fmla="*/ 91 h 91"/>
                <a:gd name="T4" fmla="*/ 192 w 195"/>
                <a:gd name="T5" fmla="*/ 84 h 91"/>
                <a:gd name="T6" fmla="*/ 95 w 195"/>
                <a:gd name="T7" fmla="*/ 40 h 91"/>
                <a:gd name="T8" fmla="*/ 8 w 195"/>
                <a:gd name="T9" fmla="*/ 2 h 91"/>
                <a:gd name="T10" fmla="*/ 3 w 195"/>
                <a:gd name="T11" fmla="*/ 9 h 91"/>
                <a:gd name="T12" fmla="*/ 90 w 195"/>
                <a:gd name="T13" fmla="*/ 46 h 91"/>
                <a:gd name="T14" fmla="*/ 188 w 195"/>
                <a:gd name="T15" fmla="*/ 91 h 91"/>
                <a:gd name="T16" fmla="*/ 191 w 195"/>
                <a:gd name="T17" fmla="*/ 84 h 91"/>
                <a:gd name="T18" fmla="*/ 189 w 195"/>
                <a:gd name="T19" fmla="*/ 84 h 91"/>
                <a:gd name="T20" fmla="*/ 188 w 195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5" h="91">
                  <a:moveTo>
                    <a:pt x="188" y="91"/>
                  </a:moveTo>
                  <a:cubicBezTo>
                    <a:pt x="188" y="91"/>
                    <a:pt x="189" y="91"/>
                    <a:pt x="189" y="91"/>
                  </a:cubicBezTo>
                  <a:cubicBezTo>
                    <a:pt x="192" y="91"/>
                    <a:pt x="195" y="86"/>
                    <a:pt x="192" y="84"/>
                  </a:cubicBezTo>
                  <a:cubicBezTo>
                    <a:pt x="160" y="69"/>
                    <a:pt x="127" y="55"/>
                    <a:pt x="95" y="40"/>
                  </a:cubicBezTo>
                  <a:cubicBezTo>
                    <a:pt x="67" y="26"/>
                    <a:pt x="34" y="19"/>
                    <a:pt x="8" y="2"/>
                  </a:cubicBezTo>
                  <a:cubicBezTo>
                    <a:pt x="5" y="0"/>
                    <a:pt x="0" y="6"/>
                    <a:pt x="3" y="9"/>
                  </a:cubicBezTo>
                  <a:cubicBezTo>
                    <a:pt x="30" y="26"/>
                    <a:pt x="62" y="32"/>
                    <a:pt x="90" y="46"/>
                  </a:cubicBezTo>
                  <a:cubicBezTo>
                    <a:pt x="122" y="62"/>
                    <a:pt x="155" y="76"/>
                    <a:pt x="188" y="91"/>
                  </a:cubicBezTo>
                  <a:cubicBezTo>
                    <a:pt x="189" y="89"/>
                    <a:pt x="190" y="86"/>
                    <a:pt x="191" y="84"/>
                  </a:cubicBezTo>
                  <a:cubicBezTo>
                    <a:pt x="190" y="84"/>
                    <a:pt x="190" y="84"/>
                    <a:pt x="189" y="84"/>
                  </a:cubicBezTo>
                  <a:cubicBezTo>
                    <a:pt x="186" y="84"/>
                    <a:pt x="183" y="91"/>
                    <a:pt x="188" y="91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843801FE-6131-D060-EA00-E84BA6DC7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13" y="3409951"/>
              <a:ext cx="255588" cy="136525"/>
            </a:xfrm>
            <a:custGeom>
              <a:avLst/>
              <a:gdLst>
                <a:gd name="T0" fmla="*/ 64 w 68"/>
                <a:gd name="T1" fmla="*/ 27 h 36"/>
                <a:gd name="T2" fmla="*/ 7 w 68"/>
                <a:gd name="T3" fmla="*/ 2 h 36"/>
                <a:gd name="T4" fmla="*/ 3 w 68"/>
                <a:gd name="T5" fmla="*/ 9 h 36"/>
                <a:gd name="T6" fmla="*/ 28 w 68"/>
                <a:gd name="T7" fmla="*/ 33 h 36"/>
                <a:gd name="T8" fmla="*/ 35 w 68"/>
                <a:gd name="T9" fmla="*/ 28 h 36"/>
                <a:gd name="T10" fmla="*/ 7 w 68"/>
                <a:gd name="T11" fmla="*/ 4 h 36"/>
                <a:gd name="T12" fmla="*/ 3 w 68"/>
                <a:gd name="T13" fmla="*/ 11 h 36"/>
                <a:gd name="T14" fmla="*/ 26 w 68"/>
                <a:gd name="T15" fmla="*/ 17 h 36"/>
                <a:gd name="T16" fmla="*/ 52 w 68"/>
                <a:gd name="T17" fmla="*/ 17 h 36"/>
                <a:gd name="T18" fmla="*/ 53 w 68"/>
                <a:gd name="T19" fmla="*/ 9 h 36"/>
                <a:gd name="T20" fmla="*/ 31 w 68"/>
                <a:gd name="T21" fmla="*/ 9 h 36"/>
                <a:gd name="T22" fmla="*/ 7 w 68"/>
                <a:gd name="T23" fmla="*/ 4 h 36"/>
                <a:gd name="T24" fmla="*/ 3 w 68"/>
                <a:gd name="T25" fmla="*/ 11 h 36"/>
                <a:gd name="T26" fmla="*/ 29 w 68"/>
                <a:gd name="T27" fmla="*/ 33 h 36"/>
                <a:gd name="T28" fmla="*/ 35 w 68"/>
                <a:gd name="T29" fmla="*/ 29 h 36"/>
                <a:gd name="T30" fmla="*/ 7 w 68"/>
                <a:gd name="T31" fmla="*/ 1 h 36"/>
                <a:gd name="T32" fmla="*/ 3 w 68"/>
                <a:gd name="T33" fmla="*/ 8 h 36"/>
                <a:gd name="T34" fmla="*/ 59 w 68"/>
                <a:gd name="T35" fmla="*/ 34 h 36"/>
                <a:gd name="T36" fmla="*/ 64 w 68"/>
                <a:gd name="T37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36">
                  <a:moveTo>
                    <a:pt x="64" y="27"/>
                  </a:moveTo>
                  <a:cubicBezTo>
                    <a:pt x="45" y="18"/>
                    <a:pt x="26" y="11"/>
                    <a:pt x="7" y="2"/>
                  </a:cubicBezTo>
                  <a:cubicBezTo>
                    <a:pt x="6" y="4"/>
                    <a:pt x="5" y="6"/>
                    <a:pt x="3" y="9"/>
                  </a:cubicBezTo>
                  <a:cubicBezTo>
                    <a:pt x="12" y="12"/>
                    <a:pt x="26" y="23"/>
                    <a:pt x="28" y="33"/>
                  </a:cubicBezTo>
                  <a:cubicBezTo>
                    <a:pt x="30" y="31"/>
                    <a:pt x="32" y="29"/>
                    <a:pt x="35" y="28"/>
                  </a:cubicBezTo>
                  <a:cubicBezTo>
                    <a:pt x="26" y="19"/>
                    <a:pt x="17" y="12"/>
                    <a:pt x="7" y="4"/>
                  </a:cubicBezTo>
                  <a:cubicBezTo>
                    <a:pt x="6" y="6"/>
                    <a:pt x="5" y="9"/>
                    <a:pt x="3" y="11"/>
                  </a:cubicBezTo>
                  <a:cubicBezTo>
                    <a:pt x="11" y="12"/>
                    <a:pt x="18" y="16"/>
                    <a:pt x="26" y="17"/>
                  </a:cubicBezTo>
                  <a:cubicBezTo>
                    <a:pt x="34" y="18"/>
                    <a:pt x="43" y="17"/>
                    <a:pt x="52" y="17"/>
                  </a:cubicBezTo>
                  <a:cubicBezTo>
                    <a:pt x="55" y="17"/>
                    <a:pt x="58" y="9"/>
                    <a:pt x="53" y="9"/>
                  </a:cubicBezTo>
                  <a:cubicBezTo>
                    <a:pt x="46" y="9"/>
                    <a:pt x="39" y="9"/>
                    <a:pt x="31" y="9"/>
                  </a:cubicBezTo>
                  <a:cubicBezTo>
                    <a:pt x="23" y="9"/>
                    <a:pt x="15" y="5"/>
                    <a:pt x="7" y="4"/>
                  </a:cubicBezTo>
                  <a:cubicBezTo>
                    <a:pt x="3" y="3"/>
                    <a:pt x="0" y="8"/>
                    <a:pt x="3" y="11"/>
                  </a:cubicBezTo>
                  <a:cubicBezTo>
                    <a:pt x="12" y="18"/>
                    <a:pt x="21" y="25"/>
                    <a:pt x="29" y="33"/>
                  </a:cubicBezTo>
                  <a:cubicBezTo>
                    <a:pt x="31" y="36"/>
                    <a:pt x="36" y="32"/>
                    <a:pt x="35" y="29"/>
                  </a:cubicBezTo>
                  <a:cubicBezTo>
                    <a:pt x="32" y="17"/>
                    <a:pt x="17" y="6"/>
                    <a:pt x="7" y="1"/>
                  </a:cubicBezTo>
                  <a:cubicBezTo>
                    <a:pt x="3" y="0"/>
                    <a:pt x="0" y="7"/>
                    <a:pt x="3" y="8"/>
                  </a:cubicBezTo>
                  <a:cubicBezTo>
                    <a:pt x="21" y="17"/>
                    <a:pt x="41" y="25"/>
                    <a:pt x="59" y="34"/>
                  </a:cubicBezTo>
                  <a:cubicBezTo>
                    <a:pt x="63" y="36"/>
                    <a:pt x="68" y="29"/>
                    <a:pt x="64" y="27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8DB6C557-4515-7791-EE82-D3DA8883E470}"/>
              </a:ext>
            </a:extLst>
          </p:cNvPr>
          <p:cNvSpPr txBox="1"/>
          <p:nvPr/>
        </p:nvSpPr>
        <p:spPr>
          <a:xfrm>
            <a:off x="5492656" y="3214068"/>
            <a:ext cx="1718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豪强攫取土地</a:t>
            </a:r>
            <a:endParaRPr lang="en-US" altLang="zh-CN" b="1" dirty="0"/>
          </a:p>
          <a:p>
            <a:r>
              <a:rPr lang="zh-CN" altLang="en-US" b="1" dirty="0"/>
              <a:t>国家税收不减</a:t>
            </a:r>
            <a:endParaRPr lang="en-US" altLang="zh-CN" b="1" dirty="0"/>
          </a:p>
          <a:p>
            <a:r>
              <a:rPr lang="zh-CN" altLang="en-US" b="1" dirty="0"/>
              <a:t>百姓负担加重</a:t>
            </a: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3261625-61F2-56CB-4AD2-095DAC0F447D}"/>
              </a:ext>
            </a:extLst>
          </p:cNvPr>
          <p:cNvCxnSpPr>
            <a:cxnSpLocks/>
          </p:cNvCxnSpPr>
          <p:nvPr/>
        </p:nvCxnSpPr>
        <p:spPr>
          <a:xfrm flipV="1">
            <a:off x="5543381" y="3234996"/>
            <a:ext cx="0" cy="1731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BD4E56D4-57C3-6333-14B2-EAB925E30670}"/>
              </a:ext>
            </a:extLst>
          </p:cNvPr>
          <p:cNvCxnSpPr>
            <a:cxnSpLocks/>
          </p:cNvCxnSpPr>
          <p:nvPr/>
        </p:nvCxnSpPr>
        <p:spPr>
          <a:xfrm>
            <a:off x="5544756" y="3659766"/>
            <a:ext cx="0" cy="1616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623AF80D-EC0C-0A6F-37BE-3BBACA1949AF}"/>
              </a:ext>
            </a:extLst>
          </p:cNvPr>
          <p:cNvCxnSpPr>
            <a:cxnSpLocks/>
          </p:cNvCxnSpPr>
          <p:nvPr/>
        </p:nvCxnSpPr>
        <p:spPr>
          <a:xfrm>
            <a:off x="5543381" y="3962846"/>
            <a:ext cx="0" cy="1745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组合 79">
            <a:extLst>
              <a:ext uri="{FF2B5EF4-FFF2-40B4-BE49-F238E27FC236}">
                <a16:creationId xmlns:a16="http://schemas.microsoft.com/office/drawing/2014/main" id="{EB59D556-623D-05F9-767F-9FC1544A7883}"/>
              </a:ext>
            </a:extLst>
          </p:cNvPr>
          <p:cNvGrpSpPr/>
          <p:nvPr/>
        </p:nvGrpSpPr>
        <p:grpSpPr>
          <a:xfrm rot="4199999">
            <a:off x="7151369" y="3353645"/>
            <a:ext cx="266814" cy="436905"/>
            <a:chOff x="4024313" y="3409951"/>
            <a:chExt cx="954881" cy="442913"/>
          </a:xfrm>
          <a:solidFill>
            <a:schemeClr val="accent2"/>
          </a:solidFill>
        </p:grpSpPr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8B3444F2-D70B-6B38-1EC2-3315A7FC1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2594" y="3509964"/>
              <a:ext cx="736600" cy="342900"/>
            </a:xfrm>
            <a:custGeom>
              <a:avLst/>
              <a:gdLst>
                <a:gd name="T0" fmla="*/ 188 w 195"/>
                <a:gd name="T1" fmla="*/ 91 h 91"/>
                <a:gd name="T2" fmla="*/ 189 w 195"/>
                <a:gd name="T3" fmla="*/ 91 h 91"/>
                <a:gd name="T4" fmla="*/ 192 w 195"/>
                <a:gd name="T5" fmla="*/ 84 h 91"/>
                <a:gd name="T6" fmla="*/ 95 w 195"/>
                <a:gd name="T7" fmla="*/ 40 h 91"/>
                <a:gd name="T8" fmla="*/ 8 w 195"/>
                <a:gd name="T9" fmla="*/ 2 h 91"/>
                <a:gd name="T10" fmla="*/ 3 w 195"/>
                <a:gd name="T11" fmla="*/ 9 h 91"/>
                <a:gd name="T12" fmla="*/ 90 w 195"/>
                <a:gd name="T13" fmla="*/ 46 h 91"/>
                <a:gd name="T14" fmla="*/ 188 w 195"/>
                <a:gd name="T15" fmla="*/ 91 h 91"/>
                <a:gd name="T16" fmla="*/ 191 w 195"/>
                <a:gd name="T17" fmla="*/ 84 h 91"/>
                <a:gd name="T18" fmla="*/ 189 w 195"/>
                <a:gd name="T19" fmla="*/ 84 h 91"/>
                <a:gd name="T20" fmla="*/ 188 w 195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5" h="91">
                  <a:moveTo>
                    <a:pt x="188" y="91"/>
                  </a:moveTo>
                  <a:cubicBezTo>
                    <a:pt x="188" y="91"/>
                    <a:pt x="189" y="91"/>
                    <a:pt x="189" y="91"/>
                  </a:cubicBezTo>
                  <a:cubicBezTo>
                    <a:pt x="192" y="91"/>
                    <a:pt x="195" y="86"/>
                    <a:pt x="192" y="84"/>
                  </a:cubicBezTo>
                  <a:cubicBezTo>
                    <a:pt x="160" y="69"/>
                    <a:pt x="127" y="55"/>
                    <a:pt x="95" y="40"/>
                  </a:cubicBezTo>
                  <a:cubicBezTo>
                    <a:pt x="67" y="26"/>
                    <a:pt x="34" y="19"/>
                    <a:pt x="8" y="2"/>
                  </a:cubicBezTo>
                  <a:cubicBezTo>
                    <a:pt x="5" y="0"/>
                    <a:pt x="0" y="6"/>
                    <a:pt x="3" y="9"/>
                  </a:cubicBezTo>
                  <a:cubicBezTo>
                    <a:pt x="30" y="26"/>
                    <a:pt x="62" y="32"/>
                    <a:pt x="90" y="46"/>
                  </a:cubicBezTo>
                  <a:cubicBezTo>
                    <a:pt x="122" y="62"/>
                    <a:pt x="155" y="76"/>
                    <a:pt x="188" y="91"/>
                  </a:cubicBezTo>
                  <a:cubicBezTo>
                    <a:pt x="189" y="89"/>
                    <a:pt x="190" y="86"/>
                    <a:pt x="191" y="84"/>
                  </a:cubicBezTo>
                  <a:cubicBezTo>
                    <a:pt x="190" y="84"/>
                    <a:pt x="190" y="84"/>
                    <a:pt x="189" y="84"/>
                  </a:cubicBezTo>
                  <a:cubicBezTo>
                    <a:pt x="186" y="84"/>
                    <a:pt x="183" y="91"/>
                    <a:pt x="188" y="91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0484A50C-52C9-DE40-2BD1-40F33E605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13" y="3409951"/>
              <a:ext cx="255588" cy="136525"/>
            </a:xfrm>
            <a:custGeom>
              <a:avLst/>
              <a:gdLst>
                <a:gd name="T0" fmla="*/ 64 w 68"/>
                <a:gd name="T1" fmla="*/ 27 h 36"/>
                <a:gd name="T2" fmla="*/ 7 w 68"/>
                <a:gd name="T3" fmla="*/ 2 h 36"/>
                <a:gd name="T4" fmla="*/ 3 w 68"/>
                <a:gd name="T5" fmla="*/ 9 h 36"/>
                <a:gd name="T6" fmla="*/ 28 w 68"/>
                <a:gd name="T7" fmla="*/ 33 h 36"/>
                <a:gd name="T8" fmla="*/ 35 w 68"/>
                <a:gd name="T9" fmla="*/ 28 h 36"/>
                <a:gd name="T10" fmla="*/ 7 w 68"/>
                <a:gd name="T11" fmla="*/ 4 h 36"/>
                <a:gd name="T12" fmla="*/ 3 w 68"/>
                <a:gd name="T13" fmla="*/ 11 h 36"/>
                <a:gd name="T14" fmla="*/ 26 w 68"/>
                <a:gd name="T15" fmla="*/ 17 h 36"/>
                <a:gd name="T16" fmla="*/ 52 w 68"/>
                <a:gd name="T17" fmla="*/ 17 h 36"/>
                <a:gd name="T18" fmla="*/ 53 w 68"/>
                <a:gd name="T19" fmla="*/ 9 h 36"/>
                <a:gd name="T20" fmla="*/ 31 w 68"/>
                <a:gd name="T21" fmla="*/ 9 h 36"/>
                <a:gd name="T22" fmla="*/ 7 w 68"/>
                <a:gd name="T23" fmla="*/ 4 h 36"/>
                <a:gd name="T24" fmla="*/ 3 w 68"/>
                <a:gd name="T25" fmla="*/ 11 h 36"/>
                <a:gd name="T26" fmla="*/ 29 w 68"/>
                <a:gd name="T27" fmla="*/ 33 h 36"/>
                <a:gd name="T28" fmla="*/ 35 w 68"/>
                <a:gd name="T29" fmla="*/ 29 h 36"/>
                <a:gd name="T30" fmla="*/ 7 w 68"/>
                <a:gd name="T31" fmla="*/ 1 h 36"/>
                <a:gd name="T32" fmla="*/ 3 w 68"/>
                <a:gd name="T33" fmla="*/ 8 h 36"/>
                <a:gd name="T34" fmla="*/ 59 w 68"/>
                <a:gd name="T35" fmla="*/ 34 h 36"/>
                <a:gd name="T36" fmla="*/ 64 w 68"/>
                <a:gd name="T37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36">
                  <a:moveTo>
                    <a:pt x="64" y="27"/>
                  </a:moveTo>
                  <a:cubicBezTo>
                    <a:pt x="45" y="18"/>
                    <a:pt x="26" y="11"/>
                    <a:pt x="7" y="2"/>
                  </a:cubicBezTo>
                  <a:cubicBezTo>
                    <a:pt x="6" y="4"/>
                    <a:pt x="5" y="6"/>
                    <a:pt x="3" y="9"/>
                  </a:cubicBezTo>
                  <a:cubicBezTo>
                    <a:pt x="12" y="12"/>
                    <a:pt x="26" y="23"/>
                    <a:pt x="28" y="33"/>
                  </a:cubicBezTo>
                  <a:cubicBezTo>
                    <a:pt x="30" y="31"/>
                    <a:pt x="32" y="29"/>
                    <a:pt x="35" y="28"/>
                  </a:cubicBezTo>
                  <a:cubicBezTo>
                    <a:pt x="26" y="19"/>
                    <a:pt x="17" y="12"/>
                    <a:pt x="7" y="4"/>
                  </a:cubicBezTo>
                  <a:cubicBezTo>
                    <a:pt x="6" y="6"/>
                    <a:pt x="5" y="9"/>
                    <a:pt x="3" y="11"/>
                  </a:cubicBezTo>
                  <a:cubicBezTo>
                    <a:pt x="11" y="12"/>
                    <a:pt x="18" y="16"/>
                    <a:pt x="26" y="17"/>
                  </a:cubicBezTo>
                  <a:cubicBezTo>
                    <a:pt x="34" y="18"/>
                    <a:pt x="43" y="17"/>
                    <a:pt x="52" y="17"/>
                  </a:cubicBezTo>
                  <a:cubicBezTo>
                    <a:pt x="55" y="17"/>
                    <a:pt x="58" y="9"/>
                    <a:pt x="53" y="9"/>
                  </a:cubicBezTo>
                  <a:cubicBezTo>
                    <a:pt x="46" y="9"/>
                    <a:pt x="39" y="9"/>
                    <a:pt x="31" y="9"/>
                  </a:cubicBezTo>
                  <a:cubicBezTo>
                    <a:pt x="23" y="9"/>
                    <a:pt x="15" y="5"/>
                    <a:pt x="7" y="4"/>
                  </a:cubicBezTo>
                  <a:cubicBezTo>
                    <a:pt x="3" y="3"/>
                    <a:pt x="0" y="8"/>
                    <a:pt x="3" y="11"/>
                  </a:cubicBezTo>
                  <a:cubicBezTo>
                    <a:pt x="12" y="18"/>
                    <a:pt x="21" y="25"/>
                    <a:pt x="29" y="33"/>
                  </a:cubicBezTo>
                  <a:cubicBezTo>
                    <a:pt x="31" y="36"/>
                    <a:pt x="36" y="32"/>
                    <a:pt x="35" y="29"/>
                  </a:cubicBezTo>
                  <a:cubicBezTo>
                    <a:pt x="32" y="17"/>
                    <a:pt x="17" y="6"/>
                    <a:pt x="7" y="1"/>
                  </a:cubicBezTo>
                  <a:cubicBezTo>
                    <a:pt x="3" y="0"/>
                    <a:pt x="0" y="7"/>
                    <a:pt x="3" y="8"/>
                  </a:cubicBezTo>
                  <a:cubicBezTo>
                    <a:pt x="21" y="17"/>
                    <a:pt x="41" y="25"/>
                    <a:pt x="59" y="34"/>
                  </a:cubicBezTo>
                  <a:cubicBezTo>
                    <a:pt x="63" y="36"/>
                    <a:pt x="68" y="29"/>
                    <a:pt x="64" y="27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9" name="文本框 68">
            <a:extLst>
              <a:ext uri="{FF2B5EF4-FFF2-40B4-BE49-F238E27FC236}">
                <a16:creationId xmlns:a16="http://schemas.microsoft.com/office/drawing/2014/main" id="{FB298617-8AAC-8BF9-CE43-745FD2F08FE3}"/>
              </a:ext>
            </a:extLst>
          </p:cNvPr>
          <p:cNvSpPr txBox="1"/>
          <p:nvPr/>
        </p:nvSpPr>
        <p:spPr>
          <a:xfrm>
            <a:off x="7483327" y="3032496"/>
            <a:ext cx="13300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农民起义</a:t>
            </a:r>
            <a:endParaRPr lang="en-US" altLang="zh-CN" sz="2000" b="1" dirty="0"/>
          </a:p>
          <a:p>
            <a:endParaRPr lang="en-US" altLang="zh-CN" sz="2000" b="1" dirty="0"/>
          </a:p>
          <a:p>
            <a:r>
              <a:rPr lang="zh-CN" altLang="en-US" sz="2000" b="1" dirty="0"/>
              <a:t>社会资源再分配</a:t>
            </a:r>
          </a:p>
        </p:txBody>
      </p:sp>
      <p:grpSp>
        <p:nvGrpSpPr>
          <p:cNvPr id="70" name="组合 79">
            <a:extLst>
              <a:ext uri="{FF2B5EF4-FFF2-40B4-BE49-F238E27FC236}">
                <a16:creationId xmlns:a16="http://schemas.microsoft.com/office/drawing/2014/main" id="{43FB71E3-4FF2-57B6-630F-B47F6A609F1A}"/>
              </a:ext>
            </a:extLst>
          </p:cNvPr>
          <p:cNvGrpSpPr/>
          <p:nvPr/>
        </p:nvGrpSpPr>
        <p:grpSpPr>
          <a:xfrm rot="12792997">
            <a:off x="7980642" y="3464355"/>
            <a:ext cx="166477" cy="281207"/>
            <a:chOff x="4024313" y="3409951"/>
            <a:chExt cx="954881" cy="442913"/>
          </a:xfrm>
          <a:solidFill>
            <a:schemeClr val="accent2"/>
          </a:solidFill>
        </p:grpSpPr>
        <p:sp>
          <p:nvSpPr>
            <p:cNvPr id="71" name="Freeform 12">
              <a:extLst>
                <a:ext uri="{FF2B5EF4-FFF2-40B4-BE49-F238E27FC236}">
                  <a16:creationId xmlns:a16="http://schemas.microsoft.com/office/drawing/2014/main" id="{63542523-BFDA-0BBB-49B3-C98659DC0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2594" y="3509964"/>
              <a:ext cx="736600" cy="342900"/>
            </a:xfrm>
            <a:custGeom>
              <a:avLst/>
              <a:gdLst>
                <a:gd name="T0" fmla="*/ 188 w 195"/>
                <a:gd name="T1" fmla="*/ 91 h 91"/>
                <a:gd name="T2" fmla="*/ 189 w 195"/>
                <a:gd name="T3" fmla="*/ 91 h 91"/>
                <a:gd name="T4" fmla="*/ 192 w 195"/>
                <a:gd name="T5" fmla="*/ 84 h 91"/>
                <a:gd name="T6" fmla="*/ 95 w 195"/>
                <a:gd name="T7" fmla="*/ 40 h 91"/>
                <a:gd name="T8" fmla="*/ 8 w 195"/>
                <a:gd name="T9" fmla="*/ 2 h 91"/>
                <a:gd name="T10" fmla="*/ 3 w 195"/>
                <a:gd name="T11" fmla="*/ 9 h 91"/>
                <a:gd name="T12" fmla="*/ 90 w 195"/>
                <a:gd name="T13" fmla="*/ 46 h 91"/>
                <a:gd name="T14" fmla="*/ 188 w 195"/>
                <a:gd name="T15" fmla="*/ 91 h 91"/>
                <a:gd name="T16" fmla="*/ 191 w 195"/>
                <a:gd name="T17" fmla="*/ 84 h 91"/>
                <a:gd name="T18" fmla="*/ 189 w 195"/>
                <a:gd name="T19" fmla="*/ 84 h 91"/>
                <a:gd name="T20" fmla="*/ 188 w 195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5" h="91">
                  <a:moveTo>
                    <a:pt x="188" y="91"/>
                  </a:moveTo>
                  <a:cubicBezTo>
                    <a:pt x="188" y="91"/>
                    <a:pt x="189" y="91"/>
                    <a:pt x="189" y="91"/>
                  </a:cubicBezTo>
                  <a:cubicBezTo>
                    <a:pt x="192" y="91"/>
                    <a:pt x="195" y="86"/>
                    <a:pt x="192" y="84"/>
                  </a:cubicBezTo>
                  <a:cubicBezTo>
                    <a:pt x="160" y="69"/>
                    <a:pt x="127" y="55"/>
                    <a:pt x="95" y="40"/>
                  </a:cubicBezTo>
                  <a:cubicBezTo>
                    <a:pt x="67" y="26"/>
                    <a:pt x="34" y="19"/>
                    <a:pt x="8" y="2"/>
                  </a:cubicBezTo>
                  <a:cubicBezTo>
                    <a:pt x="5" y="0"/>
                    <a:pt x="0" y="6"/>
                    <a:pt x="3" y="9"/>
                  </a:cubicBezTo>
                  <a:cubicBezTo>
                    <a:pt x="30" y="26"/>
                    <a:pt x="62" y="32"/>
                    <a:pt x="90" y="46"/>
                  </a:cubicBezTo>
                  <a:cubicBezTo>
                    <a:pt x="122" y="62"/>
                    <a:pt x="155" y="76"/>
                    <a:pt x="188" y="91"/>
                  </a:cubicBezTo>
                  <a:cubicBezTo>
                    <a:pt x="189" y="89"/>
                    <a:pt x="190" y="86"/>
                    <a:pt x="191" y="84"/>
                  </a:cubicBezTo>
                  <a:cubicBezTo>
                    <a:pt x="190" y="84"/>
                    <a:pt x="190" y="84"/>
                    <a:pt x="189" y="84"/>
                  </a:cubicBezTo>
                  <a:cubicBezTo>
                    <a:pt x="186" y="84"/>
                    <a:pt x="183" y="91"/>
                    <a:pt x="188" y="91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72" name="Freeform 13">
              <a:extLst>
                <a:ext uri="{FF2B5EF4-FFF2-40B4-BE49-F238E27FC236}">
                  <a16:creationId xmlns:a16="http://schemas.microsoft.com/office/drawing/2014/main" id="{CA2F505C-ACF3-6D17-488C-43726742C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13" y="3409951"/>
              <a:ext cx="255588" cy="136525"/>
            </a:xfrm>
            <a:custGeom>
              <a:avLst/>
              <a:gdLst>
                <a:gd name="T0" fmla="*/ 64 w 68"/>
                <a:gd name="T1" fmla="*/ 27 h 36"/>
                <a:gd name="T2" fmla="*/ 7 w 68"/>
                <a:gd name="T3" fmla="*/ 2 h 36"/>
                <a:gd name="T4" fmla="*/ 3 w 68"/>
                <a:gd name="T5" fmla="*/ 9 h 36"/>
                <a:gd name="T6" fmla="*/ 28 w 68"/>
                <a:gd name="T7" fmla="*/ 33 h 36"/>
                <a:gd name="T8" fmla="*/ 35 w 68"/>
                <a:gd name="T9" fmla="*/ 28 h 36"/>
                <a:gd name="T10" fmla="*/ 7 w 68"/>
                <a:gd name="T11" fmla="*/ 4 h 36"/>
                <a:gd name="T12" fmla="*/ 3 w 68"/>
                <a:gd name="T13" fmla="*/ 11 h 36"/>
                <a:gd name="T14" fmla="*/ 26 w 68"/>
                <a:gd name="T15" fmla="*/ 17 h 36"/>
                <a:gd name="T16" fmla="*/ 52 w 68"/>
                <a:gd name="T17" fmla="*/ 17 h 36"/>
                <a:gd name="T18" fmla="*/ 53 w 68"/>
                <a:gd name="T19" fmla="*/ 9 h 36"/>
                <a:gd name="T20" fmla="*/ 31 w 68"/>
                <a:gd name="T21" fmla="*/ 9 h 36"/>
                <a:gd name="T22" fmla="*/ 7 w 68"/>
                <a:gd name="T23" fmla="*/ 4 h 36"/>
                <a:gd name="T24" fmla="*/ 3 w 68"/>
                <a:gd name="T25" fmla="*/ 11 h 36"/>
                <a:gd name="T26" fmla="*/ 29 w 68"/>
                <a:gd name="T27" fmla="*/ 33 h 36"/>
                <a:gd name="T28" fmla="*/ 35 w 68"/>
                <a:gd name="T29" fmla="*/ 29 h 36"/>
                <a:gd name="T30" fmla="*/ 7 w 68"/>
                <a:gd name="T31" fmla="*/ 1 h 36"/>
                <a:gd name="T32" fmla="*/ 3 w 68"/>
                <a:gd name="T33" fmla="*/ 8 h 36"/>
                <a:gd name="T34" fmla="*/ 59 w 68"/>
                <a:gd name="T35" fmla="*/ 34 h 36"/>
                <a:gd name="T36" fmla="*/ 64 w 68"/>
                <a:gd name="T37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36">
                  <a:moveTo>
                    <a:pt x="64" y="27"/>
                  </a:moveTo>
                  <a:cubicBezTo>
                    <a:pt x="45" y="18"/>
                    <a:pt x="26" y="11"/>
                    <a:pt x="7" y="2"/>
                  </a:cubicBezTo>
                  <a:cubicBezTo>
                    <a:pt x="6" y="4"/>
                    <a:pt x="5" y="6"/>
                    <a:pt x="3" y="9"/>
                  </a:cubicBezTo>
                  <a:cubicBezTo>
                    <a:pt x="12" y="12"/>
                    <a:pt x="26" y="23"/>
                    <a:pt x="28" y="33"/>
                  </a:cubicBezTo>
                  <a:cubicBezTo>
                    <a:pt x="30" y="31"/>
                    <a:pt x="32" y="29"/>
                    <a:pt x="35" y="28"/>
                  </a:cubicBezTo>
                  <a:cubicBezTo>
                    <a:pt x="26" y="19"/>
                    <a:pt x="17" y="12"/>
                    <a:pt x="7" y="4"/>
                  </a:cubicBezTo>
                  <a:cubicBezTo>
                    <a:pt x="6" y="6"/>
                    <a:pt x="5" y="9"/>
                    <a:pt x="3" y="11"/>
                  </a:cubicBezTo>
                  <a:cubicBezTo>
                    <a:pt x="11" y="12"/>
                    <a:pt x="18" y="16"/>
                    <a:pt x="26" y="17"/>
                  </a:cubicBezTo>
                  <a:cubicBezTo>
                    <a:pt x="34" y="18"/>
                    <a:pt x="43" y="17"/>
                    <a:pt x="52" y="17"/>
                  </a:cubicBezTo>
                  <a:cubicBezTo>
                    <a:pt x="55" y="17"/>
                    <a:pt x="58" y="9"/>
                    <a:pt x="53" y="9"/>
                  </a:cubicBezTo>
                  <a:cubicBezTo>
                    <a:pt x="46" y="9"/>
                    <a:pt x="39" y="9"/>
                    <a:pt x="31" y="9"/>
                  </a:cubicBezTo>
                  <a:cubicBezTo>
                    <a:pt x="23" y="9"/>
                    <a:pt x="15" y="5"/>
                    <a:pt x="7" y="4"/>
                  </a:cubicBezTo>
                  <a:cubicBezTo>
                    <a:pt x="3" y="3"/>
                    <a:pt x="0" y="8"/>
                    <a:pt x="3" y="11"/>
                  </a:cubicBezTo>
                  <a:cubicBezTo>
                    <a:pt x="12" y="18"/>
                    <a:pt x="21" y="25"/>
                    <a:pt x="29" y="33"/>
                  </a:cubicBezTo>
                  <a:cubicBezTo>
                    <a:pt x="31" y="36"/>
                    <a:pt x="36" y="32"/>
                    <a:pt x="35" y="29"/>
                  </a:cubicBezTo>
                  <a:cubicBezTo>
                    <a:pt x="32" y="17"/>
                    <a:pt x="17" y="6"/>
                    <a:pt x="7" y="1"/>
                  </a:cubicBezTo>
                  <a:cubicBezTo>
                    <a:pt x="3" y="0"/>
                    <a:pt x="0" y="7"/>
                    <a:pt x="3" y="8"/>
                  </a:cubicBezTo>
                  <a:cubicBezTo>
                    <a:pt x="21" y="17"/>
                    <a:pt x="41" y="25"/>
                    <a:pt x="59" y="34"/>
                  </a:cubicBezTo>
                  <a:cubicBezTo>
                    <a:pt x="63" y="36"/>
                    <a:pt x="68" y="29"/>
                    <a:pt x="64" y="27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957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"/>
                            </p:stCondLst>
                            <p:childTnLst>
                              <p:par>
                                <p:cTn id="7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75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/>
      <p:bldP spid="15" grpId="0" animBg="1"/>
      <p:bldP spid="16" grpId="0"/>
      <p:bldP spid="21" grpId="0" animBg="1"/>
      <p:bldP spid="22" grpId="0"/>
      <p:bldP spid="2" grpId="0"/>
      <p:bldP spid="3" grpId="0"/>
      <p:bldP spid="4" grpId="0"/>
      <p:bldP spid="26" grpId="0"/>
      <p:bldP spid="31" grpId="0" animBg="1"/>
      <p:bldP spid="5" grpId="0"/>
      <p:bldP spid="32" grpId="0" animBg="1"/>
      <p:bldP spid="33" grpId="0"/>
      <p:bldP spid="34" grpId="0"/>
      <p:bldP spid="38" grpId="0"/>
      <p:bldP spid="39" grpId="0" animBg="1"/>
      <p:bldP spid="40" grpId="0" animBg="1"/>
      <p:bldP spid="41" grpId="0"/>
      <p:bldP spid="42" grpId="0"/>
      <p:bldP spid="46" grpId="0"/>
      <p:bldP spid="6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1"/>
          <p:cNvSpPr/>
          <p:nvPr/>
        </p:nvSpPr>
        <p:spPr>
          <a:xfrm>
            <a:off x="1523019" y="834173"/>
            <a:ext cx="949922" cy="907631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</a:gdLst>
            <a:ahLst/>
            <a:cxnLst>
              <a:cxn ang="0">
                <a:pos x="connsiteX0-321" y="connsiteY0-322"/>
              </a:cxn>
              <a:cxn ang="0">
                <a:pos x="connsiteX1-323" y="connsiteY1-324"/>
              </a:cxn>
              <a:cxn ang="0">
                <a:pos x="connsiteX2-325" y="connsiteY2-326"/>
              </a:cxn>
              <a:cxn ang="0">
                <a:pos x="connsiteX3-327" y="connsiteY3-328"/>
              </a:cxn>
              <a:cxn ang="0">
                <a:pos x="connsiteX4-329" y="connsiteY4-330"/>
              </a:cxn>
              <a:cxn ang="0">
                <a:pos x="connsiteX5-331" y="connsiteY5-332"/>
              </a:cxn>
            </a:cxnLst>
            <a:rect l="l" t="t" r="r" b="b"/>
            <a:pathLst>
              <a:path w="660438" h="653852">
                <a:moveTo>
                  <a:pt x="128078" y="64927"/>
                </a:moveTo>
                <a:cubicBezTo>
                  <a:pt x="200406" y="22404"/>
                  <a:pt x="266694" y="-24807"/>
                  <a:pt x="410712" y="15051"/>
                </a:cubicBezTo>
                <a:cubicBezTo>
                  <a:pt x="554730" y="54909"/>
                  <a:pt x="671038" y="190221"/>
                  <a:pt x="659670" y="337329"/>
                </a:cubicBezTo>
                <a:cubicBezTo>
                  <a:pt x="648302" y="484437"/>
                  <a:pt x="512709" y="653852"/>
                  <a:pt x="331423" y="653852"/>
                </a:cubicBezTo>
                <a:cubicBezTo>
                  <a:pt x="150137" y="653852"/>
                  <a:pt x="14721" y="457153"/>
                  <a:pt x="3176" y="337329"/>
                </a:cubicBezTo>
                <a:cubicBezTo>
                  <a:pt x="-8369" y="217505"/>
                  <a:pt x="11590" y="209227"/>
                  <a:pt x="62645" y="134413"/>
                </a:cubicBezTo>
              </a:path>
            </a:pathLst>
          </a:custGeom>
          <a:noFill/>
          <a:ln w="25400" cap="rnd">
            <a:solidFill>
              <a:schemeClr val="accent2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/>
            <a:endParaRPr lang="zh-CN" altLang="en-US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1649513" y="1339681"/>
            <a:ext cx="667631" cy="45719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solidFill>
            <a:srgbClr val="005188"/>
          </a:solidFill>
          <a:ln w="25400" cap="rnd">
            <a:solidFill>
              <a:schemeClr val="accent2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/>
            <a:endParaRPr lang="zh-CN" altLang="en-US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文本框 88"/>
          <p:cNvSpPr txBox="1">
            <a:spLocks noChangeArrowheads="1"/>
          </p:cNvSpPr>
          <p:nvPr/>
        </p:nvSpPr>
        <p:spPr bwMode="auto">
          <a:xfrm>
            <a:off x="1480411" y="1369005"/>
            <a:ext cx="106038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静蕾简体" panose="03000509000000000000" pitchFamily="65" charset="-122"/>
                <a:ea typeface="方正静蕾简体" panose="03000509000000000000" pitchFamily="65" charset="-122"/>
                <a:cs typeface="方正静蕾简体" panose="03000509000000000000" pitchFamily="65" charset="-122"/>
              </a:rPr>
              <a:t>建国初期</a:t>
            </a:r>
          </a:p>
        </p:txBody>
      </p:sp>
      <p:grpSp>
        <p:nvGrpSpPr>
          <p:cNvPr id="10" name="chenying0907 90"/>
          <p:cNvGrpSpPr>
            <a:grpSpLocks/>
          </p:cNvGrpSpPr>
          <p:nvPr/>
        </p:nvGrpSpPr>
        <p:grpSpPr bwMode="auto">
          <a:xfrm>
            <a:off x="1881804" y="982349"/>
            <a:ext cx="214527" cy="309031"/>
            <a:chOff x="5844088" y="2600655"/>
            <a:chExt cx="385904" cy="611158"/>
          </a:xfrm>
        </p:grpSpPr>
        <p:grpSp>
          <p:nvGrpSpPr>
            <p:cNvPr id="11" name="chenying0907 91"/>
            <p:cNvGrpSpPr>
              <a:grpSpLocks/>
            </p:cNvGrpSpPr>
            <p:nvPr/>
          </p:nvGrpSpPr>
          <p:grpSpPr bwMode="auto">
            <a:xfrm rot="8489641">
              <a:off x="6013992" y="2653092"/>
              <a:ext cx="216000" cy="558721"/>
              <a:chOff x="6011031" y="2540000"/>
              <a:chExt cx="242182" cy="626447"/>
            </a:xfrm>
          </p:grpSpPr>
          <p:sp>
            <p:nvSpPr>
              <p:cNvPr id="13" name="任意多边形 12"/>
              <p:cNvSpPr/>
              <p:nvPr/>
            </p:nvSpPr>
            <p:spPr>
              <a:xfrm>
                <a:off x="6019303" y="2543519"/>
                <a:ext cx="217230" cy="201123"/>
              </a:xfrm>
              <a:custGeom>
                <a:avLst/>
                <a:gdLst>
                  <a:gd name="connsiteX0" fmla="*/ 114300 w 217195"/>
                  <a:gd name="connsiteY0" fmla="*/ 0 h 201788"/>
                  <a:gd name="connsiteX1" fmla="*/ 215900 w 217195"/>
                  <a:gd name="connsiteY1" fmla="*/ 190500 h 201788"/>
                  <a:gd name="connsiteX2" fmla="*/ 0 w 217195"/>
                  <a:gd name="connsiteY2" fmla="*/ 190500 h 201788"/>
                  <a:gd name="connsiteX3" fmla="*/ 114300 w 217195"/>
                  <a:gd name="connsiteY3" fmla="*/ 0 h 20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195" h="201788">
                    <a:moveTo>
                      <a:pt x="114300" y="0"/>
                    </a:moveTo>
                    <a:cubicBezTo>
                      <a:pt x="170391" y="82550"/>
                      <a:pt x="226483" y="165100"/>
                      <a:pt x="215900" y="190500"/>
                    </a:cubicBezTo>
                    <a:cubicBezTo>
                      <a:pt x="143933" y="190500"/>
                      <a:pt x="19050" y="215900"/>
                      <a:pt x="0" y="190500"/>
                    </a:cubicBezTo>
                    <a:lnTo>
                      <a:pt x="1143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noProof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6011261" y="2721930"/>
                <a:ext cx="242158" cy="444961"/>
              </a:xfrm>
              <a:custGeom>
                <a:avLst/>
                <a:gdLst>
                  <a:gd name="connsiteX0" fmla="*/ 12700 w 215900"/>
                  <a:gd name="connsiteY0" fmla="*/ 12700 h 444500"/>
                  <a:gd name="connsiteX1" fmla="*/ 0 w 215900"/>
                  <a:gd name="connsiteY1" fmla="*/ 444500 h 444500"/>
                  <a:gd name="connsiteX2" fmla="*/ 215900 w 215900"/>
                  <a:gd name="connsiteY2" fmla="*/ 419100 h 444500"/>
                  <a:gd name="connsiteX3" fmla="*/ 215900 w 215900"/>
                  <a:gd name="connsiteY3" fmla="*/ 0 h 444500"/>
                  <a:gd name="connsiteX4" fmla="*/ 215900 w 215900"/>
                  <a:gd name="connsiteY4" fmla="*/ 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900" h="444500">
                    <a:moveTo>
                      <a:pt x="12700" y="12700"/>
                    </a:moveTo>
                    <a:lnTo>
                      <a:pt x="0" y="444500"/>
                    </a:lnTo>
                    <a:lnTo>
                      <a:pt x="215900" y="419100"/>
                    </a:lnTo>
                    <a:lnTo>
                      <a:pt x="215900" y="0"/>
                    </a:lnTo>
                    <a:lnTo>
                      <a:pt x="215900" y="0"/>
                    </a:lnTo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noProof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6100764" y="2573365"/>
                <a:ext cx="64101" cy="60515"/>
              </a:xfrm>
              <a:custGeom>
                <a:avLst/>
                <a:gdLst>
                  <a:gd name="connsiteX0" fmla="*/ 114300 w 217195"/>
                  <a:gd name="connsiteY0" fmla="*/ 0 h 201788"/>
                  <a:gd name="connsiteX1" fmla="*/ 215900 w 217195"/>
                  <a:gd name="connsiteY1" fmla="*/ 190500 h 201788"/>
                  <a:gd name="connsiteX2" fmla="*/ 0 w 217195"/>
                  <a:gd name="connsiteY2" fmla="*/ 190500 h 201788"/>
                  <a:gd name="connsiteX3" fmla="*/ 114300 w 217195"/>
                  <a:gd name="connsiteY3" fmla="*/ 0 h 20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195" h="201788">
                    <a:moveTo>
                      <a:pt x="114300" y="0"/>
                    </a:moveTo>
                    <a:cubicBezTo>
                      <a:pt x="170391" y="82550"/>
                      <a:pt x="226483" y="165100"/>
                      <a:pt x="215900" y="190500"/>
                    </a:cubicBezTo>
                    <a:cubicBezTo>
                      <a:pt x="143933" y="190500"/>
                      <a:pt x="19050" y="215900"/>
                      <a:pt x="0" y="190500"/>
                    </a:cubicBezTo>
                    <a:lnTo>
                      <a:pt x="11430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25400" cap="rnd">
                <a:solidFill>
                  <a:schemeClr val="accent2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noProof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12" name="任意多边形 11"/>
            <p:cNvSpPr/>
            <p:nvPr/>
          </p:nvSpPr>
          <p:spPr>
            <a:xfrm>
              <a:off x="5844088" y="2600655"/>
              <a:ext cx="182629" cy="195253"/>
            </a:xfrm>
            <a:custGeom>
              <a:avLst/>
              <a:gdLst>
                <a:gd name="connsiteX0" fmla="*/ 43090 w 153621"/>
                <a:gd name="connsiteY0" fmla="*/ 162601 h 162601"/>
                <a:gd name="connsiteX1" fmla="*/ 2896 w 153621"/>
                <a:gd name="connsiteY1" fmla="*/ 102311 h 162601"/>
                <a:gd name="connsiteX2" fmla="*/ 113428 w 153621"/>
                <a:gd name="connsiteY2" fmla="*/ 1828 h 162601"/>
                <a:gd name="connsiteX3" fmla="*/ 153621 w 153621"/>
                <a:gd name="connsiteY3" fmla="*/ 47045 h 162601"/>
                <a:gd name="connsiteX0-1" fmla="*/ 41489 w 152020"/>
                <a:gd name="connsiteY0-2" fmla="*/ 158991 h 158991"/>
                <a:gd name="connsiteX1-3" fmla="*/ 1295 w 152020"/>
                <a:gd name="connsiteY1-4" fmla="*/ 98701 h 158991"/>
                <a:gd name="connsiteX2-5" fmla="*/ 82359 w 152020"/>
                <a:gd name="connsiteY2-6" fmla="*/ 2042 h 158991"/>
                <a:gd name="connsiteX3-7" fmla="*/ 152020 w 152020"/>
                <a:gd name="connsiteY3-8" fmla="*/ 43435 h 158991"/>
                <a:gd name="connsiteX0-9" fmla="*/ 41916 w 152447"/>
                <a:gd name="connsiteY0-10" fmla="*/ 148552 h 148552"/>
                <a:gd name="connsiteX1-11" fmla="*/ 1722 w 152447"/>
                <a:gd name="connsiteY1-12" fmla="*/ 88262 h 148552"/>
                <a:gd name="connsiteX2-13" fmla="*/ 91205 w 152447"/>
                <a:gd name="connsiteY2-14" fmla="*/ 3075 h 148552"/>
                <a:gd name="connsiteX3-15" fmla="*/ 152447 w 152447"/>
                <a:gd name="connsiteY3-16" fmla="*/ 32996 h 148552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152447" h="148552">
                  <a:moveTo>
                    <a:pt x="41916" y="148552"/>
                  </a:moveTo>
                  <a:cubicBezTo>
                    <a:pt x="15957" y="131804"/>
                    <a:pt x="-6493" y="112508"/>
                    <a:pt x="1722" y="88262"/>
                  </a:cubicBezTo>
                  <a:cubicBezTo>
                    <a:pt x="9937" y="64016"/>
                    <a:pt x="66084" y="12286"/>
                    <a:pt x="91205" y="3075"/>
                  </a:cubicBezTo>
                  <a:cubicBezTo>
                    <a:pt x="116326" y="-6136"/>
                    <a:pt x="144911" y="5782"/>
                    <a:pt x="152447" y="32996"/>
                  </a:cubicBezTo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4" name="chenying0907 110"/>
          <p:cNvGrpSpPr>
            <a:grpSpLocks/>
          </p:cNvGrpSpPr>
          <p:nvPr/>
        </p:nvGrpSpPr>
        <p:grpSpPr bwMode="auto">
          <a:xfrm>
            <a:off x="6488580" y="992434"/>
            <a:ext cx="306141" cy="300055"/>
            <a:chOff x="4577745" y="4336117"/>
            <a:chExt cx="557229" cy="497597"/>
          </a:xfrm>
        </p:grpSpPr>
        <p:sp>
          <p:nvSpPr>
            <p:cNvPr id="25" name="任意多边形 24"/>
            <p:cNvSpPr/>
            <p:nvPr/>
          </p:nvSpPr>
          <p:spPr>
            <a:xfrm>
              <a:off x="4577745" y="4393166"/>
              <a:ext cx="557229" cy="440548"/>
            </a:xfrm>
            <a:custGeom>
              <a:avLst/>
              <a:gdLst>
                <a:gd name="connsiteX0" fmla="*/ 14510 w 533941"/>
                <a:gd name="connsiteY0" fmla="*/ 334613 h 439545"/>
                <a:gd name="connsiteX1" fmla="*/ 33171 w 533941"/>
                <a:gd name="connsiteY1" fmla="*/ 415479 h 439545"/>
                <a:gd name="connsiteX2" fmla="*/ 219783 w 533941"/>
                <a:gd name="connsiteY2" fmla="*/ 415479 h 439545"/>
                <a:gd name="connsiteX3" fmla="*/ 505922 w 533941"/>
                <a:gd name="connsiteY3" fmla="*/ 135560 h 439545"/>
                <a:gd name="connsiteX4" fmla="*/ 487261 w 533941"/>
                <a:gd name="connsiteY4" fmla="*/ 4932 h 439545"/>
                <a:gd name="connsiteX5" fmla="*/ 188681 w 533941"/>
                <a:gd name="connsiteY5" fmla="*/ 297291 h 439545"/>
                <a:gd name="connsiteX6" fmla="*/ 14510 w 533941"/>
                <a:gd name="connsiteY6" fmla="*/ 334613 h 439545"/>
                <a:gd name="connsiteX0-1" fmla="*/ 11897 w 542181"/>
                <a:gd name="connsiteY0-2" fmla="*/ 307480 h 440817"/>
                <a:gd name="connsiteX1-3" fmla="*/ 41411 w 542181"/>
                <a:gd name="connsiteY1-4" fmla="*/ 415479 h 440817"/>
                <a:gd name="connsiteX2-5" fmla="*/ 228023 w 542181"/>
                <a:gd name="connsiteY2-6" fmla="*/ 415479 h 440817"/>
                <a:gd name="connsiteX3-7" fmla="*/ 514162 w 542181"/>
                <a:gd name="connsiteY3-8" fmla="*/ 135560 h 440817"/>
                <a:gd name="connsiteX4-9" fmla="*/ 495501 w 542181"/>
                <a:gd name="connsiteY4-10" fmla="*/ 4932 h 440817"/>
                <a:gd name="connsiteX5-11" fmla="*/ 196921 w 542181"/>
                <a:gd name="connsiteY5-12" fmla="*/ 297291 h 440817"/>
                <a:gd name="connsiteX6-13" fmla="*/ 11897 w 542181"/>
                <a:gd name="connsiteY6-14" fmla="*/ 307480 h 440817"/>
                <a:gd name="connsiteX0-15" fmla="*/ 26945 w 557229"/>
                <a:gd name="connsiteY0-16" fmla="*/ 307480 h 440817"/>
                <a:gd name="connsiteX1-17" fmla="*/ 23898 w 557229"/>
                <a:gd name="connsiteY1-18" fmla="*/ 415479 h 440817"/>
                <a:gd name="connsiteX2-19" fmla="*/ 243071 w 557229"/>
                <a:gd name="connsiteY2-20" fmla="*/ 415479 h 440817"/>
                <a:gd name="connsiteX3-21" fmla="*/ 529210 w 557229"/>
                <a:gd name="connsiteY3-22" fmla="*/ 135560 h 440817"/>
                <a:gd name="connsiteX4-23" fmla="*/ 510549 w 557229"/>
                <a:gd name="connsiteY4-24" fmla="*/ 4932 h 440817"/>
                <a:gd name="connsiteX5-25" fmla="*/ 211969 w 557229"/>
                <a:gd name="connsiteY5-26" fmla="*/ 297291 h 440817"/>
                <a:gd name="connsiteX6-27" fmla="*/ 26945 w 557229"/>
                <a:gd name="connsiteY6-28" fmla="*/ 307480 h 440817"/>
              </a:gdLst>
              <a:ahLst/>
              <a:cxnLst>
                <a:cxn ang="0">
                  <a:pos x="connsiteX0-15" y="connsiteY0-16"/>
                </a:cxn>
                <a:cxn ang="0">
                  <a:pos x="connsiteX1-17" y="connsiteY1-18"/>
                </a:cxn>
                <a:cxn ang="0">
                  <a:pos x="connsiteX2-19" y="connsiteY2-20"/>
                </a:cxn>
                <a:cxn ang="0">
                  <a:pos x="connsiteX3-21" y="connsiteY3-22"/>
                </a:cxn>
                <a:cxn ang="0">
                  <a:pos x="connsiteX4-23" y="connsiteY4-24"/>
                </a:cxn>
                <a:cxn ang="0">
                  <a:pos x="connsiteX5-25" y="connsiteY5-26"/>
                </a:cxn>
                <a:cxn ang="0">
                  <a:pos x="connsiteX6-27" y="connsiteY6-28"/>
                </a:cxn>
              </a:cxnLst>
              <a:rect l="l" t="t" r="r" b="b"/>
              <a:pathLst>
                <a:path w="557229" h="440817">
                  <a:moveTo>
                    <a:pt x="26945" y="307480"/>
                  </a:moveTo>
                  <a:cubicBezTo>
                    <a:pt x="-4400" y="327178"/>
                    <a:pt x="-12123" y="397479"/>
                    <a:pt x="23898" y="415479"/>
                  </a:cubicBezTo>
                  <a:cubicBezTo>
                    <a:pt x="59919" y="433479"/>
                    <a:pt x="158852" y="462132"/>
                    <a:pt x="243071" y="415479"/>
                  </a:cubicBezTo>
                  <a:cubicBezTo>
                    <a:pt x="327290" y="368826"/>
                    <a:pt x="484630" y="203984"/>
                    <a:pt x="529210" y="135560"/>
                  </a:cubicBezTo>
                  <a:cubicBezTo>
                    <a:pt x="573790" y="67136"/>
                    <a:pt x="563422" y="-22023"/>
                    <a:pt x="510549" y="4932"/>
                  </a:cubicBezTo>
                  <a:cubicBezTo>
                    <a:pt x="457676" y="31887"/>
                    <a:pt x="292570" y="246866"/>
                    <a:pt x="211969" y="297291"/>
                  </a:cubicBezTo>
                  <a:cubicBezTo>
                    <a:pt x="131368" y="347716"/>
                    <a:pt x="58290" y="287782"/>
                    <a:pt x="26945" y="307480"/>
                  </a:cubicBez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4611083" y="4336117"/>
              <a:ext cx="514366" cy="483335"/>
            </a:xfrm>
            <a:custGeom>
              <a:avLst/>
              <a:gdLst>
                <a:gd name="connsiteX0" fmla="*/ 198035 w 502835"/>
                <a:gd name="connsiteY0" fmla="*/ 493056 h 493056"/>
                <a:gd name="connsiteX1" fmla="*/ 123390 w 502835"/>
                <a:gd name="connsiteY1" fmla="*/ 368648 h 493056"/>
                <a:gd name="connsiteX2" fmla="*/ 5203 w 502835"/>
                <a:gd name="connsiteY2" fmla="*/ 393529 h 493056"/>
                <a:gd name="connsiteX3" fmla="*/ 310003 w 502835"/>
                <a:gd name="connsiteY3" fmla="*/ 32746 h 493056"/>
                <a:gd name="connsiteX4" fmla="*/ 502835 w 502835"/>
                <a:gd name="connsiteY4" fmla="*/ 38966 h 493056"/>
                <a:gd name="connsiteX0-1" fmla="*/ 205934 w 510734"/>
                <a:gd name="connsiteY0-2" fmla="*/ 491889 h 491889"/>
                <a:gd name="connsiteX1-3" fmla="*/ 131289 w 510734"/>
                <a:gd name="connsiteY1-4" fmla="*/ 367481 h 491889"/>
                <a:gd name="connsiteX2-5" fmla="*/ 4962 w 510734"/>
                <a:gd name="connsiteY2-6" fmla="*/ 376082 h 491889"/>
                <a:gd name="connsiteX3-7" fmla="*/ 317902 w 510734"/>
                <a:gd name="connsiteY3-8" fmla="*/ 31579 h 491889"/>
                <a:gd name="connsiteX4-9" fmla="*/ 510734 w 510734"/>
                <a:gd name="connsiteY4-10" fmla="*/ 37799 h 491889"/>
                <a:gd name="connsiteX0-11" fmla="*/ 205532 w 510332"/>
                <a:gd name="connsiteY0-12" fmla="*/ 491889 h 491889"/>
                <a:gd name="connsiteX1-13" fmla="*/ 136314 w 510332"/>
                <a:gd name="connsiteY1-14" fmla="*/ 383761 h 491889"/>
                <a:gd name="connsiteX2-15" fmla="*/ 4560 w 510332"/>
                <a:gd name="connsiteY2-16" fmla="*/ 376082 h 491889"/>
                <a:gd name="connsiteX3-17" fmla="*/ 317500 w 510332"/>
                <a:gd name="connsiteY3-18" fmla="*/ 31579 h 491889"/>
                <a:gd name="connsiteX4-19" fmla="*/ 510332 w 510332"/>
                <a:gd name="connsiteY4-20" fmla="*/ 37799 h 491889"/>
                <a:gd name="connsiteX0-21" fmla="*/ 159192 w 510119"/>
                <a:gd name="connsiteY0-22" fmla="*/ 489175 h 489175"/>
                <a:gd name="connsiteX1-23" fmla="*/ 136101 w 510119"/>
                <a:gd name="connsiteY1-24" fmla="*/ 383761 h 489175"/>
                <a:gd name="connsiteX2-25" fmla="*/ 4347 w 510119"/>
                <a:gd name="connsiteY2-26" fmla="*/ 376082 h 489175"/>
                <a:gd name="connsiteX3-27" fmla="*/ 317287 w 510119"/>
                <a:gd name="connsiteY3-28" fmla="*/ 31579 h 489175"/>
                <a:gd name="connsiteX4-29" fmla="*/ 510119 w 510119"/>
                <a:gd name="connsiteY4-30" fmla="*/ 37799 h 489175"/>
                <a:gd name="connsiteX0-31" fmla="*/ 159192 w 510119"/>
                <a:gd name="connsiteY0-32" fmla="*/ 489175 h 489175"/>
                <a:gd name="connsiteX1-33" fmla="*/ 136101 w 510119"/>
                <a:gd name="connsiteY1-34" fmla="*/ 383761 h 489175"/>
                <a:gd name="connsiteX2-35" fmla="*/ 4347 w 510119"/>
                <a:gd name="connsiteY2-36" fmla="*/ 376082 h 489175"/>
                <a:gd name="connsiteX3-37" fmla="*/ 317287 w 510119"/>
                <a:gd name="connsiteY3-38" fmla="*/ 31579 h 489175"/>
                <a:gd name="connsiteX4-39" fmla="*/ 510119 w 510119"/>
                <a:gd name="connsiteY4-40" fmla="*/ 37799 h 489175"/>
                <a:gd name="connsiteX0-41" fmla="*/ 151016 w 510083"/>
                <a:gd name="connsiteY0-42" fmla="*/ 483748 h 483748"/>
                <a:gd name="connsiteX1-43" fmla="*/ 136065 w 510083"/>
                <a:gd name="connsiteY1-44" fmla="*/ 383761 h 483748"/>
                <a:gd name="connsiteX2-45" fmla="*/ 4311 w 510083"/>
                <a:gd name="connsiteY2-46" fmla="*/ 376082 h 483748"/>
                <a:gd name="connsiteX3-47" fmla="*/ 317251 w 510083"/>
                <a:gd name="connsiteY3-48" fmla="*/ 31579 h 483748"/>
                <a:gd name="connsiteX4-49" fmla="*/ 510083 w 510083"/>
                <a:gd name="connsiteY4-50" fmla="*/ 37799 h 483748"/>
                <a:gd name="connsiteX0-51" fmla="*/ 150514 w 509581"/>
                <a:gd name="connsiteY0-52" fmla="*/ 483748 h 483748"/>
                <a:gd name="connsiteX1-53" fmla="*/ 135563 w 509581"/>
                <a:gd name="connsiteY1-54" fmla="*/ 383761 h 483748"/>
                <a:gd name="connsiteX2-55" fmla="*/ 3809 w 509581"/>
                <a:gd name="connsiteY2-56" fmla="*/ 376082 h 483748"/>
                <a:gd name="connsiteX3-57" fmla="*/ 316749 w 509581"/>
                <a:gd name="connsiteY3-58" fmla="*/ 31579 h 483748"/>
                <a:gd name="connsiteX4-59" fmla="*/ 509581 w 509581"/>
                <a:gd name="connsiteY4-60" fmla="*/ 37799 h 483748"/>
                <a:gd name="connsiteX0-61" fmla="*/ 146758 w 505825"/>
                <a:gd name="connsiteY0-62" fmla="*/ 483748 h 483748"/>
                <a:gd name="connsiteX1-63" fmla="*/ 131807 w 505825"/>
                <a:gd name="connsiteY1-64" fmla="*/ 383761 h 483748"/>
                <a:gd name="connsiteX2-65" fmla="*/ 53 w 505825"/>
                <a:gd name="connsiteY2-66" fmla="*/ 376082 h 483748"/>
                <a:gd name="connsiteX3-67" fmla="*/ 312993 w 505825"/>
                <a:gd name="connsiteY3-68" fmla="*/ 31579 h 483748"/>
                <a:gd name="connsiteX4-69" fmla="*/ 505825 w 505825"/>
                <a:gd name="connsiteY4-70" fmla="*/ 37799 h 483748"/>
                <a:gd name="connsiteX0-71" fmla="*/ 154904 w 513971"/>
                <a:gd name="connsiteY0-72" fmla="*/ 482779 h 482779"/>
                <a:gd name="connsiteX1-73" fmla="*/ 139953 w 513971"/>
                <a:gd name="connsiteY1-74" fmla="*/ 382792 h 482779"/>
                <a:gd name="connsiteX2-75" fmla="*/ 59 w 513971"/>
                <a:gd name="connsiteY2-76" fmla="*/ 361546 h 482779"/>
                <a:gd name="connsiteX3-77" fmla="*/ 321139 w 513971"/>
                <a:gd name="connsiteY3-78" fmla="*/ 30610 h 482779"/>
                <a:gd name="connsiteX4-79" fmla="*/ 513971 w 513971"/>
                <a:gd name="connsiteY4-80" fmla="*/ 36830 h 482779"/>
                <a:gd name="connsiteX0-81" fmla="*/ 154895 w 513962"/>
                <a:gd name="connsiteY0-82" fmla="*/ 482779 h 482779"/>
                <a:gd name="connsiteX1-83" fmla="*/ 139944 w 513962"/>
                <a:gd name="connsiteY1-84" fmla="*/ 382792 h 482779"/>
                <a:gd name="connsiteX2-85" fmla="*/ 50 w 513962"/>
                <a:gd name="connsiteY2-86" fmla="*/ 361546 h 482779"/>
                <a:gd name="connsiteX3-87" fmla="*/ 321130 w 513962"/>
                <a:gd name="connsiteY3-88" fmla="*/ 30610 h 482779"/>
                <a:gd name="connsiteX4-89" fmla="*/ 513962 w 513962"/>
                <a:gd name="connsiteY4-90" fmla="*/ 36830 h 482779"/>
              </a:gdLst>
              <a:ahLst/>
              <a:cxnLst>
                <a:cxn ang="0">
                  <a:pos x="connsiteX0-81" y="connsiteY0-82"/>
                </a:cxn>
                <a:cxn ang="0">
                  <a:pos x="connsiteX1-83" y="connsiteY1-84"/>
                </a:cxn>
                <a:cxn ang="0">
                  <a:pos x="connsiteX2-85" y="connsiteY2-86"/>
                </a:cxn>
                <a:cxn ang="0">
                  <a:pos x="connsiteX3-87" y="connsiteY3-88"/>
                </a:cxn>
                <a:cxn ang="0">
                  <a:pos x="connsiteX4-89" y="connsiteY4-90"/>
                </a:cxn>
              </a:cxnLst>
              <a:rect l="l" t="t" r="r" b="b"/>
              <a:pathLst>
                <a:path w="513962" h="482779">
                  <a:moveTo>
                    <a:pt x="154895" y="482779"/>
                  </a:moveTo>
                  <a:cubicBezTo>
                    <a:pt x="158062" y="428869"/>
                    <a:pt x="144044" y="389430"/>
                    <a:pt x="139944" y="382792"/>
                  </a:cubicBezTo>
                  <a:cubicBezTo>
                    <a:pt x="135844" y="376154"/>
                    <a:pt x="-3014" y="379542"/>
                    <a:pt x="50" y="361546"/>
                  </a:cubicBezTo>
                  <a:cubicBezTo>
                    <a:pt x="3114" y="343550"/>
                    <a:pt x="235478" y="84729"/>
                    <a:pt x="321130" y="30610"/>
                  </a:cubicBezTo>
                  <a:cubicBezTo>
                    <a:pt x="406782" y="-23509"/>
                    <a:pt x="459015" y="4173"/>
                    <a:pt x="513962" y="36830"/>
                  </a:cubicBezTo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21BF83EA-0F16-5060-7BBF-6F5F391065B3}"/>
              </a:ext>
            </a:extLst>
          </p:cNvPr>
          <p:cNvSpPr txBox="1"/>
          <p:nvPr/>
        </p:nvSpPr>
        <p:spPr>
          <a:xfrm>
            <a:off x="719572" y="124272"/>
            <a:ext cx="3740660" cy="523220"/>
          </a:xfrm>
          <a:prstGeom prst="rect">
            <a:avLst/>
          </a:prstGeom>
          <a:solidFill>
            <a:srgbClr val="F4F6F9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分析</a:t>
            </a:r>
            <a:r>
              <a:rPr lang="en-US" altLang="zh-CN" sz="2800" b="1" dirty="0"/>
              <a:t>——</a:t>
            </a:r>
            <a:r>
              <a:rPr lang="zh-CN" altLang="en-US" sz="2800" b="1" dirty="0"/>
              <a:t>现代中国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F5AE581-B4EC-2DB3-11D8-B9A3F9D25E80}"/>
              </a:ext>
            </a:extLst>
          </p:cNvPr>
          <p:cNvSpPr txBox="1"/>
          <p:nvPr/>
        </p:nvSpPr>
        <p:spPr>
          <a:xfrm>
            <a:off x="989757" y="1898848"/>
            <a:ext cx="2073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“优先发展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重工业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</p:txBody>
      </p:sp>
      <p:sp>
        <p:nvSpPr>
          <p:cNvPr id="49" name="Freeform 21">
            <a:extLst>
              <a:ext uri="{FF2B5EF4-FFF2-40B4-BE49-F238E27FC236}">
                <a16:creationId xmlns:a16="http://schemas.microsoft.com/office/drawing/2014/main" id="{76C3DFEA-1D49-17FC-46D2-BA3E7FCDF63E}"/>
              </a:ext>
            </a:extLst>
          </p:cNvPr>
          <p:cNvSpPr>
            <a:spLocks/>
          </p:cNvSpPr>
          <p:nvPr/>
        </p:nvSpPr>
        <p:spPr bwMode="auto">
          <a:xfrm>
            <a:off x="1464075" y="3780400"/>
            <a:ext cx="1967049" cy="99278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4A67AA"/>
          </a:solidFill>
          <a:ln>
            <a:solidFill>
              <a:schemeClr val="accent4"/>
            </a:solidFill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圆角矩形 51">
            <a:extLst>
              <a:ext uri="{FF2B5EF4-FFF2-40B4-BE49-F238E27FC236}">
                <a16:creationId xmlns:a16="http://schemas.microsoft.com/office/drawing/2014/main" id="{BF37DE1E-FA7F-73F5-B68C-30CDE7F68B6B}"/>
              </a:ext>
            </a:extLst>
          </p:cNvPr>
          <p:cNvSpPr/>
          <p:nvPr/>
        </p:nvSpPr>
        <p:spPr>
          <a:xfrm>
            <a:off x="901676" y="3350448"/>
            <a:ext cx="482724" cy="464158"/>
          </a:xfrm>
          <a:prstGeom prst="roundRect">
            <a:avLst/>
          </a:prstGeom>
          <a:noFill/>
          <a:ln w="28575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727F430-E910-440E-3F8D-30AF6897F200}"/>
              </a:ext>
            </a:extLst>
          </p:cNvPr>
          <p:cNvSpPr txBox="1"/>
          <p:nvPr/>
        </p:nvSpPr>
        <p:spPr>
          <a:xfrm>
            <a:off x="927014" y="3382472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</a:t>
            </a:r>
          </a:p>
        </p:txBody>
      </p:sp>
      <p:sp>
        <p:nvSpPr>
          <p:cNvPr id="63" name="Freeform 14">
            <a:extLst>
              <a:ext uri="{FF2B5EF4-FFF2-40B4-BE49-F238E27FC236}">
                <a16:creationId xmlns:a16="http://schemas.microsoft.com/office/drawing/2014/main" id="{94734E8B-0E80-262F-4349-7C8CA3017C2D}"/>
              </a:ext>
            </a:extLst>
          </p:cNvPr>
          <p:cNvSpPr>
            <a:spLocks noEditPoints="1"/>
          </p:cNvSpPr>
          <p:nvPr/>
        </p:nvSpPr>
        <p:spPr bwMode="auto">
          <a:xfrm>
            <a:off x="274063" y="2552484"/>
            <a:ext cx="1764196" cy="523220"/>
          </a:xfrm>
          <a:custGeom>
            <a:avLst/>
            <a:gdLst>
              <a:gd name="T0" fmla="*/ 717 w 767"/>
              <a:gd name="T1" fmla="*/ 0 h 329"/>
              <a:gd name="T2" fmla="*/ 560 w 767"/>
              <a:gd name="T3" fmla="*/ 17 h 329"/>
              <a:gd name="T4" fmla="*/ 501 w 767"/>
              <a:gd name="T5" fmla="*/ 14 h 329"/>
              <a:gd name="T6" fmla="*/ 465 w 767"/>
              <a:gd name="T7" fmla="*/ 21 h 329"/>
              <a:gd name="T8" fmla="*/ 433 w 767"/>
              <a:gd name="T9" fmla="*/ 17 h 329"/>
              <a:gd name="T10" fmla="*/ 381 w 767"/>
              <a:gd name="T11" fmla="*/ 24 h 329"/>
              <a:gd name="T12" fmla="*/ 235 w 767"/>
              <a:gd name="T13" fmla="*/ 21 h 329"/>
              <a:gd name="T14" fmla="*/ 212 w 767"/>
              <a:gd name="T15" fmla="*/ 24 h 329"/>
              <a:gd name="T16" fmla="*/ 178 w 767"/>
              <a:gd name="T17" fmla="*/ 21 h 329"/>
              <a:gd name="T18" fmla="*/ 127 w 767"/>
              <a:gd name="T19" fmla="*/ 21 h 329"/>
              <a:gd name="T20" fmla="*/ 19 w 767"/>
              <a:gd name="T21" fmla="*/ 26 h 329"/>
              <a:gd name="T22" fmla="*/ 0 w 767"/>
              <a:gd name="T23" fmla="*/ 41 h 329"/>
              <a:gd name="T24" fmla="*/ 7 w 767"/>
              <a:gd name="T25" fmla="*/ 325 h 329"/>
              <a:gd name="T26" fmla="*/ 95 w 767"/>
              <a:gd name="T27" fmla="*/ 320 h 329"/>
              <a:gd name="T28" fmla="*/ 195 w 767"/>
              <a:gd name="T29" fmla="*/ 323 h 329"/>
              <a:gd name="T30" fmla="*/ 212 w 767"/>
              <a:gd name="T31" fmla="*/ 320 h 329"/>
              <a:gd name="T32" fmla="*/ 220 w 767"/>
              <a:gd name="T33" fmla="*/ 325 h 329"/>
              <a:gd name="T34" fmla="*/ 254 w 767"/>
              <a:gd name="T35" fmla="*/ 323 h 329"/>
              <a:gd name="T36" fmla="*/ 294 w 767"/>
              <a:gd name="T37" fmla="*/ 328 h 329"/>
              <a:gd name="T38" fmla="*/ 455 w 767"/>
              <a:gd name="T39" fmla="*/ 316 h 329"/>
              <a:gd name="T40" fmla="*/ 727 w 767"/>
              <a:gd name="T41" fmla="*/ 298 h 329"/>
              <a:gd name="T42" fmla="*/ 767 w 767"/>
              <a:gd name="T43" fmla="*/ 291 h 329"/>
              <a:gd name="T44" fmla="*/ 757 w 767"/>
              <a:gd name="T45" fmla="*/ 11 h 329"/>
              <a:gd name="T46" fmla="*/ 717 w 767"/>
              <a:gd name="T47" fmla="*/ 0 h 329"/>
              <a:gd name="T48" fmla="*/ 749 w 767"/>
              <a:gd name="T49" fmla="*/ 289 h 329"/>
              <a:gd name="T50" fmla="*/ 411 w 767"/>
              <a:gd name="T51" fmla="*/ 308 h 329"/>
              <a:gd name="T52" fmla="*/ 352 w 767"/>
              <a:gd name="T53" fmla="*/ 315 h 329"/>
              <a:gd name="T54" fmla="*/ 27 w 767"/>
              <a:gd name="T55" fmla="*/ 308 h 329"/>
              <a:gd name="T56" fmla="*/ 16 w 767"/>
              <a:gd name="T57" fmla="*/ 39 h 329"/>
              <a:gd name="T58" fmla="*/ 43 w 767"/>
              <a:gd name="T59" fmla="*/ 41 h 329"/>
              <a:gd name="T60" fmla="*/ 51 w 767"/>
              <a:gd name="T61" fmla="*/ 36 h 329"/>
              <a:gd name="T62" fmla="*/ 78 w 767"/>
              <a:gd name="T63" fmla="*/ 38 h 329"/>
              <a:gd name="T64" fmla="*/ 122 w 767"/>
              <a:gd name="T65" fmla="*/ 33 h 329"/>
              <a:gd name="T66" fmla="*/ 141 w 767"/>
              <a:gd name="T67" fmla="*/ 38 h 329"/>
              <a:gd name="T68" fmla="*/ 171 w 767"/>
              <a:gd name="T69" fmla="*/ 33 h 329"/>
              <a:gd name="T70" fmla="*/ 264 w 767"/>
              <a:gd name="T71" fmla="*/ 34 h 329"/>
              <a:gd name="T72" fmla="*/ 289 w 767"/>
              <a:gd name="T73" fmla="*/ 31 h 329"/>
              <a:gd name="T74" fmla="*/ 315 w 767"/>
              <a:gd name="T75" fmla="*/ 36 h 329"/>
              <a:gd name="T76" fmla="*/ 430 w 767"/>
              <a:gd name="T77" fmla="*/ 27 h 329"/>
              <a:gd name="T78" fmla="*/ 474 w 767"/>
              <a:gd name="T79" fmla="*/ 29 h 329"/>
              <a:gd name="T80" fmla="*/ 619 w 767"/>
              <a:gd name="T81" fmla="*/ 21 h 329"/>
              <a:gd name="T82" fmla="*/ 658 w 767"/>
              <a:gd name="T83" fmla="*/ 14 h 329"/>
              <a:gd name="T84" fmla="*/ 717 w 767"/>
              <a:gd name="T85" fmla="*/ 14 h 329"/>
              <a:gd name="T86" fmla="*/ 742 w 767"/>
              <a:gd name="T87" fmla="*/ 19 h 329"/>
              <a:gd name="T88" fmla="*/ 749 w 767"/>
              <a:gd name="T89" fmla="*/ 289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767" h="329">
                <a:moveTo>
                  <a:pt x="717" y="0"/>
                </a:moveTo>
                <a:cubicBezTo>
                  <a:pt x="665" y="1"/>
                  <a:pt x="611" y="12"/>
                  <a:pt x="560" y="17"/>
                </a:cubicBezTo>
                <a:cubicBezTo>
                  <a:pt x="539" y="19"/>
                  <a:pt x="520" y="14"/>
                  <a:pt x="501" y="14"/>
                </a:cubicBezTo>
                <a:cubicBezTo>
                  <a:pt x="489" y="14"/>
                  <a:pt x="477" y="20"/>
                  <a:pt x="465" y="21"/>
                </a:cubicBezTo>
                <a:cubicBezTo>
                  <a:pt x="454" y="21"/>
                  <a:pt x="444" y="17"/>
                  <a:pt x="433" y="17"/>
                </a:cubicBezTo>
                <a:cubicBezTo>
                  <a:pt x="415" y="18"/>
                  <a:pt x="398" y="23"/>
                  <a:pt x="381" y="24"/>
                </a:cubicBezTo>
                <a:cubicBezTo>
                  <a:pt x="330" y="27"/>
                  <a:pt x="279" y="19"/>
                  <a:pt x="235" y="21"/>
                </a:cubicBezTo>
                <a:cubicBezTo>
                  <a:pt x="228" y="21"/>
                  <a:pt x="219" y="24"/>
                  <a:pt x="212" y="24"/>
                </a:cubicBezTo>
                <a:cubicBezTo>
                  <a:pt x="199" y="25"/>
                  <a:pt x="188" y="20"/>
                  <a:pt x="178" y="21"/>
                </a:cubicBezTo>
                <a:cubicBezTo>
                  <a:pt x="160" y="21"/>
                  <a:pt x="142" y="33"/>
                  <a:pt x="127" y="21"/>
                </a:cubicBezTo>
                <a:cubicBezTo>
                  <a:pt x="100" y="35"/>
                  <a:pt x="44" y="15"/>
                  <a:pt x="19" y="26"/>
                </a:cubicBezTo>
                <a:cubicBezTo>
                  <a:pt x="9" y="30"/>
                  <a:pt x="10" y="40"/>
                  <a:pt x="0" y="41"/>
                </a:cubicBezTo>
                <a:cubicBezTo>
                  <a:pt x="6" y="139"/>
                  <a:pt x="14" y="232"/>
                  <a:pt x="7" y="325"/>
                </a:cubicBezTo>
                <a:cubicBezTo>
                  <a:pt x="37" y="320"/>
                  <a:pt x="63" y="320"/>
                  <a:pt x="95" y="320"/>
                </a:cubicBezTo>
                <a:cubicBezTo>
                  <a:pt x="128" y="319"/>
                  <a:pt x="161" y="324"/>
                  <a:pt x="195" y="323"/>
                </a:cubicBezTo>
                <a:cubicBezTo>
                  <a:pt x="200" y="323"/>
                  <a:pt x="206" y="320"/>
                  <a:pt x="212" y="320"/>
                </a:cubicBezTo>
                <a:cubicBezTo>
                  <a:pt x="214" y="320"/>
                  <a:pt x="216" y="324"/>
                  <a:pt x="220" y="325"/>
                </a:cubicBezTo>
                <a:cubicBezTo>
                  <a:pt x="230" y="326"/>
                  <a:pt x="243" y="323"/>
                  <a:pt x="254" y="323"/>
                </a:cubicBezTo>
                <a:cubicBezTo>
                  <a:pt x="268" y="324"/>
                  <a:pt x="281" y="329"/>
                  <a:pt x="294" y="328"/>
                </a:cubicBezTo>
                <a:cubicBezTo>
                  <a:pt x="345" y="327"/>
                  <a:pt x="411" y="320"/>
                  <a:pt x="455" y="316"/>
                </a:cubicBezTo>
                <a:cubicBezTo>
                  <a:pt x="546" y="308"/>
                  <a:pt x="634" y="306"/>
                  <a:pt x="727" y="298"/>
                </a:cubicBezTo>
                <a:cubicBezTo>
                  <a:pt x="743" y="305"/>
                  <a:pt x="754" y="298"/>
                  <a:pt x="767" y="291"/>
                </a:cubicBezTo>
                <a:cubicBezTo>
                  <a:pt x="758" y="187"/>
                  <a:pt x="763" y="113"/>
                  <a:pt x="757" y="11"/>
                </a:cubicBezTo>
                <a:cubicBezTo>
                  <a:pt x="744" y="4"/>
                  <a:pt x="735" y="0"/>
                  <a:pt x="717" y="0"/>
                </a:cubicBezTo>
                <a:close/>
                <a:moveTo>
                  <a:pt x="749" y="289"/>
                </a:moveTo>
                <a:cubicBezTo>
                  <a:pt x="639" y="288"/>
                  <a:pt x="527" y="305"/>
                  <a:pt x="411" y="308"/>
                </a:cubicBezTo>
                <a:cubicBezTo>
                  <a:pt x="392" y="308"/>
                  <a:pt x="371" y="314"/>
                  <a:pt x="352" y="315"/>
                </a:cubicBezTo>
                <a:cubicBezTo>
                  <a:pt x="248" y="317"/>
                  <a:pt x="138" y="307"/>
                  <a:pt x="27" y="308"/>
                </a:cubicBezTo>
                <a:cubicBezTo>
                  <a:pt x="25" y="219"/>
                  <a:pt x="17" y="136"/>
                  <a:pt x="16" y="39"/>
                </a:cubicBezTo>
                <a:cubicBezTo>
                  <a:pt x="24" y="36"/>
                  <a:pt x="33" y="42"/>
                  <a:pt x="43" y="41"/>
                </a:cubicBezTo>
                <a:cubicBezTo>
                  <a:pt x="46" y="41"/>
                  <a:pt x="48" y="37"/>
                  <a:pt x="51" y="36"/>
                </a:cubicBezTo>
                <a:cubicBezTo>
                  <a:pt x="56" y="35"/>
                  <a:pt x="69" y="38"/>
                  <a:pt x="78" y="38"/>
                </a:cubicBezTo>
                <a:cubicBezTo>
                  <a:pt x="95" y="37"/>
                  <a:pt x="112" y="32"/>
                  <a:pt x="122" y="33"/>
                </a:cubicBezTo>
                <a:cubicBezTo>
                  <a:pt x="128" y="33"/>
                  <a:pt x="134" y="37"/>
                  <a:pt x="141" y="38"/>
                </a:cubicBezTo>
                <a:cubicBezTo>
                  <a:pt x="151" y="38"/>
                  <a:pt x="160" y="33"/>
                  <a:pt x="171" y="33"/>
                </a:cubicBezTo>
                <a:cubicBezTo>
                  <a:pt x="201" y="32"/>
                  <a:pt x="233" y="34"/>
                  <a:pt x="264" y="34"/>
                </a:cubicBezTo>
                <a:cubicBezTo>
                  <a:pt x="272" y="34"/>
                  <a:pt x="281" y="30"/>
                  <a:pt x="289" y="31"/>
                </a:cubicBezTo>
                <a:cubicBezTo>
                  <a:pt x="297" y="31"/>
                  <a:pt x="306" y="35"/>
                  <a:pt x="315" y="36"/>
                </a:cubicBezTo>
                <a:cubicBezTo>
                  <a:pt x="350" y="39"/>
                  <a:pt x="391" y="29"/>
                  <a:pt x="430" y="27"/>
                </a:cubicBezTo>
                <a:cubicBezTo>
                  <a:pt x="445" y="27"/>
                  <a:pt x="459" y="30"/>
                  <a:pt x="474" y="29"/>
                </a:cubicBezTo>
                <a:cubicBezTo>
                  <a:pt x="522" y="26"/>
                  <a:pt x="565" y="26"/>
                  <a:pt x="619" y="21"/>
                </a:cubicBezTo>
                <a:cubicBezTo>
                  <a:pt x="632" y="19"/>
                  <a:pt x="645" y="14"/>
                  <a:pt x="658" y="14"/>
                </a:cubicBezTo>
                <a:cubicBezTo>
                  <a:pt x="673" y="13"/>
                  <a:pt x="703" y="11"/>
                  <a:pt x="717" y="14"/>
                </a:cubicBezTo>
                <a:cubicBezTo>
                  <a:pt x="727" y="16"/>
                  <a:pt x="729" y="28"/>
                  <a:pt x="742" y="19"/>
                </a:cubicBezTo>
                <a:cubicBezTo>
                  <a:pt x="753" y="96"/>
                  <a:pt x="747" y="187"/>
                  <a:pt x="749" y="28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76293CB-542C-CD5B-6C2C-9EFA83B836F7}"/>
              </a:ext>
            </a:extLst>
          </p:cNvPr>
          <p:cNvSpPr txBox="1"/>
          <p:nvPr/>
        </p:nvSpPr>
        <p:spPr>
          <a:xfrm>
            <a:off x="310066" y="2614115"/>
            <a:ext cx="2001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城乡二元划分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9620F89-7BB7-A59C-58EA-4C804FD89410}"/>
              </a:ext>
            </a:extLst>
          </p:cNvPr>
          <p:cNvSpPr txBox="1"/>
          <p:nvPr/>
        </p:nvSpPr>
        <p:spPr>
          <a:xfrm>
            <a:off x="1494047" y="3388447"/>
            <a:ext cx="2700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加速工业化进程</a:t>
            </a:r>
          </a:p>
        </p:txBody>
      </p:sp>
      <p:sp>
        <p:nvSpPr>
          <p:cNvPr id="65" name="Freeform 21">
            <a:extLst>
              <a:ext uri="{FF2B5EF4-FFF2-40B4-BE49-F238E27FC236}">
                <a16:creationId xmlns:a16="http://schemas.microsoft.com/office/drawing/2014/main" id="{A795F619-A089-8400-214B-451DD7082759}"/>
              </a:ext>
            </a:extLst>
          </p:cNvPr>
          <p:cNvSpPr>
            <a:spLocks/>
          </p:cNvSpPr>
          <p:nvPr/>
        </p:nvSpPr>
        <p:spPr bwMode="auto">
          <a:xfrm>
            <a:off x="1423734" y="4601024"/>
            <a:ext cx="1967050" cy="99279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4A67AA"/>
          </a:solidFill>
          <a:ln>
            <a:solidFill>
              <a:schemeClr val="accent4"/>
            </a:solidFill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圆角矩形 51">
            <a:extLst>
              <a:ext uri="{FF2B5EF4-FFF2-40B4-BE49-F238E27FC236}">
                <a16:creationId xmlns:a16="http://schemas.microsoft.com/office/drawing/2014/main" id="{EC2539EE-349F-8F0E-9080-43AF259D5573}"/>
              </a:ext>
            </a:extLst>
          </p:cNvPr>
          <p:cNvSpPr/>
          <p:nvPr/>
        </p:nvSpPr>
        <p:spPr>
          <a:xfrm>
            <a:off x="876338" y="4168889"/>
            <a:ext cx="482724" cy="464158"/>
          </a:xfrm>
          <a:prstGeom prst="roundRect">
            <a:avLst/>
          </a:prstGeom>
          <a:noFill/>
          <a:ln w="28575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91987895-5556-FC0B-3EB9-B7207596409A}"/>
              </a:ext>
            </a:extLst>
          </p:cNvPr>
          <p:cNvSpPr txBox="1"/>
          <p:nvPr/>
        </p:nvSpPr>
        <p:spPr>
          <a:xfrm>
            <a:off x="901676" y="4200913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劣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32A5887C-6F49-9A49-72EF-54D082A745B1}"/>
              </a:ext>
            </a:extLst>
          </p:cNvPr>
          <p:cNvSpPr txBox="1"/>
          <p:nvPr/>
        </p:nvSpPr>
        <p:spPr>
          <a:xfrm>
            <a:off x="1549361" y="4206753"/>
            <a:ext cx="2700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资源配置不公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2BFBD96-64AD-36F4-003A-84DF3E059FA9}"/>
              </a:ext>
            </a:extLst>
          </p:cNvPr>
          <p:cNvSpPr txBox="1"/>
          <p:nvPr/>
        </p:nvSpPr>
        <p:spPr>
          <a:xfrm>
            <a:off x="2610612" y="2497004"/>
            <a:ext cx="18511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剪刀差牺牲农业补贴工业</a:t>
            </a:r>
          </a:p>
        </p:txBody>
      </p:sp>
      <p:grpSp>
        <p:nvGrpSpPr>
          <p:cNvPr id="70" name="组合 79">
            <a:extLst>
              <a:ext uri="{FF2B5EF4-FFF2-40B4-BE49-F238E27FC236}">
                <a16:creationId xmlns:a16="http://schemas.microsoft.com/office/drawing/2014/main" id="{B04745DF-76FC-6852-7A5F-17126EC0C345}"/>
              </a:ext>
            </a:extLst>
          </p:cNvPr>
          <p:cNvGrpSpPr/>
          <p:nvPr/>
        </p:nvGrpSpPr>
        <p:grpSpPr>
          <a:xfrm rot="9151015">
            <a:off x="2086281" y="2728353"/>
            <a:ext cx="428846" cy="222900"/>
            <a:chOff x="4024313" y="3409951"/>
            <a:chExt cx="954881" cy="442913"/>
          </a:xfrm>
          <a:solidFill>
            <a:schemeClr val="accent2"/>
          </a:solidFill>
        </p:grpSpPr>
        <p:sp>
          <p:nvSpPr>
            <p:cNvPr id="71" name="Freeform 12">
              <a:extLst>
                <a:ext uri="{FF2B5EF4-FFF2-40B4-BE49-F238E27FC236}">
                  <a16:creationId xmlns:a16="http://schemas.microsoft.com/office/drawing/2014/main" id="{B74F8727-ADFE-8127-13B1-B73B0D1B2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2594" y="3509964"/>
              <a:ext cx="736600" cy="342900"/>
            </a:xfrm>
            <a:custGeom>
              <a:avLst/>
              <a:gdLst>
                <a:gd name="T0" fmla="*/ 188 w 195"/>
                <a:gd name="T1" fmla="*/ 91 h 91"/>
                <a:gd name="T2" fmla="*/ 189 w 195"/>
                <a:gd name="T3" fmla="*/ 91 h 91"/>
                <a:gd name="T4" fmla="*/ 192 w 195"/>
                <a:gd name="T5" fmla="*/ 84 h 91"/>
                <a:gd name="T6" fmla="*/ 95 w 195"/>
                <a:gd name="T7" fmla="*/ 40 h 91"/>
                <a:gd name="T8" fmla="*/ 8 w 195"/>
                <a:gd name="T9" fmla="*/ 2 h 91"/>
                <a:gd name="T10" fmla="*/ 3 w 195"/>
                <a:gd name="T11" fmla="*/ 9 h 91"/>
                <a:gd name="T12" fmla="*/ 90 w 195"/>
                <a:gd name="T13" fmla="*/ 46 h 91"/>
                <a:gd name="T14" fmla="*/ 188 w 195"/>
                <a:gd name="T15" fmla="*/ 91 h 91"/>
                <a:gd name="T16" fmla="*/ 191 w 195"/>
                <a:gd name="T17" fmla="*/ 84 h 91"/>
                <a:gd name="T18" fmla="*/ 189 w 195"/>
                <a:gd name="T19" fmla="*/ 84 h 91"/>
                <a:gd name="T20" fmla="*/ 188 w 195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5" h="91">
                  <a:moveTo>
                    <a:pt x="188" y="91"/>
                  </a:moveTo>
                  <a:cubicBezTo>
                    <a:pt x="188" y="91"/>
                    <a:pt x="189" y="91"/>
                    <a:pt x="189" y="91"/>
                  </a:cubicBezTo>
                  <a:cubicBezTo>
                    <a:pt x="192" y="91"/>
                    <a:pt x="195" y="86"/>
                    <a:pt x="192" y="84"/>
                  </a:cubicBezTo>
                  <a:cubicBezTo>
                    <a:pt x="160" y="69"/>
                    <a:pt x="127" y="55"/>
                    <a:pt x="95" y="40"/>
                  </a:cubicBezTo>
                  <a:cubicBezTo>
                    <a:pt x="67" y="26"/>
                    <a:pt x="34" y="19"/>
                    <a:pt x="8" y="2"/>
                  </a:cubicBezTo>
                  <a:cubicBezTo>
                    <a:pt x="5" y="0"/>
                    <a:pt x="0" y="6"/>
                    <a:pt x="3" y="9"/>
                  </a:cubicBezTo>
                  <a:cubicBezTo>
                    <a:pt x="30" y="26"/>
                    <a:pt x="62" y="32"/>
                    <a:pt x="90" y="46"/>
                  </a:cubicBezTo>
                  <a:cubicBezTo>
                    <a:pt x="122" y="62"/>
                    <a:pt x="155" y="76"/>
                    <a:pt x="188" y="91"/>
                  </a:cubicBezTo>
                  <a:cubicBezTo>
                    <a:pt x="189" y="89"/>
                    <a:pt x="190" y="86"/>
                    <a:pt x="191" y="84"/>
                  </a:cubicBezTo>
                  <a:cubicBezTo>
                    <a:pt x="190" y="84"/>
                    <a:pt x="190" y="84"/>
                    <a:pt x="189" y="84"/>
                  </a:cubicBezTo>
                  <a:cubicBezTo>
                    <a:pt x="186" y="84"/>
                    <a:pt x="183" y="91"/>
                    <a:pt x="188" y="91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72" name="Freeform 13">
              <a:extLst>
                <a:ext uri="{FF2B5EF4-FFF2-40B4-BE49-F238E27FC236}">
                  <a16:creationId xmlns:a16="http://schemas.microsoft.com/office/drawing/2014/main" id="{BD1EF96D-A68D-2F07-7489-887D0222D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13" y="3409951"/>
              <a:ext cx="255588" cy="136525"/>
            </a:xfrm>
            <a:custGeom>
              <a:avLst/>
              <a:gdLst>
                <a:gd name="T0" fmla="*/ 64 w 68"/>
                <a:gd name="T1" fmla="*/ 27 h 36"/>
                <a:gd name="T2" fmla="*/ 7 w 68"/>
                <a:gd name="T3" fmla="*/ 2 h 36"/>
                <a:gd name="T4" fmla="*/ 3 w 68"/>
                <a:gd name="T5" fmla="*/ 9 h 36"/>
                <a:gd name="T6" fmla="*/ 28 w 68"/>
                <a:gd name="T7" fmla="*/ 33 h 36"/>
                <a:gd name="T8" fmla="*/ 35 w 68"/>
                <a:gd name="T9" fmla="*/ 28 h 36"/>
                <a:gd name="T10" fmla="*/ 7 w 68"/>
                <a:gd name="T11" fmla="*/ 4 h 36"/>
                <a:gd name="T12" fmla="*/ 3 w 68"/>
                <a:gd name="T13" fmla="*/ 11 h 36"/>
                <a:gd name="T14" fmla="*/ 26 w 68"/>
                <a:gd name="T15" fmla="*/ 17 h 36"/>
                <a:gd name="T16" fmla="*/ 52 w 68"/>
                <a:gd name="T17" fmla="*/ 17 h 36"/>
                <a:gd name="T18" fmla="*/ 53 w 68"/>
                <a:gd name="T19" fmla="*/ 9 h 36"/>
                <a:gd name="T20" fmla="*/ 31 w 68"/>
                <a:gd name="T21" fmla="*/ 9 h 36"/>
                <a:gd name="T22" fmla="*/ 7 w 68"/>
                <a:gd name="T23" fmla="*/ 4 h 36"/>
                <a:gd name="T24" fmla="*/ 3 w 68"/>
                <a:gd name="T25" fmla="*/ 11 h 36"/>
                <a:gd name="T26" fmla="*/ 29 w 68"/>
                <a:gd name="T27" fmla="*/ 33 h 36"/>
                <a:gd name="T28" fmla="*/ 35 w 68"/>
                <a:gd name="T29" fmla="*/ 29 h 36"/>
                <a:gd name="T30" fmla="*/ 7 w 68"/>
                <a:gd name="T31" fmla="*/ 1 h 36"/>
                <a:gd name="T32" fmla="*/ 3 w 68"/>
                <a:gd name="T33" fmla="*/ 8 h 36"/>
                <a:gd name="T34" fmla="*/ 59 w 68"/>
                <a:gd name="T35" fmla="*/ 34 h 36"/>
                <a:gd name="T36" fmla="*/ 64 w 68"/>
                <a:gd name="T37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36">
                  <a:moveTo>
                    <a:pt x="64" y="27"/>
                  </a:moveTo>
                  <a:cubicBezTo>
                    <a:pt x="45" y="18"/>
                    <a:pt x="26" y="11"/>
                    <a:pt x="7" y="2"/>
                  </a:cubicBezTo>
                  <a:cubicBezTo>
                    <a:pt x="6" y="4"/>
                    <a:pt x="5" y="6"/>
                    <a:pt x="3" y="9"/>
                  </a:cubicBezTo>
                  <a:cubicBezTo>
                    <a:pt x="12" y="12"/>
                    <a:pt x="26" y="23"/>
                    <a:pt x="28" y="33"/>
                  </a:cubicBezTo>
                  <a:cubicBezTo>
                    <a:pt x="30" y="31"/>
                    <a:pt x="32" y="29"/>
                    <a:pt x="35" y="28"/>
                  </a:cubicBezTo>
                  <a:cubicBezTo>
                    <a:pt x="26" y="19"/>
                    <a:pt x="17" y="12"/>
                    <a:pt x="7" y="4"/>
                  </a:cubicBezTo>
                  <a:cubicBezTo>
                    <a:pt x="6" y="6"/>
                    <a:pt x="5" y="9"/>
                    <a:pt x="3" y="11"/>
                  </a:cubicBezTo>
                  <a:cubicBezTo>
                    <a:pt x="11" y="12"/>
                    <a:pt x="18" y="16"/>
                    <a:pt x="26" y="17"/>
                  </a:cubicBezTo>
                  <a:cubicBezTo>
                    <a:pt x="34" y="18"/>
                    <a:pt x="43" y="17"/>
                    <a:pt x="52" y="17"/>
                  </a:cubicBezTo>
                  <a:cubicBezTo>
                    <a:pt x="55" y="17"/>
                    <a:pt x="58" y="9"/>
                    <a:pt x="53" y="9"/>
                  </a:cubicBezTo>
                  <a:cubicBezTo>
                    <a:pt x="46" y="9"/>
                    <a:pt x="39" y="9"/>
                    <a:pt x="31" y="9"/>
                  </a:cubicBezTo>
                  <a:cubicBezTo>
                    <a:pt x="23" y="9"/>
                    <a:pt x="15" y="5"/>
                    <a:pt x="7" y="4"/>
                  </a:cubicBezTo>
                  <a:cubicBezTo>
                    <a:pt x="3" y="3"/>
                    <a:pt x="0" y="8"/>
                    <a:pt x="3" y="11"/>
                  </a:cubicBezTo>
                  <a:cubicBezTo>
                    <a:pt x="12" y="18"/>
                    <a:pt x="21" y="25"/>
                    <a:pt x="29" y="33"/>
                  </a:cubicBezTo>
                  <a:cubicBezTo>
                    <a:pt x="31" y="36"/>
                    <a:pt x="36" y="32"/>
                    <a:pt x="35" y="29"/>
                  </a:cubicBezTo>
                  <a:cubicBezTo>
                    <a:pt x="32" y="17"/>
                    <a:pt x="17" y="6"/>
                    <a:pt x="7" y="1"/>
                  </a:cubicBezTo>
                  <a:cubicBezTo>
                    <a:pt x="3" y="0"/>
                    <a:pt x="0" y="7"/>
                    <a:pt x="3" y="8"/>
                  </a:cubicBezTo>
                  <a:cubicBezTo>
                    <a:pt x="21" y="17"/>
                    <a:pt x="41" y="25"/>
                    <a:pt x="59" y="34"/>
                  </a:cubicBezTo>
                  <a:cubicBezTo>
                    <a:pt x="63" y="36"/>
                    <a:pt x="68" y="29"/>
                    <a:pt x="64" y="27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3" name="Freeform 14">
            <a:extLst>
              <a:ext uri="{FF2B5EF4-FFF2-40B4-BE49-F238E27FC236}">
                <a16:creationId xmlns:a16="http://schemas.microsoft.com/office/drawing/2014/main" id="{5023D5F7-45A9-737E-DC93-8D5DA189B579}"/>
              </a:ext>
            </a:extLst>
          </p:cNvPr>
          <p:cNvSpPr>
            <a:spLocks noEditPoints="1"/>
          </p:cNvSpPr>
          <p:nvPr/>
        </p:nvSpPr>
        <p:spPr bwMode="auto">
          <a:xfrm>
            <a:off x="2589424" y="2472065"/>
            <a:ext cx="1860450" cy="707886"/>
          </a:xfrm>
          <a:custGeom>
            <a:avLst/>
            <a:gdLst>
              <a:gd name="T0" fmla="*/ 717 w 767"/>
              <a:gd name="T1" fmla="*/ 0 h 329"/>
              <a:gd name="T2" fmla="*/ 560 w 767"/>
              <a:gd name="T3" fmla="*/ 17 h 329"/>
              <a:gd name="T4" fmla="*/ 501 w 767"/>
              <a:gd name="T5" fmla="*/ 14 h 329"/>
              <a:gd name="T6" fmla="*/ 465 w 767"/>
              <a:gd name="T7" fmla="*/ 21 h 329"/>
              <a:gd name="T8" fmla="*/ 433 w 767"/>
              <a:gd name="T9" fmla="*/ 17 h 329"/>
              <a:gd name="T10" fmla="*/ 381 w 767"/>
              <a:gd name="T11" fmla="*/ 24 h 329"/>
              <a:gd name="T12" fmla="*/ 235 w 767"/>
              <a:gd name="T13" fmla="*/ 21 h 329"/>
              <a:gd name="T14" fmla="*/ 212 w 767"/>
              <a:gd name="T15" fmla="*/ 24 h 329"/>
              <a:gd name="T16" fmla="*/ 178 w 767"/>
              <a:gd name="T17" fmla="*/ 21 h 329"/>
              <a:gd name="T18" fmla="*/ 127 w 767"/>
              <a:gd name="T19" fmla="*/ 21 h 329"/>
              <a:gd name="T20" fmla="*/ 19 w 767"/>
              <a:gd name="T21" fmla="*/ 26 h 329"/>
              <a:gd name="T22" fmla="*/ 0 w 767"/>
              <a:gd name="T23" fmla="*/ 41 h 329"/>
              <a:gd name="T24" fmla="*/ 7 w 767"/>
              <a:gd name="T25" fmla="*/ 325 h 329"/>
              <a:gd name="T26" fmla="*/ 95 w 767"/>
              <a:gd name="T27" fmla="*/ 320 h 329"/>
              <a:gd name="T28" fmla="*/ 195 w 767"/>
              <a:gd name="T29" fmla="*/ 323 h 329"/>
              <a:gd name="T30" fmla="*/ 212 w 767"/>
              <a:gd name="T31" fmla="*/ 320 h 329"/>
              <a:gd name="T32" fmla="*/ 220 w 767"/>
              <a:gd name="T33" fmla="*/ 325 h 329"/>
              <a:gd name="T34" fmla="*/ 254 w 767"/>
              <a:gd name="T35" fmla="*/ 323 h 329"/>
              <a:gd name="T36" fmla="*/ 294 w 767"/>
              <a:gd name="T37" fmla="*/ 328 h 329"/>
              <a:gd name="T38" fmla="*/ 455 w 767"/>
              <a:gd name="T39" fmla="*/ 316 h 329"/>
              <a:gd name="T40" fmla="*/ 727 w 767"/>
              <a:gd name="T41" fmla="*/ 298 h 329"/>
              <a:gd name="T42" fmla="*/ 767 w 767"/>
              <a:gd name="T43" fmla="*/ 291 h 329"/>
              <a:gd name="T44" fmla="*/ 757 w 767"/>
              <a:gd name="T45" fmla="*/ 11 h 329"/>
              <a:gd name="T46" fmla="*/ 717 w 767"/>
              <a:gd name="T47" fmla="*/ 0 h 329"/>
              <a:gd name="T48" fmla="*/ 749 w 767"/>
              <a:gd name="T49" fmla="*/ 289 h 329"/>
              <a:gd name="T50" fmla="*/ 411 w 767"/>
              <a:gd name="T51" fmla="*/ 308 h 329"/>
              <a:gd name="T52" fmla="*/ 352 w 767"/>
              <a:gd name="T53" fmla="*/ 315 h 329"/>
              <a:gd name="T54" fmla="*/ 27 w 767"/>
              <a:gd name="T55" fmla="*/ 308 h 329"/>
              <a:gd name="T56" fmla="*/ 16 w 767"/>
              <a:gd name="T57" fmla="*/ 39 h 329"/>
              <a:gd name="T58" fmla="*/ 43 w 767"/>
              <a:gd name="T59" fmla="*/ 41 h 329"/>
              <a:gd name="T60" fmla="*/ 51 w 767"/>
              <a:gd name="T61" fmla="*/ 36 h 329"/>
              <a:gd name="T62" fmla="*/ 78 w 767"/>
              <a:gd name="T63" fmla="*/ 38 h 329"/>
              <a:gd name="T64" fmla="*/ 122 w 767"/>
              <a:gd name="T65" fmla="*/ 33 h 329"/>
              <a:gd name="T66" fmla="*/ 141 w 767"/>
              <a:gd name="T67" fmla="*/ 38 h 329"/>
              <a:gd name="T68" fmla="*/ 171 w 767"/>
              <a:gd name="T69" fmla="*/ 33 h 329"/>
              <a:gd name="T70" fmla="*/ 264 w 767"/>
              <a:gd name="T71" fmla="*/ 34 h 329"/>
              <a:gd name="T72" fmla="*/ 289 w 767"/>
              <a:gd name="T73" fmla="*/ 31 h 329"/>
              <a:gd name="T74" fmla="*/ 315 w 767"/>
              <a:gd name="T75" fmla="*/ 36 h 329"/>
              <a:gd name="T76" fmla="*/ 430 w 767"/>
              <a:gd name="T77" fmla="*/ 27 h 329"/>
              <a:gd name="T78" fmla="*/ 474 w 767"/>
              <a:gd name="T79" fmla="*/ 29 h 329"/>
              <a:gd name="T80" fmla="*/ 619 w 767"/>
              <a:gd name="T81" fmla="*/ 21 h 329"/>
              <a:gd name="T82" fmla="*/ 658 w 767"/>
              <a:gd name="T83" fmla="*/ 14 h 329"/>
              <a:gd name="T84" fmla="*/ 717 w 767"/>
              <a:gd name="T85" fmla="*/ 14 h 329"/>
              <a:gd name="T86" fmla="*/ 742 w 767"/>
              <a:gd name="T87" fmla="*/ 19 h 329"/>
              <a:gd name="T88" fmla="*/ 749 w 767"/>
              <a:gd name="T89" fmla="*/ 289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767" h="329">
                <a:moveTo>
                  <a:pt x="717" y="0"/>
                </a:moveTo>
                <a:cubicBezTo>
                  <a:pt x="665" y="1"/>
                  <a:pt x="611" y="12"/>
                  <a:pt x="560" y="17"/>
                </a:cubicBezTo>
                <a:cubicBezTo>
                  <a:pt x="539" y="19"/>
                  <a:pt x="520" y="14"/>
                  <a:pt x="501" y="14"/>
                </a:cubicBezTo>
                <a:cubicBezTo>
                  <a:pt x="489" y="14"/>
                  <a:pt x="477" y="20"/>
                  <a:pt x="465" y="21"/>
                </a:cubicBezTo>
                <a:cubicBezTo>
                  <a:pt x="454" y="21"/>
                  <a:pt x="444" y="17"/>
                  <a:pt x="433" y="17"/>
                </a:cubicBezTo>
                <a:cubicBezTo>
                  <a:pt x="415" y="18"/>
                  <a:pt x="398" y="23"/>
                  <a:pt x="381" y="24"/>
                </a:cubicBezTo>
                <a:cubicBezTo>
                  <a:pt x="330" y="27"/>
                  <a:pt x="279" y="19"/>
                  <a:pt x="235" y="21"/>
                </a:cubicBezTo>
                <a:cubicBezTo>
                  <a:pt x="228" y="21"/>
                  <a:pt x="219" y="24"/>
                  <a:pt x="212" y="24"/>
                </a:cubicBezTo>
                <a:cubicBezTo>
                  <a:pt x="199" y="25"/>
                  <a:pt x="188" y="20"/>
                  <a:pt x="178" y="21"/>
                </a:cubicBezTo>
                <a:cubicBezTo>
                  <a:pt x="160" y="21"/>
                  <a:pt x="142" y="33"/>
                  <a:pt x="127" y="21"/>
                </a:cubicBezTo>
                <a:cubicBezTo>
                  <a:pt x="100" y="35"/>
                  <a:pt x="44" y="15"/>
                  <a:pt x="19" y="26"/>
                </a:cubicBezTo>
                <a:cubicBezTo>
                  <a:pt x="9" y="30"/>
                  <a:pt x="10" y="40"/>
                  <a:pt x="0" y="41"/>
                </a:cubicBezTo>
                <a:cubicBezTo>
                  <a:pt x="6" y="139"/>
                  <a:pt x="14" y="232"/>
                  <a:pt x="7" y="325"/>
                </a:cubicBezTo>
                <a:cubicBezTo>
                  <a:pt x="37" y="320"/>
                  <a:pt x="63" y="320"/>
                  <a:pt x="95" y="320"/>
                </a:cubicBezTo>
                <a:cubicBezTo>
                  <a:pt x="128" y="319"/>
                  <a:pt x="161" y="324"/>
                  <a:pt x="195" y="323"/>
                </a:cubicBezTo>
                <a:cubicBezTo>
                  <a:pt x="200" y="323"/>
                  <a:pt x="206" y="320"/>
                  <a:pt x="212" y="320"/>
                </a:cubicBezTo>
                <a:cubicBezTo>
                  <a:pt x="214" y="320"/>
                  <a:pt x="216" y="324"/>
                  <a:pt x="220" y="325"/>
                </a:cubicBezTo>
                <a:cubicBezTo>
                  <a:pt x="230" y="326"/>
                  <a:pt x="243" y="323"/>
                  <a:pt x="254" y="323"/>
                </a:cubicBezTo>
                <a:cubicBezTo>
                  <a:pt x="268" y="324"/>
                  <a:pt x="281" y="329"/>
                  <a:pt x="294" y="328"/>
                </a:cubicBezTo>
                <a:cubicBezTo>
                  <a:pt x="345" y="327"/>
                  <a:pt x="411" y="320"/>
                  <a:pt x="455" y="316"/>
                </a:cubicBezTo>
                <a:cubicBezTo>
                  <a:pt x="546" y="308"/>
                  <a:pt x="634" y="306"/>
                  <a:pt x="727" y="298"/>
                </a:cubicBezTo>
                <a:cubicBezTo>
                  <a:pt x="743" y="305"/>
                  <a:pt x="754" y="298"/>
                  <a:pt x="767" y="291"/>
                </a:cubicBezTo>
                <a:cubicBezTo>
                  <a:pt x="758" y="187"/>
                  <a:pt x="763" y="113"/>
                  <a:pt x="757" y="11"/>
                </a:cubicBezTo>
                <a:cubicBezTo>
                  <a:pt x="744" y="4"/>
                  <a:pt x="735" y="0"/>
                  <a:pt x="717" y="0"/>
                </a:cubicBezTo>
                <a:close/>
                <a:moveTo>
                  <a:pt x="749" y="289"/>
                </a:moveTo>
                <a:cubicBezTo>
                  <a:pt x="639" y="288"/>
                  <a:pt x="527" y="305"/>
                  <a:pt x="411" y="308"/>
                </a:cubicBezTo>
                <a:cubicBezTo>
                  <a:pt x="392" y="308"/>
                  <a:pt x="371" y="314"/>
                  <a:pt x="352" y="315"/>
                </a:cubicBezTo>
                <a:cubicBezTo>
                  <a:pt x="248" y="317"/>
                  <a:pt x="138" y="307"/>
                  <a:pt x="27" y="308"/>
                </a:cubicBezTo>
                <a:cubicBezTo>
                  <a:pt x="25" y="219"/>
                  <a:pt x="17" y="136"/>
                  <a:pt x="16" y="39"/>
                </a:cubicBezTo>
                <a:cubicBezTo>
                  <a:pt x="24" y="36"/>
                  <a:pt x="33" y="42"/>
                  <a:pt x="43" y="41"/>
                </a:cubicBezTo>
                <a:cubicBezTo>
                  <a:pt x="46" y="41"/>
                  <a:pt x="48" y="37"/>
                  <a:pt x="51" y="36"/>
                </a:cubicBezTo>
                <a:cubicBezTo>
                  <a:pt x="56" y="35"/>
                  <a:pt x="69" y="38"/>
                  <a:pt x="78" y="38"/>
                </a:cubicBezTo>
                <a:cubicBezTo>
                  <a:pt x="95" y="37"/>
                  <a:pt x="112" y="32"/>
                  <a:pt x="122" y="33"/>
                </a:cubicBezTo>
                <a:cubicBezTo>
                  <a:pt x="128" y="33"/>
                  <a:pt x="134" y="37"/>
                  <a:pt x="141" y="38"/>
                </a:cubicBezTo>
                <a:cubicBezTo>
                  <a:pt x="151" y="38"/>
                  <a:pt x="160" y="33"/>
                  <a:pt x="171" y="33"/>
                </a:cubicBezTo>
                <a:cubicBezTo>
                  <a:pt x="201" y="32"/>
                  <a:pt x="233" y="34"/>
                  <a:pt x="264" y="34"/>
                </a:cubicBezTo>
                <a:cubicBezTo>
                  <a:pt x="272" y="34"/>
                  <a:pt x="281" y="30"/>
                  <a:pt x="289" y="31"/>
                </a:cubicBezTo>
                <a:cubicBezTo>
                  <a:pt x="297" y="31"/>
                  <a:pt x="306" y="35"/>
                  <a:pt x="315" y="36"/>
                </a:cubicBezTo>
                <a:cubicBezTo>
                  <a:pt x="350" y="39"/>
                  <a:pt x="391" y="29"/>
                  <a:pt x="430" y="27"/>
                </a:cubicBezTo>
                <a:cubicBezTo>
                  <a:pt x="445" y="27"/>
                  <a:pt x="459" y="30"/>
                  <a:pt x="474" y="29"/>
                </a:cubicBezTo>
                <a:cubicBezTo>
                  <a:pt x="522" y="26"/>
                  <a:pt x="565" y="26"/>
                  <a:pt x="619" y="21"/>
                </a:cubicBezTo>
                <a:cubicBezTo>
                  <a:pt x="632" y="19"/>
                  <a:pt x="645" y="14"/>
                  <a:pt x="658" y="14"/>
                </a:cubicBezTo>
                <a:cubicBezTo>
                  <a:pt x="673" y="13"/>
                  <a:pt x="703" y="11"/>
                  <a:pt x="717" y="14"/>
                </a:cubicBezTo>
                <a:cubicBezTo>
                  <a:pt x="727" y="16"/>
                  <a:pt x="729" y="28"/>
                  <a:pt x="742" y="19"/>
                </a:cubicBezTo>
                <a:cubicBezTo>
                  <a:pt x="753" y="96"/>
                  <a:pt x="747" y="187"/>
                  <a:pt x="749" y="28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" name="椭圆 31">
            <a:extLst>
              <a:ext uri="{FF2B5EF4-FFF2-40B4-BE49-F238E27FC236}">
                <a16:creationId xmlns:a16="http://schemas.microsoft.com/office/drawing/2014/main" id="{8A818575-7FAD-A5B0-17C8-5BDA4D09FA55}"/>
              </a:ext>
            </a:extLst>
          </p:cNvPr>
          <p:cNvSpPr/>
          <p:nvPr/>
        </p:nvSpPr>
        <p:spPr>
          <a:xfrm>
            <a:off x="6194245" y="834173"/>
            <a:ext cx="949922" cy="907631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</a:gdLst>
            <a:ahLst/>
            <a:cxnLst>
              <a:cxn ang="0">
                <a:pos x="connsiteX0-321" y="connsiteY0-322"/>
              </a:cxn>
              <a:cxn ang="0">
                <a:pos x="connsiteX1-323" y="connsiteY1-324"/>
              </a:cxn>
              <a:cxn ang="0">
                <a:pos x="connsiteX2-325" y="connsiteY2-326"/>
              </a:cxn>
              <a:cxn ang="0">
                <a:pos x="connsiteX3-327" y="connsiteY3-328"/>
              </a:cxn>
              <a:cxn ang="0">
                <a:pos x="connsiteX4-329" y="connsiteY4-330"/>
              </a:cxn>
              <a:cxn ang="0">
                <a:pos x="connsiteX5-331" y="connsiteY5-332"/>
              </a:cxn>
            </a:cxnLst>
            <a:rect l="l" t="t" r="r" b="b"/>
            <a:pathLst>
              <a:path w="660438" h="653852">
                <a:moveTo>
                  <a:pt x="128078" y="64927"/>
                </a:moveTo>
                <a:cubicBezTo>
                  <a:pt x="200406" y="22404"/>
                  <a:pt x="266694" y="-24807"/>
                  <a:pt x="410712" y="15051"/>
                </a:cubicBezTo>
                <a:cubicBezTo>
                  <a:pt x="554730" y="54909"/>
                  <a:pt x="671038" y="190221"/>
                  <a:pt x="659670" y="337329"/>
                </a:cubicBezTo>
                <a:cubicBezTo>
                  <a:pt x="648302" y="484437"/>
                  <a:pt x="512709" y="653852"/>
                  <a:pt x="331423" y="653852"/>
                </a:cubicBezTo>
                <a:cubicBezTo>
                  <a:pt x="150137" y="653852"/>
                  <a:pt x="14721" y="457153"/>
                  <a:pt x="3176" y="337329"/>
                </a:cubicBezTo>
                <a:cubicBezTo>
                  <a:pt x="-8369" y="217505"/>
                  <a:pt x="11590" y="209227"/>
                  <a:pt x="62645" y="134413"/>
                </a:cubicBezTo>
              </a:path>
            </a:pathLst>
          </a:custGeom>
          <a:noFill/>
          <a:ln w="25400" cap="rnd">
            <a:solidFill>
              <a:schemeClr val="accent2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/>
            <a:endParaRPr lang="zh-CN" altLang="en-US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" name="任意多边形 7">
            <a:extLst>
              <a:ext uri="{FF2B5EF4-FFF2-40B4-BE49-F238E27FC236}">
                <a16:creationId xmlns:a16="http://schemas.microsoft.com/office/drawing/2014/main" id="{625A4E16-029B-A3DC-B908-D9BA613B59F3}"/>
              </a:ext>
            </a:extLst>
          </p:cNvPr>
          <p:cNvSpPr/>
          <p:nvPr/>
        </p:nvSpPr>
        <p:spPr>
          <a:xfrm>
            <a:off x="6320739" y="1339681"/>
            <a:ext cx="667631" cy="45719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solidFill>
            <a:srgbClr val="005188"/>
          </a:solidFill>
          <a:ln w="25400" cap="rnd">
            <a:solidFill>
              <a:schemeClr val="accent2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/>
            <a:endParaRPr lang="zh-CN" altLang="en-US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文本框 88">
            <a:extLst>
              <a:ext uri="{FF2B5EF4-FFF2-40B4-BE49-F238E27FC236}">
                <a16:creationId xmlns:a16="http://schemas.microsoft.com/office/drawing/2014/main" id="{6F5DBC44-E926-9437-8899-BFAC96810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1637" y="1369005"/>
            <a:ext cx="106038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静蕾简体" panose="03000509000000000000" pitchFamily="65" charset="-122"/>
                <a:ea typeface="方正静蕾简体" panose="03000509000000000000" pitchFamily="65" charset="-122"/>
                <a:cs typeface="方正静蕾简体" panose="03000509000000000000" pitchFamily="65" charset="-122"/>
              </a:rPr>
              <a:t>改革开放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6437B510-0DF7-12FC-5938-C6D16E7E41E9}"/>
              </a:ext>
            </a:extLst>
          </p:cNvPr>
          <p:cNvSpPr txBox="1"/>
          <p:nvPr/>
        </p:nvSpPr>
        <p:spPr>
          <a:xfrm>
            <a:off x="5022192" y="1801477"/>
            <a:ext cx="3319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“社会主义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机制初步建立”</a:t>
            </a:r>
          </a:p>
        </p:txBody>
      </p:sp>
      <p:sp>
        <p:nvSpPr>
          <p:cNvPr id="84" name="Freeform 14">
            <a:extLst>
              <a:ext uri="{FF2B5EF4-FFF2-40B4-BE49-F238E27FC236}">
                <a16:creationId xmlns:a16="http://schemas.microsoft.com/office/drawing/2014/main" id="{0ADD57A8-FA3A-6CBB-AE36-DB83C4C55D6D}"/>
              </a:ext>
            </a:extLst>
          </p:cNvPr>
          <p:cNvSpPr>
            <a:spLocks noEditPoints="1"/>
          </p:cNvSpPr>
          <p:nvPr/>
        </p:nvSpPr>
        <p:spPr bwMode="auto">
          <a:xfrm>
            <a:off x="4796004" y="2349365"/>
            <a:ext cx="2102641" cy="904665"/>
          </a:xfrm>
          <a:custGeom>
            <a:avLst/>
            <a:gdLst>
              <a:gd name="T0" fmla="*/ 717 w 767"/>
              <a:gd name="T1" fmla="*/ 0 h 329"/>
              <a:gd name="T2" fmla="*/ 560 w 767"/>
              <a:gd name="T3" fmla="*/ 17 h 329"/>
              <a:gd name="T4" fmla="*/ 501 w 767"/>
              <a:gd name="T5" fmla="*/ 14 h 329"/>
              <a:gd name="T6" fmla="*/ 465 w 767"/>
              <a:gd name="T7" fmla="*/ 21 h 329"/>
              <a:gd name="T8" fmla="*/ 433 w 767"/>
              <a:gd name="T9" fmla="*/ 17 h 329"/>
              <a:gd name="T10" fmla="*/ 381 w 767"/>
              <a:gd name="T11" fmla="*/ 24 h 329"/>
              <a:gd name="T12" fmla="*/ 235 w 767"/>
              <a:gd name="T13" fmla="*/ 21 h 329"/>
              <a:gd name="T14" fmla="*/ 212 w 767"/>
              <a:gd name="T15" fmla="*/ 24 h 329"/>
              <a:gd name="T16" fmla="*/ 178 w 767"/>
              <a:gd name="T17" fmla="*/ 21 h 329"/>
              <a:gd name="T18" fmla="*/ 127 w 767"/>
              <a:gd name="T19" fmla="*/ 21 h 329"/>
              <a:gd name="T20" fmla="*/ 19 w 767"/>
              <a:gd name="T21" fmla="*/ 26 h 329"/>
              <a:gd name="T22" fmla="*/ 0 w 767"/>
              <a:gd name="T23" fmla="*/ 41 h 329"/>
              <a:gd name="T24" fmla="*/ 7 w 767"/>
              <a:gd name="T25" fmla="*/ 325 h 329"/>
              <a:gd name="T26" fmla="*/ 95 w 767"/>
              <a:gd name="T27" fmla="*/ 320 h 329"/>
              <a:gd name="T28" fmla="*/ 195 w 767"/>
              <a:gd name="T29" fmla="*/ 323 h 329"/>
              <a:gd name="T30" fmla="*/ 212 w 767"/>
              <a:gd name="T31" fmla="*/ 320 h 329"/>
              <a:gd name="T32" fmla="*/ 220 w 767"/>
              <a:gd name="T33" fmla="*/ 325 h 329"/>
              <a:gd name="T34" fmla="*/ 254 w 767"/>
              <a:gd name="T35" fmla="*/ 323 h 329"/>
              <a:gd name="T36" fmla="*/ 294 w 767"/>
              <a:gd name="T37" fmla="*/ 328 h 329"/>
              <a:gd name="T38" fmla="*/ 455 w 767"/>
              <a:gd name="T39" fmla="*/ 316 h 329"/>
              <a:gd name="T40" fmla="*/ 727 w 767"/>
              <a:gd name="T41" fmla="*/ 298 h 329"/>
              <a:gd name="T42" fmla="*/ 767 w 767"/>
              <a:gd name="T43" fmla="*/ 291 h 329"/>
              <a:gd name="T44" fmla="*/ 757 w 767"/>
              <a:gd name="T45" fmla="*/ 11 h 329"/>
              <a:gd name="T46" fmla="*/ 717 w 767"/>
              <a:gd name="T47" fmla="*/ 0 h 329"/>
              <a:gd name="T48" fmla="*/ 749 w 767"/>
              <a:gd name="T49" fmla="*/ 289 h 329"/>
              <a:gd name="T50" fmla="*/ 411 w 767"/>
              <a:gd name="T51" fmla="*/ 308 h 329"/>
              <a:gd name="T52" fmla="*/ 352 w 767"/>
              <a:gd name="T53" fmla="*/ 315 h 329"/>
              <a:gd name="T54" fmla="*/ 27 w 767"/>
              <a:gd name="T55" fmla="*/ 308 h 329"/>
              <a:gd name="T56" fmla="*/ 16 w 767"/>
              <a:gd name="T57" fmla="*/ 39 h 329"/>
              <a:gd name="T58" fmla="*/ 43 w 767"/>
              <a:gd name="T59" fmla="*/ 41 h 329"/>
              <a:gd name="T60" fmla="*/ 51 w 767"/>
              <a:gd name="T61" fmla="*/ 36 h 329"/>
              <a:gd name="T62" fmla="*/ 78 w 767"/>
              <a:gd name="T63" fmla="*/ 38 h 329"/>
              <a:gd name="T64" fmla="*/ 122 w 767"/>
              <a:gd name="T65" fmla="*/ 33 h 329"/>
              <a:gd name="T66" fmla="*/ 141 w 767"/>
              <a:gd name="T67" fmla="*/ 38 h 329"/>
              <a:gd name="T68" fmla="*/ 171 w 767"/>
              <a:gd name="T69" fmla="*/ 33 h 329"/>
              <a:gd name="T70" fmla="*/ 264 w 767"/>
              <a:gd name="T71" fmla="*/ 34 h 329"/>
              <a:gd name="T72" fmla="*/ 289 w 767"/>
              <a:gd name="T73" fmla="*/ 31 h 329"/>
              <a:gd name="T74" fmla="*/ 315 w 767"/>
              <a:gd name="T75" fmla="*/ 36 h 329"/>
              <a:gd name="T76" fmla="*/ 430 w 767"/>
              <a:gd name="T77" fmla="*/ 27 h 329"/>
              <a:gd name="T78" fmla="*/ 474 w 767"/>
              <a:gd name="T79" fmla="*/ 29 h 329"/>
              <a:gd name="T80" fmla="*/ 619 w 767"/>
              <a:gd name="T81" fmla="*/ 21 h 329"/>
              <a:gd name="T82" fmla="*/ 658 w 767"/>
              <a:gd name="T83" fmla="*/ 14 h 329"/>
              <a:gd name="T84" fmla="*/ 717 w 767"/>
              <a:gd name="T85" fmla="*/ 14 h 329"/>
              <a:gd name="T86" fmla="*/ 742 w 767"/>
              <a:gd name="T87" fmla="*/ 19 h 329"/>
              <a:gd name="T88" fmla="*/ 749 w 767"/>
              <a:gd name="T89" fmla="*/ 289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767" h="329">
                <a:moveTo>
                  <a:pt x="717" y="0"/>
                </a:moveTo>
                <a:cubicBezTo>
                  <a:pt x="665" y="1"/>
                  <a:pt x="611" y="12"/>
                  <a:pt x="560" y="17"/>
                </a:cubicBezTo>
                <a:cubicBezTo>
                  <a:pt x="539" y="19"/>
                  <a:pt x="520" y="14"/>
                  <a:pt x="501" y="14"/>
                </a:cubicBezTo>
                <a:cubicBezTo>
                  <a:pt x="489" y="14"/>
                  <a:pt x="477" y="20"/>
                  <a:pt x="465" y="21"/>
                </a:cubicBezTo>
                <a:cubicBezTo>
                  <a:pt x="454" y="21"/>
                  <a:pt x="444" y="17"/>
                  <a:pt x="433" y="17"/>
                </a:cubicBezTo>
                <a:cubicBezTo>
                  <a:pt x="415" y="18"/>
                  <a:pt x="398" y="23"/>
                  <a:pt x="381" y="24"/>
                </a:cubicBezTo>
                <a:cubicBezTo>
                  <a:pt x="330" y="27"/>
                  <a:pt x="279" y="19"/>
                  <a:pt x="235" y="21"/>
                </a:cubicBezTo>
                <a:cubicBezTo>
                  <a:pt x="228" y="21"/>
                  <a:pt x="219" y="24"/>
                  <a:pt x="212" y="24"/>
                </a:cubicBezTo>
                <a:cubicBezTo>
                  <a:pt x="199" y="25"/>
                  <a:pt x="188" y="20"/>
                  <a:pt x="178" y="21"/>
                </a:cubicBezTo>
                <a:cubicBezTo>
                  <a:pt x="160" y="21"/>
                  <a:pt x="142" y="33"/>
                  <a:pt x="127" y="21"/>
                </a:cubicBezTo>
                <a:cubicBezTo>
                  <a:pt x="100" y="35"/>
                  <a:pt x="44" y="15"/>
                  <a:pt x="19" y="26"/>
                </a:cubicBezTo>
                <a:cubicBezTo>
                  <a:pt x="9" y="30"/>
                  <a:pt x="10" y="40"/>
                  <a:pt x="0" y="41"/>
                </a:cubicBezTo>
                <a:cubicBezTo>
                  <a:pt x="6" y="139"/>
                  <a:pt x="14" y="232"/>
                  <a:pt x="7" y="325"/>
                </a:cubicBezTo>
                <a:cubicBezTo>
                  <a:pt x="37" y="320"/>
                  <a:pt x="63" y="320"/>
                  <a:pt x="95" y="320"/>
                </a:cubicBezTo>
                <a:cubicBezTo>
                  <a:pt x="128" y="319"/>
                  <a:pt x="161" y="324"/>
                  <a:pt x="195" y="323"/>
                </a:cubicBezTo>
                <a:cubicBezTo>
                  <a:pt x="200" y="323"/>
                  <a:pt x="206" y="320"/>
                  <a:pt x="212" y="320"/>
                </a:cubicBezTo>
                <a:cubicBezTo>
                  <a:pt x="214" y="320"/>
                  <a:pt x="216" y="324"/>
                  <a:pt x="220" y="325"/>
                </a:cubicBezTo>
                <a:cubicBezTo>
                  <a:pt x="230" y="326"/>
                  <a:pt x="243" y="323"/>
                  <a:pt x="254" y="323"/>
                </a:cubicBezTo>
                <a:cubicBezTo>
                  <a:pt x="268" y="324"/>
                  <a:pt x="281" y="329"/>
                  <a:pt x="294" y="328"/>
                </a:cubicBezTo>
                <a:cubicBezTo>
                  <a:pt x="345" y="327"/>
                  <a:pt x="411" y="320"/>
                  <a:pt x="455" y="316"/>
                </a:cubicBezTo>
                <a:cubicBezTo>
                  <a:pt x="546" y="308"/>
                  <a:pt x="634" y="306"/>
                  <a:pt x="727" y="298"/>
                </a:cubicBezTo>
                <a:cubicBezTo>
                  <a:pt x="743" y="305"/>
                  <a:pt x="754" y="298"/>
                  <a:pt x="767" y="291"/>
                </a:cubicBezTo>
                <a:cubicBezTo>
                  <a:pt x="758" y="187"/>
                  <a:pt x="763" y="113"/>
                  <a:pt x="757" y="11"/>
                </a:cubicBezTo>
                <a:cubicBezTo>
                  <a:pt x="744" y="4"/>
                  <a:pt x="735" y="0"/>
                  <a:pt x="717" y="0"/>
                </a:cubicBezTo>
                <a:close/>
                <a:moveTo>
                  <a:pt x="749" y="289"/>
                </a:moveTo>
                <a:cubicBezTo>
                  <a:pt x="639" y="288"/>
                  <a:pt x="527" y="305"/>
                  <a:pt x="411" y="308"/>
                </a:cubicBezTo>
                <a:cubicBezTo>
                  <a:pt x="392" y="308"/>
                  <a:pt x="371" y="314"/>
                  <a:pt x="352" y="315"/>
                </a:cubicBezTo>
                <a:cubicBezTo>
                  <a:pt x="248" y="317"/>
                  <a:pt x="138" y="307"/>
                  <a:pt x="27" y="308"/>
                </a:cubicBezTo>
                <a:cubicBezTo>
                  <a:pt x="25" y="219"/>
                  <a:pt x="17" y="136"/>
                  <a:pt x="16" y="39"/>
                </a:cubicBezTo>
                <a:cubicBezTo>
                  <a:pt x="24" y="36"/>
                  <a:pt x="33" y="42"/>
                  <a:pt x="43" y="41"/>
                </a:cubicBezTo>
                <a:cubicBezTo>
                  <a:pt x="46" y="41"/>
                  <a:pt x="48" y="37"/>
                  <a:pt x="51" y="36"/>
                </a:cubicBezTo>
                <a:cubicBezTo>
                  <a:pt x="56" y="35"/>
                  <a:pt x="69" y="38"/>
                  <a:pt x="78" y="38"/>
                </a:cubicBezTo>
                <a:cubicBezTo>
                  <a:pt x="95" y="37"/>
                  <a:pt x="112" y="32"/>
                  <a:pt x="122" y="33"/>
                </a:cubicBezTo>
                <a:cubicBezTo>
                  <a:pt x="128" y="33"/>
                  <a:pt x="134" y="37"/>
                  <a:pt x="141" y="38"/>
                </a:cubicBezTo>
                <a:cubicBezTo>
                  <a:pt x="151" y="38"/>
                  <a:pt x="160" y="33"/>
                  <a:pt x="171" y="33"/>
                </a:cubicBezTo>
                <a:cubicBezTo>
                  <a:pt x="201" y="32"/>
                  <a:pt x="233" y="34"/>
                  <a:pt x="264" y="34"/>
                </a:cubicBezTo>
                <a:cubicBezTo>
                  <a:pt x="272" y="34"/>
                  <a:pt x="281" y="30"/>
                  <a:pt x="289" y="31"/>
                </a:cubicBezTo>
                <a:cubicBezTo>
                  <a:pt x="297" y="31"/>
                  <a:pt x="306" y="35"/>
                  <a:pt x="315" y="36"/>
                </a:cubicBezTo>
                <a:cubicBezTo>
                  <a:pt x="350" y="39"/>
                  <a:pt x="391" y="29"/>
                  <a:pt x="430" y="27"/>
                </a:cubicBezTo>
                <a:cubicBezTo>
                  <a:pt x="445" y="27"/>
                  <a:pt x="459" y="30"/>
                  <a:pt x="474" y="29"/>
                </a:cubicBezTo>
                <a:cubicBezTo>
                  <a:pt x="522" y="26"/>
                  <a:pt x="565" y="26"/>
                  <a:pt x="619" y="21"/>
                </a:cubicBezTo>
                <a:cubicBezTo>
                  <a:pt x="632" y="19"/>
                  <a:pt x="645" y="14"/>
                  <a:pt x="658" y="14"/>
                </a:cubicBezTo>
                <a:cubicBezTo>
                  <a:pt x="673" y="13"/>
                  <a:pt x="703" y="11"/>
                  <a:pt x="717" y="14"/>
                </a:cubicBezTo>
                <a:cubicBezTo>
                  <a:pt x="727" y="16"/>
                  <a:pt x="729" y="28"/>
                  <a:pt x="742" y="19"/>
                </a:cubicBezTo>
                <a:cubicBezTo>
                  <a:pt x="753" y="96"/>
                  <a:pt x="747" y="187"/>
                  <a:pt x="749" y="28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E0CE689F-50F1-11F4-8CB8-03CD11BAFD77}"/>
              </a:ext>
            </a:extLst>
          </p:cNvPr>
          <p:cNvSpPr txBox="1"/>
          <p:nvPr/>
        </p:nvSpPr>
        <p:spPr>
          <a:xfrm>
            <a:off x="4857476" y="2486276"/>
            <a:ext cx="2001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社会福利与户籍直接挂钩</a:t>
            </a:r>
          </a:p>
        </p:txBody>
      </p:sp>
      <p:grpSp>
        <p:nvGrpSpPr>
          <p:cNvPr id="90" name="chenying0907 12">
            <a:extLst>
              <a:ext uri="{FF2B5EF4-FFF2-40B4-BE49-F238E27FC236}">
                <a16:creationId xmlns:a16="http://schemas.microsoft.com/office/drawing/2014/main" id="{2BEC2FB6-6814-7CAA-A323-F7592769A02D}"/>
              </a:ext>
            </a:extLst>
          </p:cNvPr>
          <p:cNvGrpSpPr>
            <a:grpSpLocks/>
          </p:cNvGrpSpPr>
          <p:nvPr/>
        </p:nvGrpSpPr>
        <p:grpSpPr bwMode="auto">
          <a:xfrm>
            <a:off x="4001280" y="1204369"/>
            <a:ext cx="917903" cy="362062"/>
            <a:chOff x="4349506" y="3098800"/>
            <a:chExt cx="565617" cy="482600"/>
          </a:xfrm>
        </p:grpSpPr>
        <p:sp>
          <p:nvSpPr>
            <p:cNvPr id="91" name="任意多边形 33">
              <a:extLst>
                <a:ext uri="{FF2B5EF4-FFF2-40B4-BE49-F238E27FC236}">
                  <a16:creationId xmlns:a16="http://schemas.microsoft.com/office/drawing/2014/main" id="{60978C46-BAF7-E208-75B0-562E831F8EF9}"/>
                </a:ext>
              </a:extLst>
            </p:cNvPr>
            <p:cNvSpPr/>
            <p:nvPr/>
          </p:nvSpPr>
          <p:spPr>
            <a:xfrm>
              <a:off x="4349506" y="3224212"/>
              <a:ext cx="459167" cy="6350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25400" cap="rnd">
              <a:solidFill>
                <a:schemeClr val="accent2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2" name="任意多边形 34">
              <a:extLst>
                <a:ext uri="{FF2B5EF4-FFF2-40B4-BE49-F238E27FC236}">
                  <a16:creationId xmlns:a16="http://schemas.microsoft.com/office/drawing/2014/main" id="{86623C0E-E4A2-C1D3-013D-92B2FD02FFCE}"/>
                </a:ext>
              </a:extLst>
            </p:cNvPr>
            <p:cNvSpPr/>
            <p:nvPr/>
          </p:nvSpPr>
          <p:spPr>
            <a:xfrm>
              <a:off x="4349506" y="3395662"/>
              <a:ext cx="459167" cy="11113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25400" cap="rnd">
              <a:solidFill>
                <a:schemeClr val="accent2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3" name="任意多边形 35">
              <a:extLst>
                <a:ext uri="{FF2B5EF4-FFF2-40B4-BE49-F238E27FC236}">
                  <a16:creationId xmlns:a16="http://schemas.microsoft.com/office/drawing/2014/main" id="{BB885557-52F1-6B2D-7C13-CCFAA3B4F9AC}"/>
                </a:ext>
              </a:extLst>
            </p:cNvPr>
            <p:cNvSpPr/>
            <p:nvPr/>
          </p:nvSpPr>
          <p:spPr>
            <a:xfrm>
              <a:off x="4622782" y="3098800"/>
              <a:ext cx="292341" cy="482600"/>
            </a:xfrm>
            <a:custGeom>
              <a:avLst/>
              <a:gdLst>
                <a:gd name="connsiteX0" fmla="*/ 0 w 292323"/>
                <a:gd name="connsiteY0" fmla="*/ 0 h 482600"/>
                <a:gd name="connsiteX1" fmla="*/ 292100 w 292323"/>
                <a:gd name="connsiteY1" fmla="*/ 215900 h 482600"/>
                <a:gd name="connsiteX2" fmla="*/ 38100 w 292323"/>
                <a:gd name="connsiteY2" fmla="*/ 482600 h 482600"/>
                <a:gd name="connsiteX0-1" fmla="*/ 0 w 292323"/>
                <a:gd name="connsiteY0-2" fmla="*/ 0 h 482600"/>
                <a:gd name="connsiteX1-3" fmla="*/ 292100 w 292323"/>
                <a:gd name="connsiteY1-4" fmla="*/ 215900 h 482600"/>
                <a:gd name="connsiteX2-5" fmla="*/ 38100 w 292323"/>
                <a:gd name="connsiteY2-6" fmla="*/ 482600 h 482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92323" h="482600">
                  <a:moveTo>
                    <a:pt x="0" y="0"/>
                  </a:moveTo>
                  <a:cubicBezTo>
                    <a:pt x="142875" y="67733"/>
                    <a:pt x="285750" y="135467"/>
                    <a:pt x="292100" y="215900"/>
                  </a:cubicBezTo>
                  <a:cubicBezTo>
                    <a:pt x="298450" y="296333"/>
                    <a:pt x="168275" y="389466"/>
                    <a:pt x="38100" y="482600"/>
                  </a:cubicBezTo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09" name="文本框 108">
            <a:extLst>
              <a:ext uri="{FF2B5EF4-FFF2-40B4-BE49-F238E27FC236}">
                <a16:creationId xmlns:a16="http://schemas.microsoft.com/office/drawing/2014/main" id="{F7F4E326-4D91-0B70-9F7E-3EAD9C68F66B}"/>
              </a:ext>
            </a:extLst>
          </p:cNvPr>
          <p:cNvSpPr txBox="1"/>
          <p:nvPr/>
        </p:nvSpPr>
        <p:spPr>
          <a:xfrm>
            <a:off x="7614543" y="2461965"/>
            <a:ext cx="13605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劳动力跨区域流动</a:t>
            </a:r>
          </a:p>
        </p:txBody>
      </p:sp>
      <p:sp>
        <p:nvSpPr>
          <p:cNvPr id="110" name="Freeform 14">
            <a:extLst>
              <a:ext uri="{FF2B5EF4-FFF2-40B4-BE49-F238E27FC236}">
                <a16:creationId xmlns:a16="http://schemas.microsoft.com/office/drawing/2014/main" id="{B5EB72CB-7621-737F-EFFD-E1840623AB0E}"/>
              </a:ext>
            </a:extLst>
          </p:cNvPr>
          <p:cNvSpPr>
            <a:spLocks noEditPoints="1"/>
          </p:cNvSpPr>
          <p:nvPr/>
        </p:nvSpPr>
        <p:spPr bwMode="auto">
          <a:xfrm>
            <a:off x="7560332" y="2417920"/>
            <a:ext cx="1414789" cy="776242"/>
          </a:xfrm>
          <a:custGeom>
            <a:avLst/>
            <a:gdLst>
              <a:gd name="T0" fmla="*/ 717 w 767"/>
              <a:gd name="T1" fmla="*/ 0 h 329"/>
              <a:gd name="T2" fmla="*/ 560 w 767"/>
              <a:gd name="T3" fmla="*/ 17 h 329"/>
              <a:gd name="T4" fmla="*/ 501 w 767"/>
              <a:gd name="T5" fmla="*/ 14 h 329"/>
              <a:gd name="T6" fmla="*/ 465 w 767"/>
              <a:gd name="T7" fmla="*/ 21 h 329"/>
              <a:gd name="T8" fmla="*/ 433 w 767"/>
              <a:gd name="T9" fmla="*/ 17 h 329"/>
              <a:gd name="T10" fmla="*/ 381 w 767"/>
              <a:gd name="T11" fmla="*/ 24 h 329"/>
              <a:gd name="T12" fmla="*/ 235 w 767"/>
              <a:gd name="T13" fmla="*/ 21 h 329"/>
              <a:gd name="T14" fmla="*/ 212 w 767"/>
              <a:gd name="T15" fmla="*/ 24 h 329"/>
              <a:gd name="T16" fmla="*/ 178 w 767"/>
              <a:gd name="T17" fmla="*/ 21 h 329"/>
              <a:gd name="T18" fmla="*/ 127 w 767"/>
              <a:gd name="T19" fmla="*/ 21 h 329"/>
              <a:gd name="T20" fmla="*/ 19 w 767"/>
              <a:gd name="T21" fmla="*/ 26 h 329"/>
              <a:gd name="T22" fmla="*/ 0 w 767"/>
              <a:gd name="T23" fmla="*/ 41 h 329"/>
              <a:gd name="T24" fmla="*/ 7 w 767"/>
              <a:gd name="T25" fmla="*/ 325 h 329"/>
              <a:gd name="T26" fmla="*/ 95 w 767"/>
              <a:gd name="T27" fmla="*/ 320 h 329"/>
              <a:gd name="T28" fmla="*/ 195 w 767"/>
              <a:gd name="T29" fmla="*/ 323 h 329"/>
              <a:gd name="T30" fmla="*/ 212 w 767"/>
              <a:gd name="T31" fmla="*/ 320 h 329"/>
              <a:gd name="T32" fmla="*/ 220 w 767"/>
              <a:gd name="T33" fmla="*/ 325 h 329"/>
              <a:gd name="T34" fmla="*/ 254 w 767"/>
              <a:gd name="T35" fmla="*/ 323 h 329"/>
              <a:gd name="T36" fmla="*/ 294 w 767"/>
              <a:gd name="T37" fmla="*/ 328 h 329"/>
              <a:gd name="T38" fmla="*/ 455 w 767"/>
              <a:gd name="T39" fmla="*/ 316 h 329"/>
              <a:gd name="T40" fmla="*/ 727 w 767"/>
              <a:gd name="T41" fmla="*/ 298 h 329"/>
              <a:gd name="T42" fmla="*/ 767 w 767"/>
              <a:gd name="T43" fmla="*/ 291 h 329"/>
              <a:gd name="T44" fmla="*/ 757 w 767"/>
              <a:gd name="T45" fmla="*/ 11 h 329"/>
              <a:gd name="T46" fmla="*/ 717 w 767"/>
              <a:gd name="T47" fmla="*/ 0 h 329"/>
              <a:gd name="T48" fmla="*/ 749 w 767"/>
              <a:gd name="T49" fmla="*/ 289 h 329"/>
              <a:gd name="T50" fmla="*/ 411 w 767"/>
              <a:gd name="T51" fmla="*/ 308 h 329"/>
              <a:gd name="T52" fmla="*/ 352 w 767"/>
              <a:gd name="T53" fmla="*/ 315 h 329"/>
              <a:gd name="T54" fmla="*/ 27 w 767"/>
              <a:gd name="T55" fmla="*/ 308 h 329"/>
              <a:gd name="T56" fmla="*/ 16 w 767"/>
              <a:gd name="T57" fmla="*/ 39 h 329"/>
              <a:gd name="T58" fmla="*/ 43 w 767"/>
              <a:gd name="T59" fmla="*/ 41 h 329"/>
              <a:gd name="T60" fmla="*/ 51 w 767"/>
              <a:gd name="T61" fmla="*/ 36 h 329"/>
              <a:gd name="T62" fmla="*/ 78 w 767"/>
              <a:gd name="T63" fmla="*/ 38 h 329"/>
              <a:gd name="T64" fmla="*/ 122 w 767"/>
              <a:gd name="T65" fmla="*/ 33 h 329"/>
              <a:gd name="T66" fmla="*/ 141 w 767"/>
              <a:gd name="T67" fmla="*/ 38 h 329"/>
              <a:gd name="T68" fmla="*/ 171 w 767"/>
              <a:gd name="T69" fmla="*/ 33 h 329"/>
              <a:gd name="T70" fmla="*/ 264 w 767"/>
              <a:gd name="T71" fmla="*/ 34 h 329"/>
              <a:gd name="T72" fmla="*/ 289 w 767"/>
              <a:gd name="T73" fmla="*/ 31 h 329"/>
              <a:gd name="T74" fmla="*/ 315 w 767"/>
              <a:gd name="T75" fmla="*/ 36 h 329"/>
              <a:gd name="T76" fmla="*/ 430 w 767"/>
              <a:gd name="T77" fmla="*/ 27 h 329"/>
              <a:gd name="T78" fmla="*/ 474 w 767"/>
              <a:gd name="T79" fmla="*/ 29 h 329"/>
              <a:gd name="T80" fmla="*/ 619 w 767"/>
              <a:gd name="T81" fmla="*/ 21 h 329"/>
              <a:gd name="T82" fmla="*/ 658 w 767"/>
              <a:gd name="T83" fmla="*/ 14 h 329"/>
              <a:gd name="T84" fmla="*/ 717 w 767"/>
              <a:gd name="T85" fmla="*/ 14 h 329"/>
              <a:gd name="T86" fmla="*/ 742 w 767"/>
              <a:gd name="T87" fmla="*/ 19 h 329"/>
              <a:gd name="T88" fmla="*/ 749 w 767"/>
              <a:gd name="T89" fmla="*/ 289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767" h="329">
                <a:moveTo>
                  <a:pt x="717" y="0"/>
                </a:moveTo>
                <a:cubicBezTo>
                  <a:pt x="665" y="1"/>
                  <a:pt x="611" y="12"/>
                  <a:pt x="560" y="17"/>
                </a:cubicBezTo>
                <a:cubicBezTo>
                  <a:pt x="539" y="19"/>
                  <a:pt x="520" y="14"/>
                  <a:pt x="501" y="14"/>
                </a:cubicBezTo>
                <a:cubicBezTo>
                  <a:pt x="489" y="14"/>
                  <a:pt x="477" y="20"/>
                  <a:pt x="465" y="21"/>
                </a:cubicBezTo>
                <a:cubicBezTo>
                  <a:pt x="454" y="21"/>
                  <a:pt x="444" y="17"/>
                  <a:pt x="433" y="17"/>
                </a:cubicBezTo>
                <a:cubicBezTo>
                  <a:pt x="415" y="18"/>
                  <a:pt x="398" y="23"/>
                  <a:pt x="381" y="24"/>
                </a:cubicBezTo>
                <a:cubicBezTo>
                  <a:pt x="330" y="27"/>
                  <a:pt x="279" y="19"/>
                  <a:pt x="235" y="21"/>
                </a:cubicBezTo>
                <a:cubicBezTo>
                  <a:pt x="228" y="21"/>
                  <a:pt x="219" y="24"/>
                  <a:pt x="212" y="24"/>
                </a:cubicBezTo>
                <a:cubicBezTo>
                  <a:pt x="199" y="25"/>
                  <a:pt x="188" y="20"/>
                  <a:pt x="178" y="21"/>
                </a:cubicBezTo>
                <a:cubicBezTo>
                  <a:pt x="160" y="21"/>
                  <a:pt x="142" y="33"/>
                  <a:pt x="127" y="21"/>
                </a:cubicBezTo>
                <a:cubicBezTo>
                  <a:pt x="100" y="35"/>
                  <a:pt x="44" y="15"/>
                  <a:pt x="19" y="26"/>
                </a:cubicBezTo>
                <a:cubicBezTo>
                  <a:pt x="9" y="30"/>
                  <a:pt x="10" y="40"/>
                  <a:pt x="0" y="41"/>
                </a:cubicBezTo>
                <a:cubicBezTo>
                  <a:pt x="6" y="139"/>
                  <a:pt x="14" y="232"/>
                  <a:pt x="7" y="325"/>
                </a:cubicBezTo>
                <a:cubicBezTo>
                  <a:pt x="37" y="320"/>
                  <a:pt x="63" y="320"/>
                  <a:pt x="95" y="320"/>
                </a:cubicBezTo>
                <a:cubicBezTo>
                  <a:pt x="128" y="319"/>
                  <a:pt x="161" y="324"/>
                  <a:pt x="195" y="323"/>
                </a:cubicBezTo>
                <a:cubicBezTo>
                  <a:pt x="200" y="323"/>
                  <a:pt x="206" y="320"/>
                  <a:pt x="212" y="320"/>
                </a:cubicBezTo>
                <a:cubicBezTo>
                  <a:pt x="214" y="320"/>
                  <a:pt x="216" y="324"/>
                  <a:pt x="220" y="325"/>
                </a:cubicBezTo>
                <a:cubicBezTo>
                  <a:pt x="230" y="326"/>
                  <a:pt x="243" y="323"/>
                  <a:pt x="254" y="323"/>
                </a:cubicBezTo>
                <a:cubicBezTo>
                  <a:pt x="268" y="324"/>
                  <a:pt x="281" y="329"/>
                  <a:pt x="294" y="328"/>
                </a:cubicBezTo>
                <a:cubicBezTo>
                  <a:pt x="345" y="327"/>
                  <a:pt x="411" y="320"/>
                  <a:pt x="455" y="316"/>
                </a:cubicBezTo>
                <a:cubicBezTo>
                  <a:pt x="546" y="308"/>
                  <a:pt x="634" y="306"/>
                  <a:pt x="727" y="298"/>
                </a:cubicBezTo>
                <a:cubicBezTo>
                  <a:pt x="743" y="305"/>
                  <a:pt x="754" y="298"/>
                  <a:pt x="767" y="291"/>
                </a:cubicBezTo>
                <a:cubicBezTo>
                  <a:pt x="758" y="187"/>
                  <a:pt x="763" y="113"/>
                  <a:pt x="757" y="11"/>
                </a:cubicBezTo>
                <a:cubicBezTo>
                  <a:pt x="744" y="4"/>
                  <a:pt x="735" y="0"/>
                  <a:pt x="717" y="0"/>
                </a:cubicBezTo>
                <a:close/>
                <a:moveTo>
                  <a:pt x="749" y="289"/>
                </a:moveTo>
                <a:cubicBezTo>
                  <a:pt x="639" y="288"/>
                  <a:pt x="527" y="305"/>
                  <a:pt x="411" y="308"/>
                </a:cubicBezTo>
                <a:cubicBezTo>
                  <a:pt x="392" y="308"/>
                  <a:pt x="371" y="314"/>
                  <a:pt x="352" y="315"/>
                </a:cubicBezTo>
                <a:cubicBezTo>
                  <a:pt x="248" y="317"/>
                  <a:pt x="138" y="307"/>
                  <a:pt x="27" y="308"/>
                </a:cubicBezTo>
                <a:cubicBezTo>
                  <a:pt x="25" y="219"/>
                  <a:pt x="17" y="136"/>
                  <a:pt x="16" y="39"/>
                </a:cubicBezTo>
                <a:cubicBezTo>
                  <a:pt x="24" y="36"/>
                  <a:pt x="33" y="42"/>
                  <a:pt x="43" y="41"/>
                </a:cubicBezTo>
                <a:cubicBezTo>
                  <a:pt x="46" y="41"/>
                  <a:pt x="48" y="37"/>
                  <a:pt x="51" y="36"/>
                </a:cubicBezTo>
                <a:cubicBezTo>
                  <a:pt x="56" y="35"/>
                  <a:pt x="69" y="38"/>
                  <a:pt x="78" y="38"/>
                </a:cubicBezTo>
                <a:cubicBezTo>
                  <a:pt x="95" y="37"/>
                  <a:pt x="112" y="32"/>
                  <a:pt x="122" y="33"/>
                </a:cubicBezTo>
                <a:cubicBezTo>
                  <a:pt x="128" y="33"/>
                  <a:pt x="134" y="37"/>
                  <a:pt x="141" y="38"/>
                </a:cubicBezTo>
                <a:cubicBezTo>
                  <a:pt x="151" y="38"/>
                  <a:pt x="160" y="33"/>
                  <a:pt x="171" y="33"/>
                </a:cubicBezTo>
                <a:cubicBezTo>
                  <a:pt x="201" y="32"/>
                  <a:pt x="233" y="34"/>
                  <a:pt x="264" y="34"/>
                </a:cubicBezTo>
                <a:cubicBezTo>
                  <a:pt x="272" y="34"/>
                  <a:pt x="281" y="30"/>
                  <a:pt x="289" y="31"/>
                </a:cubicBezTo>
                <a:cubicBezTo>
                  <a:pt x="297" y="31"/>
                  <a:pt x="306" y="35"/>
                  <a:pt x="315" y="36"/>
                </a:cubicBezTo>
                <a:cubicBezTo>
                  <a:pt x="350" y="39"/>
                  <a:pt x="391" y="29"/>
                  <a:pt x="430" y="27"/>
                </a:cubicBezTo>
                <a:cubicBezTo>
                  <a:pt x="445" y="27"/>
                  <a:pt x="459" y="30"/>
                  <a:pt x="474" y="29"/>
                </a:cubicBezTo>
                <a:cubicBezTo>
                  <a:pt x="522" y="26"/>
                  <a:pt x="565" y="26"/>
                  <a:pt x="619" y="21"/>
                </a:cubicBezTo>
                <a:cubicBezTo>
                  <a:pt x="632" y="19"/>
                  <a:pt x="645" y="14"/>
                  <a:pt x="658" y="14"/>
                </a:cubicBezTo>
                <a:cubicBezTo>
                  <a:pt x="673" y="13"/>
                  <a:pt x="703" y="11"/>
                  <a:pt x="717" y="14"/>
                </a:cubicBezTo>
                <a:cubicBezTo>
                  <a:pt x="727" y="16"/>
                  <a:pt x="729" y="28"/>
                  <a:pt x="742" y="19"/>
                </a:cubicBezTo>
                <a:cubicBezTo>
                  <a:pt x="753" y="96"/>
                  <a:pt x="747" y="187"/>
                  <a:pt x="749" y="28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11" name="组合 79">
            <a:extLst>
              <a:ext uri="{FF2B5EF4-FFF2-40B4-BE49-F238E27FC236}">
                <a16:creationId xmlns:a16="http://schemas.microsoft.com/office/drawing/2014/main" id="{949F5E80-7548-274D-83C2-463C0752F1DF}"/>
              </a:ext>
            </a:extLst>
          </p:cNvPr>
          <p:cNvGrpSpPr/>
          <p:nvPr/>
        </p:nvGrpSpPr>
        <p:grpSpPr>
          <a:xfrm rot="9151015">
            <a:off x="6997602" y="2724280"/>
            <a:ext cx="428846" cy="222900"/>
            <a:chOff x="4024313" y="3409951"/>
            <a:chExt cx="954881" cy="442913"/>
          </a:xfrm>
          <a:solidFill>
            <a:schemeClr val="accent2"/>
          </a:solidFill>
        </p:grpSpPr>
        <p:sp>
          <p:nvSpPr>
            <p:cNvPr id="112" name="Freeform 12">
              <a:extLst>
                <a:ext uri="{FF2B5EF4-FFF2-40B4-BE49-F238E27FC236}">
                  <a16:creationId xmlns:a16="http://schemas.microsoft.com/office/drawing/2014/main" id="{564A3F0C-275A-5A9B-49E4-7540D42172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2594" y="3509964"/>
              <a:ext cx="736600" cy="342900"/>
            </a:xfrm>
            <a:custGeom>
              <a:avLst/>
              <a:gdLst>
                <a:gd name="T0" fmla="*/ 188 w 195"/>
                <a:gd name="T1" fmla="*/ 91 h 91"/>
                <a:gd name="T2" fmla="*/ 189 w 195"/>
                <a:gd name="T3" fmla="*/ 91 h 91"/>
                <a:gd name="T4" fmla="*/ 192 w 195"/>
                <a:gd name="T5" fmla="*/ 84 h 91"/>
                <a:gd name="T6" fmla="*/ 95 w 195"/>
                <a:gd name="T7" fmla="*/ 40 h 91"/>
                <a:gd name="T8" fmla="*/ 8 w 195"/>
                <a:gd name="T9" fmla="*/ 2 h 91"/>
                <a:gd name="T10" fmla="*/ 3 w 195"/>
                <a:gd name="T11" fmla="*/ 9 h 91"/>
                <a:gd name="T12" fmla="*/ 90 w 195"/>
                <a:gd name="T13" fmla="*/ 46 h 91"/>
                <a:gd name="T14" fmla="*/ 188 w 195"/>
                <a:gd name="T15" fmla="*/ 91 h 91"/>
                <a:gd name="T16" fmla="*/ 191 w 195"/>
                <a:gd name="T17" fmla="*/ 84 h 91"/>
                <a:gd name="T18" fmla="*/ 189 w 195"/>
                <a:gd name="T19" fmla="*/ 84 h 91"/>
                <a:gd name="T20" fmla="*/ 188 w 195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5" h="91">
                  <a:moveTo>
                    <a:pt x="188" y="91"/>
                  </a:moveTo>
                  <a:cubicBezTo>
                    <a:pt x="188" y="91"/>
                    <a:pt x="189" y="91"/>
                    <a:pt x="189" y="91"/>
                  </a:cubicBezTo>
                  <a:cubicBezTo>
                    <a:pt x="192" y="91"/>
                    <a:pt x="195" y="86"/>
                    <a:pt x="192" y="84"/>
                  </a:cubicBezTo>
                  <a:cubicBezTo>
                    <a:pt x="160" y="69"/>
                    <a:pt x="127" y="55"/>
                    <a:pt x="95" y="40"/>
                  </a:cubicBezTo>
                  <a:cubicBezTo>
                    <a:pt x="67" y="26"/>
                    <a:pt x="34" y="19"/>
                    <a:pt x="8" y="2"/>
                  </a:cubicBezTo>
                  <a:cubicBezTo>
                    <a:pt x="5" y="0"/>
                    <a:pt x="0" y="6"/>
                    <a:pt x="3" y="9"/>
                  </a:cubicBezTo>
                  <a:cubicBezTo>
                    <a:pt x="30" y="26"/>
                    <a:pt x="62" y="32"/>
                    <a:pt x="90" y="46"/>
                  </a:cubicBezTo>
                  <a:cubicBezTo>
                    <a:pt x="122" y="62"/>
                    <a:pt x="155" y="76"/>
                    <a:pt x="188" y="91"/>
                  </a:cubicBezTo>
                  <a:cubicBezTo>
                    <a:pt x="189" y="89"/>
                    <a:pt x="190" y="86"/>
                    <a:pt x="191" y="84"/>
                  </a:cubicBezTo>
                  <a:cubicBezTo>
                    <a:pt x="190" y="84"/>
                    <a:pt x="190" y="84"/>
                    <a:pt x="189" y="84"/>
                  </a:cubicBezTo>
                  <a:cubicBezTo>
                    <a:pt x="186" y="84"/>
                    <a:pt x="183" y="91"/>
                    <a:pt x="188" y="91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13" name="Freeform 13">
              <a:extLst>
                <a:ext uri="{FF2B5EF4-FFF2-40B4-BE49-F238E27FC236}">
                  <a16:creationId xmlns:a16="http://schemas.microsoft.com/office/drawing/2014/main" id="{6DDE8BD8-6BC2-BA4F-C18A-D9F8AF88B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13" y="3409951"/>
              <a:ext cx="255588" cy="136525"/>
            </a:xfrm>
            <a:custGeom>
              <a:avLst/>
              <a:gdLst>
                <a:gd name="T0" fmla="*/ 64 w 68"/>
                <a:gd name="T1" fmla="*/ 27 h 36"/>
                <a:gd name="T2" fmla="*/ 7 w 68"/>
                <a:gd name="T3" fmla="*/ 2 h 36"/>
                <a:gd name="T4" fmla="*/ 3 w 68"/>
                <a:gd name="T5" fmla="*/ 9 h 36"/>
                <a:gd name="T6" fmla="*/ 28 w 68"/>
                <a:gd name="T7" fmla="*/ 33 h 36"/>
                <a:gd name="T8" fmla="*/ 35 w 68"/>
                <a:gd name="T9" fmla="*/ 28 h 36"/>
                <a:gd name="T10" fmla="*/ 7 w 68"/>
                <a:gd name="T11" fmla="*/ 4 h 36"/>
                <a:gd name="T12" fmla="*/ 3 w 68"/>
                <a:gd name="T13" fmla="*/ 11 h 36"/>
                <a:gd name="T14" fmla="*/ 26 w 68"/>
                <a:gd name="T15" fmla="*/ 17 h 36"/>
                <a:gd name="T16" fmla="*/ 52 w 68"/>
                <a:gd name="T17" fmla="*/ 17 h 36"/>
                <a:gd name="T18" fmla="*/ 53 w 68"/>
                <a:gd name="T19" fmla="*/ 9 h 36"/>
                <a:gd name="T20" fmla="*/ 31 w 68"/>
                <a:gd name="T21" fmla="*/ 9 h 36"/>
                <a:gd name="T22" fmla="*/ 7 w 68"/>
                <a:gd name="T23" fmla="*/ 4 h 36"/>
                <a:gd name="T24" fmla="*/ 3 w 68"/>
                <a:gd name="T25" fmla="*/ 11 h 36"/>
                <a:gd name="T26" fmla="*/ 29 w 68"/>
                <a:gd name="T27" fmla="*/ 33 h 36"/>
                <a:gd name="T28" fmla="*/ 35 w 68"/>
                <a:gd name="T29" fmla="*/ 29 h 36"/>
                <a:gd name="T30" fmla="*/ 7 w 68"/>
                <a:gd name="T31" fmla="*/ 1 h 36"/>
                <a:gd name="T32" fmla="*/ 3 w 68"/>
                <a:gd name="T33" fmla="*/ 8 h 36"/>
                <a:gd name="T34" fmla="*/ 59 w 68"/>
                <a:gd name="T35" fmla="*/ 34 h 36"/>
                <a:gd name="T36" fmla="*/ 64 w 68"/>
                <a:gd name="T37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36">
                  <a:moveTo>
                    <a:pt x="64" y="27"/>
                  </a:moveTo>
                  <a:cubicBezTo>
                    <a:pt x="45" y="18"/>
                    <a:pt x="26" y="11"/>
                    <a:pt x="7" y="2"/>
                  </a:cubicBezTo>
                  <a:cubicBezTo>
                    <a:pt x="6" y="4"/>
                    <a:pt x="5" y="6"/>
                    <a:pt x="3" y="9"/>
                  </a:cubicBezTo>
                  <a:cubicBezTo>
                    <a:pt x="12" y="12"/>
                    <a:pt x="26" y="23"/>
                    <a:pt x="28" y="33"/>
                  </a:cubicBezTo>
                  <a:cubicBezTo>
                    <a:pt x="30" y="31"/>
                    <a:pt x="32" y="29"/>
                    <a:pt x="35" y="28"/>
                  </a:cubicBezTo>
                  <a:cubicBezTo>
                    <a:pt x="26" y="19"/>
                    <a:pt x="17" y="12"/>
                    <a:pt x="7" y="4"/>
                  </a:cubicBezTo>
                  <a:cubicBezTo>
                    <a:pt x="6" y="6"/>
                    <a:pt x="5" y="9"/>
                    <a:pt x="3" y="11"/>
                  </a:cubicBezTo>
                  <a:cubicBezTo>
                    <a:pt x="11" y="12"/>
                    <a:pt x="18" y="16"/>
                    <a:pt x="26" y="17"/>
                  </a:cubicBezTo>
                  <a:cubicBezTo>
                    <a:pt x="34" y="18"/>
                    <a:pt x="43" y="17"/>
                    <a:pt x="52" y="17"/>
                  </a:cubicBezTo>
                  <a:cubicBezTo>
                    <a:pt x="55" y="17"/>
                    <a:pt x="58" y="9"/>
                    <a:pt x="53" y="9"/>
                  </a:cubicBezTo>
                  <a:cubicBezTo>
                    <a:pt x="46" y="9"/>
                    <a:pt x="39" y="9"/>
                    <a:pt x="31" y="9"/>
                  </a:cubicBezTo>
                  <a:cubicBezTo>
                    <a:pt x="23" y="9"/>
                    <a:pt x="15" y="5"/>
                    <a:pt x="7" y="4"/>
                  </a:cubicBezTo>
                  <a:cubicBezTo>
                    <a:pt x="3" y="3"/>
                    <a:pt x="0" y="8"/>
                    <a:pt x="3" y="11"/>
                  </a:cubicBezTo>
                  <a:cubicBezTo>
                    <a:pt x="12" y="18"/>
                    <a:pt x="21" y="25"/>
                    <a:pt x="29" y="33"/>
                  </a:cubicBezTo>
                  <a:cubicBezTo>
                    <a:pt x="31" y="36"/>
                    <a:pt x="36" y="32"/>
                    <a:pt x="35" y="29"/>
                  </a:cubicBezTo>
                  <a:cubicBezTo>
                    <a:pt x="32" y="17"/>
                    <a:pt x="17" y="6"/>
                    <a:pt x="7" y="1"/>
                  </a:cubicBezTo>
                  <a:cubicBezTo>
                    <a:pt x="3" y="0"/>
                    <a:pt x="0" y="7"/>
                    <a:pt x="3" y="8"/>
                  </a:cubicBezTo>
                  <a:cubicBezTo>
                    <a:pt x="21" y="17"/>
                    <a:pt x="41" y="25"/>
                    <a:pt x="59" y="34"/>
                  </a:cubicBezTo>
                  <a:cubicBezTo>
                    <a:pt x="63" y="36"/>
                    <a:pt x="68" y="29"/>
                    <a:pt x="64" y="27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4" name="文本框 113">
            <a:extLst>
              <a:ext uri="{FF2B5EF4-FFF2-40B4-BE49-F238E27FC236}">
                <a16:creationId xmlns:a16="http://schemas.microsoft.com/office/drawing/2014/main" id="{0398857F-69C6-A614-1B5A-6A10A024A9B4}"/>
              </a:ext>
            </a:extLst>
          </p:cNvPr>
          <p:cNvSpPr txBox="1"/>
          <p:nvPr/>
        </p:nvSpPr>
        <p:spPr>
          <a:xfrm>
            <a:off x="6935441" y="2515549"/>
            <a:ext cx="679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C00000"/>
                </a:solidFill>
              </a:rPr>
              <a:t>阻碍</a:t>
            </a:r>
          </a:p>
        </p:txBody>
      </p:sp>
      <p:sp>
        <p:nvSpPr>
          <p:cNvPr id="115" name="Freeform 21">
            <a:extLst>
              <a:ext uri="{FF2B5EF4-FFF2-40B4-BE49-F238E27FC236}">
                <a16:creationId xmlns:a16="http://schemas.microsoft.com/office/drawing/2014/main" id="{5A368CEA-6DDB-F74A-DD60-77FDBC9AB5E8}"/>
              </a:ext>
            </a:extLst>
          </p:cNvPr>
          <p:cNvSpPr>
            <a:spLocks/>
          </p:cNvSpPr>
          <p:nvPr/>
        </p:nvSpPr>
        <p:spPr bwMode="auto">
          <a:xfrm>
            <a:off x="5409624" y="3895452"/>
            <a:ext cx="3192880" cy="148028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4A67AA"/>
          </a:solidFill>
          <a:ln>
            <a:solidFill>
              <a:schemeClr val="accent4"/>
            </a:solidFill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" name="圆角矩形 51">
            <a:extLst>
              <a:ext uri="{FF2B5EF4-FFF2-40B4-BE49-F238E27FC236}">
                <a16:creationId xmlns:a16="http://schemas.microsoft.com/office/drawing/2014/main" id="{6F1B3981-15A8-2AE0-9C7B-0895102A9EDC}"/>
              </a:ext>
            </a:extLst>
          </p:cNvPr>
          <p:cNvSpPr/>
          <p:nvPr/>
        </p:nvSpPr>
        <p:spPr>
          <a:xfrm>
            <a:off x="4847225" y="3465500"/>
            <a:ext cx="482724" cy="464158"/>
          </a:xfrm>
          <a:prstGeom prst="roundRect">
            <a:avLst/>
          </a:prstGeom>
          <a:noFill/>
          <a:ln w="28575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04010FBB-A345-3854-1E7F-43FC4BE0CC42}"/>
              </a:ext>
            </a:extLst>
          </p:cNvPr>
          <p:cNvSpPr txBox="1"/>
          <p:nvPr/>
        </p:nvSpPr>
        <p:spPr>
          <a:xfrm>
            <a:off x="4872563" y="3497524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劣</a:t>
            </a: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AB1449E3-5571-9F7F-498C-29778C3F9BA4}"/>
              </a:ext>
            </a:extLst>
          </p:cNvPr>
          <p:cNvSpPr txBox="1"/>
          <p:nvPr/>
        </p:nvSpPr>
        <p:spPr>
          <a:xfrm>
            <a:off x="5459117" y="3500381"/>
            <a:ext cx="385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农民工基本社会保障不到位</a:t>
            </a:r>
            <a:endParaRPr lang="en-US" altLang="zh-CN" b="1" dirty="0"/>
          </a:p>
        </p:txBody>
      </p:sp>
      <p:sp>
        <p:nvSpPr>
          <p:cNvPr id="119" name="Freeform 21">
            <a:extLst>
              <a:ext uri="{FF2B5EF4-FFF2-40B4-BE49-F238E27FC236}">
                <a16:creationId xmlns:a16="http://schemas.microsoft.com/office/drawing/2014/main" id="{E3687A32-F8FA-16F7-7712-F5DFA01C4B21}"/>
              </a:ext>
            </a:extLst>
          </p:cNvPr>
          <p:cNvSpPr>
            <a:spLocks/>
          </p:cNvSpPr>
          <p:nvPr/>
        </p:nvSpPr>
        <p:spPr bwMode="auto">
          <a:xfrm>
            <a:off x="5446556" y="4712935"/>
            <a:ext cx="3466715" cy="148028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4A67AA"/>
          </a:solidFill>
          <a:ln>
            <a:solidFill>
              <a:schemeClr val="accent4"/>
            </a:solidFill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4883B4CC-4B9E-5DB0-978F-EC14B39D50AE}"/>
              </a:ext>
            </a:extLst>
          </p:cNvPr>
          <p:cNvSpPr txBox="1"/>
          <p:nvPr/>
        </p:nvSpPr>
        <p:spPr>
          <a:xfrm>
            <a:off x="5494910" y="4321805"/>
            <a:ext cx="385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产生留守老人与儿童等社会问题</a:t>
            </a:r>
          </a:p>
        </p:txBody>
      </p:sp>
    </p:spTree>
    <p:extLst>
      <p:ext uri="{BB962C8B-B14F-4D97-AF65-F5344CB8AC3E}">
        <p14:creationId xmlns:p14="http://schemas.microsoft.com/office/powerpoint/2010/main" val="268550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00"/>
                            </p:stCondLst>
                            <p:childTnLst>
                              <p:par>
                                <p:cTn id="9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/>
      <p:bldP spid="48" grpId="0"/>
      <p:bldP spid="49" grpId="0" animBg="1"/>
      <p:bldP spid="50" grpId="0" animBg="1"/>
      <p:bldP spid="2" grpId="0"/>
      <p:bldP spid="63" grpId="0" animBg="1"/>
      <p:bldP spid="3" grpId="0"/>
      <p:bldP spid="64" grpId="0"/>
      <p:bldP spid="65" grpId="0" animBg="1"/>
      <p:bldP spid="66" grpId="0" animBg="1"/>
      <p:bldP spid="67" grpId="0"/>
      <p:bldP spid="68" grpId="0"/>
      <p:bldP spid="69" grpId="0"/>
      <p:bldP spid="73" grpId="0" animBg="1"/>
      <p:bldP spid="74" grpId="0" animBg="1"/>
      <p:bldP spid="75" grpId="0" animBg="1"/>
      <p:bldP spid="76" grpId="0"/>
      <p:bldP spid="83" grpId="0"/>
      <p:bldP spid="84" grpId="0" animBg="1"/>
      <p:bldP spid="85" grpId="0"/>
      <p:bldP spid="109" grpId="0"/>
      <p:bldP spid="110" grpId="0" animBg="1"/>
      <p:bldP spid="114" grpId="0"/>
      <p:bldP spid="115" grpId="0" animBg="1"/>
      <p:bldP spid="116" grpId="0" animBg="1"/>
      <p:bldP spid="117" grpId="0"/>
      <p:bldP spid="118" grpId="0"/>
      <p:bldP spid="119" grpId="0" animBg="1"/>
      <p:bldP spid="1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A_矩形 202"/>
          <p:cNvSpPr/>
          <p:nvPr>
            <p:custDataLst>
              <p:tags r:id="rId1"/>
            </p:custDataLst>
          </p:nvPr>
        </p:nvSpPr>
        <p:spPr>
          <a:xfrm>
            <a:off x="716666" y="1312404"/>
            <a:ext cx="2984731" cy="3256282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06" name="矩形 205"/>
          <p:cNvSpPr/>
          <p:nvPr/>
        </p:nvSpPr>
        <p:spPr>
          <a:xfrm>
            <a:off x="674607" y="2161967"/>
            <a:ext cx="27655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户籍与社会保障无关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D90045E-79F7-5804-3E6A-4FADFD82CA7B}"/>
              </a:ext>
            </a:extLst>
          </p:cNvPr>
          <p:cNvSpPr txBox="1"/>
          <p:nvPr/>
        </p:nvSpPr>
        <p:spPr>
          <a:xfrm>
            <a:off x="719572" y="124272"/>
            <a:ext cx="3740660" cy="523220"/>
          </a:xfrm>
          <a:prstGeom prst="rect">
            <a:avLst/>
          </a:prstGeom>
          <a:solidFill>
            <a:srgbClr val="F4F6F9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分析</a:t>
            </a:r>
            <a:r>
              <a:rPr lang="en-US" altLang="zh-CN" sz="2800" b="1" dirty="0"/>
              <a:t>——</a:t>
            </a:r>
            <a:r>
              <a:rPr lang="zh-CN" altLang="en-US" sz="2800" b="1" dirty="0"/>
              <a:t>现代外国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FF7F3FB-E1D1-5757-4053-65DABA6DE9B6}"/>
              </a:ext>
            </a:extLst>
          </p:cNvPr>
          <p:cNvSpPr txBox="1"/>
          <p:nvPr/>
        </p:nvSpPr>
        <p:spPr>
          <a:xfrm>
            <a:off x="2339752" y="735683"/>
            <a:ext cx="4068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“很少有严格的户籍制度”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C92C543-C6B9-84F5-7A8A-40D5A5EE7E39}"/>
              </a:ext>
            </a:extLst>
          </p:cNvPr>
          <p:cNvSpPr/>
          <p:nvPr/>
        </p:nvSpPr>
        <p:spPr>
          <a:xfrm>
            <a:off x="674607" y="2939548"/>
            <a:ext cx="302679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联邦政府    基础福利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市场     其余资源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9CB5412-A69B-4EE1-470D-A56F1630EE22}"/>
              </a:ext>
            </a:extLst>
          </p:cNvPr>
          <p:cNvCxnSpPr>
            <a:cxnSpLocks/>
          </p:cNvCxnSpPr>
          <p:nvPr/>
        </p:nvCxnSpPr>
        <p:spPr>
          <a:xfrm>
            <a:off x="2063397" y="3195365"/>
            <a:ext cx="490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167C15C-A8E8-AE93-23AC-4FB1E237D1C5}"/>
              </a:ext>
            </a:extLst>
          </p:cNvPr>
          <p:cNvCxnSpPr>
            <a:cxnSpLocks/>
          </p:cNvCxnSpPr>
          <p:nvPr/>
        </p:nvCxnSpPr>
        <p:spPr>
          <a:xfrm>
            <a:off x="1667123" y="4070045"/>
            <a:ext cx="468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6243A0DB-A775-E7AB-1582-69DE7DE1A04C}"/>
              </a:ext>
            </a:extLst>
          </p:cNvPr>
          <p:cNvSpPr txBox="1"/>
          <p:nvPr/>
        </p:nvSpPr>
        <p:spPr>
          <a:xfrm>
            <a:off x="2012817" y="2889140"/>
            <a:ext cx="54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accent1">
                    <a:lumMod val="50000"/>
                  </a:schemeClr>
                </a:solidFill>
              </a:rPr>
              <a:t>提供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2623F48-C074-58C5-FF3B-6CA8FE2DEBD4}"/>
              </a:ext>
            </a:extLst>
          </p:cNvPr>
          <p:cNvSpPr txBox="1"/>
          <p:nvPr/>
        </p:nvSpPr>
        <p:spPr>
          <a:xfrm>
            <a:off x="1596062" y="3763656"/>
            <a:ext cx="1252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accent1">
                    <a:lumMod val="50000"/>
                  </a:schemeClr>
                </a:solidFill>
              </a:rPr>
              <a:t>分配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1749B26-86DE-C266-C20A-D091DD0F1B81}"/>
              </a:ext>
            </a:extLst>
          </p:cNvPr>
          <p:cNvSpPr txBox="1"/>
          <p:nvPr/>
        </p:nvSpPr>
        <p:spPr>
          <a:xfrm>
            <a:off x="1364151" y="1558762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美国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434EACF5-C5DA-AD42-876C-0107F2D7D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929" y="1493295"/>
            <a:ext cx="827037" cy="465577"/>
          </a:xfrm>
          <a:prstGeom prst="rect">
            <a:avLst/>
          </a:prstGeom>
        </p:spPr>
      </p:pic>
      <p:sp>
        <p:nvSpPr>
          <p:cNvPr id="48" name="PA_矩形 202">
            <a:extLst>
              <a:ext uri="{FF2B5EF4-FFF2-40B4-BE49-F238E27FC236}">
                <a16:creationId xmlns:a16="http://schemas.microsoft.com/office/drawing/2014/main" id="{46F3B43F-1770-FDEC-B3D1-605A8A16E6C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263239" y="2522706"/>
            <a:ext cx="3413217" cy="2062284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CC55006-F5CC-1350-D4F1-B3082115C5FE}"/>
              </a:ext>
            </a:extLst>
          </p:cNvPr>
          <p:cNvSpPr/>
          <p:nvPr/>
        </p:nvSpPr>
        <p:spPr>
          <a:xfrm>
            <a:off x="5408099" y="2939548"/>
            <a:ext cx="32832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人口基数大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无法提供全方位社会福利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5B9EB4A-40D8-FBBE-0C2F-BB06A1938C13}"/>
              </a:ext>
            </a:extLst>
          </p:cNvPr>
          <p:cNvSpPr/>
          <p:nvPr/>
        </p:nvSpPr>
        <p:spPr>
          <a:xfrm>
            <a:off x="5412578" y="3896829"/>
            <a:ext cx="1991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贫富分配不均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B69CF59-F78C-FFE3-04FB-85A47C4837C2}"/>
              </a:ext>
            </a:extLst>
          </p:cNvPr>
          <p:cNvSpPr txBox="1"/>
          <p:nvPr/>
        </p:nvSpPr>
        <p:spPr>
          <a:xfrm>
            <a:off x="5925731" y="2545046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</a:t>
            </a:r>
          </a:p>
        </p:txBody>
      </p:sp>
      <p:grpSp>
        <p:nvGrpSpPr>
          <p:cNvPr id="58" name="组合 79">
            <a:extLst>
              <a:ext uri="{FF2B5EF4-FFF2-40B4-BE49-F238E27FC236}">
                <a16:creationId xmlns:a16="http://schemas.microsoft.com/office/drawing/2014/main" id="{CABC53F5-76B6-6A95-C095-A2D229BA7709}"/>
              </a:ext>
            </a:extLst>
          </p:cNvPr>
          <p:cNvGrpSpPr/>
          <p:nvPr/>
        </p:nvGrpSpPr>
        <p:grpSpPr>
          <a:xfrm rot="9317086">
            <a:off x="3921810" y="2880151"/>
            <a:ext cx="1161908" cy="562356"/>
            <a:chOff x="4024313" y="3409951"/>
            <a:chExt cx="954881" cy="442913"/>
          </a:xfrm>
          <a:solidFill>
            <a:schemeClr val="accent2"/>
          </a:solidFill>
        </p:grpSpPr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E9FA1E50-12B8-0579-1B90-5F67D38F7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2594" y="3509964"/>
              <a:ext cx="736600" cy="342900"/>
            </a:xfrm>
            <a:custGeom>
              <a:avLst/>
              <a:gdLst>
                <a:gd name="T0" fmla="*/ 188 w 195"/>
                <a:gd name="T1" fmla="*/ 91 h 91"/>
                <a:gd name="T2" fmla="*/ 189 w 195"/>
                <a:gd name="T3" fmla="*/ 91 h 91"/>
                <a:gd name="T4" fmla="*/ 192 w 195"/>
                <a:gd name="T5" fmla="*/ 84 h 91"/>
                <a:gd name="T6" fmla="*/ 95 w 195"/>
                <a:gd name="T7" fmla="*/ 40 h 91"/>
                <a:gd name="T8" fmla="*/ 8 w 195"/>
                <a:gd name="T9" fmla="*/ 2 h 91"/>
                <a:gd name="T10" fmla="*/ 3 w 195"/>
                <a:gd name="T11" fmla="*/ 9 h 91"/>
                <a:gd name="T12" fmla="*/ 90 w 195"/>
                <a:gd name="T13" fmla="*/ 46 h 91"/>
                <a:gd name="T14" fmla="*/ 188 w 195"/>
                <a:gd name="T15" fmla="*/ 91 h 91"/>
                <a:gd name="T16" fmla="*/ 191 w 195"/>
                <a:gd name="T17" fmla="*/ 84 h 91"/>
                <a:gd name="T18" fmla="*/ 189 w 195"/>
                <a:gd name="T19" fmla="*/ 84 h 91"/>
                <a:gd name="T20" fmla="*/ 188 w 195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5" h="91">
                  <a:moveTo>
                    <a:pt x="188" y="91"/>
                  </a:moveTo>
                  <a:cubicBezTo>
                    <a:pt x="188" y="91"/>
                    <a:pt x="189" y="91"/>
                    <a:pt x="189" y="91"/>
                  </a:cubicBezTo>
                  <a:cubicBezTo>
                    <a:pt x="192" y="91"/>
                    <a:pt x="195" y="86"/>
                    <a:pt x="192" y="84"/>
                  </a:cubicBezTo>
                  <a:cubicBezTo>
                    <a:pt x="160" y="69"/>
                    <a:pt x="127" y="55"/>
                    <a:pt x="95" y="40"/>
                  </a:cubicBezTo>
                  <a:cubicBezTo>
                    <a:pt x="67" y="26"/>
                    <a:pt x="34" y="19"/>
                    <a:pt x="8" y="2"/>
                  </a:cubicBezTo>
                  <a:cubicBezTo>
                    <a:pt x="5" y="0"/>
                    <a:pt x="0" y="6"/>
                    <a:pt x="3" y="9"/>
                  </a:cubicBezTo>
                  <a:cubicBezTo>
                    <a:pt x="30" y="26"/>
                    <a:pt x="62" y="32"/>
                    <a:pt x="90" y="46"/>
                  </a:cubicBezTo>
                  <a:cubicBezTo>
                    <a:pt x="122" y="62"/>
                    <a:pt x="155" y="76"/>
                    <a:pt x="188" y="91"/>
                  </a:cubicBezTo>
                  <a:cubicBezTo>
                    <a:pt x="189" y="89"/>
                    <a:pt x="190" y="86"/>
                    <a:pt x="191" y="84"/>
                  </a:cubicBezTo>
                  <a:cubicBezTo>
                    <a:pt x="190" y="84"/>
                    <a:pt x="190" y="84"/>
                    <a:pt x="189" y="84"/>
                  </a:cubicBezTo>
                  <a:cubicBezTo>
                    <a:pt x="186" y="84"/>
                    <a:pt x="183" y="91"/>
                    <a:pt x="188" y="91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ED50752-5B35-4554-9B69-0C6E793C1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13" y="3409951"/>
              <a:ext cx="255588" cy="136525"/>
            </a:xfrm>
            <a:custGeom>
              <a:avLst/>
              <a:gdLst>
                <a:gd name="T0" fmla="*/ 64 w 68"/>
                <a:gd name="T1" fmla="*/ 27 h 36"/>
                <a:gd name="T2" fmla="*/ 7 w 68"/>
                <a:gd name="T3" fmla="*/ 2 h 36"/>
                <a:gd name="T4" fmla="*/ 3 w 68"/>
                <a:gd name="T5" fmla="*/ 9 h 36"/>
                <a:gd name="T6" fmla="*/ 28 w 68"/>
                <a:gd name="T7" fmla="*/ 33 h 36"/>
                <a:gd name="T8" fmla="*/ 35 w 68"/>
                <a:gd name="T9" fmla="*/ 28 h 36"/>
                <a:gd name="T10" fmla="*/ 7 w 68"/>
                <a:gd name="T11" fmla="*/ 4 h 36"/>
                <a:gd name="T12" fmla="*/ 3 w 68"/>
                <a:gd name="T13" fmla="*/ 11 h 36"/>
                <a:gd name="T14" fmla="*/ 26 w 68"/>
                <a:gd name="T15" fmla="*/ 17 h 36"/>
                <a:gd name="T16" fmla="*/ 52 w 68"/>
                <a:gd name="T17" fmla="*/ 17 h 36"/>
                <a:gd name="T18" fmla="*/ 53 w 68"/>
                <a:gd name="T19" fmla="*/ 9 h 36"/>
                <a:gd name="T20" fmla="*/ 31 w 68"/>
                <a:gd name="T21" fmla="*/ 9 h 36"/>
                <a:gd name="T22" fmla="*/ 7 w 68"/>
                <a:gd name="T23" fmla="*/ 4 h 36"/>
                <a:gd name="T24" fmla="*/ 3 w 68"/>
                <a:gd name="T25" fmla="*/ 11 h 36"/>
                <a:gd name="T26" fmla="*/ 29 w 68"/>
                <a:gd name="T27" fmla="*/ 33 h 36"/>
                <a:gd name="T28" fmla="*/ 35 w 68"/>
                <a:gd name="T29" fmla="*/ 29 h 36"/>
                <a:gd name="T30" fmla="*/ 7 w 68"/>
                <a:gd name="T31" fmla="*/ 1 h 36"/>
                <a:gd name="T32" fmla="*/ 3 w 68"/>
                <a:gd name="T33" fmla="*/ 8 h 36"/>
                <a:gd name="T34" fmla="*/ 59 w 68"/>
                <a:gd name="T35" fmla="*/ 34 h 36"/>
                <a:gd name="T36" fmla="*/ 64 w 68"/>
                <a:gd name="T37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36">
                  <a:moveTo>
                    <a:pt x="64" y="27"/>
                  </a:moveTo>
                  <a:cubicBezTo>
                    <a:pt x="45" y="18"/>
                    <a:pt x="26" y="11"/>
                    <a:pt x="7" y="2"/>
                  </a:cubicBezTo>
                  <a:cubicBezTo>
                    <a:pt x="6" y="4"/>
                    <a:pt x="5" y="6"/>
                    <a:pt x="3" y="9"/>
                  </a:cubicBezTo>
                  <a:cubicBezTo>
                    <a:pt x="12" y="12"/>
                    <a:pt x="26" y="23"/>
                    <a:pt x="28" y="33"/>
                  </a:cubicBezTo>
                  <a:cubicBezTo>
                    <a:pt x="30" y="31"/>
                    <a:pt x="32" y="29"/>
                    <a:pt x="35" y="28"/>
                  </a:cubicBezTo>
                  <a:cubicBezTo>
                    <a:pt x="26" y="19"/>
                    <a:pt x="17" y="12"/>
                    <a:pt x="7" y="4"/>
                  </a:cubicBezTo>
                  <a:cubicBezTo>
                    <a:pt x="6" y="6"/>
                    <a:pt x="5" y="9"/>
                    <a:pt x="3" y="11"/>
                  </a:cubicBezTo>
                  <a:cubicBezTo>
                    <a:pt x="11" y="12"/>
                    <a:pt x="18" y="16"/>
                    <a:pt x="26" y="17"/>
                  </a:cubicBezTo>
                  <a:cubicBezTo>
                    <a:pt x="34" y="18"/>
                    <a:pt x="43" y="17"/>
                    <a:pt x="52" y="17"/>
                  </a:cubicBezTo>
                  <a:cubicBezTo>
                    <a:pt x="55" y="17"/>
                    <a:pt x="58" y="9"/>
                    <a:pt x="53" y="9"/>
                  </a:cubicBezTo>
                  <a:cubicBezTo>
                    <a:pt x="46" y="9"/>
                    <a:pt x="39" y="9"/>
                    <a:pt x="31" y="9"/>
                  </a:cubicBezTo>
                  <a:cubicBezTo>
                    <a:pt x="23" y="9"/>
                    <a:pt x="15" y="5"/>
                    <a:pt x="7" y="4"/>
                  </a:cubicBezTo>
                  <a:cubicBezTo>
                    <a:pt x="3" y="3"/>
                    <a:pt x="0" y="8"/>
                    <a:pt x="3" y="11"/>
                  </a:cubicBezTo>
                  <a:cubicBezTo>
                    <a:pt x="12" y="18"/>
                    <a:pt x="21" y="25"/>
                    <a:pt x="29" y="33"/>
                  </a:cubicBezTo>
                  <a:cubicBezTo>
                    <a:pt x="31" y="36"/>
                    <a:pt x="36" y="32"/>
                    <a:pt x="35" y="29"/>
                  </a:cubicBezTo>
                  <a:cubicBezTo>
                    <a:pt x="32" y="17"/>
                    <a:pt x="17" y="6"/>
                    <a:pt x="7" y="1"/>
                  </a:cubicBezTo>
                  <a:cubicBezTo>
                    <a:pt x="3" y="0"/>
                    <a:pt x="0" y="7"/>
                    <a:pt x="3" y="8"/>
                  </a:cubicBezTo>
                  <a:cubicBezTo>
                    <a:pt x="21" y="17"/>
                    <a:pt x="41" y="25"/>
                    <a:pt x="59" y="34"/>
                  </a:cubicBezTo>
                  <a:cubicBezTo>
                    <a:pt x="63" y="36"/>
                    <a:pt x="68" y="29"/>
                    <a:pt x="64" y="27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1" name="组合 79">
            <a:extLst>
              <a:ext uri="{FF2B5EF4-FFF2-40B4-BE49-F238E27FC236}">
                <a16:creationId xmlns:a16="http://schemas.microsoft.com/office/drawing/2014/main" id="{E17895BA-AC98-770C-7E5A-73B4A1C23B67}"/>
              </a:ext>
            </a:extLst>
          </p:cNvPr>
          <p:cNvGrpSpPr/>
          <p:nvPr/>
        </p:nvGrpSpPr>
        <p:grpSpPr>
          <a:xfrm rot="9317086">
            <a:off x="3904367" y="3787298"/>
            <a:ext cx="1145745" cy="547339"/>
            <a:chOff x="4024313" y="3409951"/>
            <a:chExt cx="954881" cy="442913"/>
          </a:xfrm>
          <a:solidFill>
            <a:schemeClr val="accent2"/>
          </a:solidFill>
        </p:grpSpPr>
        <p:sp>
          <p:nvSpPr>
            <p:cNvPr id="62" name="Freeform 12">
              <a:extLst>
                <a:ext uri="{FF2B5EF4-FFF2-40B4-BE49-F238E27FC236}">
                  <a16:creationId xmlns:a16="http://schemas.microsoft.com/office/drawing/2014/main" id="{D125F1B5-0FA1-ECC7-2001-C3B2A6F2C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2594" y="3509964"/>
              <a:ext cx="736600" cy="342900"/>
            </a:xfrm>
            <a:custGeom>
              <a:avLst/>
              <a:gdLst>
                <a:gd name="T0" fmla="*/ 188 w 195"/>
                <a:gd name="T1" fmla="*/ 91 h 91"/>
                <a:gd name="T2" fmla="*/ 189 w 195"/>
                <a:gd name="T3" fmla="*/ 91 h 91"/>
                <a:gd name="T4" fmla="*/ 192 w 195"/>
                <a:gd name="T5" fmla="*/ 84 h 91"/>
                <a:gd name="T6" fmla="*/ 95 w 195"/>
                <a:gd name="T7" fmla="*/ 40 h 91"/>
                <a:gd name="T8" fmla="*/ 8 w 195"/>
                <a:gd name="T9" fmla="*/ 2 h 91"/>
                <a:gd name="T10" fmla="*/ 3 w 195"/>
                <a:gd name="T11" fmla="*/ 9 h 91"/>
                <a:gd name="T12" fmla="*/ 90 w 195"/>
                <a:gd name="T13" fmla="*/ 46 h 91"/>
                <a:gd name="T14" fmla="*/ 188 w 195"/>
                <a:gd name="T15" fmla="*/ 91 h 91"/>
                <a:gd name="T16" fmla="*/ 191 w 195"/>
                <a:gd name="T17" fmla="*/ 84 h 91"/>
                <a:gd name="T18" fmla="*/ 189 w 195"/>
                <a:gd name="T19" fmla="*/ 84 h 91"/>
                <a:gd name="T20" fmla="*/ 188 w 195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5" h="91">
                  <a:moveTo>
                    <a:pt x="188" y="91"/>
                  </a:moveTo>
                  <a:cubicBezTo>
                    <a:pt x="188" y="91"/>
                    <a:pt x="189" y="91"/>
                    <a:pt x="189" y="91"/>
                  </a:cubicBezTo>
                  <a:cubicBezTo>
                    <a:pt x="192" y="91"/>
                    <a:pt x="195" y="86"/>
                    <a:pt x="192" y="84"/>
                  </a:cubicBezTo>
                  <a:cubicBezTo>
                    <a:pt x="160" y="69"/>
                    <a:pt x="127" y="55"/>
                    <a:pt x="95" y="40"/>
                  </a:cubicBezTo>
                  <a:cubicBezTo>
                    <a:pt x="67" y="26"/>
                    <a:pt x="34" y="19"/>
                    <a:pt x="8" y="2"/>
                  </a:cubicBezTo>
                  <a:cubicBezTo>
                    <a:pt x="5" y="0"/>
                    <a:pt x="0" y="6"/>
                    <a:pt x="3" y="9"/>
                  </a:cubicBezTo>
                  <a:cubicBezTo>
                    <a:pt x="30" y="26"/>
                    <a:pt x="62" y="32"/>
                    <a:pt x="90" y="46"/>
                  </a:cubicBezTo>
                  <a:cubicBezTo>
                    <a:pt x="122" y="62"/>
                    <a:pt x="155" y="76"/>
                    <a:pt x="188" y="91"/>
                  </a:cubicBezTo>
                  <a:cubicBezTo>
                    <a:pt x="189" y="89"/>
                    <a:pt x="190" y="86"/>
                    <a:pt x="191" y="84"/>
                  </a:cubicBezTo>
                  <a:cubicBezTo>
                    <a:pt x="190" y="84"/>
                    <a:pt x="190" y="84"/>
                    <a:pt x="189" y="84"/>
                  </a:cubicBezTo>
                  <a:cubicBezTo>
                    <a:pt x="186" y="84"/>
                    <a:pt x="183" y="91"/>
                    <a:pt x="188" y="91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63" name="Freeform 13">
              <a:extLst>
                <a:ext uri="{FF2B5EF4-FFF2-40B4-BE49-F238E27FC236}">
                  <a16:creationId xmlns:a16="http://schemas.microsoft.com/office/drawing/2014/main" id="{850EC0D6-B001-CA92-F511-C0AFD503C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13" y="3409951"/>
              <a:ext cx="255588" cy="136525"/>
            </a:xfrm>
            <a:custGeom>
              <a:avLst/>
              <a:gdLst>
                <a:gd name="T0" fmla="*/ 64 w 68"/>
                <a:gd name="T1" fmla="*/ 27 h 36"/>
                <a:gd name="T2" fmla="*/ 7 w 68"/>
                <a:gd name="T3" fmla="*/ 2 h 36"/>
                <a:gd name="T4" fmla="*/ 3 w 68"/>
                <a:gd name="T5" fmla="*/ 9 h 36"/>
                <a:gd name="T6" fmla="*/ 28 w 68"/>
                <a:gd name="T7" fmla="*/ 33 h 36"/>
                <a:gd name="T8" fmla="*/ 35 w 68"/>
                <a:gd name="T9" fmla="*/ 28 h 36"/>
                <a:gd name="T10" fmla="*/ 7 w 68"/>
                <a:gd name="T11" fmla="*/ 4 h 36"/>
                <a:gd name="T12" fmla="*/ 3 w 68"/>
                <a:gd name="T13" fmla="*/ 11 h 36"/>
                <a:gd name="T14" fmla="*/ 26 w 68"/>
                <a:gd name="T15" fmla="*/ 17 h 36"/>
                <a:gd name="T16" fmla="*/ 52 w 68"/>
                <a:gd name="T17" fmla="*/ 17 h 36"/>
                <a:gd name="T18" fmla="*/ 53 w 68"/>
                <a:gd name="T19" fmla="*/ 9 h 36"/>
                <a:gd name="T20" fmla="*/ 31 w 68"/>
                <a:gd name="T21" fmla="*/ 9 h 36"/>
                <a:gd name="T22" fmla="*/ 7 w 68"/>
                <a:gd name="T23" fmla="*/ 4 h 36"/>
                <a:gd name="T24" fmla="*/ 3 w 68"/>
                <a:gd name="T25" fmla="*/ 11 h 36"/>
                <a:gd name="T26" fmla="*/ 29 w 68"/>
                <a:gd name="T27" fmla="*/ 33 h 36"/>
                <a:gd name="T28" fmla="*/ 35 w 68"/>
                <a:gd name="T29" fmla="*/ 29 h 36"/>
                <a:gd name="T30" fmla="*/ 7 w 68"/>
                <a:gd name="T31" fmla="*/ 1 h 36"/>
                <a:gd name="T32" fmla="*/ 3 w 68"/>
                <a:gd name="T33" fmla="*/ 8 h 36"/>
                <a:gd name="T34" fmla="*/ 59 w 68"/>
                <a:gd name="T35" fmla="*/ 34 h 36"/>
                <a:gd name="T36" fmla="*/ 64 w 68"/>
                <a:gd name="T37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36">
                  <a:moveTo>
                    <a:pt x="64" y="27"/>
                  </a:moveTo>
                  <a:cubicBezTo>
                    <a:pt x="45" y="18"/>
                    <a:pt x="26" y="11"/>
                    <a:pt x="7" y="2"/>
                  </a:cubicBezTo>
                  <a:cubicBezTo>
                    <a:pt x="6" y="4"/>
                    <a:pt x="5" y="6"/>
                    <a:pt x="3" y="9"/>
                  </a:cubicBezTo>
                  <a:cubicBezTo>
                    <a:pt x="12" y="12"/>
                    <a:pt x="26" y="23"/>
                    <a:pt x="28" y="33"/>
                  </a:cubicBezTo>
                  <a:cubicBezTo>
                    <a:pt x="30" y="31"/>
                    <a:pt x="32" y="29"/>
                    <a:pt x="35" y="28"/>
                  </a:cubicBezTo>
                  <a:cubicBezTo>
                    <a:pt x="26" y="19"/>
                    <a:pt x="17" y="12"/>
                    <a:pt x="7" y="4"/>
                  </a:cubicBezTo>
                  <a:cubicBezTo>
                    <a:pt x="6" y="6"/>
                    <a:pt x="5" y="9"/>
                    <a:pt x="3" y="11"/>
                  </a:cubicBezTo>
                  <a:cubicBezTo>
                    <a:pt x="11" y="12"/>
                    <a:pt x="18" y="16"/>
                    <a:pt x="26" y="17"/>
                  </a:cubicBezTo>
                  <a:cubicBezTo>
                    <a:pt x="34" y="18"/>
                    <a:pt x="43" y="17"/>
                    <a:pt x="52" y="17"/>
                  </a:cubicBezTo>
                  <a:cubicBezTo>
                    <a:pt x="55" y="17"/>
                    <a:pt x="58" y="9"/>
                    <a:pt x="53" y="9"/>
                  </a:cubicBezTo>
                  <a:cubicBezTo>
                    <a:pt x="46" y="9"/>
                    <a:pt x="39" y="9"/>
                    <a:pt x="31" y="9"/>
                  </a:cubicBezTo>
                  <a:cubicBezTo>
                    <a:pt x="23" y="9"/>
                    <a:pt x="15" y="5"/>
                    <a:pt x="7" y="4"/>
                  </a:cubicBezTo>
                  <a:cubicBezTo>
                    <a:pt x="3" y="3"/>
                    <a:pt x="0" y="8"/>
                    <a:pt x="3" y="11"/>
                  </a:cubicBezTo>
                  <a:cubicBezTo>
                    <a:pt x="12" y="18"/>
                    <a:pt x="21" y="25"/>
                    <a:pt x="29" y="33"/>
                  </a:cubicBezTo>
                  <a:cubicBezTo>
                    <a:pt x="31" y="36"/>
                    <a:pt x="36" y="32"/>
                    <a:pt x="35" y="29"/>
                  </a:cubicBezTo>
                  <a:cubicBezTo>
                    <a:pt x="32" y="17"/>
                    <a:pt x="17" y="6"/>
                    <a:pt x="7" y="1"/>
                  </a:cubicBezTo>
                  <a:cubicBezTo>
                    <a:pt x="3" y="0"/>
                    <a:pt x="0" y="7"/>
                    <a:pt x="3" y="8"/>
                  </a:cubicBezTo>
                  <a:cubicBezTo>
                    <a:pt x="21" y="17"/>
                    <a:pt x="41" y="25"/>
                    <a:pt x="59" y="34"/>
                  </a:cubicBezTo>
                  <a:cubicBezTo>
                    <a:pt x="63" y="36"/>
                    <a:pt x="68" y="29"/>
                    <a:pt x="64" y="27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4" name="Freeform 154">
            <a:extLst>
              <a:ext uri="{FF2B5EF4-FFF2-40B4-BE49-F238E27FC236}">
                <a16:creationId xmlns:a16="http://schemas.microsoft.com/office/drawing/2014/main" id="{7FE89818-ACF9-7F99-07B4-2B7951E9B63E}"/>
              </a:ext>
            </a:extLst>
          </p:cNvPr>
          <p:cNvSpPr>
            <a:spLocks noEditPoints="1"/>
          </p:cNvSpPr>
          <p:nvPr/>
        </p:nvSpPr>
        <p:spPr bwMode="auto">
          <a:xfrm>
            <a:off x="4176619" y="1224789"/>
            <a:ext cx="1445669" cy="1248630"/>
          </a:xfrm>
          <a:custGeom>
            <a:avLst/>
            <a:gdLst>
              <a:gd name="T0" fmla="*/ 190 w 390"/>
              <a:gd name="T1" fmla="*/ 14 h 326"/>
              <a:gd name="T2" fmla="*/ 136 w 390"/>
              <a:gd name="T3" fmla="*/ 15 h 326"/>
              <a:gd name="T4" fmla="*/ 93 w 390"/>
              <a:gd name="T5" fmla="*/ 51 h 326"/>
              <a:gd name="T6" fmla="*/ 90 w 390"/>
              <a:gd name="T7" fmla="*/ 57 h 326"/>
              <a:gd name="T8" fmla="*/ 80 w 390"/>
              <a:gd name="T9" fmla="*/ 65 h 326"/>
              <a:gd name="T10" fmla="*/ 46 w 390"/>
              <a:gd name="T11" fmla="*/ 74 h 326"/>
              <a:gd name="T12" fmla="*/ 42 w 390"/>
              <a:gd name="T13" fmla="*/ 77 h 326"/>
              <a:gd name="T14" fmla="*/ 21 w 390"/>
              <a:gd name="T15" fmla="*/ 94 h 326"/>
              <a:gd name="T16" fmla="*/ 18 w 390"/>
              <a:gd name="T17" fmla="*/ 165 h 326"/>
              <a:gd name="T18" fmla="*/ 24 w 390"/>
              <a:gd name="T19" fmla="*/ 184 h 326"/>
              <a:gd name="T20" fmla="*/ 17 w 390"/>
              <a:gd name="T21" fmla="*/ 197 h 326"/>
              <a:gd name="T22" fmla="*/ 20 w 390"/>
              <a:gd name="T23" fmla="*/ 238 h 326"/>
              <a:gd name="T24" fmla="*/ 46 w 390"/>
              <a:gd name="T25" fmla="*/ 259 h 326"/>
              <a:gd name="T26" fmla="*/ 54 w 390"/>
              <a:gd name="T27" fmla="*/ 271 h 326"/>
              <a:gd name="T28" fmla="*/ 67 w 390"/>
              <a:gd name="T29" fmla="*/ 290 h 326"/>
              <a:gd name="T30" fmla="*/ 136 w 390"/>
              <a:gd name="T31" fmla="*/ 310 h 326"/>
              <a:gd name="T32" fmla="*/ 173 w 390"/>
              <a:gd name="T33" fmla="*/ 299 h 326"/>
              <a:gd name="T34" fmla="*/ 186 w 390"/>
              <a:gd name="T35" fmla="*/ 303 h 326"/>
              <a:gd name="T36" fmla="*/ 244 w 390"/>
              <a:gd name="T37" fmla="*/ 315 h 326"/>
              <a:gd name="T38" fmla="*/ 317 w 390"/>
              <a:gd name="T39" fmla="*/ 265 h 326"/>
              <a:gd name="T40" fmla="*/ 335 w 390"/>
              <a:gd name="T41" fmla="*/ 242 h 326"/>
              <a:gd name="T42" fmla="*/ 368 w 390"/>
              <a:gd name="T43" fmla="*/ 209 h 326"/>
              <a:gd name="T44" fmla="*/ 354 w 390"/>
              <a:gd name="T45" fmla="*/ 129 h 326"/>
              <a:gd name="T46" fmla="*/ 343 w 390"/>
              <a:gd name="T47" fmla="*/ 121 h 326"/>
              <a:gd name="T48" fmla="*/ 347 w 390"/>
              <a:gd name="T49" fmla="*/ 103 h 326"/>
              <a:gd name="T50" fmla="*/ 330 w 390"/>
              <a:gd name="T51" fmla="*/ 51 h 326"/>
              <a:gd name="T52" fmla="*/ 287 w 390"/>
              <a:gd name="T53" fmla="*/ 26 h 326"/>
              <a:gd name="T54" fmla="*/ 219 w 390"/>
              <a:gd name="T55" fmla="*/ 9 h 326"/>
              <a:gd name="T56" fmla="*/ 234 w 390"/>
              <a:gd name="T57" fmla="*/ 0 h 326"/>
              <a:gd name="T58" fmla="*/ 291 w 390"/>
              <a:gd name="T59" fmla="*/ 17 h 326"/>
              <a:gd name="T60" fmla="*/ 352 w 390"/>
              <a:gd name="T61" fmla="*/ 72 h 326"/>
              <a:gd name="T62" fmla="*/ 356 w 390"/>
              <a:gd name="T63" fmla="*/ 108 h 326"/>
              <a:gd name="T64" fmla="*/ 352 w 390"/>
              <a:gd name="T65" fmla="*/ 119 h 326"/>
              <a:gd name="T66" fmla="*/ 355 w 390"/>
              <a:gd name="T67" fmla="*/ 120 h 326"/>
              <a:gd name="T68" fmla="*/ 390 w 390"/>
              <a:gd name="T69" fmla="*/ 174 h 326"/>
              <a:gd name="T70" fmla="*/ 354 w 390"/>
              <a:gd name="T71" fmla="*/ 239 h 326"/>
              <a:gd name="T72" fmla="*/ 335 w 390"/>
              <a:gd name="T73" fmla="*/ 254 h 326"/>
              <a:gd name="T74" fmla="*/ 326 w 390"/>
              <a:gd name="T75" fmla="*/ 268 h 326"/>
              <a:gd name="T76" fmla="*/ 304 w 390"/>
              <a:gd name="T77" fmla="*/ 303 h 326"/>
              <a:gd name="T78" fmla="*/ 244 w 390"/>
              <a:gd name="T79" fmla="*/ 326 h 326"/>
              <a:gd name="T80" fmla="*/ 179 w 390"/>
              <a:gd name="T81" fmla="*/ 311 h 326"/>
              <a:gd name="T82" fmla="*/ 168 w 390"/>
              <a:gd name="T83" fmla="*/ 311 h 326"/>
              <a:gd name="T84" fmla="*/ 164 w 390"/>
              <a:gd name="T85" fmla="*/ 312 h 326"/>
              <a:gd name="T86" fmla="*/ 69 w 390"/>
              <a:gd name="T87" fmla="*/ 306 h 326"/>
              <a:gd name="T88" fmla="*/ 45 w 390"/>
              <a:gd name="T89" fmla="*/ 272 h 326"/>
              <a:gd name="T90" fmla="*/ 42 w 390"/>
              <a:gd name="T91" fmla="*/ 268 h 326"/>
              <a:gd name="T92" fmla="*/ 10 w 390"/>
              <a:gd name="T93" fmla="*/ 243 h 326"/>
              <a:gd name="T94" fmla="*/ 10 w 390"/>
              <a:gd name="T95" fmla="*/ 188 h 326"/>
              <a:gd name="T96" fmla="*/ 13 w 390"/>
              <a:gd name="T97" fmla="*/ 174 h 326"/>
              <a:gd name="T98" fmla="*/ 9 w 390"/>
              <a:gd name="T99" fmla="*/ 170 h 326"/>
              <a:gd name="T100" fmla="*/ 13 w 390"/>
              <a:gd name="T101" fmla="*/ 87 h 326"/>
              <a:gd name="T102" fmla="*/ 38 w 390"/>
              <a:gd name="T103" fmla="*/ 68 h 326"/>
              <a:gd name="T104" fmla="*/ 81 w 390"/>
              <a:gd name="T105" fmla="*/ 55 h 326"/>
              <a:gd name="T106" fmla="*/ 101 w 390"/>
              <a:gd name="T107" fmla="*/ 26 h 326"/>
              <a:gd name="T108" fmla="*/ 179 w 390"/>
              <a:gd name="T109" fmla="*/ 1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90" h="326">
                <a:moveTo>
                  <a:pt x="199" y="7"/>
                </a:moveTo>
                <a:lnTo>
                  <a:pt x="195" y="17"/>
                </a:lnTo>
                <a:lnTo>
                  <a:pt x="194" y="15"/>
                </a:lnTo>
                <a:lnTo>
                  <a:pt x="193" y="15"/>
                </a:lnTo>
                <a:lnTo>
                  <a:pt x="190" y="14"/>
                </a:lnTo>
                <a:lnTo>
                  <a:pt x="186" y="13"/>
                </a:lnTo>
                <a:lnTo>
                  <a:pt x="175" y="11"/>
                </a:lnTo>
                <a:lnTo>
                  <a:pt x="164" y="10"/>
                </a:lnTo>
                <a:lnTo>
                  <a:pt x="151" y="11"/>
                </a:lnTo>
                <a:lnTo>
                  <a:pt x="136" y="15"/>
                </a:lnTo>
                <a:lnTo>
                  <a:pt x="122" y="22"/>
                </a:lnTo>
                <a:lnTo>
                  <a:pt x="107" y="34"/>
                </a:lnTo>
                <a:lnTo>
                  <a:pt x="93" y="51"/>
                </a:lnTo>
                <a:lnTo>
                  <a:pt x="93" y="51"/>
                </a:lnTo>
                <a:lnTo>
                  <a:pt x="93" y="51"/>
                </a:lnTo>
                <a:lnTo>
                  <a:pt x="93" y="51"/>
                </a:lnTo>
                <a:lnTo>
                  <a:pt x="92" y="52"/>
                </a:lnTo>
                <a:lnTo>
                  <a:pt x="90" y="55"/>
                </a:lnTo>
                <a:lnTo>
                  <a:pt x="90" y="56"/>
                </a:lnTo>
                <a:lnTo>
                  <a:pt x="90" y="57"/>
                </a:lnTo>
                <a:lnTo>
                  <a:pt x="94" y="64"/>
                </a:lnTo>
                <a:lnTo>
                  <a:pt x="88" y="64"/>
                </a:lnTo>
                <a:lnTo>
                  <a:pt x="86" y="64"/>
                </a:lnTo>
                <a:lnTo>
                  <a:pt x="84" y="65"/>
                </a:lnTo>
                <a:lnTo>
                  <a:pt x="80" y="65"/>
                </a:lnTo>
                <a:lnTo>
                  <a:pt x="75" y="66"/>
                </a:lnTo>
                <a:lnTo>
                  <a:pt x="69" y="66"/>
                </a:lnTo>
                <a:lnTo>
                  <a:pt x="60" y="69"/>
                </a:lnTo>
                <a:lnTo>
                  <a:pt x="51" y="72"/>
                </a:lnTo>
                <a:lnTo>
                  <a:pt x="46" y="74"/>
                </a:lnTo>
                <a:lnTo>
                  <a:pt x="46" y="76"/>
                </a:lnTo>
                <a:lnTo>
                  <a:pt x="45" y="76"/>
                </a:lnTo>
                <a:lnTo>
                  <a:pt x="45" y="76"/>
                </a:lnTo>
                <a:lnTo>
                  <a:pt x="43" y="76"/>
                </a:lnTo>
                <a:lnTo>
                  <a:pt x="42" y="77"/>
                </a:lnTo>
                <a:lnTo>
                  <a:pt x="39" y="78"/>
                </a:lnTo>
                <a:lnTo>
                  <a:pt x="35" y="79"/>
                </a:lnTo>
                <a:lnTo>
                  <a:pt x="31" y="83"/>
                </a:lnTo>
                <a:lnTo>
                  <a:pt x="28" y="86"/>
                </a:lnTo>
                <a:lnTo>
                  <a:pt x="21" y="94"/>
                </a:lnTo>
                <a:lnTo>
                  <a:pt x="16" y="102"/>
                </a:lnTo>
                <a:lnTo>
                  <a:pt x="12" y="113"/>
                </a:lnTo>
                <a:lnTo>
                  <a:pt x="9" y="127"/>
                </a:lnTo>
                <a:lnTo>
                  <a:pt x="12" y="144"/>
                </a:lnTo>
                <a:lnTo>
                  <a:pt x="18" y="165"/>
                </a:lnTo>
                <a:lnTo>
                  <a:pt x="20" y="167"/>
                </a:lnTo>
                <a:lnTo>
                  <a:pt x="22" y="170"/>
                </a:lnTo>
                <a:lnTo>
                  <a:pt x="24" y="174"/>
                </a:lnTo>
                <a:lnTo>
                  <a:pt x="24" y="179"/>
                </a:lnTo>
                <a:lnTo>
                  <a:pt x="24" y="184"/>
                </a:lnTo>
                <a:lnTo>
                  <a:pt x="21" y="189"/>
                </a:lnTo>
                <a:lnTo>
                  <a:pt x="21" y="191"/>
                </a:lnTo>
                <a:lnTo>
                  <a:pt x="20" y="192"/>
                </a:lnTo>
                <a:lnTo>
                  <a:pt x="18" y="195"/>
                </a:lnTo>
                <a:lnTo>
                  <a:pt x="17" y="197"/>
                </a:lnTo>
                <a:lnTo>
                  <a:pt x="16" y="204"/>
                </a:lnTo>
                <a:lnTo>
                  <a:pt x="14" y="210"/>
                </a:lnTo>
                <a:lnTo>
                  <a:pt x="13" y="217"/>
                </a:lnTo>
                <a:lnTo>
                  <a:pt x="14" y="227"/>
                </a:lnTo>
                <a:lnTo>
                  <a:pt x="20" y="238"/>
                </a:lnTo>
                <a:lnTo>
                  <a:pt x="28" y="248"/>
                </a:lnTo>
                <a:lnTo>
                  <a:pt x="42" y="257"/>
                </a:lnTo>
                <a:lnTo>
                  <a:pt x="42" y="257"/>
                </a:lnTo>
                <a:lnTo>
                  <a:pt x="45" y="257"/>
                </a:lnTo>
                <a:lnTo>
                  <a:pt x="46" y="259"/>
                </a:lnTo>
                <a:lnTo>
                  <a:pt x="48" y="260"/>
                </a:lnTo>
                <a:lnTo>
                  <a:pt x="51" y="263"/>
                </a:lnTo>
                <a:lnTo>
                  <a:pt x="52" y="265"/>
                </a:lnTo>
                <a:lnTo>
                  <a:pt x="54" y="269"/>
                </a:lnTo>
                <a:lnTo>
                  <a:pt x="54" y="271"/>
                </a:lnTo>
                <a:lnTo>
                  <a:pt x="55" y="273"/>
                </a:lnTo>
                <a:lnTo>
                  <a:pt x="56" y="276"/>
                </a:lnTo>
                <a:lnTo>
                  <a:pt x="59" y="280"/>
                </a:lnTo>
                <a:lnTo>
                  <a:pt x="63" y="285"/>
                </a:lnTo>
                <a:lnTo>
                  <a:pt x="67" y="290"/>
                </a:lnTo>
                <a:lnTo>
                  <a:pt x="76" y="299"/>
                </a:lnTo>
                <a:lnTo>
                  <a:pt x="86" y="306"/>
                </a:lnTo>
                <a:lnTo>
                  <a:pt x="100" y="311"/>
                </a:lnTo>
                <a:lnTo>
                  <a:pt x="117" y="312"/>
                </a:lnTo>
                <a:lnTo>
                  <a:pt x="136" y="310"/>
                </a:lnTo>
                <a:lnTo>
                  <a:pt x="160" y="303"/>
                </a:lnTo>
                <a:lnTo>
                  <a:pt x="162" y="302"/>
                </a:lnTo>
                <a:lnTo>
                  <a:pt x="165" y="301"/>
                </a:lnTo>
                <a:lnTo>
                  <a:pt x="168" y="301"/>
                </a:lnTo>
                <a:lnTo>
                  <a:pt x="173" y="299"/>
                </a:lnTo>
                <a:lnTo>
                  <a:pt x="177" y="301"/>
                </a:lnTo>
                <a:lnTo>
                  <a:pt x="182" y="302"/>
                </a:lnTo>
                <a:lnTo>
                  <a:pt x="182" y="302"/>
                </a:lnTo>
                <a:lnTo>
                  <a:pt x="183" y="303"/>
                </a:lnTo>
                <a:lnTo>
                  <a:pt x="186" y="303"/>
                </a:lnTo>
                <a:lnTo>
                  <a:pt x="190" y="306"/>
                </a:lnTo>
                <a:lnTo>
                  <a:pt x="195" y="307"/>
                </a:lnTo>
                <a:lnTo>
                  <a:pt x="200" y="309"/>
                </a:lnTo>
                <a:lnTo>
                  <a:pt x="220" y="314"/>
                </a:lnTo>
                <a:lnTo>
                  <a:pt x="244" y="315"/>
                </a:lnTo>
                <a:lnTo>
                  <a:pt x="261" y="314"/>
                </a:lnTo>
                <a:lnTo>
                  <a:pt x="276" y="310"/>
                </a:lnTo>
                <a:lnTo>
                  <a:pt x="292" y="301"/>
                </a:lnTo>
                <a:lnTo>
                  <a:pt x="305" y="286"/>
                </a:lnTo>
                <a:lnTo>
                  <a:pt x="317" y="265"/>
                </a:lnTo>
                <a:lnTo>
                  <a:pt x="318" y="260"/>
                </a:lnTo>
                <a:lnTo>
                  <a:pt x="323" y="252"/>
                </a:lnTo>
                <a:lnTo>
                  <a:pt x="331" y="244"/>
                </a:lnTo>
                <a:lnTo>
                  <a:pt x="333" y="243"/>
                </a:lnTo>
                <a:lnTo>
                  <a:pt x="335" y="242"/>
                </a:lnTo>
                <a:lnTo>
                  <a:pt x="339" y="239"/>
                </a:lnTo>
                <a:lnTo>
                  <a:pt x="344" y="234"/>
                </a:lnTo>
                <a:lnTo>
                  <a:pt x="350" y="229"/>
                </a:lnTo>
                <a:lnTo>
                  <a:pt x="356" y="223"/>
                </a:lnTo>
                <a:lnTo>
                  <a:pt x="368" y="209"/>
                </a:lnTo>
                <a:lnTo>
                  <a:pt x="377" y="192"/>
                </a:lnTo>
                <a:lnTo>
                  <a:pt x="380" y="174"/>
                </a:lnTo>
                <a:lnTo>
                  <a:pt x="378" y="159"/>
                </a:lnTo>
                <a:lnTo>
                  <a:pt x="369" y="145"/>
                </a:lnTo>
                <a:lnTo>
                  <a:pt x="354" y="129"/>
                </a:lnTo>
                <a:lnTo>
                  <a:pt x="351" y="129"/>
                </a:lnTo>
                <a:lnTo>
                  <a:pt x="348" y="128"/>
                </a:lnTo>
                <a:lnTo>
                  <a:pt x="346" y="127"/>
                </a:lnTo>
                <a:lnTo>
                  <a:pt x="344" y="125"/>
                </a:lnTo>
                <a:lnTo>
                  <a:pt x="343" y="121"/>
                </a:lnTo>
                <a:lnTo>
                  <a:pt x="342" y="119"/>
                </a:lnTo>
                <a:lnTo>
                  <a:pt x="343" y="115"/>
                </a:lnTo>
                <a:lnTo>
                  <a:pt x="344" y="111"/>
                </a:lnTo>
                <a:lnTo>
                  <a:pt x="346" y="106"/>
                </a:lnTo>
                <a:lnTo>
                  <a:pt x="347" y="103"/>
                </a:lnTo>
                <a:lnTo>
                  <a:pt x="347" y="99"/>
                </a:lnTo>
                <a:lnTo>
                  <a:pt x="346" y="89"/>
                </a:lnTo>
                <a:lnTo>
                  <a:pt x="343" y="76"/>
                </a:lnTo>
                <a:lnTo>
                  <a:pt x="337" y="61"/>
                </a:lnTo>
                <a:lnTo>
                  <a:pt x="330" y="51"/>
                </a:lnTo>
                <a:lnTo>
                  <a:pt x="320" y="40"/>
                </a:lnTo>
                <a:lnTo>
                  <a:pt x="305" y="32"/>
                </a:lnTo>
                <a:lnTo>
                  <a:pt x="287" y="26"/>
                </a:lnTo>
                <a:lnTo>
                  <a:pt x="287" y="26"/>
                </a:lnTo>
                <a:lnTo>
                  <a:pt x="287" y="26"/>
                </a:lnTo>
                <a:lnTo>
                  <a:pt x="284" y="24"/>
                </a:lnTo>
                <a:lnTo>
                  <a:pt x="276" y="21"/>
                </a:lnTo>
                <a:lnTo>
                  <a:pt x="265" y="17"/>
                </a:lnTo>
                <a:lnTo>
                  <a:pt x="242" y="11"/>
                </a:lnTo>
                <a:lnTo>
                  <a:pt x="219" y="9"/>
                </a:lnTo>
                <a:lnTo>
                  <a:pt x="208" y="10"/>
                </a:lnTo>
                <a:lnTo>
                  <a:pt x="199" y="11"/>
                </a:lnTo>
                <a:lnTo>
                  <a:pt x="199" y="7"/>
                </a:lnTo>
                <a:close/>
                <a:moveTo>
                  <a:pt x="219" y="0"/>
                </a:moveTo>
                <a:lnTo>
                  <a:pt x="234" y="0"/>
                </a:lnTo>
                <a:lnTo>
                  <a:pt x="250" y="4"/>
                </a:lnTo>
                <a:lnTo>
                  <a:pt x="265" y="7"/>
                </a:lnTo>
                <a:lnTo>
                  <a:pt x="276" y="11"/>
                </a:lnTo>
                <a:lnTo>
                  <a:pt x="286" y="14"/>
                </a:lnTo>
                <a:lnTo>
                  <a:pt x="291" y="17"/>
                </a:lnTo>
                <a:lnTo>
                  <a:pt x="310" y="23"/>
                </a:lnTo>
                <a:lnTo>
                  <a:pt x="326" y="32"/>
                </a:lnTo>
                <a:lnTo>
                  <a:pt x="338" y="44"/>
                </a:lnTo>
                <a:lnTo>
                  <a:pt x="346" y="56"/>
                </a:lnTo>
                <a:lnTo>
                  <a:pt x="352" y="72"/>
                </a:lnTo>
                <a:lnTo>
                  <a:pt x="356" y="87"/>
                </a:lnTo>
                <a:lnTo>
                  <a:pt x="356" y="99"/>
                </a:lnTo>
                <a:lnTo>
                  <a:pt x="356" y="104"/>
                </a:lnTo>
                <a:lnTo>
                  <a:pt x="356" y="107"/>
                </a:lnTo>
                <a:lnTo>
                  <a:pt x="356" y="108"/>
                </a:lnTo>
                <a:lnTo>
                  <a:pt x="356" y="110"/>
                </a:lnTo>
                <a:lnTo>
                  <a:pt x="355" y="110"/>
                </a:lnTo>
                <a:lnTo>
                  <a:pt x="354" y="113"/>
                </a:lnTo>
                <a:lnTo>
                  <a:pt x="352" y="116"/>
                </a:lnTo>
                <a:lnTo>
                  <a:pt x="352" y="119"/>
                </a:lnTo>
                <a:lnTo>
                  <a:pt x="352" y="119"/>
                </a:lnTo>
                <a:lnTo>
                  <a:pt x="352" y="119"/>
                </a:lnTo>
                <a:lnTo>
                  <a:pt x="352" y="120"/>
                </a:lnTo>
                <a:lnTo>
                  <a:pt x="354" y="120"/>
                </a:lnTo>
                <a:lnTo>
                  <a:pt x="355" y="120"/>
                </a:lnTo>
                <a:lnTo>
                  <a:pt x="358" y="120"/>
                </a:lnTo>
                <a:lnTo>
                  <a:pt x="359" y="121"/>
                </a:lnTo>
                <a:lnTo>
                  <a:pt x="377" y="138"/>
                </a:lnTo>
                <a:lnTo>
                  <a:pt x="388" y="155"/>
                </a:lnTo>
                <a:lnTo>
                  <a:pt x="390" y="174"/>
                </a:lnTo>
                <a:lnTo>
                  <a:pt x="388" y="191"/>
                </a:lnTo>
                <a:lnTo>
                  <a:pt x="381" y="205"/>
                </a:lnTo>
                <a:lnTo>
                  <a:pt x="373" y="218"/>
                </a:lnTo>
                <a:lnTo>
                  <a:pt x="363" y="230"/>
                </a:lnTo>
                <a:lnTo>
                  <a:pt x="354" y="239"/>
                </a:lnTo>
                <a:lnTo>
                  <a:pt x="344" y="247"/>
                </a:lnTo>
                <a:lnTo>
                  <a:pt x="339" y="251"/>
                </a:lnTo>
                <a:lnTo>
                  <a:pt x="337" y="252"/>
                </a:lnTo>
                <a:lnTo>
                  <a:pt x="337" y="254"/>
                </a:lnTo>
                <a:lnTo>
                  <a:pt x="335" y="254"/>
                </a:lnTo>
                <a:lnTo>
                  <a:pt x="333" y="255"/>
                </a:lnTo>
                <a:lnTo>
                  <a:pt x="330" y="259"/>
                </a:lnTo>
                <a:lnTo>
                  <a:pt x="327" y="263"/>
                </a:lnTo>
                <a:lnTo>
                  <a:pt x="326" y="267"/>
                </a:lnTo>
                <a:lnTo>
                  <a:pt x="326" y="268"/>
                </a:lnTo>
                <a:lnTo>
                  <a:pt x="326" y="268"/>
                </a:lnTo>
                <a:lnTo>
                  <a:pt x="326" y="269"/>
                </a:lnTo>
                <a:lnTo>
                  <a:pt x="326" y="269"/>
                </a:lnTo>
                <a:lnTo>
                  <a:pt x="316" y="289"/>
                </a:lnTo>
                <a:lnTo>
                  <a:pt x="304" y="303"/>
                </a:lnTo>
                <a:lnTo>
                  <a:pt x="289" y="314"/>
                </a:lnTo>
                <a:lnTo>
                  <a:pt x="275" y="320"/>
                </a:lnTo>
                <a:lnTo>
                  <a:pt x="259" y="324"/>
                </a:lnTo>
                <a:lnTo>
                  <a:pt x="244" y="326"/>
                </a:lnTo>
                <a:lnTo>
                  <a:pt x="244" y="326"/>
                </a:lnTo>
                <a:lnTo>
                  <a:pt x="227" y="324"/>
                </a:lnTo>
                <a:lnTo>
                  <a:pt x="211" y="322"/>
                </a:lnTo>
                <a:lnTo>
                  <a:pt x="198" y="318"/>
                </a:lnTo>
                <a:lnTo>
                  <a:pt x="187" y="315"/>
                </a:lnTo>
                <a:lnTo>
                  <a:pt x="179" y="311"/>
                </a:lnTo>
                <a:lnTo>
                  <a:pt x="177" y="311"/>
                </a:lnTo>
                <a:lnTo>
                  <a:pt x="175" y="310"/>
                </a:lnTo>
                <a:lnTo>
                  <a:pt x="173" y="310"/>
                </a:lnTo>
                <a:lnTo>
                  <a:pt x="169" y="310"/>
                </a:lnTo>
                <a:lnTo>
                  <a:pt x="168" y="311"/>
                </a:lnTo>
                <a:lnTo>
                  <a:pt x="165" y="311"/>
                </a:lnTo>
                <a:lnTo>
                  <a:pt x="165" y="311"/>
                </a:lnTo>
                <a:lnTo>
                  <a:pt x="165" y="311"/>
                </a:lnTo>
                <a:lnTo>
                  <a:pt x="165" y="312"/>
                </a:lnTo>
                <a:lnTo>
                  <a:pt x="164" y="312"/>
                </a:lnTo>
                <a:lnTo>
                  <a:pt x="139" y="320"/>
                </a:lnTo>
                <a:lnTo>
                  <a:pt x="117" y="323"/>
                </a:lnTo>
                <a:lnTo>
                  <a:pt x="98" y="320"/>
                </a:lnTo>
                <a:lnTo>
                  <a:pt x="83" y="315"/>
                </a:lnTo>
                <a:lnTo>
                  <a:pt x="69" y="306"/>
                </a:lnTo>
                <a:lnTo>
                  <a:pt x="60" y="297"/>
                </a:lnTo>
                <a:lnTo>
                  <a:pt x="52" y="288"/>
                </a:lnTo>
                <a:lnTo>
                  <a:pt x="48" y="280"/>
                </a:lnTo>
                <a:lnTo>
                  <a:pt x="45" y="274"/>
                </a:lnTo>
                <a:lnTo>
                  <a:pt x="45" y="272"/>
                </a:lnTo>
                <a:lnTo>
                  <a:pt x="45" y="272"/>
                </a:lnTo>
                <a:lnTo>
                  <a:pt x="45" y="272"/>
                </a:lnTo>
                <a:lnTo>
                  <a:pt x="43" y="269"/>
                </a:lnTo>
                <a:lnTo>
                  <a:pt x="43" y="268"/>
                </a:lnTo>
                <a:lnTo>
                  <a:pt x="42" y="268"/>
                </a:lnTo>
                <a:lnTo>
                  <a:pt x="42" y="268"/>
                </a:lnTo>
                <a:lnTo>
                  <a:pt x="41" y="268"/>
                </a:lnTo>
                <a:lnTo>
                  <a:pt x="38" y="268"/>
                </a:lnTo>
                <a:lnTo>
                  <a:pt x="22" y="256"/>
                </a:lnTo>
                <a:lnTo>
                  <a:pt x="10" y="243"/>
                </a:lnTo>
                <a:lnTo>
                  <a:pt x="5" y="230"/>
                </a:lnTo>
                <a:lnTo>
                  <a:pt x="4" y="217"/>
                </a:lnTo>
                <a:lnTo>
                  <a:pt x="5" y="205"/>
                </a:lnTo>
                <a:lnTo>
                  <a:pt x="8" y="195"/>
                </a:lnTo>
                <a:lnTo>
                  <a:pt x="10" y="188"/>
                </a:lnTo>
                <a:lnTo>
                  <a:pt x="13" y="184"/>
                </a:lnTo>
                <a:lnTo>
                  <a:pt x="14" y="182"/>
                </a:lnTo>
                <a:lnTo>
                  <a:pt x="14" y="179"/>
                </a:lnTo>
                <a:lnTo>
                  <a:pt x="13" y="176"/>
                </a:lnTo>
                <a:lnTo>
                  <a:pt x="13" y="174"/>
                </a:lnTo>
                <a:lnTo>
                  <a:pt x="12" y="171"/>
                </a:lnTo>
                <a:lnTo>
                  <a:pt x="10" y="171"/>
                </a:lnTo>
                <a:lnTo>
                  <a:pt x="10" y="171"/>
                </a:lnTo>
                <a:lnTo>
                  <a:pt x="10" y="170"/>
                </a:lnTo>
                <a:lnTo>
                  <a:pt x="9" y="170"/>
                </a:lnTo>
                <a:lnTo>
                  <a:pt x="3" y="146"/>
                </a:lnTo>
                <a:lnTo>
                  <a:pt x="0" y="127"/>
                </a:lnTo>
                <a:lnTo>
                  <a:pt x="1" y="111"/>
                </a:lnTo>
                <a:lnTo>
                  <a:pt x="7" y="98"/>
                </a:lnTo>
                <a:lnTo>
                  <a:pt x="13" y="87"/>
                </a:lnTo>
                <a:lnTo>
                  <a:pt x="21" y="79"/>
                </a:lnTo>
                <a:lnTo>
                  <a:pt x="26" y="76"/>
                </a:lnTo>
                <a:lnTo>
                  <a:pt x="30" y="72"/>
                </a:lnTo>
                <a:lnTo>
                  <a:pt x="34" y="69"/>
                </a:lnTo>
                <a:lnTo>
                  <a:pt x="38" y="68"/>
                </a:lnTo>
                <a:lnTo>
                  <a:pt x="41" y="66"/>
                </a:lnTo>
                <a:lnTo>
                  <a:pt x="52" y="61"/>
                </a:lnTo>
                <a:lnTo>
                  <a:pt x="68" y="57"/>
                </a:lnTo>
                <a:lnTo>
                  <a:pt x="75" y="56"/>
                </a:lnTo>
                <a:lnTo>
                  <a:pt x="81" y="55"/>
                </a:lnTo>
                <a:lnTo>
                  <a:pt x="81" y="51"/>
                </a:lnTo>
                <a:lnTo>
                  <a:pt x="83" y="48"/>
                </a:lnTo>
                <a:lnTo>
                  <a:pt x="84" y="45"/>
                </a:lnTo>
                <a:lnTo>
                  <a:pt x="85" y="44"/>
                </a:lnTo>
                <a:lnTo>
                  <a:pt x="101" y="26"/>
                </a:lnTo>
                <a:lnTo>
                  <a:pt x="117" y="14"/>
                </a:lnTo>
                <a:lnTo>
                  <a:pt x="132" y="5"/>
                </a:lnTo>
                <a:lnTo>
                  <a:pt x="148" y="1"/>
                </a:lnTo>
                <a:lnTo>
                  <a:pt x="164" y="0"/>
                </a:lnTo>
                <a:lnTo>
                  <a:pt x="179" y="1"/>
                </a:lnTo>
                <a:lnTo>
                  <a:pt x="191" y="5"/>
                </a:lnTo>
                <a:lnTo>
                  <a:pt x="198" y="6"/>
                </a:lnTo>
                <a:lnTo>
                  <a:pt x="196" y="2"/>
                </a:lnTo>
                <a:lnTo>
                  <a:pt x="219" y="0"/>
                </a:lnTo>
                <a:close/>
              </a:path>
            </a:pathLst>
          </a:custGeom>
          <a:solidFill>
            <a:schemeClr val="accent2"/>
          </a:solidFill>
          <a:ln w="0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66" name="Freeform 153">
            <a:extLst>
              <a:ext uri="{FF2B5EF4-FFF2-40B4-BE49-F238E27FC236}">
                <a16:creationId xmlns:a16="http://schemas.microsoft.com/office/drawing/2014/main" id="{B33705D6-5FFE-1C3D-38F7-F64EBCA2E88B}"/>
              </a:ext>
            </a:extLst>
          </p:cNvPr>
          <p:cNvSpPr>
            <a:spLocks noEditPoints="1"/>
          </p:cNvSpPr>
          <p:nvPr/>
        </p:nvSpPr>
        <p:spPr bwMode="auto">
          <a:xfrm>
            <a:off x="4229313" y="2544553"/>
            <a:ext cx="196958" cy="231283"/>
          </a:xfrm>
          <a:custGeom>
            <a:avLst/>
            <a:gdLst>
              <a:gd name="T0" fmla="*/ 17 w 46"/>
              <a:gd name="T1" fmla="*/ 11 h 54"/>
              <a:gd name="T2" fmla="*/ 16 w 46"/>
              <a:gd name="T3" fmla="*/ 12 h 54"/>
              <a:gd name="T4" fmla="*/ 12 w 46"/>
              <a:gd name="T5" fmla="*/ 17 h 54"/>
              <a:gd name="T6" fmla="*/ 11 w 46"/>
              <a:gd name="T7" fmla="*/ 23 h 54"/>
              <a:gd name="T8" fmla="*/ 11 w 46"/>
              <a:gd name="T9" fmla="*/ 29 h 54"/>
              <a:gd name="T10" fmla="*/ 11 w 46"/>
              <a:gd name="T11" fmla="*/ 37 h 54"/>
              <a:gd name="T12" fmla="*/ 13 w 46"/>
              <a:gd name="T13" fmla="*/ 42 h 54"/>
              <a:gd name="T14" fmla="*/ 17 w 46"/>
              <a:gd name="T15" fmla="*/ 45 h 54"/>
              <a:gd name="T16" fmla="*/ 21 w 46"/>
              <a:gd name="T17" fmla="*/ 44 h 54"/>
              <a:gd name="T18" fmla="*/ 26 w 46"/>
              <a:gd name="T19" fmla="*/ 41 h 54"/>
              <a:gd name="T20" fmla="*/ 30 w 46"/>
              <a:gd name="T21" fmla="*/ 34 h 54"/>
              <a:gd name="T22" fmla="*/ 34 w 46"/>
              <a:gd name="T23" fmla="*/ 27 h 54"/>
              <a:gd name="T24" fmla="*/ 36 w 46"/>
              <a:gd name="T25" fmla="*/ 19 h 54"/>
              <a:gd name="T26" fmla="*/ 34 w 46"/>
              <a:gd name="T27" fmla="*/ 13 h 54"/>
              <a:gd name="T28" fmla="*/ 26 w 46"/>
              <a:gd name="T29" fmla="*/ 17 h 54"/>
              <a:gd name="T30" fmla="*/ 26 w 46"/>
              <a:gd name="T31" fmla="*/ 16 h 54"/>
              <a:gd name="T32" fmla="*/ 24 w 46"/>
              <a:gd name="T33" fmla="*/ 13 h 54"/>
              <a:gd name="T34" fmla="*/ 20 w 46"/>
              <a:gd name="T35" fmla="*/ 11 h 54"/>
              <a:gd name="T36" fmla="*/ 24 w 46"/>
              <a:gd name="T37" fmla="*/ 0 h 54"/>
              <a:gd name="T38" fmla="*/ 36 w 46"/>
              <a:gd name="T39" fmla="*/ 3 h 54"/>
              <a:gd name="T40" fmla="*/ 43 w 46"/>
              <a:gd name="T41" fmla="*/ 10 h 54"/>
              <a:gd name="T42" fmla="*/ 46 w 46"/>
              <a:gd name="T43" fmla="*/ 19 h 54"/>
              <a:gd name="T44" fmla="*/ 41 w 46"/>
              <a:gd name="T45" fmla="*/ 36 h 54"/>
              <a:gd name="T46" fmla="*/ 33 w 46"/>
              <a:gd name="T47" fmla="*/ 48 h 54"/>
              <a:gd name="T48" fmla="*/ 30 w 46"/>
              <a:gd name="T49" fmla="*/ 50 h 54"/>
              <a:gd name="T50" fmla="*/ 24 w 46"/>
              <a:gd name="T51" fmla="*/ 54 h 54"/>
              <a:gd name="T52" fmla="*/ 17 w 46"/>
              <a:gd name="T53" fmla="*/ 54 h 54"/>
              <a:gd name="T54" fmla="*/ 9 w 46"/>
              <a:gd name="T55" fmla="*/ 53 h 54"/>
              <a:gd name="T56" fmla="*/ 4 w 46"/>
              <a:gd name="T57" fmla="*/ 48 h 54"/>
              <a:gd name="T58" fmla="*/ 2 w 46"/>
              <a:gd name="T59" fmla="*/ 38 h 54"/>
              <a:gd name="T60" fmla="*/ 0 w 46"/>
              <a:gd name="T61" fmla="*/ 29 h 54"/>
              <a:gd name="T62" fmla="*/ 0 w 46"/>
              <a:gd name="T63" fmla="*/ 23 h 54"/>
              <a:gd name="T64" fmla="*/ 2 w 46"/>
              <a:gd name="T65" fmla="*/ 20 h 54"/>
              <a:gd name="T66" fmla="*/ 2 w 46"/>
              <a:gd name="T67" fmla="*/ 19 h 54"/>
              <a:gd name="T68" fmla="*/ 5 w 46"/>
              <a:gd name="T69" fmla="*/ 10 h 54"/>
              <a:gd name="T70" fmla="*/ 12 w 46"/>
              <a:gd name="T71" fmla="*/ 3 h 54"/>
              <a:gd name="T72" fmla="*/ 19 w 46"/>
              <a:gd name="T73" fmla="*/ 0 h 54"/>
              <a:gd name="T74" fmla="*/ 24 w 46"/>
              <a:gd name="T75" fmla="*/ 2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6" h="54">
                <a:moveTo>
                  <a:pt x="19" y="11"/>
                </a:moveTo>
                <a:lnTo>
                  <a:pt x="17" y="11"/>
                </a:lnTo>
                <a:lnTo>
                  <a:pt x="17" y="11"/>
                </a:lnTo>
                <a:lnTo>
                  <a:pt x="16" y="12"/>
                </a:lnTo>
                <a:lnTo>
                  <a:pt x="15" y="15"/>
                </a:lnTo>
                <a:lnTo>
                  <a:pt x="12" y="17"/>
                </a:lnTo>
                <a:lnTo>
                  <a:pt x="11" y="21"/>
                </a:lnTo>
                <a:lnTo>
                  <a:pt x="11" y="23"/>
                </a:lnTo>
                <a:lnTo>
                  <a:pt x="11" y="25"/>
                </a:lnTo>
                <a:lnTo>
                  <a:pt x="11" y="29"/>
                </a:lnTo>
                <a:lnTo>
                  <a:pt x="11" y="33"/>
                </a:lnTo>
                <a:lnTo>
                  <a:pt x="11" y="37"/>
                </a:lnTo>
                <a:lnTo>
                  <a:pt x="12" y="41"/>
                </a:lnTo>
                <a:lnTo>
                  <a:pt x="13" y="42"/>
                </a:lnTo>
                <a:lnTo>
                  <a:pt x="15" y="44"/>
                </a:lnTo>
                <a:lnTo>
                  <a:pt x="17" y="45"/>
                </a:lnTo>
                <a:lnTo>
                  <a:pt x="20" y="45"/>
                </a:lnTo>
                <a:lnTo>
                  <a:pt x="21" y="44"/>
                </a:lnTo>
                <a:lnTo>
                  <a:pt x="25" y="42"/>
                </a:lnTo>
                <a:lnTo>
                  <a:pt x="26" y="41"/>
                </a:lnTo>
                <a:lnTo>
                  <a:pt x="28" y="38"/>
                </a:lnTo>
                <a:lnTo>
                  <a:pt x="30" y="34"/>
                </a:lnTo>
                <a:lnTo>
                  <a:pt x="32" y="30"/>
                </a:lnTo>
                <a:lnTo>
                  <a:pt x="34" y="27"/>
                </a:lnTo>
                <a:lnTo>
                  <a:pt x="36" y="21"/>
                </a:lnTo>
                <a:lnTo>
                  <a:pt x="36" y="19"/>
                </a:lnTo>
                <a:lnTo>
                  <a:pt x="36" y="15"/>
                </a:lnTo>
                <a:lnTo>
                  <a:pt x="34" y="13"/>
                </a:lnTo>
                <a:lnTo>
                  <a:pt x="34" y="13"/>
                </a:lnTo>
                <a:lnTo>
                  <a:pt x="26" y="17"/>
                </a:lnTo>
                <a:lnTo>
                  <a:pt x="26" y="17"/>
                </a:lnTo>
                <a:lnTo>
                  <a:pt x="26" y="16"/>
                </a:lnTo>
                <a:lnTo>
                  <a:pt x="25" y="15"/>
                </a:lnTo>
                <a:lnTo>
                  <a:pt x="24" y="13"/>
                </a:lnTo>
                <a:lnTo>
                  <a:pt x="21" y="12"/>
                </a:lnTo>
                <a:lnTo>
                  <a:pt x="20" y="11"/>
                </a:lnTo>
                <a:lnTo>
                  <a:pt x="19" y="11"/>
                </a:lnTo>
                <a:close/>
                <a:moveTo>
                  <a:pt x="24" y="0"/>
                </a:moveTo>
                <a:lnTo>
                  <a:pt x="30" y="2"/>
                </a:lnTo>
                <a:lnTo>
                  <a:pt x="36" y="3"/>
                </a:lnTo>
                <a:lnTo>
                  <a:pt x="41" y="6"/>
                </a:lnTo>
                <a:lnTo>
                  <a:pt x="43" y="10"/>
                </a:lnTo>
                <a:lnTo>
                  <a:pt x="45" y="13"/>
                </a:lnTo>
                <a:lnTo>
                  <a:pt x="46" y="19"/>
                </a:lnTo>
                <a:lnTo>
                  <a:pt x="43" y="28"/>
                </a:lnTo>
                <a:lnTo>
                  <a:pt x="41" y="36"/>
                </a:lnTo>
                <a:lnTo>
                  <a:pt x="37" y="42"/>
                </a:lnTo>
                <a:lnTo>
                  <a:pt x="33" y="48"/>
                </a:lnTo>
                <a:lnTo>
                  <a:pt x="32" y="50"/>
                </a:lnTo>
                <a:lnTo>
                  <a:pt x="30" y="50"/>
                </a:lnTo>
                <a:lnTo>
                  <a:pt x="30" y="51"/>
                </a:lnTo>
                <a:lnTo>
                  <a:pt x="24" y="54"/>
                </a:lnTo>
                <a:lnTo>
                  <a:pt x="17" y="54"/>
                </a:lnTo>
                <a:lnTo>
                  <a:pt x="17" y="54"/>
                </a:lnTo>
                <a:lnTo>
                  <a:pt x="13" y="54"/>
                </a:lnTo>
                <a:lnTo>
                  <a:pt x="9" y="53"/>
                </a:lnTo>
                <a:lnTo>
                  <a:pt x="7" y="50"/>
                </a:lnTo>
                <a:lnTo>
                  <a:pt x="4" y="48"/>
                </a:lnTo>
                <a:lnTo>
                  <a:pt x="3" y="45"/>
                </a:lnTo>
                <a:lnTo>
                  <a:pt x="2" y="38"/>
                </a:lnTo>
                <a:lnTo>
                  <a:pt x="0" y="33"/>
                </a:lnTo>
                <a:lnTo>
                  <a:pt x="0" y="29"/>
                </a:lnTo>
                <a:lnTo>
                  <a:pt x="0" y="25"/>
                </a:lnTo>
                <a:lnTo>
                  <a:pt x="0" y="23"/>
                </a:lnTo>
                <a:lnTo>
                  <a:pt x="2" y="20"/>
                </a:lnTo>
                <a:lnTo>
                  <a:pt x="2" y="20"/>
                </a:lnTo>
                <a:lnTo>
                  <a:pt x="2" y="20"/>
                </a:lnTo>
                <a:lnTo>
                  <a:pt x="2" y="19"/>
                </a:lnTo>
                <a:lnTo>
                  <a:pt x="3" y="13"/>
                </a:lnTo>
                <a:lnTo>
                  <a:pt x="5" y="10"/>
                </a:lnTo>
                <a:lnTo>
                  <a:pt x="8" y="6"/>
                </a:lnTo>
                <a:lnTo>
                  <a:pt x="12" y="3"/>
                </a:lnTo>
                <a:lnTo>
                  <a:pt x="15" y="2"/>
                </a:lnTo>
                <a:lnTo>
                  <a:pt x="19" y="0"/>
                </a:lnTo>
                <a:lnTo>
                  <a:pt x="21" y="2"/>
                </a:lnTo>
                <a:lnTo>
                  <a:pt x="24" y="2"/>
                </a:lnTo>
                <a:lnTo>
                  <a:pt x="24" y="0"/>
                </a:lnTo>
                <a:close/>
              </a:path>
            </a:pathLst>
          </a:custGeom>
          <a:solidFill>
            <a:schemeClr val="accent2"/>
          </a:solidFill>
          <a:ln w="0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68" name="Freeform 152">
            <a:extLst>
              <a:ext uri="{FF2B5EF4-FFF2-40B4-BE49-F238E27FC236}">
                <a16:creationId xmlns:a16="http://schemas.microsoft.com/office/drawing/2014/main" id="{CC57FE67-FD11-EEAF-DA47-B500A364E4CD}"/>
              </a:ext>
            </a:extLst>
          </p:cNvPr>
          <p:cNvSpPr>
            <a:spLocks noEditPoints="1"/>
          </p:cNvSpPr>
          <p:nvPr/>
        </p:nvSpPr>
        <p:spPr bwMode="auto">
          <a:xfrm>
            <a:off x="4153051" y="2815617"/>
            <a:ext cx="119888" cy="141341"/>
          </a:xfrm>
          <a:custGeom>
            <a:avLst/>
            <a:gdLst>
              <a:gd name="T0" fmla="*/ 12 w 28"/>
              <a:gd name="T1" fmla="*/ 11 h 33"/>
              <a:gd name="T2" fmla="*/ 12 w 28"/>
              <a:gd name="T3" fmla="*/ 11 h 33"/>
              <a:gd name="T4" fmla="*/ 11 w 28"/>
              <a:gd name="T5" fmla="*/ 11 h 33"/>
              <a:gd name="T6" fmla="*/ 11 w 28"/>
              <a:gd name="T7" fmla="*/ 11 h 33"/>
              <a:gd name="T8" fmla="*/ 11 w 28"/>
              <a:gd name="T9" fmla="*/ 11 h 33"/>
              <a:gd name="T10" fmla="*/ 11 w 28"/>
              <a:gd name="T11" fmla="*/ 12 h 33"/>
              <a:gd name="T12" fmla="*/ 9 w 28"/>
              <a:gd name="T13" fmla="*/ 14 h 33"/>
              <a:gd name="T14" fmla="*/ 9 w 28"/>
              <a:gd name="T15" fmla="*/ 16 h 33"/>
              <a:gd name="T16" fmla="*/ 11 w 28"/>
              <a:gd name="T17" fmla="*/ 17 h 33"/>
              <a:gd name="T18" fmla="*/ 11 w 28"/>
              <a:gd name="T19" fmla="*/ 18 h 33"/>
              <a:gd name="T20" fmla="*/ 11 w 28"/>
              <a:gd name="T21" fmla="*/ 21 h 33"/>
              <a:gd name="T22" fmla="*/ 12 w 28"/>
              <a:gd name="T23" fmla="*/ 22 h 33"/>
              <a:gd name="T24" fmla="*/ 12 w 28"/>
              <a:gd name="T25" fmla="*/ 22 h 33"/>
              <a:gd name="T26" fmla="*/ 13 w 28"/>
              <a:gd name="T27" fmla="*/ 21 h 33"/>
              <a:gd name="T28" fmla="*/ 16 w 28"/>
              <a:gd name="T29" fmla="*/ 20 h 33"/>
              <a:gd name="T30" fmla="*/ 16 w 28"/>
              <a:gd name="T31" fmla="*/ 18 h 33"/>
              <a:gd name="T32" fmla="*/ 17 w 28"/>
              <a:gd name="T33" fmla="*/ 18 h 33"/>
              <a:gd name="T34" fmla="*/ 17 w 28"/>
              <a:gd name="T35" fmla="*/ 18 h 33"/>
              <a:gd name="T36" fmla="*/ 17 w 28"/>
              <a:gd name="T37" fmla="*/ 18 h 33"/>
              <a:gd name="T38" fmla="*/ 17 w 28"/>
              <a:gd name="T39" fmla="*/ 17 h 33"/>
              <a:gd name="T40" fmla="*/ 18 w 28"/>
              <a:gd name="T41" fmla="*/ 16 h 33"/>
              <a:gd name="T42" fmla="*/ 17 w 28"/>
              <a:gd name="T43" fmla="*/ 13 h 33"/>
              <a:gd name="T44" fmla="*/ 16 w 28"/>
              <a:gd name="T45" fmla="*/ 12 h 33"/>
              <a:gd name="T46" fmla="*/ 13 w 28"/>
              <a:gd name="T47" fmla="*/ 11 h 33"/>
              <a:gd name="T48" fmla="*/ 12 w 28"/>
              <a:gd name="T49" fmla="*/ 11 h 33"/>
              <a:gd name="T50" fmla="*/ 12 w 28"/>
              <a:gd name="T51" fmla="*/ 0 h 33"/>
              <a:gd name="T52" fmla="*/ 16 w 28"/>
              <a:gd name="T53" fmla="*/ 1 h 33"/>
              <a:gd name="T54" fmla="*/ 18 w 28"/>
              <a:gd name="T55" fmla="*/ 3 h 33"/>
              <a:gd name="T56" fmla="*/ 22 w 28"/>
              <a:gd name="T57" fmla="*/ 4 h 33"/>
              <a:gd name="T58" fmla="*/ 24 w 28"/>
              <a:gd name="T59" fmla="*/ 5 h 33"/>
              <a:gd name="T60" fmla="*/ 25 w 28"/>
              <a:gd name="T61" fmla="*/ 5 h 33"/>
              <a:gd name="T62" fmla="*/ 26 w 28"/>
              <a:gd name="T63" fmla="*/ 7 h 33"/>
              <a:gd name="T64" fmla="*/ 26 w 28"/>
              <a:gd name="T65" fmla="*/ 8 h 33"/>
              <a:gd name="T66" fmla="*/ 28 w 28"/>
              <a:gd name="T67" fmla="*/ 12 h 33"/>
              <a:gd name="T68" fmla="*/ 28 w 28"/>
              <a:gd name="T69" fmla="*/ 16 h 33"/>
              <a:gd name="T70" fmla="*/ 28 w 28"/>
              <a:gd name="T71" fmla="*/ 18 h 33"/>
              <a:gd name="T72" fmla="*/ 26 w 28"/>
              <a:gd name="T73" fmla="*/ 22 h 33"/>
              <a:gd name="T74" fmla="*/ 25 w 28"/>
              <a:gd name="T75" fmla="*/ 25 h 33"/>
              <a:gd name="T76" fmla="*/ 24 w 28"/>
              <a:gd name="T77" fmla="*/ 26 h 33"/>
              <a:gd name="T78" fmla="*/ 22 w 28"/>
              <a:gd name="T79" fmla="*/ 28 h 33"/>
              <a:gd name="T80" fmla="*/ 18 w 28"/>
              <a:gd name="T81" fmla="*/ 30 h 33"/>
              <a:gd name="T82" fmla="*/ 16 w 28"/>
              <a:gd name="T83" fmla="*/ 31 h 33"/>
              <a:gd name="T84" fmla="*/ 12 w 28"/>
              <a:gd name="T85" fmla="*/ 33 h 33"/>
              <a:gd name="T86" fmla="*/ 12 w 28"/>
              <a:gd name="T87" fmla="*/ 33 h 33"/>
              <a:gd name="T88" fmla="*/ 9 w 28"/>
              <a:gd name="T89" fmla="*/ 31 h 33"/>
              <a:gd name="T90" fmla="*/ 7 w 28"/>
              <a:gd name="T91" fmla="*/ 30 h 33"/>
              <a:gd name="T92" fmla="*/ 4 w 28"/>
              <a:gd name="T93" fmla="*/ 29 h 33"/>
              <a:gd name="T94" fmla="*/ 3 w 28"/>
              <a:gd name="T95" fmla="*/ 26 h 33"/>
              <a:gd name="T96" fmla="*/ 1 w 28"/>
              <a:gd name="T97" fmla="*/ 24 h 33"/>
              <a:gd name="T98" fmla="*/ 0 w 28"/>
              <a:gd name="T99" fmla="*/ 21 h 33"/>
              <a:gd name="T100" fmla="*/ 0 w 28"/>
              <a:gd name="T101" fmla="*/ 18 h 33"/>
              <a:gd name="T102" fmla="*/ 0 w 28"/>
              <a:gd name="T103" fmla="*/ 17 h 33"/>
              <a:gd name="T104" fmla="*/ 0 w 28"/>
              <a:gd name="T105" fmla="*/ 14 h 33"/>
              <a:gd name="T106" fmla="*/ 0 w 28"/>
              <a:gd name="T107" fmla="*/ 11 h 33"/>
              <a:gd name="T108" fmla="*/ 1 w 28"/>
              <a:gd name="T109" fmla="*/ 7 h 33"/>
              <a:gd name="T110" fmla="*/ 3 w 28"/>
              <a:gd name="T111" fmla="*/ 4 h 33"/>
              <a:gd name="T112" fmla="*/ 5 w 28"/>
              <a:gd name="T113" fmla="*/ 1 h 33"/>
              <a:gd name="T114" fmla="*/ 8 w 28"/>
              <a:gd name="T115" fmla="*/ 1 h 33"/>
              <a:gd name="T116" fmla="*/ 12 w 28"/>
              <a:gd name="T117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" h="33">
                <a:moveTo>
                  <a:pt x="12" y="11"/>
                </a:moveTo>
                <a:lnTo>
                  <a:pt x="12" y="11"/>
                </a:lnTo>
                <a:lnTo>
                  <a:pt x="11" y="11"/>
                </a:lnTo>
                <a:lnTo>
                  <a:pt x="11" y="11"/>
                </a:lnTo>
                <a:lnTo>
                  <a:pt x="11" y="11"/>
                </a:lnTo>
                <a:lnTo>
                  <a:pt x="11" y="12"/>
                </a:lnTo>
                <a:lnTo>
                  <a:pt x="9" y="14"/>
                </a:lnTo>
                <a:lnTo>
                  <a:pt x="9" y="16"/>
                </a:lnTo>
                <a:lnTo>
                  <a:pt x="11" y="17"/>
                </a:lnTo>
                <a:lnTo>
                  <a:pt x="11" y="18"/>
                </a:lnTo>
                <a:lnTo>
                  <a:pt x="11" y="21"/>
                </a:lnTo>
                <a:lnTo>
                  <a:pt x="12" y="22"/>
                </a:lnTo>
                <a:lnTo>
                  <a:pt x="12" y="22"/>
                </a:lnTo>
                <a:lnTo>
                  <a:pt x="13" y="21"/>
                </a:lnTo>
                <a:lnTo>
                  <a:pt x="16" y="20"/>
                </a:lnTo>
                <a:lnTo>
                  <a:pt x="16" y="18"/>
                </a:lnTo>
                <a:lnTo>
                  <a:pt x="17" y="18"/>
                </a:lnTo>
                <a:lnTo>
                  <a:pt x="17" y="18"/>
                </a:lnTo>
                <a:lnTo>
                  <a:pt x="17" y="18"/>
                </a:lnTo>
                <a:lnTo>
                  <a:pt x="17" y="17"/>
                </a:lnTo>
                <a:lnTo>
                  <a:pt x="18" y="16"/>
                </a:lnTo>
                <a:lnTo>
                  <a:pt x="17" y="13"/>
                </a:lnTo>
                <a:lnTo>
                  <a:pt x="16" y="12"/>
                </a:lnTo>
                <a:lnTo>
                  <a:pt x="13" y="11"/>
                </a:lnTo>
                <a:lnTo>
                  <a:pt x="12" y="11"/>
                </a:lnTo>
                <a:close/>
                <a:moveTo>
                  <a:pt x="12" y="0"/>
                </a:moveTo>
                <a:lnTo>
                  <a:pt x="16" y="1"/>
                </a:lnTo>
                <a:lnTo>
                  <a:pt x="18" y="3"/>
                </a:lnTo>
                <a:lnTo>
                  <a:pt x="22" y="4"/>
                </a:lnTo>
                <a:lnTo>
                  <a:pt x="24" y="5"/>
                </a:lnTo>
                <a:lnTo>
                  <a:pt x="25" y="5"/>
                </a:lnTo>
                <a:lnTo>
                  <a:pt x="26" y="7"/>
                </a:lnTo>
                <a:lnTo>
                  <a:pt x="26" y="8"/>
                </a:lnTo>
                <a:lnTo>
                  <a:pt x="28" y="12"/>
                </a:lnTo>
                <a:lnTo>
                  <a:pt x="28" y="16"/>
                </a:lnTo>
                <a:lnTo>
                  <a:pt x="28" y="18"/>
                </a:lnTo>
                <a:lnTo>
                  <a:pt x="26" y="22"/>
                </a:lnTo>
                <a:lnTo>
                  <a:pt x="25" y="25"/>
                </a:lnTo>
                <a:lnTo>
                  <a:pt x="24" y="26"/>
                </a:lnTo>
                <a:lnTo>
                  <a:pt x="22" y="28"/>
                </a:lnTo>
                <a:lnTo>
                  <a:pt x="18" y="30"/>
                </a:lnTo>
                <a:lnTo>
                  <a:pt x="16" y="31"/>
                </a:lnTo>
                <a:lnTo>
                  <a:pt x="12" y="33"/>
                </a:lnTo>
                <a:lnTo>
                  <a:pt x="12" y="33"/>
                </a:lnTo>
                <a:lnTo>
                  <a:pt x="9" y="31"/>
                </a:lnTo>
                <a:lnTo>
                  <a:pt x="7" y="30"/>
                </a:lnTo>
                <a:lnTo>
                  <a:pt x="4" y="29"/>
                </a:lnTo>
                <a:lnTo>
                  <a:pt x="3" y="26"/>
                </a:lnTo>
                <a:lnTo>
                  <a:pt x="1" y="24"/>
                </a:lnTo>
                <a:lnTo>
                  <a:pt x="0" y="21"/>
                </a:lnTo>
                <a:lnTo>
                  <a:pt x="0" y="18"/>
                </a:lnTo>
                <a:lnTo>
                  <a:pt x="0" y="17"/>
                </a:lnTo>
                <a:lnTo>
                  <a:pt x="0" y="14"/>
                </a:lnTo>
                <a:lnTo>
                  <a:pt x="0" y="11"/>
                </a:lnTo>
                <a:lnTo>
                  <a:pt x="1" y="7"/>
                </a:lnTo>
                <a:lnTo>
                  <a:pt x="3" y="4"/>
                </a:lnTo>
                <a:lnTo>
                  <a:pt x="5" y="1"/>
                </a:lnTo>
                <a:lnTo>
                  <a:pt x="8" y="1"/>
                </a:lnTo>
                <a:lnTo>
                  <a:pt x="12" y="0"/>
                </a:lnTo>
                <a:close/>
              </a:path>
            </a:pathLst>
          </a:custGeom>
          <a:solidFill>
            <a:schemeClr val="accent2"/>
          </a:solidFill>
          <a:ln w="0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02F8AFF-F3F4-012A-8838-127174B0BAFC}"/>
              </a:ext>
            </a:extLst>
          </p:cNvPr>
          <p:cNvSpPr txBox="1"/>
          <p:nvPr/>
        </p:nvSpPr>
        <p:spPr>
          <a:xfrm>
            <a:off x="4426271" y="1507507"/>
            <a:ext cx="1041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借鉴√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照搬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×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11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75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0" animBg="1"/>
      <p:bldP spid="206" grpId="0"/>
      <p:bldP spid="2" grpId="0"/>
      <p:bldP spid="30" grpId="0"/>
      <p:bldP spid="10" grpId="0"/>
      <p:bldP spid="36" grpId="0"/>
      <p:bldP spid="19" grpId="0"/>
      <p:bldP spid="48" grpId="0" animBg="1"/>
      <p:bldP spid="49" grpId="0"/>
      <p:bldP spid="50" grpId="0"/>
      <p:bldP spid="55" grpId="0"/>
      <p:bldP spid="64" grpId="0" animBg="1"/>
      <p:bldP spid="66" grpId="0" animBg="1"/>
      <p:bldP spid="68" grpId="0" animBg="1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571910" y="1279298"/>
            <a:ext cx="1202959" cy="2655675"/>
            <a:chOff x="3398" y="1402"/>
            <a:chExt cx="807" cy="1781"/>
          </a:xfrm>
          <a:solidFill>
            <a:schemeClr val="accent4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621" y="1639"/>
              <a:ext cx="418" cy="949"/>
            </a:xfrm>
            <a:custGeom>
              <a:avLst/>
              <a:gdLst>
                <a:gd name="T0" fmla="*/ 349 w 352"/>
                <a:gd name="T1" fmla="*/ 146 h 800"/>
                <a:gd name="T2" fmla="*/ 198 w 352"/>
                <a:gd name="T3" fmla="*/ 6 h 800"/>
                <a:gd name="T4" fmla="*/ 190 w 352"/>
                <a:gd name="T5" fmla="*/ 10 h 800"/>
                <a:gd name="T6" fmla="*/ 51 w 352"/>
                <a:gd name="T7" fmla="*/ 70 h 800"/>
                <a:gd name="T8" fmla="*/ 40 w 352"/>
                <a:gd name="T9" fmla="*/ 271 h 800"/>
                <a:gd name="T10" fmla="*/ 158 w 352"/>
                <a:gd name="T11" fmla="*/ 331 h 800"/>
                <a:gd name="T12" fmla="*/ 141 w 352"/>
                <a:gd name="T13" fmla="*/ 371 h 800"/>
                <a:gd name="T14" fmla="*/ 143 w 352"/>
                <a:gd name="T15" fmla="*/ 385 h 800"/>
                <a:gd name="T16" fmla="*/ 164 w 352"/>
                <a:gd name="T17" fmla="*/ 404 h 800"/>
                <a:gd name="T18" fmla="*/ 114 w 352"/>
                <a:gd name="T19" fmla="*/ 610 h 800"/>
                <a:gd name="T20" fmla="*/ 107 w 352"/>
                <a:gd name="T21" fmla="*/ 665 h 800"/>
                <a:gd name="T22" fmla="*/ 105 w 352"/>
                <a:gd name="T23" fmla="*/ 715 h 800"/>
                <a:gd name="T24" fmla="*/ 127 w 352"/>
                <a:gd name="T25" fmla="*/ 753 h 800"/>
                <a:gd name="T26" fmla="*/ 167 w 352"/>
                <a:gd name="T27" fmla="*/ 793 h 800"/>
                <a:gd name="T28" fmla="*/ 186 w 352"/>
                <a:gd name="T29" fmla="*/ 782 h 800"/>
                <a:gd name="T30" fmla="*/ 205 w 352"/>
                <a:gd name="T31" fmla="*/ 731 h 800"/>
                <a:gd name="T32" fmla="*/ 218 w 352"/>
                <a:gd name="T33" fmla="*/ 687 h 800"/>
                <a:gd name="T34" fmla="*/ 204 w 352"/>
                <a:gd name="T35" fmla="*/ 644 h 800"/>
                <a:gd name="T36" fmla="*/ 191 w 352"/>
                <a:gd name="T37" fmla="*/ 596 h 800"/>
                <a:gd name="T38" fmla="*/ 197 w 352"/>
                <a:gd name="T39" fmla="*/ 398 h 800"/>
                <a:gd name="T40" fmla="*/ 203 w 352"/>
                <a:gd name="T41" fmla="*/ 391 h 800"/>
                <a:gd name="T42" fmla="*/ 214 w 352"/>
                <a:gd name="T43" fmla="*/ 363 h 800"/>
                <a:gd name="T44" fmla="*/ 211 w 352"/>
                <a:gd name="T45" fmla="*/ 340 h 800"/>
                <a:gd name="T46" fmla="*/ 199 w 352"/>
                <a:gd name="T47" fmla="*/ 328 h 800"/>
                <a:gd name="T48" fmla="*/ 241 w 352"/>
                <a:gd name="T49" fmla="*/ 316 h 800"/>
                <a:gd name="T50" fmla="*/ 349 w 352"/>
                <a:gd name="T51" fmla="*/ 146 h 800"/>
                <a:gd name="T52" fmla="*/ 191 w 352"/>
                <a:gd name="T53" fmla="*/ 375 h 800"/>
                <a:gd name="T54" fmla="*/ 182 w 352"/>
                <a:gd name="T55" fmla="*/ 380 h 800"/>
                <a:gd name="T56" fmla="*/ 164 w 352"/>
                <a:gd name="T57" fmla="*/ 363 h 800"/>
                <a:gd name="T58" fmla="*/ 174 w 352"/>
                <a:gd name="T59" fmla="*/ 341 h 800"/>
                <a:gd name="T60" fmla="*/ 187 w 352"/>
                <a:gd name="T61" fmla="*/ 356 h 800"/>
                <a:gd name="T62" fmla="*/ 191 w 352"/>
                <a:gd name="T63" fmla="*/ 375 h 800"/>
                <a:gd name="T64" fmla="*/ 191 w 352"/>
                <a:gd name="T65" fmla="*/ 681 h 800"/>
                <a:gd name="T66" fmla="*/ 195 w 352"/>
                <a:gd name="T67" fmla="*/ 704 h 800"/>
                <a:gd name="T68" fmla="*/ 186 w 352"/>
                <a:gd name="T69" fmla="*/ 729 h 800"/>
                <a:gd name="T70" fmla="*/ 175 w 352"/>
                <a:gd name="T71" fmla="*/ 759 h 800"/>
                <a:gd name="T72" fmla="*/ 150 w 352"/>
                <a:gd name="T73" fmla="*/ 735 h 800"/>
                <a:gd name="T74" fmla="*/ 126 w 352"/>
                <a:gd name="T75" fmla="*/ 695 h 800"/>
                <a:gd name="T76" fmla="*/ 130 w 352"/>
                <a:gd name="T77" fmla="*/ 644 h 800"/>
                <a:gd name="T78" fmla="*/ 137 w 352"/>
                <a:gd name="T79" fmla="*/ 594 h 800"/>
                <a:gd name="T80" fmla="*/ 169 w 352"/>
                <a:gd name="T81" fmla="*/ 450 h 800"/>
                <a:gd name="T82" fmla="*/ 167 w 352"/>
                <a:gd name="T83" fmla="*/ 593 h 800"/>
                <a:gd name="T84" fmla="*/ 191 w 352"/>
                <a:gd name="T85" fmla="*/ 681 h 800"/>
                <a:gd name="T86" fmla="*/ 262 w 352"/>
                <a:gd name="T87" fmla="*/ 280 h 800"/>
                <a:gd name="T88" fmla="*/ 83 w 352"/>
                <a:gd name="T89" fmla="*/ 275 h 800"/>
                <a:gd name="T90" fmla="*/ 49 w 352"/>
                <a:gd name="T91" fmla="*/ 106 h 800"/>
                <a:gd name="T92" fmla="*/ 220 w 352"/>
                <a:gd name="T93" fmla="*/ 49 h 800"/>
                <a:gd name="T94" fmla="*/ 236 w 352"/>
                <a:gd name="T95" fmla="*/ 39 h 800"/>
                <a:gd name="T96" fmla="*/ 322 w 352"/>
                <a:gd name="T97" fmla="*/ 123 h 800"/>
                <a:gd name="T98" fmla="*/ 262 w 352"/>
                <a:gd name="T99" fmla="*/ 28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52" h="800">
                  <a:moveTo>
                    <a:pt x="349" y="146"/>
                  </a:moveTo>
                  <a:cubicBezTo>
                    <a:pt x="346" y="67"/>
                    <a:pt x="278" y="0"/>
                    <a:pt x="198" y="6"/>
                  </a:cubicBezTo>
                  <a:cubicBezTo>
                    <a:pt x="196" y="6"/>
                    <a:pt x="193" y="8"/>
                    <a:pt x="190" y="10"/>
                  </a:cubicBezTo>
                  <a:cubicBezTo>
                    <a:pt x="138" y="4"/>
                    <a:pt x="84" y="27"/>
                    <a:pt x="51" y="70"/>
                  </a:cubicBezTo>
                  <a:cubicBezTo>
                    <a:pt x="7" y="126"/>
                    <a:pt x="0" y="210"/>
                    <a:pt x="40" y="271"/>
                  </a:cubicBezTo>
                  <a:cubicBezTo>
                    <a:pt x="66" y="311"/>
                    <a:pt x="112" y="330"/>
                    <a:pt x="158" y="331"/>
                  </a:cubicBezTo>
                  <a:cubicBezTo>
                    <a:pt x="153" y="344"/>
                    <a:pt x="147" y="358"/>
                    <a:pt x="141" y="371"/>
                  </a:cubicBezTo>
                  <a:cubicBezTo>
                    <a:pt x="139" y="375"/>
                    <a:pt x="139" y="382"/>
                    <a:pt x="143" y="385"/>
                  </a:cubicBezTo>
                  <a:cubicBezTo>
                    <a:pt x="151" y="391"/>
                    <a:pt x="158" y="397"/>
                    <a:pt x="164" y="404"/>
                  </a:cubicBezTo>
                  <a:cubicBezTo>
                    <a:pt x="141" y="471"/>
                    <a:pt x="124" y="540"/>
                    <a:pt x="114" y="610"/>
                  </a:cubicBezTo>
                  <a:cubicBezTo>
                    <a:pt x="111" y="628"/>
                    <a:pt x="109" y="646"/>
                    <a:pt x="107" y="665"/>
                  </a:cubicBezTo>
                  <a:cubicBezTo>
                    <a:pt x="106" y="681"/>
                    <a:pt x="103" y="698"/>
                    <a:pt x="105" y="715"/>
                  </a:cubicBezTo>
                  <a:cubicBezTo>
                    <a:pt x="108" y="730"/>
                    <a:pt x="117" y="742"/>
                    <a:pt x="127" y="753"/>
                  </a:cubicBezTo>
                  <a:cubicBezTo>
                    <a:pt x="140" y="766"/>
                    <a:pt x="153" y="780"/>
                    <a:pt x="167" y="793"/>
                  </a:cubicBezTo>
                  <a:cubicBezTo>
                    <a:pt x="174" y="800"/>
                    <a:pt x="183" y="789"/>
                    <a:pt x="186" y="782"/>
                  </a:cubicBezTo>
                  <a:cubicBezTo>
                    <a:pt x="192" y="765"/>
                    <a:pt x="199" y="748"/>
                    <a:pt x="205" y="731"/>
                  </a:cubicBezTo>
                  <a:cubicBezTo>
                    <a:pt x="211" y="717"/>
                    <a:pt x="218" y="702"/>
                    <a:pt x="218" y="687"/>
                  </a:cubicBezTo>
                  <a:cubicBezTo>
                    <a:pt x="218" y="672"/>
                    <a:pt x="209" y="658"/>
                    <a:pt x="204" y="644"/>
                  </a:cubicBezTo>
                  <a:cubicBezTo>
                    <a:pt x="198" y="629"/>
                    <a:pt x="194" y="613"/>
                    <a:pt x="191" y="596"/>
                  </a:cubicBezTo>
                  <a:cubicBezTo>
                    <a:pt x="179" y="531"/>
                    <a:pt x="188" y="463"/>
                    <a:pt x="197" y="398"/>
                  </a:cubicBezTo>
                  <a:cubicBezTo>
                    <a:pt x="199" y="396"/>
                    <a:pt x="201" y="395"/>
                    <a:pt x="203" y="391"/>
                  </a:cubicBezTo>
                  <a:cubicBezTo>
                    <a:pt x="209" y="383"/>
                    <a:pt x="212" y="373"/>
                    <a:pt x="214" y="363"/>
                  </a:cubicBezTo>
                  <a:cubicBezTo>
                    <a:pt x="215" y="356"/>
                    <a:pt x="215" y="347"/>
                    <a:pt x="211" y="340"/>
                  </a:cubicBezTo>
                  <a:cubicBezTo>
                    <a:pt x="209" y="335"/>
                    <a:pt x="203" y="332"/>
                    <a:pt x="199" y="328"/>
                  </a:cubicBezTo>
                  <a:cubicBezTo>
                    <a:pt x="214" y="326"/>
                    <a:pt x="228" y="322"/>
                    <a:pt x="241" y="316"/>
                  </a:cubicBezTo>
                  <a:cubicBezTo>
                    <a:pt x="308" y="288"/>
                    <a:pt x="352" y="218"/>
                    <a:pt x="349" y="146"/>
                  </a:cubicBezTo>
                  <a:close/>
                  <a:moveTo>
                    <a:pt x="191" y="375"/>
                  </a:moveTo>
                  <a:cubicBezTo>
                    <a:pt x="188" y="376"/>
                    <a:pt x="185" y="378"/>
                    <a:pt x="182" y="380"/>
                  </a:cubicBezTo>
                  <a:cubicBezTo>
                    <a:pt x="176" y="374"/>
                    <a:pt x="170" y="368"/>
                    <a:pt x="164" y="363"/>
                  </a:cubicBezTo>
                  <a:cubicBezTo>
                    <a:pt x="168" y="356"/>
                    <a:pt x="171" y="348"/>
                    <a:pt x="174" y="341"/>
                  </a:cubicBezTo>
                  <a:cubicBezTo>
                    <a:pt x="176" y="348"/>
                    <a:pt x="181" y="351"/>
                    <a:pt x="187" y="356"/>
                  </a:cubicBezTo>
                  <a:cubicBezTo>
                    <a:pt x="194" y="362"/>
                    <a:pt x="194" y="368"/>
                    <a:pt x="191" y="375"/>
                  </a:cubicBezTo>
                  <a:close/>
                  <a:moveTo>
                    <a:pt x="191" y="681"/>
                  </a:moveTo>
                  <a:cubicBezTo>
                    <a:pt x="194" y="689"/>
                    <a:pt x="197" y="696"/>
                    <a:pt x="195" y="704"/>
                  </a:cubicBezTo>
                  <a:cubicBezTo>
                    <a:pt x="194" y="712"/>
                    <a:pt x="189" y="721"/>
                    <a:pt x="186" y="729"/>
                  </a:cubicBezTo>
                  <a:cubicBezTo>
                    <a:pt x="182" y="739"/>
                    <a:pt x="178" y="749"/>
                    <a:pt x="175" y="759"/>
                  </a:cubicBezTo>
                  <a:cubicBezTo>
                    <a:pt x="166" y="751"/>
                    <a:pt x="158" y="743"/>
                    <a:pt x="150" y="735"/>
                  </a:cubicBezTo>
                  <a:cubicBezTo>
                    <a:pt x="139" y="723"/>
                    <a:pt x="128" y="712"/>
                    <a:pt x="126" y="695"/>
                  </a:cubicBezTo>
                  <a:cubicBezTo>
                    <a:pt x="125" y="678"/>
                    <a:pt x="128" y="661"/>
                    <a:pt x="130" y="644"/>
                  </a:cubicBezTo>
                  <a:cubicBezTo>
                    <a:pt x="132" y="627"/>
                    <a:pt x="134" y="611"/>
                    <a:pt x="137" y="594"/>
                  </a:cubicBezTo>
                  <a:cubicBezTo>
                    <a:pt x="144" y="545"/>
                    <a:pt x="155" y="497"/>
                    <a:pt x="169" y="450"/>
                  </a:cubicBezTo>
                  <a:cubicBezTo>
                    <a:pt x="164" y="498"/>
                    <a:pt x="161" y="546"/>
                    <a:pt x="167" y="593"/>
                  </a:cubicBezTo>
                  <a:cubicBezTo>
                    <a:pt x="171" y="624"/>
                    <a:pt x="179" y="653"/>
                    <a:pt x="191" y="681"/>
                  </a:cubicBezTo>
                  <a:close/>
                  <a:moveTo>
                    <a:pt x="262" y="280"/>
                  </a:moveTo>
                  <a:cubicBezTo>
                    <a:pt x="210" y="312"/>
                    <a:pt x="132" y="314"/>
                    <a:pt x="83" y="275"/>
                  </a:cubicBezTo>
                  <a:cubicBezTo>
                    <a:pt x="34" y="236"/>
                    <a:pt x="23" y="160"/>
                    <a:pt x="49" y="106"/>
                  </a:cubicBezTo>
                  <a:cubicBezTo>
                    <a:pt x="80" y="44"/>
                    <a:pt x="159" y="20"/>
                    <a:pt x="220" y="49"/>
                  </a:cubicBezTo>
                  <a:cubicBezTo>
                    <a:pt x="226" y="52"/>
                    <a:pt x="233" y="46"/>
                    <a:pt x="236" y="39"/>
                  </a:cubicBezTo>
                  <a:cubicBezTo>
                    <a:pt x="276" y="52"/>
                    <a:pt x="309" y="83"/>
                    <a:pt x="322" y="123"/>
                  </a:cubicBezTo>
                  <a:cubicBezTo>
                    <a:pt x="340" y="182"/>
                    <a:pt x="315" y="248"/>
                    <a:pt x="262" y="2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3398" y="1504"/>
              <a:ext cx="417" cy="636"/>
            </a:xfrm>
            <a:custGeom>
              <a:avLst/>
              <a:gdLst>
                <a:gd name="T0" fmla="*/ 337 w 350"/>
                <a:gd name="T1" fmla="*/ 508 h 536"/>
                <a:gd name="T2" fmla="*/ 100 w 350"/>
                <a:gd name="T3" fmla="*/ 405 h 536"/>
                <a:gd name="T4" fmla="*/ 39 w 350"/>
                <a:gd name="T5" fmla="*/ 176 h 536"/>
                <a:gd name="T6" fmla="*/ 108 w 350"/>
                <a:gd name="T7" fmla="*/ 73 h 536"/>
                <a:gd name="T8" fmla="*/ 148 w 350"/>
                <a:gd name="T9" fmla="*/ 78 h 536"/>
                <a:gd name="T10" fmla="*/ 176 w 350"/>
                <a:gd name="T11" fmla="*/ 35 h 536"/>
                <a:gd name="T12" fmla="*/ 146 w 350"/>
                <a:gd name="T13" fmla="*/ 1 h 536"/>
                <a:gd name="T14" fmla="*/ 135 w 350"/>
                <a:gd name="T15" fmla="*/ 29 h 536"/>
                <a:gd name="T16" fmla="*/ 153 w 350"/>
                <a:gd name="T17" fmla="*/ 42 h 536"/>
                <a:gd name="T18" fmla="*/ 146 w 350"/>
                <a:gd name="T19" fmla="*/ 54 h 536"/>
                <a:gd name="T20" fmla="*/ 124 w 350"/>
                <a:gd name="T21" fmla="*/ 47 h 536"/>
                <a:gd name="T22" fmla="*/ 118 w 350"/>
                <a:gd name="T23" fmla="*/ 25 h 536"/>
                <a:gd name="T24" fmla="*/ 118 w 350"/>
                <a:gd name="T25" fmla="*/ 8 h 536"/>
                <a:gd name="T26" fmla="*/ 102 w 350"/>
                <a:gd name="T27" fmla="*/ 16 h 536"/>
                <a:gd name="T28" fmla="*/ 98 w 350"/>
                <a:gd name="T29" fmla="*/ 55 h 536"/>
                <a:gd name="T30" fmla="*/ 11 w 350"/>
                <a:gd name="T31" fmla="*/ 279 h 536"/>
                <a:gd name="T32" fmla="*/ 168 w 350"/>
                <a:gd name="T33" fmla="*/ 495 h 536"/>
                <a:gd name="T34" fmla="*/ 326 w 350"/>
                <a:gd name="T35" fmla="*/ 536 h 536"/>
                <a:gd name="T36" fmla="*/ 337 w 350"/>
                <a:gd name="T37" fmla="*/ 508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0" h="536">
                  <a:moveTo>
                    <a:pt x="337" y="508"/>
                  </a:moveTo>
                  <a:cubicBezTo>
                    <a:pt x="249" y="504"/>
                    <a:pt x="160" y="472"/>
                    <a:pt x="100" y="405"/>
                  </a:cubicBezTo>
                  <a:cubicBezTo>
                    <a:pt x="45" y="344"/>
                    <a:pt x="15" y="258"/>
                    <a:pt x="39" y="176"/>
                  </a:cubicBezTo>
                  <a:cubicBezTo>
                    <a:pt x="50" y="135"/>
                    <a:pt x="74" y="99"/>
                    <a:pt x="108" y="73"/>
                  </a:cubicBezTo>
                  <a:cubicBezTo>
                    <a:pt x="119" y="83"/>
                    <a:pt x="135" y="84"/>
                    <a:pt x="148" y="78"/>
                  </a:cubicBezTo>
                  <a:cubicBezTo>
                    <a:pt x="165" y="71"/>
                    <a:pt x="177" y="53"/>
                    <a:pt x="176" y="35"/>
                  </a:cubicBezTo>
                  <a:cubicBezTo>
                    <a:pt x="175" y="18"/>
                    <a:pt x="163" y="3"/>
                    <a:pt x="146" y="1"/>
                  </a:cubicBezTo>
                  <a:cubicBezTo>
                    <a:pt x="134" y="0"/>
                    <a:pt x="122" y="28"/>
                    <a:pt x="135" y="29"/>
                  </a:cubicBezTo>
                  <a:cubicBezTo>
                    <a:pt x="143" y="29"/>
                    <a:pt x="150" y="34"/>
                    <a:pt x="153" y="42"/>
                  </a:cubicBezTo>
                  <a:cubicBezTo>
                    <a:pt x="156" y="49"/>
                    <a:pt x="153" y="52"/>
                    <a:pt x="146" y="54"/>
                  </a:cubicBezTo>
                  <a:cubicBezTo>
                    <a:pt x="138" y="55"/>
                    <a:pt x="129" y="53"/>
                    <a:pt x="124" y="47"/>
                  </a:cubicBezTo>
                  <a:cubicBezTo>
                    <a:pt x="120" y="42"/>
                    <a:pt x="115" y="32"/>
                    <a:pt x="118" y="25"/>
                  </a:cubicBezTo>
                  <a:cubicBezTo>
                    <a:pt x="120" y="21"/>
                    <a:pt x="124" y="11"/>
                    <a:pt x="118" y="8"/>
                  </a:cubicBezTo>
                  <a:cubicBezTo>
                    <a:pt x="112" y="4"/>
                    <a:pt x="105" y="12"/>
                    <a:pt x="102" y="16"/>
                  </a:cubicBezTo>
                  <a:cubicBezTo>
                    <a:pt x="97" y="29"/>
                    <a:pt x="94" y="43"/>
                    <a:pt x="98" y="55"/>
                  </a:cubicBezTo>
                  <a:cubicBezTo>
                    <a:pt x="32" y="108"/>
                    <a:pt x="0" y="196"/>
                    <a:pt x="11" y="279"/>
                  </a:cubicBezTo>
                  <a:cubicBezTo>
                    <a:pt x="23" y="372"/>
                    <a:pt x="86" y="452"/>
                    <a:pt x="168" y="495"/>
                  </a:cubicBezTo>
                  <a:cubicBezTo>
                    <a:pt x="217" y="520"/>
                    <a:pt x="272" y="533"/>
                    <a:pt x="326" y="536"/>
                  </a:cubicBezTo>
                  <a:cubicBezTo>
                    <a:pt x="338" y="536"/>
                    <a:pt x="350" y="509"/>
                    <a:pt x="337" y="5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875" y="1402"/>
              <a:ext cx="330" cy="734"/>
            </a:xfrm>
            <a:custGeom>
              <a:avLst/>
              <a:gdLst>
                <a:gd name="T0" fmla="*/ 262 w 277"/>
                <a:gd name="T1" fmla="*/ 216 h 619"/>
                <a:gd name="T2" fmla="*/ 217 w 277"/>
                <a:gd name="T3" fmla="*/ 85 h 619"/>
                <a:gd name="T4" fmla="*/ 238 w 277"/>
                <a:gd name="T5" fmla="*/ 28 h 619"/>
                <a:gd name="T6" fmla="*/ 197 w 277"/>
                <a:gd name="T7" fmla="*/ 4 h 619"/>
                <a:gd name="T8" fmla="*/ 158 w 277"/>
                <a:gd name="T9" fmla="*/ 48 h 619"/>
                <a:gd name="T10" fmla="*/ 179 w 277"/>
                <a:gd name="T11" fmla="*/ 43 h 619"/>
                <a:gd name="T12" fmla="*/ 197 w 277"/>
                <a:gd name="T13" fmla="*/ 31 h 619"/>
                <a:gd name="T14" fmla="*/ 217 w 277"/>
                <a:gd name="T15" fmla="*/ 46 h 619"/>
                <a:gd name="T16" fmla="*/ 190 w 277"/>
                <a:gd name="T17" fmla="*/ 60 h 619"/>
                <a:gd name="T18" fmla="*/ 175 w 277"/>
                <a:gd name="T19" fmla="*/ 86 h 619"/>
                <a:gd name="T20" fmla="*/ 195 w 277"/>
                <a:gd name="T21" fmla="*/ 92 h 619"/>
                <a:gd name="T22" fmla="*/ 195 w 277"/>
                <a:gd name="T23" fmla="*/ 105 h 619"/>
                <a:gd name="T24" fmla="*/ 234 w 277"/>
                <a:gd name="T25" fmla="*/ 332 h 619"/>
                <a:gd name="T26" fmla="*/ 122 w 277"/>
                <a:gd name="T27" fmla="*/ 524 h 619"/>
                <a:gd name="T28" fmla="*/ 14 w 277"/>
                <a:gd name="T29" fmla="*/ 589 h 619"/>
                <a:gd name="T30" fmla="*/ 1 w 277"/>
                <a:gd name="T31" fmla="*/ 606 h 619"/>
                <a:gd name="T32" fmla="*/ 9 w 277"/>
                <a:gd name="T33" fmla="*/ 616 h 619"/>
                <a:gd name="T34" fmla="*/ 262 w 277"/>
                <a:gd name="T35" fmla="*/ 216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7" h="619">
                  <a:moveTo>
                    <a:pt x="262" y="216"/>
                  </a:moveTo>
                  <a:cubicBezTo>
                    <a:pt x="258" y="170"/>
                    <a:pt x="246" y="122"/>
                    <a:pt x="217" y="85"/>
                  </a:cubicBezTo>
                  <a:cubicBezTo>
                    <a:pt x="235" y="74"/>
                    <a:pt x="246" y="50"/>
                    <a:pt x="238" y="28"/>
                  </a:cubicBezTo>
                  <a:cubicBezTo>
                    <a:pt x="232" y="11"/>
                    <a:pt x="216" y="0"/>
                    <a:pt x="197" y="4"/>
                  </a:cubicBezTo>
                  <a:cubicBezTo>
                    <a:pt x="177" y="8"/>
                    <a:pt x="161" y="28"/>
                    <a:pt x="158" y="48"/>
                  </a:cubicBezTo>
                  <a:cubicBezTo>
                    <a:pt x="156" y="68"/>
                    <a:pt x="178" y="56"/>
                    <a:pt x="179" y="43"/>
                  </a:cubicBezTo>
                  <a:cubicBezTo>
                    <a:pt x="181" y="34"/>
                    <a:pt x="189" y="30"/>
                    <a:pt x="197" y="31"/>
                  </a:cubicBezTo>
                  <a:cubicBezTo>
                    <a:pt x="206" y="31"/>
                    <a:pt x="214" y="38"/>
                    <a:pt x="217" y="46"/>
                  </a:cubicBezTo>
                  <a:cubicBezTo>
                    <a:pt x="225" y="65"/>
                    <a:pt x="202" y="67"/>
                    <a:pt x="190" y="60"/>
                  </a:cubicBezTo>
                  <a:cubicBezTo>
                    <a:pt x="179" y="54"/>
                    <a:pt x="164" y="80"/>
                    <a:pt x="175" y="86"/>
                  </a:cubicBezTo>
                  <a:cubicBezTo>
                    <a:pt x="182" y="90"/>
                    <a:pt x="189" y="92"/>
                    <a:pt x="195" y="92"/>
                  </a:cubicBezTo>
                  <a:cubicBezTo>
                    <a:pt x="193" y="97"/>
                    <a:pt x="193" y="102"/>
                    <a:pt x="195" y="105"/>
                  </a:cubicBezTo>
                  <a:cubicBezTo>
                    <a:pt x="246" y="166"/>
                    <a:pt x="249" y="258"/>
                    <a:pt x="234" y="332"/>
                  </a:cubicBezTo>
                  <a:cubicBezTo>
                    <a:pt x="218" y="407"/>
                    <a:pt x="179" y="475"/>
                    <a:pt x="122" y="524"/>
                  </a:cubicBezTo>
                  <a:cubicBezTo>
                    <a:pt x="90" y="552"/>
                    <a:pt x="53" y="574"/>
                    <a:pt x="14" y="589"/>
                  </a:cubicBezTo>
                  <a:cubicBezTo>
                    <a:pt x="7" y="592"/>
                    <a:pt x="2" y="598"/>
                    <a:pt x="1" y="606"/>
                  </a:cubicBezTo>
                  <a:cubicBezTo>
                    <a:pt x="0" y="610"/>
                    <a:pt x="2" y="619"/>
                    <a:pt x="9" y="616"/>
                  </a:cubicBezTo>
                  <a:cubicBezTo>
                    <a:pt x="170" y="554"/>
                    <a:pt x="277" y="389"/>
                    <a:pt x="262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591" y="2567"/>
              <a:ext cx="426" cy="616"/>
            </a:xfrm>
            <a:custGeom>
              <a:avLst/>
              <a:gdLst>
                <a:gd name="T0" fmla="*/ 336 w 358"/>
                <a:gd name="T1" fmla="*/ 434 h 520"/>
                <a:gd name="T2" fmla="*/ 239 w 358"/>
                <a:gd name="T3" fmla="*/ 463 h 520"/>
                <a:gd name="T4" fmla="*/ 242 w 358"/>
                <a:gd name="T5" fmla="*/ 440 h 520"/>
                <a:gd name="T6" fmla="*/ 244 w 358"/>
                <a:gd name="T7" fmla="*/ 405 h 520"/>
                <a:gd name="T8" fmla="*/ 249 w 358"/>
                <a:gd name="T9" fmla="*/ 339 h 520"/>
                <a:gd name="T10" fmla="*/ 255 w 358"/>
                <a:gd name="T11" fmla="*/ 206 h 520"/>
                <a:gd name="T12" fmla="*/ 251 w 358"/>
                <a:gd name="T13" fmla="*/ 88 h 520"/>
                <a:gd name="T14" fmla="*/ 202 w 358"/>
                <a:gd name="T15" fmla="*/ 11 h 520"/>
                <a:gd name="T16" fmla="*/ 167 w 358"/>
                <a:gd name="T17" fmla="*/ 42 h 520"/>
                <a:gd name="T18" fmla="*/ 142 w 358"/>
                <a:gd name="T19" fmla="*/ 87 h 520"/>
                <a:gd name="T20" fmla="*/ 112 w 358"/>
                <a:gd name="T21" fmla="*/ 199 h 520"/>
                <a:gd name="T22" fmla="*/ 105 w 358"/>
                <a:gd name="T23" fmla="*/ 445 h 520"/>
                <a:gd name="T24" fmla="*/ 54 w 358"/>
                <a:gd name="T25" fmla="*/ 432 h 520"/>
                <a:gd name="T26" fmla="*/ 4 w 358"/>
                <a:gd name="T27" fmla="*/ 474 h 520"/>
                <a:gd name="T28" fmla="*/ 55 w 358"/>
                <a:gd name="T29" fmla="*/ 514 h 520"/>
                <a:gd name="T30" fmla="*/ 129 w 358"/>
                <a:gd name="T31" fmla="*/ 481 h 520"/>
                <a:gd name="T32" fmla="*/ 128 w 358"/>
                <a:gd name="T33" fmla="*/ 459 h 520"/>
                <a:gd name="T34" fmla="*/ 133 w 358"/>
                <a:gd name="T35" fmla="*/ 201 h 520"/>
                <a:gd name="T36" fmla="*/ 165 w 358"/>
                <a:gd name="T37" fmla="*/ 79 h 520"/>
                <a:gd name="T38" fmla="*/ 178 w 358"/>
                <a:gd name="T39" fmla="*/ 58 h 520"/>
                <a:gd name="T40" fmla="*/ 199 w 358"/>
                <a:gd name="T41" fmla="*/ 38 h 520"/>
                <a:gd name="T42" fmla="*/ 227 w 358"/>
                <a:gd name="T43" fmla="*/ 90 h 520"/>
                <a:gd name="T44" fmla="*/ 233 w 358"/>
                <a:gd name="T45" fmla="*/ 218 h 520"/>
                <a:gd name="T46" fmla="*/ 226 w 358"/>
                <a:gd name="T47" fmla="*/ 359 h 520"/>
                <a:gd name="T48" fmla="*/ 221 w 358"/>
                <a:gd name="T49" fmla="*/ 430 h 520"/>
                <a:gd name="T50" fmla="*/ 219 w 358"/>
                <a:gd name="T51" fmla="*/ 465 h 520"/>
                <a:gd name="T52" fmla="*/ 220 w 358"/>
                <a:gd name="T53" fmla="*/ 493 h 520"/>
                <a:gd name="T54" fmla="*/ 261 w 358"/>
                <a:gd name="T55" fmla="*/ 516 h 520"/>
                <a:gd name="T56" fmla="*/ 319 w 358"/>
                <a:gd name="T57" fmla="*/ 514 h 520"/>
                <a:gd name="T58" fmla="*/ 354 w 358"/>
                <a:gd name="T59" fmla="*/ 474 h 520"/>
                <a:gd name="T60" fmla="*/ 336 w 358"/>
                <a:gd name="T61" fmla="*/ 434 h 520"/>
                <a:gd name="T62" fmla="*/ 26 w 358"/>
                <a:gd name="T63" fmla="*/ 470 h 520"/>
                <a:gd name="T64" fmla="*/ 62 w 358"/>
                <a:gd name="T65" fmla="*/ 460 h 520"/>
                <a:gd name="T66" fmla="*/ 99 w 358"/>
                <a:gd name="T67" fmla="*/ 478 h 520"/>
                <a:gd name="T68" fmla="*/ 74 w 358"/>
                <a:gd name="T69" fmla="*/ 486 h 520"/>
                <a:gd name="T70" fmla="*/ 26 w 358"/>
                <a:gd name="T71" fmla="*/ 470 h 520"/>
                <a:gd name="T72" fmla="*/ 291 w 358"/>
                <a:gd name="T73" fmla="*/ 491 h 520"/>
                <a:gd name="T74" fmla="*/ 249 w 358"/>
                <a:gd name="T75" fmla="*/ 481 h 520"/>
                <a:gd name="T76" fmla="*/ 288 w 358"/>
                <a:gd name="T77" fmla="*/ 461 h 520"/>
                <a:gd name="T78" fmla="*/ 334 w 358"/>
                <a:gd name="T79" fmla="*/ 472 h 520"/>
                <a:gd name="T80" fmla="*/ 291 w 358"/>
                <a:gd name="T81" fmla="*/ 491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58" h="520">
                  <a:moveTo>
                    <a:pt x="336" y="434"/>
                  </a:moveTo>
                  <a:cubicBezTo>
                    <a:pt x="304" y="421"/>
                    <a:pt x="265" y="441"/>
                    <a:pt x="239" y="463"/>
                  </a:cubicBezTo>
                  <a:cubicBezTo>
                    <a:pt x="239" y="455"/>
                    <a:pt x="241" y="447"/>
                    <a:pt x="242" y="440"/>
                  </a:cubicBezTo>
                  <a:cubicBezTo>
                    <a:pt x="243" y="428"/>
                    <a:pt x="243" y="417"/>
                    <a:pt x="244" y="405"/>
                  </a:cubicBezTo>
                  <a:cubicBezTo>
                    <a:pt x="246" y="383"/>
                    <a:pt x="247" y="361"/>
                    <a:pt x="249" y="339"/>
                  </a:cubicBezTo>
                  <a:cubicBezTo>
                    <a:pt x="251" y="294"/>
                    <a:pt x="254" y="250"/>
                    <a:pt x="255" y="206"/>
                  </a:cubicBezTo>
                  <a:cubicBezTo>
                    <a:pt x="257" y="166"/>
                    <a:pt x="257" y="127"/>
                    <a:pt x="251" y="88"/>
                  </a:cubicBezTo>
                  <a:cubicBezTo>
                    <a:pt x="247" y="67"/>
                    <a:pt x="237" y="0"/>
                    <a:pt x="202" y="11"/>
                  </a:cubicBezTo>
                  <a:cubicBezTo>
                    <a:pt x="188" y="16"/>
                    <a:pt x="176" y="30"/>
                    <a:pt x="167" y="42"/>
                  </a:cubicBezTo>
                  <a:cubicBezTo>
                    <a:pt x="156" y="56"/>
                    <a:pt x="148" y="71"/>
                    <a:pt x="142" y="87"/>
                  </a:cubicBezTo>
                  <a:cubicBezTo>
                    <a:pt x="127" y="122"/>
                    <a:pt x="119" y="161"/>
                    <a:pt x="112" y="199"/>
                  </a:cubicBezTo>
                  <a:cubicBezTo>
                    <a:pt x="100" y="281"/>
                    <a:pt x="100" y="363"/>
                    <a:pt x="105" y="445"/>
                  </a:cubicBezTo>
                  <a:cubicBezTo>
                    <a:pt x="90" y="436"/>
                    <a:pt x="72" y="430"/>
                    <a:pt x="54" y="432"/>
                  </a:cubicBezTo>
                  <a:cubicBezTo>
                    <a:pt x="31" y="434"/>
                    <a:pt x="7" y="449"/>
                    <a:pt x="4" y="474"/>
                  </a:cubicBezTo>
                  <a:cubicBezTo>
                    <a:pt x="0" y="505"/>
                    <a:pt x="31" y="516"/>
                    <a:pt x="55" y="514"/>
                  </a:cubicBezTo>
                  <a:cubicBezTo>
                    <a:pt x="83" y="512"/>
                    <a:pt x="110" y="502"/>
                    <a:pt x="129" y="481"/>
                  </a:cubicBezTo>
                  <a:cubicBezTo>
                    <a:pt x="136" y="472"/>
                    <a:pt x="134" y="461"/>
                    <a:pt x="128" y="459"/>
                  </a:cubicBezTo>
                  <a:cubicBezTo>
                    <a:pt x="123" y="374"/>
                    <a:pt x="120" y="287"/>
                    <a:pt x="133" y="201"/>
                  </a:cubicBezTo>
                  <a:cubicBezTo>
                    <a:pt x="139" y="160"/>
                    <a:pt x="147" y="116"/>
                    <a:pt x="165" y="79"/>
                  </a:cubicBezTo>
                  <a:cubicBezTo>
                    <a:pt x="169" y="71"/>
                    <a:pt x="173" y="64"/>
                    <a:pt x="178" y="58"/>
                  </a:cubicBezTo>
                  <a:cubicBezTo>
                    <a:pt x="182" y="52"/>
                    <a:pt x="191" y="40"/>
                    <a:pt x="199" y="38"/>
                  </a:cubicBezTo>
                  <a:cubicBezTo>
                    <a:pt x="216" y="34"/>
                    <a:pt x="224" y="79"/>
                    <a:pt x="227" y="90"/>
                  </a:cubicBezTo>
                  <a:cubicBezTo>
                    <a:pt x="236" y="132"/>
                    <a:pt x="235" y="175"/>
                    <a:pt x="233" y="218"/>
                  </a:cubicBezTo>
                  <a:cubicBezTo>
                    <a:pt x="232" y="265"/>
                    <a:pt x="229" y="312"/>
                    <a:pt x="226" y="359"/>
                  </a:cubicBezTo>
                  <a:cubicBezTo>
                    <a:pt x="225" y="383"/>
                    <a:pt x="223" y="407"/>
                    <a:pt x="221" y="430"/>
                  </a:cubicBezTo>
                  <a:cubicBezTo>
                    <a:pt x="221" y="442"/>
                    <a:pt x="220" y="453"/>
                    <a:pt x="219" y="465"/>
                  </a:cubicBezTo>
                  <a:cubicBezTo>
                    <a:pt x="218" y="474"/>
                    <a:pt x="217" y="484"/>
                    <a:pt x="220" y="493"/>
                  </a:cubicBezTo>
                  <a:cubicBezTo>
                    <a:pt x="226" y="508"/>
                    <a:pt x="247" y="513"/>
                    <a:pt x="261" y="516"/>
                  </a:cubicBezTo>
                  <a:cubicBezTo>
                    <a:pt x="280" y="520"/>
                    <a:pt x="301" y="520"/>
                    <a:pt x="319" y="514"/>
                  </a:cubicBezTo>
                  <a:cubicBezTo>
                    <a:pt x="336" y="507"/>
                    <a:pt x="350" y="492"/>
                    <a:pt x="354" y="474"/>
                  </a:cubicBezTo>
                  <a:cubicBezTo>
                    <a:pt x="358" y="457"/>
                    <a:pt x="353" y="441"/>
                    <a:pt x="336" y="434"/>
                  </a:cubicBezTo>
                  <a:close/>
                  <a:moveTo>
                    <a:pt x="26" y="470"/>
                  </a:moveTo>
                  <a:cubicBezTo>
                    <a:pt x="25" y="458"/>
                    <a:pt x="54" y="459"/>
                    <a:pt x="62" y="460"/>
                  </a:cubicBezTo>
                  <a:cubicBezTo>
                    <a:pt x="76" y="462"/>
                    <a:pt x="88" y="469"/>
                    <a:pt x="99" y="478"/>
                  </a:cubicBezTo>
                  <a:cubicBezTo>
                    <a:pt x="91" y="482"/>
                    <a:pt x="82" y="484"/>
                    <a:pt x="74" y="486"/>
                  </a:cubicBezTo>
                  <a:cubicBezTo>
                    <a:pt x="62" y="488"/>
                    <a:pt x="27" y="490"/>
                    <a:pt x="26" y="470"/>
                  </a:cubicBezTo>
                  <a:close/>
                  <a:moveTo>
                    <a:pt x="291" y="491"/>
                  </a:moveTo>
                  <a:cubicBezTo>
                    <a:pt x="281" y="490"/>
                    <a:pt x="260" y="489"/>
                    <a:pt x="249" y="481"/>
                  </a:cubicBezTo>
                  <a:cubicBezTo>
                    <a:pt x="260" y="472"/>
                    <a:pt x="273" y="465"/>
                    <a:pt x="288" y="461"/>
                  </a:cubicBezTo>
                  <a:cubicBezTo>
                    <a:pt x="301" y="458"/>
                    <a:pt x="329" y="454"/>
                    <a:pt x="334" y="472"/>
                  </a:cubicBezTo>
                  <a:cubicBezTo>
                    <a:pt x="338" y="491"/>
                    <a:pt x="302" y="491"/>
                    <a:pt x="291" y="4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721" y="1859"/>
              <a:ext cx="215" cy="109"/>
            </a:xfrm>
            <a:custGeom>
              <a:avLst/>
              <a:gdLst>
                <a:gd name="T0" fmla="*/ 170 w 181"/>
                <a:gd name="T1" fmla="*/ 3 h 92"/>
                <a:gd name="T2" fmla="*/ 159 w 181"/>
                <a:gd name="T3" fmla="*/ 21 h 92"/>
                <a:gd name="T4" fmla="*/ 94 w 181"/>
                <a:gd name="T5" fmla="*/ 58 h 92"/>
                <a:gd name="T6" fmla="*/ 25 w 181"/>
                <a:gd name="T7" fmla="*/ 26 h 92"/>
                <a:gd name="T8" fmla="*/ 6 w 181"/>
                <a:gd name="T9" fmla="*/ 49 h 92"/>
                <a:gd name="T10" fmla="*/ 110 w 181"/>
                <a:gd name="T11" fmla="*/ 81 h 92"/>
                <a:gd name="T12" fmla="*/ 181 w 181"/>
                <a:gd name="T13" fmla="*/ 9 h 92"/>
                <a:gd name="T14" fmla="*/ 170 w 181"/>
                <a:gd name="T15" fmla="*/ 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1" h="92">
                  <a:moveTo>
                    <a:pt x="170" y="3"/>
                  </a:moveTo>
                  <a:cubicBezTo>
                    <a:pt x="163" y="6"/>
                    <a:pt x="159" y="14"/>
                    <a:pt x="159" y="21"/>
                  </a:cubicBezTo>
                  <a:cubicBezTo>
                    <a:pt x="158" y="46"/>
                    <a:pt x="113" y="56"/>
                    <a:pt x="94" y="58"/>
                  </a:cubicBezTo>
                  <a:cubicBezTo>
                    <a:pt x="67" y="59"/>
                    <a:pt x="41" y="49"/>
                    <a:pt x="25" y="26"/>
                  </a:cubicBezTo>
                  <a:cubicBezTo>
                    <a:pt x="17" y="15"/>
                    <a:pt x="0" y="39"/>
                    <a:pt x="6" y="49"/>
                  </a:cubicBezTo>
                  <a:cubicBezTo>
                    <a:pt x="30" y="82"/>
                    <a:pt x="72" y="92"/>
                    <a:pt x="110" y="81"/>
                  </a:cubicBezTo>
                  <a:cubicBezTo>
                    <a:pt x="144" y="72"/>
                    <a:pt x="180" y="48"/>
                    <a:pt x="181" y="9"/>
                  </a:cubicBezTo>
                  <a:cubicBezTo>
                    <a:pt x="181" y="2"/>
                    <a:pt x="175" y="0"/>
                    <a:pt x="17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3763" y="1760"/>
              <a:ext cx="60" cy="93"/>
            </a:xfrm>
            <a:custGeom>
              <a:avLst/>
              <a:gdLst>
                <a:gd name="T0" fmla="*/ 40 w 50"/>
                <a:gd name="T1" fmla="*/ 45 h 78"/>
                <a:gd name="T2" fmla="*/ 32 w 50"/>
                <a:gd name="T3" fmla="*/ 34 h 78"/>
                <a:gd name="T4" fmla="*/ 32 w 50"/>
                <a:gd name="T5" fmla="*/ 29 h 78"/>
                <a:gd name="T6" fmla="*/ 43 w 50"/>
                <a:gd name="T7" fmla="*/ 11 h 78"/>
                <a:gd name="T8" fmla="*/ 32 w 50"/>
                <a:gd name="T9" fmla="*/ 4 h 78"/>
                <a:gd name="T10" fmla="*/ 25 w 50"/>
                <a:gd name="T11" fmla="*/ 71 h 78"/>
                <a:gd name="T12" fmla="*/ 40 w 50"/>
                <a:gd name="T13" fmla="*/ 4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78">
                  <a:moveTo>
                    <a:pt x="40" y="45"/>
                  </a:moveTo>
                  <a:cubicBezTo>
                    <a:pt x="36" y="43"/>
                    <a:pt x="33" y="39"/>
                    <a:pt x="32" y="34"/>
                  </a:cubicBezTo>
                  <a:cubicBezTo>
                    <a:pt x="32" y="32"/>
                    <a:pt x="32" y="29"/>
                    <a:pt x="32" y="29"/>
                  </a:cubicBezTo>
                  <a:cubicBezTo>
                    <a:pt x="38" y="25"/>
                    <a:pt x="43" y="18"/>
                    <a:pt x="43" y="11"/>
                  </a:cubicBezTo>
                  <a:cubicBezTo>
                    <a:pt x="43" y="5"/>
                    <a:pt x="37" y="0"/>
                    <a:pt x="32" y="4"/>
                  </a:cubicBezTo>
                  <a:cubicBezTo>
                    <a:pt x="11" y="18"/>
                    <a:pt x="0" y="55"/>
                    <a:pt x="25" y="71"/>
                  </a:cubicBezTo>
                  <a:cubicBezTo>
                    <a:pt x="35" y="78"/>
                    <a:pt x="50" y="52"/>
                    <a:pt x="4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3848" y="1759"/>
              <a:ext cx="53" cy="89"/>
            </a:xfrm>
            <a:custGeom>
              <a:avLst/>
              <a:gdLst>
                <a:gd name="T0" fmla="*/ 34 w 45"/>
                <a:gd name="T1" fmla="*/ 28 h 75"/>
                <a:gd name="T2" fmla="*/ 45 w 45"/>
                <a:gd name="T3" fmla="*/ 9 h 75"/>
                <a:gd name="T4" fmla="*/ 34 w 45"/>
                <a:gd name="T5" fmla="*/ 3 h 75"/>
                <a:gd name="T6" fmla="*/ 15 w 45"/>
                <a:gd name="T7" fmla="*/ 64 h 75"/>
                <a:gd name="T8" fmla="*/ 33 w 45"/>
                <a:gd name="T9" fmla="*/ 41 h 75"/>
                <a:gd name="T10" fmla="*/ 30 w 45"/>
                <a:gd name="T11" fmla="*/ 31 h 75"/>
                <a:gd name="T12" fmla="*/ 31 w 45"/>
                <a:gd name="T13" fmla="*/ 29 h 75"/>
                <a:gd name="T14" fmla="*/ 34 w 45"/>
                <a:gd name="T15" fmla="*/ 2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75">
                  <a:moveTo>
                    <a:pt x="34" y="28"/>
                  </a:moveTo>
                  <a:cubicBezTo>
                    <a:pt x="40" y="25"/>
                    <a:pt x="45" y="16"/>
                    <a:pt x="45" y="9"/>
                  </a:cubicBezTo>
                  <a:cubicBezTo>
                    <a:pt x="44" y="2"/>
                    <a:pt x="39" y="0"/>
                    <a:pt x="34" y="3"/>
                  </a:cubicBezTo>
                  <a:cubicBezTo>
                    <a:pt x="12" y="12"/>
                    <a:pt x="0" y="45"/>
                    <a:pt x="15" y="64"/>
                  </a:cubicBezTo>
                  <a:cubicBezTo>
                    <a:pt x="22" y="75"/>
                    <a:pt x="40" y="51"/>
                    <a:pt x="33" y="41"/>
                  </a:cubicBezTo>
                  <a:cubicBezTo>
                    <a:pt x="31" y="38"/>
                    <a:pt x="30" y="35"/>
                    <a:pt x="30" y="31"/>
                  </a:cubicBezTo>
                  <a:cubicBezTo>
                    <a:pt x="30" y="30"/>
                    <a:pt x="30" y="30"/>
                    <a:pt x="31" y="29"/>
                  </a:cubicBezTo>
                  <a:cubicBezTo>
                    <a:pt x="30" y="30"/>
                    <a:pt x="34" y="28"/>
                    <a:pt x="34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3" name="Freeform 21"/>
          <p:cNvSpPr>
            <a:spLocks/>
          </p:cNvSpPr>
          <p:nvPr/>
        </p:nvSpPr>
        <p:spPr bwMode="auto">
          <a:xfrm>
            <a:off x="2899189" y="2126172"/>
            <a:ext cx="5680927" cy="128286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4A67AA"/>
          </a:solidFill>
          <a:ln>
            <a:solidFill>
              <a:schemeClr val="accent4"/>
            </a:solidFill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" name="Freeform 21"/>
          <p:cNvSpPr>
            <a:spLocks/>
          </p:cNvSpPr>
          <p:nvPr/>
        </p:nvSpPr>
        <p:spPr bwMode="auto">
          <a:xfrm>
            <a:off x="2867339" y="3418992"/>
            <a:ext cx="5447839" cy="73623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4A67AA"/>
          </a:solidFill>
          <a:ln>
            <a:solidFill>
              <a:schemeClr val="accent4"/>
            </a:solidFill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圆角矩形 51"/>
          <p:cNvSpPr/>
          <p:nvPr/>
        </p:nvSpPr>
        <p:spPr>
          <a:xfrm>
            <a:off x="2270541" y="1641208"/>
            <a:ext cx="533400" cy="530755"/>
          </a:xfrm>
          <a:prstGeom prst="roundRect">
            <a:avLst/>
          </a:prstGeom>
          <a:noFill/>
          <a:ln w="28575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82" name="圆角矩形 81"/>
          <p:cNvSpPr/>
          <p:nvPr/>
        </p:nvSpPr>
        <p:spPr>
          <a:xfrm>
            <a:off x="2238690" y="2888237"/>
            <a:ext cx="533400" cy="530755"/>
          </a:xfrm>
          <a:prstGeom prst="roundRect">
            <a:avLst/>
          </a:prstGeom>
          <a:noFill/>
          <a:ln w="28575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pSp>
        <p:nvGrpSpPr>
          <p:cNvPr id="3" name="Group 227"/>
          <p:cNvGrpSpPr>
            <a:grpSpLocks noChangeAspect="1"/>
          </p:cNvGrpSpPr>
          <p:nvPr/>
        </p:nvGrpSpPr>
        <p:grpSpPr bwMode="auto">
          <a:xfrm>
            <a:off x="2350155" y="2986366"/>
            <a:ext cx="323924" cy="373044"/>
            <a:chOff x="1024" y="313"/>
            <a:chExt cx="780" cy="898"/>
          </a:xfrm>
          <a:solidFill>
            <a:schemeClr val="accent4"/>
          </a:solidFill>
        </p:grpSpPr>
        <p:sp>
          <p:nvSpPr>
            <p:cNvPr id="85" name="Freeform 228"/>
            <p:cNvSpPr>
              <a:spLocks noEditPoints="1"/>
            </p:cNvSpPr>
            <p:nvPr/>
          </p:nvSpPr>
          <p:spPr bwMode="auto">
            <a:xfrm>
              <a:off x="1024" y="715"/>
              <a:ext cx="458" cy="496"/>
            </a:xfrm>
            <a:custGeom>
              <a:avLst/>
              <a:gdLst>
                <a:gd name="T0" fmla="*/ 189 w 192"/>
                <a:gd name="T1" fmla="*/ 25 h 208"/>
                <a:gd name="T2" fmla="*/ 188 w 192"/>
                <a:gd name="T3" fmla="*/ 24 h 208"/>
                <a:gd name="T4" fmla="*/ 184 w 192"/>
                <a:gd name="T5" fmla="*/ 22 h 208"/>
                <a:gd name="T6" fmla="*/ 179 w 192"/>
                <a:gd name="T7" fmla="*/ 18 h 208"/>
                <a:gd name="T8" fmla="*/ 159 w 192"/>
                <a:gd name="T9" fmla="*/ 9 h 208"/>
                <a:gd name="T10" fmla="*/ 58 w 192"/>
                <a:gd name="T11" fmla="*/ 32 h 208"/>
                <a:gd name="T12" fmla="*/ 22 w 192"/>
                <a:gd name="T13" fmla="*/ 162 h 208"/>
                <a:gd name="T14" fmla="*/ 127 w 192"/>
                <a:gd name="T15" fmla="*/ 168 h 208"/>
                <a:gd name="T16" fmla="*/ 188 w 192"/>
                <a:gd name="T17" fmla="*/ 35 h 208"/>
                <a:gd name="T18" fmla="*/ 189 w 192"/>
                <a:gd name="T19" fmla="*/ 25 h 208"/>
                <a:gd name="T20" fmla="*/ 32 w 192"/>
                <a:gd name="T21" fmla="*/ 136 h 208"/>
                <a:gd name="T22" fmla="*/ 80 w 192"/>
                <a:gd name="T23" fmla="*/ 42 h 208"/>
                <a:gd name="T24" fmla="*/ 141 w 192"/>
                <a:gd name="T25" fmla="*/ 18 h 208"/>
                <a:gd name="T26" fmla="*/ 179 w 192"/>
                <a:gd name="T27" fmla="*/ 32 h 208"/>
                <a:gd name="T28" fmla="*/ 117 w 192"/>
                <a:gd name="T29" fmla="*/ 153 h 208"/>
                <a:gd name="T30" fmla="*/ 32 w 192"/>
                <a:gd name="T31" fmla="*/ 136 h 208"/>
                <a:gd name="T32" fmla="*/ 66 w 192"/>
                <a:gd name="T33" fmla="*/ 40 h 208"/>
                <a:gd name="T34" fmla="*/ 43 w 192"/>
                <a:gd name="T35" fmla="*/ 64 h 208"/>
                <a:gd name="T36" fmla="*/ 66 w 192"/>
                <a:gd name="T37" fmla="*/ 40 h 208"/>
                <a:gd name="T38" fmla="*/ 37 w 192"/>
                <a:gd name="T39" fmla="*/ 164 h 208"/>
                <a:gd name="T40" fmla="*/ 98 w 192"/>
                <a:gd name="T41" fmla="*/ 173 h 208"/>
                <a:gd name="T42" fmla="*/ 37 w 192"/>
                <a:gd name="T43" fmla="*/ 16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2" h="208">
                  <a:moveTo>
                    <a:pt x="189" y="25"/>
                  </a:moveTo>
                  <a:cubicBezTo>
                    <a:pt x="188" y="25"/>
                    <a:pt x="188" y="25"/>
                    <a:pt x="188" y="24"/>
                  </a:cubicBezTo>
                  <a:cubicBezTo>
                    <a:pt x="187" y="23"/>
                    <a:pt x="186" y="22"/>
                    <a:pt x="184" y="22"/>
                  </a:cubicBezTo>
                  <a:cubicBezTo>
                    <a:pt x="183" y="20"/>
                    <a:pt x="181" y="19"/>
                    <a:pt x="179" y="18"/>
                  </a:cubicBezTo>
                  <a:cubicBezTo>
                    <a:pt x="173" y="13"/>
                    <a:pt x="166" y="10"/>
                    <a:pt x="159" y="9"/>
                  </a:cubicBezTo>
                  <a:cubicBezTo>
                    <a:pt x="126" y="0"/>
                    <a:pt x="86" y="12"/>
                    <a:pt x="58" y="32"/>
                  </a:cubicBezTo>
                  <a:cubicBezTo>
                    <a:pt x="21" y="58"/>
                    <a:pt x="0" y="115"/>
                    <a:pt x="22" y="162"/>
                  </a:cubicBezTo>
                  <a:cubicBezTo>
                    <a:pt x="44" y="208"/>
                    <a:pt x="97" y="194"/>
                    <a:pt x="127" y="168"/>
                  </a:cubicBezTo>
                  <a:cubicBezTo>
                    <a:pt x="161" y="137"/>
                    <a:pt x="183" y="84"/>
                    <a:pt x="188" y="35"/>
                  </a:cubicBezTo>
                  <a:cubicBezTo>
                    <a:pt x="191" y="33"/>
                    <a:pt x="192" y="28"/>
                    <a:pt x="189" y="25"/>
                  </a:cubicBezTo>
                  <a:close/>
                  <a:moveTo>
                    <a:pt x="32" y="136"/>
                  </a:moveTo>
                  <a:cubicBezTo>
                    <a:pt x="22" y="95"/>
                    <a:pt x="53" y="62"/>
                    <a:pt x="80" y="42"/>
                  </a:cubicBezTo>
                  <a:cubicBezTo>
                    <a:pt x="98" y="30"/>
                    <a:pt x="120" y="20"/>
                    <a:pt x="141" y="18"/>
                  </a:cubicBezTo>
                  <a:cubicBezTo>
                    <a:pt x="155" y="19"/>
                    <a:pt x="168" y="23"/>
                    <a:pt x="179" y="32"/>
                  </a:cubicBezTo>
                  <a:cubicBezTo>
                    <a:pt x="173" y="78"/>
                    <a:pt x="153" y="130"/>
                    <a:pt x="117" y="153"/>
                  </a:cubicBezTo>
                  <a:cubicBezTo>
                    <a:pt x="92" y="169"/>
                    <a:pt x="42" y="177"/>
                    <a:pt x="32" y="136"/>
                  </a:cubicBezTo>
                  <a:close/>
                  <a:moveTo>
                    <a:pt x="66" y="40"/>
                  </a:moveTo>
                  <a:cubicBezTo>
                    <a:pt x="58" y="47"/>
                    <a:pt x="50" y="55"/>
                    <a:pt x="43" y="64"/>
                  </a:cubicBezTo>
                  <a:cubicBezTo>
                    <a:pt x="50" y="54"/>
                    <a:pt x="58" y="46"/>
                    <a:pt x="66" y="40"/>
                  </a:cubicBezTo>
                  <a:close/>
                  <a:moveTo>
                    <a:pt x="37" y="164"/>
                  </a:moveTo>
                  <a:cubicBezTo>
                    <a:pt x="52" y="179"/>
                    <a:pt x="77" y="179"/>
                    <a:pt x="98" y="173"/>
                  </a:cubicBezTo>
                  <a:cubicBezTo>
                    <a:pt x="77" y="183"/>
                    <a:pt x="53" y="184"/>
                    <a:pt x="37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229"/>
            <p:cNvSpPr>
              <a:spLocks noEditPoints="1"/>
            </p:cNvSpPr>
            <p:nvPr/>
          </p:nvSpPr>
          <p:spPr bwMode="auto">
            <a:xfrm>
              <a:off x="1365" y="313"/>
              <a:ext cx="410" cy="507"/>
            </a:xfrm>
            <a:custGeom>
              <a:avLst/>
              <a:gdLst>
                <a:gd name="T0" fmla="*/ 116 w 172"/>
                <a:gd name="T1" fmla="*/ 0 h 213"/>
                <a:gd name="T2" fmla="*/ 101 w 172"/>
                <a:gd name="T3" fmla="*/ 2 h 213"/>
                <a:gd name="T4" fmla="*/ 28 w 172"/>
                <a:gd name="T5" fmla="*/ 41 h 213"/>
                <a:gd name="T6" fmla="*/ 2 w 172"/>
                <a:gd name="T7" fmla="*/ 107 h 213"/>
                <a:gd name="T8" fmla="*/ 39 w 172"/>
                <a:gd name="T9" fmla="*/ 209 h 213"/>
                <a:gd name="T10" fmla="*/ 47 w 172"/>
                <a:gd name="T11" fmla="*/ 204 h 213"/>
                <a:gd name="T12" fmla="*/ 49 w 172"/>
                <a:gd name="T13" fmla="*/ 204 h 213"/>
                <a:gd name="T14" fmla="*/ 164 w 172"/>
                <a:gd name="T15" fmla="*/ 66 h 213"/>
                <a:gd name="T16" fmla="*/ 116 w 172"/>
                <a:gd name="T17" fmla="*/ 0 h 213"/>
                <a:gd name="T18" fmla="*/ 34 w 172"/>
                <a:gd name="T19" fmla="*/ 52 h 213"/>
                <a:gd name="T20" fmla="*/ 65 w 172"/>
                <a:gd name="T21" fmla="*/ 25 h 213"/>
                <a:gd name="T22" fmla="*/ 31 w 172"/>
                <a:gd name="T23" fmla="*/ 74 h 213"/>
                <a:gd name="T24" fmla="*/ 15 w 172"/>
                <a:gd name="T25" fmla="*/ 129 h 213"/>
                <a:gd name="T26" fmla="*/ 13 w 172"/>
                <a:gd name="T27" fmla="*/ 119 h 213"/>
                <a:gd name="T28" fmla="*/ 34 w 172"/>
                <a:gd name="T29" fmla="*/ 52 h 213"/>
                <a:gd name="T30" fmla="*/ 43 w 172"/>
                <a:gd name="T31" fmla="*/ 193 h 213"/>
                <a:gd name="T32" fmla="*/ 43 w 172"/>
                <a:gd name="T33" fmla="*/ 193 h 213"/>
                <a:gd name="T34" fmla="*/ 42 w 172"/>
                <a:gd name="T35" fmla="*/ 191 h 213"/>
                <a:gd name="T36" fmla="*/ 38 w 172"/>
                <a:gd name="T37" fmla="*/ 83 h 213"/>
                <a:gd name="T38" fmla="*/ 99 w 172"/>
                <a:gd name="T39" fmla="*/ 16 h 213"/>
                <a:gd name="T40" fmla="*/ 138 w 172"/>
                <a:gd name="T41" fmla="*/ 35 h 213"/>
                <a:gd name="T42" fmla="*/ 154 w 172"/>
                <a:gd name="T43" fmla="*/ 68 h 213"/>
                <a:gd name="T44" fmla="*/ 139 w 172"/>
                <a:gd name="T45" fmla="*/ 110 h 213"/>
                <a:gd name="T46" fmla="*/ 43 w 172"/>
                <a:gd name="T47" fmla="*/ 19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2" h="213">
                  <a:moveTo>
                    <a:pt x="116" y="0"/>
                  </a:moveTo>
                  <a:cubicBezTo>
                    <a:pt x="111" y="0"/>
                    <a:pt x="106" y="1"/>
                    <a:pt x="101" y="2"/>
                  </a:cubicBezTo>
                  <a:cubicBezTo>
                    <a:pt x="74" y="1"/>
                    <a:pt x="46" y="20"/>
                    <a:pt x="28" y="41"/>
                  </a:cubicBezTo>
                  <a:cubicBezTo>
                    <a:pt x="13" y="59"/>
                    <a:pt x="3" y="82"/>
                    <a:pt x="2" y="107"/>
                  </a:cubicBezTo>
                  <a:cubicBezTo>
                    <a:pt x="0" y="143"/>
                    <a:pt x="20" y="181"/>
                    <a:pt x="39" y="209"/>
                  </a:cubicBezTo>
                  <a:cubicBezTo>
                    <a:pt x="42" y="213"/>
                    <a:pt x="48" y="209"/>
                    <a:pt x="47" y="204"/>
                  </a:cubicBezTo>
                  <a:cubicBezTo>
                    <a:pt x="48" y="204"/>
                    <a:pt x="48" y="204"/>
                    <a:pt x="49" y="204"/>
                  </a:cubicBezTo>
                  <a:cubicBezTo>
                    <a:pt x="96" y="184"/>
                    <a:pt x="172" y="126"/>
                    <a:pt x="164" y="66"/>
                  </a:cubicBezTo>
                  <a:cubicBezTo>
                    <a:pt x="166" y="33"/>
                    <a:pt x="150" y="1"/>
                    <a:pt x="116" y="0"/>
                  </a:cubicBezTo>
                  <a:close/>
                  <a:moveTo>
                    <a:pt x="34" y="52"/>
                  </a:moveTo>
                  <a:cubicBezTo>
                    <a:pt x="43" y="41"/>
                    <a:pt x="53" y="31"/>
                    <a:pt x="65" y="25"/>
                  </a:cubicBezTo>
                  <a:cubicBezTo>
                    <a:pt x="51" y="39"/>
                    <a:pt x="39" y="57"/>
                    <a:pt x="31" y="74"/>
                  </a:cubicBezTo>
                  <a:cubicBezTo>
                    <a:pt x="22" y="91"/>
                    <a:pt x="17" y="110"/>
                    <a:pt x="15" y="129"/>
                  </a:cubicBezTo>
                  <a:cubicBezTo>
                    <a:pt x="14" y="126"/>
                    <a:pt x="14" y="122"/>
                    <a:pt x="13" y="119"/>
                  </a:cubicBezTo>
                  <a:cubicBezTo>
                    <a:pt x="10" y="94"/>
                    <a:pt x="20" y="70"/>
                    <a:pt x="34" y="52"/>
                  </a:cubicBezTo>
                  <a:close/>
                  <a:moveTo>
                    <a:pt x="43" y="193"/>
                  </a:moveTo>
                  <a:cubicBezTo>
                    <a:pt x="43" y="193"/>
                    <a:pt x="43" y="193"/>
                    <a:pt x="43" y="193"/>
                  </a:cubicBezTo>
                  <a:cubicBezTo>
                    <a:pt x="43" y="193"/>
                    <a:pt x="43" y="192"/>
                    <a:pt x="42" y="191"/>
                  </a:cubicBezTo>
                  <a:cubicBezTo>
                    <a:pt x="20" y="157"/>
                    <a:pt x="21" y="120"/>
                    <a:pt x="38" y="83"/>
                  </a:cubicBezTo>
                  <a:cubicBezTo>
                    <a:pt x="50" y="54"/>
                    <a:pt x="72" y="25"/>
                    <a:pt x="99" y="16"/>
                  </a:cubicBezTo>
                  <a:cubicBezTo>
                    <a:pt x="113" y="16"/>
                    <a:pt x="127" y="22"/>
                    <a:pt x="138" y="35"/>
                  </a:cubicBezTo>
                  <a:cubicBezTo>
                    <a:pt x="147" y="46"/>
                    <a:pt x="152" y="57"/>
                    <a:pt x="154" y="68"/>
                  </a:cubicBezTo>
                  <a:cubicBezTo>
                    <a:pt x="152" y="83"/>
                    <a:pt x="145" y="98"/>
                    <a:pt x="139" y="110"/>
                  </a:cubicBezTo>
                  <a:cubicBezTo>
                    <a:pt x="116" y="152"/>
                    <a:pt x="78" y="168"/>
                    <a:pt x="43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230"/>
            <p:cNvSpPr>
              <a:spLocks noEditPoints="1"/>
            </p:cNvSpPr>
            <p:nvPr/>
          </p:nvSpPr>
          <p:spPr bwMode="auto">
            <a:xfrm>
              <a:off x="1403" y="789"/>
              <a:ext cx="193" cy="374"/>
            </a:xfrm>
            <a:custGeom>
              <a:avLst/>
              <a:gdLst>
                <a:gd name="T0" fmla="*/ 59 w 81"/>
                <a:gd name="T1" fmla="*/ 45 h 157"/>
                <a:gd name="T2" fmla="*/ 34 w 81"/>
                <a:gd name="T3" fmla="*/ 4 h 157"/>
                <a:gd name="T4" fmla="*/ 28 w 81"/>
                <a:gd name="T5" fmla="*/ 2 h 157"/>
                <a:gd name="T6" fmla="*/ 26 w 81"/>
                <a:gd name="T7" fmla="*/ 4 h 157"/>
                <a:gd name="T8" fmla="*/ 24 w 81"/>
                <a:gd name="T9" fmla="*/ 6 h 157"/>
                <a:gd name="T10" fmla="*/ 14 w 81"/>
                <a:gd name="T11" fmla="*/ 6 h 157"/>
                <a:gd name="T12" fmla="*/ 9 w 81"/>
                <a:gd name="T13" fmla="*/ 36 h 157"/>
                <a:gd name="T14" fmla="*/ 0 w 81"/>
                <a:gd name="T15" fmla="*/ 100 h 157"/>
                <a:gd name="T16" fmla="*/ 32 w 81"/>
                <a:gd name="T17" fmla="*/ 156 h 157"/>
                <a:gd name="T18" fmla="*/ 47 w 81"/>
                <a:gd name="T19" fmla="*/ 147 h 157"/>
                <a:gd name="T20" fmla="*/ 57 w 81"/>
                <a:gd name="T21" fmla="*/ 143 h 157"/>
                <a:gd name="T22" fmla="*/ 75 w 81"/>
                <a:gd name="T23" fmla="*/ 81 h 157"/>
                <a:gd name="T24" fmla="*/ 59 w 81"/>
                <a:gd name="T25" fmla="*/ 45 h 157"/>
                <a:gd name="T26" fmla="*/ 56 w 81"/>
                <a:gd name="T27" fmla="*/ 88 h 157"/>
                <a:gd name="T28" fmla="*/ 42 w 81"/>
                <a:gd name="T29" fmla="*/ 134 h 157"/>
                <a:gd name="T30" fmla="*/ 26 w 81"/>
                <a:gd name="T31" fmla="*/ 124 h 157"/>
                <a:gd name="T32" fmla="*/ 19 w 81"/>
                <a:gd name="T33" fmla="*/ 86 h 157"/>
                <a:gd name="T34" fmla="*/ 20 w 81"/>
                <a:gd name="T35" fmla="*/ 36 h 157"/>
                <a:gd name="T36" fmla="*/ 29 w 81"/>
                <a:gd name="T37" fmla="*/ 17 h 157"/>
                <a:gd name="T38" fmla="*/ 48 w 81"/>
                <a:gd name="T39" fmla="*/ 48 h 157"/>
                <a:gd name="T40" fmla="*/ 56 w 81"/>
                <a:gd name="T41" fmla="*/ 88 h 157"/>
                <a:gd name="T42" fmla="*/ 25 w 81"/>
                <a:gd name="T43" fmla="*/ 142 h 157"/>
                <a:gd name="T44" fmla="*/ 15 w 81"/>
                <a:gd name="T45" fmla="*/ 128 h 157"/>
                <a:gd name="T46" fmla="*/ 25 w 81"/>
                <a:gd name="T47" fmla="*/ 142 h 157"/>
                <a:gd name="T48" fmla="*/ 63 w 81"/>
                <a:gd name="T49" fmla="*/ 121 h 157"/>
                <a:gd name="T50" fmla="*/ 57 w 81"/>
                <a:gd name="T51" fmla="*/ 128 h 157"/>
                <a:gd name="T52" fmla="*/ 65 w 81"/>
                <a:gd name="T53" fmla="*/ 101 h 157"/>
                <a:gd name="T54" fmla="*/ 67 w 81"/>
                <a:gd name="T55" fmla="*/ 91 h 157"/>
                <a:gd name="T56" fmla="*/ 63 w 81"/>
                <a:gd name="T57" fmla="*/ 12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" h="157">
                  <a:moveTo>
                    <a:pt x="59" y="45"/>
                  </a:moveTo>
                  <a:cubicBezTo>
                    <a:pt x="53" y="31"/>
                    <a:pt x="44" y="18"/>
                    <a:pt x="34" y="4"/>
                  </a:cubicBezTo>
                  <a:cubicBezTo>
                    <a:pt x="32" y="2"/>
                    <a:pt x="30" y="2"/>
                    <a:pt x="28" y="2"/>
                  </a:cubicBezTo>
                  <a:cubicBezTo>
                    <a:pt x="27" y="3"/>
                    <a:pt x="27" y="3"/>
                    <a:pt x="26" y="4"/>
                  </a:cubicBezTo>
                  <a:cubicBezTo>
                    <a:pt x="25" y="5"/>
                    <a:pt x="25" y="5"/>
                    <a:pt x="24" y="6"/>
                  </a:cubicBezTo>
                  <a:cubicBezTo>
                    <a:pt x="23" y="1"/>
                    <a:pt x="15" y="0"/>
                    <a:pt x="14" y="6"/>
                  </a:cubicBezTo>
                  <a:cubicBezTo>
                    <a:pt x="12" y="12"/>
                    <a:pt x="10" y="23"/>
                    <a:pt x="9" y="36"/>
                  </a:cubicBezTo>
                  <a:cubicBezTo>
                    <a:pt x="3" y="57"/>
                    <a:pt x="1" y="81"/>
                    <a:pt x="0" y="100"/>
                  </a:cubicBezTo>
                  <a:cubicBezTo>
                    <a:pt x="0" y="121"/>
                    <a:pt x="8" y="157"/>
                    <a:pt x="32" y="156"/>
                  </a:cubicBezTo>
                  <a:cubicBezTo>
                    <a:pt x="38" y="156"/>
                    <a:pt x="43" y="152"/>
                    <a:pt x="47" y="147"/>
                  </a:cubicBezTo>
                  <a:cubicBezTo>
                    <a:pt x="50" y="146"/>
                    <a:pt x="53" y="145"/>
                    <a:pt x="57" y="143"/>
                  </a:cubicBezTo>
                  <a:cubicBezTo>
                    <a:pt x="79" y="132"/>
                    <a:pt x="81" y="104"/>
                    <a:pt x="75" y="81"/>
                  </a:cubicBezTo>
                  <a:cubicBezTo>
                    <a:pt x="71" y="68"/>
                    <a:pt x="66" y="57"/>
                    <a:pt x="59" y="45"/>
                  </a:cubicBezTo>
                  <a:close/>
                  <a:moveTo>
                    <a:pt x="56" y="88"/>
                  </a:moveTo>
                  <a:cubicBezTo>
                    <a:pt x="55" y="102"/>
                    <a:pt x="50" y="121"/>
                    <a:pt x="42" y="134"/>
                  </a:cubicBezTo>
                  <a:cubicBezTo>
                    <a:pt x="36" y="133"/>
                    <a:pt x="30" y="130"/>
                    <a:pt x="26" y="124"/>
                  </a:cubicBezTo>
                  <a:cubicBezTo>
                    <a:pt x="19" y="114"/>
                    <a:pt x="19" y="98"/>
                    <a:pt x="19" y="86"/>
                  </a:cubicBezTo>
                  <a:cubicBezTo>
                    <a:pt x="18" y="69"/>
                    <a:pt x="19" y="52"/>
                    <a:pt x="20" y="36"/>
                  </a:cubicBezTo>
                  <a:cubicBezTo>
                    <a:pt x="23" y="29"/>
                    <a:pt x="25" y="23"/>
                    <a:pt x="29" y="17"/>
                  </a:cubicBezTo>
                  <a:cubicBezTo>
                    <a:pt x="34" y="26"/>
                    <a:pt x="42" y="36"/>
                    <a:pt x="48" y="48"/>
                  </a:cubicBezTo>
                  <a:cubicBezTo>
                    <a:pt x="54" y="60"/>
                    <a:pt x="58" y="73"/>
                    <a:pt x="56" y="88"/>
                  </a:cubicBezTo>
                  <a:close/>
                  <a:moveTo>
                    <a:pt x="25" y="142"/>
                  </a:moveTo>
                  <a:cubicBezTo>
                    <a:pt x="21" y="139"/>
                    <a:pt x="18" y="133"/>
                    <a:pt x="15" y="128"/>
                  </a:cubicBezTo>
                  <a:cubicBezTo>
                    <a:pt x="18" y="134"/>
                    <a:pt x="21" y="139"/>
                    <a:pt x="25" y="142"/>
                  </a:cubicBezTo>
                  <a:close/>
                  <a:moveTo>
                    <a:pt x="63" y="121"/>
                  </a:moveTo>
                  <a:cubicBezTo>
                    <a:pt x="61" y="124"/>
                    <a:pt x="59" y="126"/>
                    <a:pt x="57" y="128"/>
                  </a:cubicBezTo>
                  <a:cubicBezTo>
                    <a:pt x="61" y="119"/>
                    <a:pt x="64" y="108"/>
                    <a:pt x="65" y="101"/>
                  </a:cubicBezTo>
                  <a:cubicBezTo>
                    <a:pt x="66" y="98"/>
                    <a:pt x="66" y="94"/>
                    <a:pt x="67" y="91"/>
                  </a:cubicBezTo>
                  <a:cubicBezTo>
                    <a:pt x="69" y="101"/>
                    <a:pt x="68" y="112"/>
                    <a:pt x="63" y="1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231"/>
            <p:cNvSpPr>
              <a:spLocks noEditPoints="1"/>
            </p:cNvSpPr>
            <p:nvPr/>
          </p:nvSpPr>
          <p:spPr bwMode="auto">
            <a:xfrm>
              <a:off x="1460" y="630"/>
              <a:ext cx="344" cy="257"/>
            </a:xfrm>
            <a:custGeom>
              <a:avLst/>
              <a:gdLst>
                <a:gd name="T0" fmla="*/ 85 w 144"/>
                <a:gd name="T1" fmla="*/ 8 h 108"/>
                <a:gd name="T2" fmla="*/ 28 w 144"/>
                <a:gd name="T3" fmla="*/ 43 h 108"/>
                <a:gd name="T4" fmla="*/ 7 w 144"/>
                <a:gd name="T5" fmla="*/ 63 h 108"/>
                <a:gd name="T6" fmla="*/ 2 w 144"/>
                <a:gd name="T7" fmla="*/ 68 h 108"/>
                <a:gd name="T8" fmla="*/ 2 w 144"/>
                <a:gd name="T9" fmla="*/ 74 h 108"/>
                <a:gd name="T10" fmla="*/ 5 w 144"/>
                <a:gd name="T11" fmla="*/ 81 h 108"/>
                <a:gd name="T12" fmla="*/ 140 w 144"/>
                <a:gd name="T13" fmla="*/ 39 h 108"/>
                <a:gd name="T14" fmla="*/ 85 w 144"/>
                <a:gd name="T15" fmla="*/ 8 h 108"/>
                <a:gd name="T16" fmla="*/ 83 w 144"/>
                <a:gd name="T17" fmla="*/ 73 h 108"/>
                <a:gd name="T18" fmla="*/ 16 w 144"/>
                <a:gd name="T19" fmla="*/ 71 h 108"/>
                <a:gd name="T20" fmla="*/ 20 w 144"/>
                <a:gd name="T21" fmla="*/ 65 h 108"/>
                <a:gd name="T22" fmla="*/ 36 w 144"/>
                <a:gd name="T23" fmla="*/ 52 h 108"/>
                <a:gd name="T24" fmla="*/ 66 w 144"/>
                <a:gd name="T25" fmla="*/ 38 h 108"/>
                <a:gd name="T26" fmla="*/ 115 w 144"/>
                <a:gd name="T27" fmla="*/ 23 h 108"/>
                <a:gd name="T28" fmla="*/ 118 w 144"/>
                <a:gd name="T29" fmla="*/ 46 h 108"/>
                <a:gd name="T30" fmla="*/ 83 w 144"/>
                <a:gd name="T31" fmla="*/ 73 h 108"/>
                <a:gd name="T32" fmla="*/ 118 w 144"/>
                <a:gd name="T33" fmla="*/ 66 h 108"/>
                <a:gd name="T34" fmla="*/ 130 w 144"/>
                <a:gd name="T35" fmla="*/ 46 h 108"/>
                <a:gd name="T36" fmla="*/ 118 w 144"/>
                <a:gd name="T37" fmla="*/ 6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4" h="108">
                  <a:moveTo>
                    <a:pt x="85" y="8"/>
                  </a:moveTo>
                  <a:cubicBezTo>
                    <a:pt x="66" y="15"/>
                    <a:pt x="46" y="28"/>
                    <a:pt x="28" y="43"/>
                  </a:cubicBezTo>
                  <a:cubicBezTo>
                    <a:pt x="20" y="48"/>
                    <a:pt x="12" y="53"/>
                    <a:pt x="7" y="63"/>
                  </a:cubicBezTo>
                  <a:cubicBezTo>
                    <a:pt x="5" y="64"/>
                    <a:pt x="4" y="66"/>
                    <a:pt x="2" y="68"/>
                  </a:cubicBezTo>
                  <a:cubicBezTo>
                    <a:pt x="0" y="69"/>
                    <a:pt x="1" y="72"/>
                    <a:pt x="2" y="74"/>
                  </a:cubicBezTo>
                  <a:cubicBezTo>
                    <a:pt x="1" y="77"/>
                    <a:pt x="2" y="80"/>
                    <a:pt x="5" y="81"/>
                  </a:cubicBezTo>
                  <a:cubicBezTo>
                    <a:pt x="39" y="94"/>
                    <a:pt x="144" y="108"/>
                    <a:pt x="140" y="39"/>
                  </a:cubicBezTo>
                  <a:cubicBezTo>
                    <a:pt x="139" y="8"/>
                    <a:pt x="106" y="0"/>
                    <a:pt x="85" y="8"/>
                  </a:cubicBezTo>
                  <a:close/>
                  <a:moveTo>
                    <a:pt x="83" y="73"/>
                  </a:moveTo>
                  <a:cubicBezTo>
                    <a:pt x="61" y="78"/>
                    <a:pt x="37" y="77"/>
                    <a:pt x="16" y="71"/>
                  </a:cubicBezTo>
                  <a:cubicBezTo>
                    <a:pt x="17" y="69"/>
                    <a:pt x="18" y="67"/>
                    <a:pt x="20" y="65"/>
                  </a:cubicBezTo>
                  <a:cubicBezTo>
                    <a:pt x="25" y="61"/>
                    <a:pt x="31" y="56"/>
                    <a:pt x="36" y="52"/>
                  </a:cubicBezTo>
                  <a:cubicBezTo>
                    <a:pt x="47" y="46"/>
                    <a:pt x="58" y="42"/>
                    <a:pt x="66" y="38"/>
                  </a:cubicBezTo>
                  <a:cubicBezTo>
                    <a:pt x="81" y="30"/>
                    <a:pt x="99" y="21"/>
                    <a:pt x="115" y="23"/>
                  </a:cubicBezTo>
                  <a:cubicBezTo>
                    <a:pt x="125" y="24"/>
                    <a:pt x="120" y="39"/>
                    <a:pt x="118" y="46"/>
                  </a:cubicBezTo>
                  <a:cubicBezTo>
                    <a:pt x="112" y="63"/>
                    <a:pt x="97" y="69"/>
                    <a:pt x="83" y="73"/>
                  </a:cubicBezTo>
                  <a:close/>
                  <a:moveTo>
                    <a:pt x="118" y="66"/>
                  </a:moveTo>
                  <a:cubicBezTo>
                    <a:pt x="123" y="61"/>
                    <a:pt x="127" y="54"/>
                    <a:pt x="130" y="46"/>
                  </a:cubicBezTo>
                  <a:cubicBezTo>
                    <a:pt x="129" y="54"/>
                    <a:pt x="124" y="61"/>
                    <a:pt x="118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232"/>
            <p:cNvSpPr>
              <a:spLocks/>
            </p:cNvSpPr>
            <p:nvPr/>
          </p:nvSpPr>
          <p:spPr bwMode="auto">
            <a:xfrm>
              <a:off x="1181" y="668"/>
              <a:ext cx="272" cy="107"/>
            </a:xfrm>
            <a:custGeom>
              <a:avLst/>
              <a:gdLst>
                <a:gd name="T0" fmla="*/ 111 w 114"/>
                <a:gd name="T1" fmla="*/ 37 h 45"/>
                <a:gd name="T2" fmla="*/ 106 w 114"/>
                <a:gd name="T3" fmla="*/ 33 h 45"/>
                <a:gd name="T4" fmla="*/ 105 w 114"/>
                <a:gd name="T5" fmla="*/ 31 h 45"/>
                <a:gd name="T6" fmla="*/ 95 w 114"/>
                <a:gd name="T7" fmla="*/ 25 h 45"/>
                <a:gd name="T8" fmla="*/ 6 w 114"/>
                <a:gd name="T9" fmla="*/ 0 h 45"/>
                <a:gd name="T10" fmla="*/ 5 w 114"/>
                <a:gd name="T11" fmla="*/ 10 h 45"/>
                <a:gd name="T12" fmla="*/ 68 w 114"/>
                <a:gd name="T13" fmla="*/ 24 h 45"/>
                <a:gd name="T14" fmla="*/ 107 w 114"/>
                <a:gd name="T15" fmla="*/ 44 h 45"/>
                <a:gd name="T16" fmla="*/ 111 w 114"/>
                <a:gd name="T17" fmla="*/ 3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45">
                  <a:moveTo>
                    <a:pt x="111" y="37"/>
                  </a:moveTo>
                  <a:cubicBezTo>
                    <a:pt x="110" y="36"/>
                    <a:pt x="108" y="34"/>
                    <a:pt x="106" y="33"/>
                  </a:cubicBezTo>
                  <a:cubicBezTo>
                    <a:pt x="106" y="32"/>
                    <a:pt x="106" y="32"/>
                    <a:pt x="105" y="31"/>
                  </a:cubicBezTo>
                  <a:cubicBezTo>
                    <a:pt x="102" y="29"/>
                    <a:pt x="98" y="27"/>
                    <a:pt x="95" y="25"/>
                  </a:cubicBezTo>
                  <a:cubicBezTo>
                    <a:pt x="68" y="8"/>
                    <a:pt x="34" y="1"/>
                    <a:pt x="6" y="0"/>
                  </a:cubicBezTo>
                  <a:cubicBezTo>
                    <a:pt x="0" y="0"/>
                    <a:pt x="0" y="9"/>
                    <a:pt x="5" y="10"/>
                  </a:cubicBezTo>
                  <a:cubicBezTo>
                    <a:pt x="26" y="15"/>
                    <a:pt x="47" y="18"/>
                    <a:pt x="68" y="24"/>
                  </a:cubicBezTo>
                  <a:cubicBezTo>
                    <a:pt x="81" y="30"/>
                    <a:pt x="94" y="37"/>
                    <a:pt x="107" y="44"/>
                  </a:cubicBezTo>
                  <a:cubicBezTo>
                    <a:pt x="111" y="45"/>
                    <a:pt x="114" y="40"/>
                    <a:pt x="111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233"/>
            <p:cNvSpPr>
              <a:spLocks/>
            </p:cNvSpPr>
            <p:nvPr/>
          </p:nvSpPr>
          <p:spPr bwMode="auto">
            <a:xfrm>
              <a:off x="1243" y="460"/>
              <a:ext cx="210" cy="329"/>
            </a:xfrm>
            <a:custGeom>
              <a:avLst/>
              <a:gdLst>
                <a:gd name="T0" fmla="*/ 84 w 88"/>
                <a:gd name="T1" fmla="*/ 127 h 138"/>
                <a:gd name="T2" fmla="*/ 47 w 88"/>
                <a:gd name="T3" fmla="*/ 80 h 138"/>
                <a:gd name="T4" fmla="*/ 9 w 88"/>
                <a:gd name="T5" fmla="*/ 5 h 138"/>
                <a:gd name="T6" fmla="*/ 1 w 88"/>
                <a:gd name="T7" fmla="*/ 9 h 138"/>
                <a:gd name="T8" fmla="*/ 79 w 88"/>
                <a:gd name="T9" fmla="*/ 134 h 138"/>
                <a:gd name="T10" fmla="*/ 84 w 88"/>
                <a:gd name="T11" fmla="*/ 12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138">
                  <a:moveTo>
                    <a:pt x="84" y="127"/>
                  </a:moveTo>
                  <a:cubicBezTo>
                    <a:pt x="71" y="111"/>
                    <a:pt x="58" y="96"/>
                    <a:pt x="47" y="80"/>
                  </a:cubicBezTo>
                  <a:cubicBezTo>
                    <a:pt x="32" y="56"/>
                    <a:pt x="19" y="32"/>
                    <a:pt x="9" y="5"/>
                  </a:cubicBezTo>
                  <a:cubicBezTo>
                    <a:pt x="7" y="0"/>
                    <a:pt x="0" y="2"/>
                    <a:pt x="1" y="9"/>
                  </a:cubicBezTo>
                  <a:cubicBezTo>
                    <a:pt x="14" y="57"/>
                    <a:pt x="44" y="103"/>
                    <a:pt x="79" y="134"/>
                  </a:cubicBezTo>
                  <a:cubicBezTo>
                    <a:pt x="83" y="138"/>
                    <a:pt x="88" y="131"/>
                    <a:pt x="84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234"/>
            <p:cNvSpPr>
              <a:spLocks/>
            </p:cNvSpPr>
            <p:nvPr/>
          </p:nvSpPr>
          <p:spPr bwMode="auto">
            <a:xfrm>
              <a:off x="1091" y="837"/>
              <a:ext cx="262" cy="281"/>
            </a:xfrm>
            <a:custGeom>
              <a:avLst/>
              <a:gdLst>
                <a:gd name="T0" fmla="*/ 98 w 110"/>
                <a:gd name="T1" fmla="*/ 47 h 118"/>
                <a:gd name="T2" fmla="*/ 88 w 110"/>
                <a:gd name="T3" fmla="*/ 62 h 118"/>
                <a:gd name="T4" fmla="*/ 94 w 110"/>
                <a:gd name="T5" fmla="*/ 46 h 118"/>
                <a:gd name="T6" fmla="*/ 86 w 110"/>
                <a:gd name="T7" fmla="*/ 40 h 118"/>
                <a:gd name="T8" fmla="*/ 68 w 110"/>
                <a:gd name="T9" fmla="*/ 76 h 118"/>
                <a:gd name="T10" fmla="*/ 80 w 110"/>
                <a:gd name="T11" fmla="*/ 35 h 118"/>
                <a:gd name="T12" fmla="*/ 71 w 110"/>
                <a:gd name="T13" fmla="*/ 30 h 118"/>
                <a:gd name="T14" fmla="*/ 47 w 110"/>
                <a:gd name="T15" fmla="*/ 80 h 118"/>
                <a:gd name="T16" fmla="*/ 61 w 110"/>
                <a:gd name="T17" fmla="*/ 27 h 118"/>
                <a:gd name="T18" fmla="*/ 52 w 110"/>
                <a:gd name="T19" fmla="*/ 22 h 118"/>
                <a:gd name="T20" fmla="*/ 27 w 110"/>
                <a:gd name="T21" fmla="*/ 79 h 118"/>
                <a:gd name="T22" fmla="*/ 47 w 110"/>
                <a:gd name="T23" fmla="*/ 8 h 118"/>
                <a:gd name="T24" fmla="*/ 38 w 110"/>
                <a:gd name="T25" fmla="*/ 5 h 118"/>
                <a:gd name="T26" fmla="*/ 14 w 110"/>
                <a:gd name="T27" fmla="*/ 66 h 118"/>
                <a:gd name="T28" fmla="*/ 31 w 110"/>
                <a:gd name="T29" fmla="*/ 9 h 118"/>
                <a:gd name="T30" fmla="*/ 25 w 110"/>
                <a:gd name="T31" fmla="*/ 6 h 118"/>
                <a:gd name="T32" fmla="*/ 1 w 110"/>
                <a:gd name="T33" fmla="*/ 91 h 118"/>
                <a:gd name="T34" fmla="*/ 9 w 110"/>
                <a:gd name="T35" fmla="*/ 95 h 118"/>
                <a:gd name="T36" fmla="*/ 16 w 110"/>
                <a:gd name="T37" fmla="*/ 84 h 118"/>
                <a:gd name="T38" fmla="*/ 13 w 110"/>
                <a:gd name="T39" fmla="*/ 108 h 118"/>
                <a:gd name="T40" fmla="*/ 22 w 110"/>
                <a:gd name="T41" fmla="*/ 112 h 118"/>
                <a:gd name="T42" fmla="*/ 35 w 110"/>
                <a:gd name="T43" fmla="*/ 87 h 118"/>
                <a:gd name="T44" fmla="*/ 33 w 110"/>
                <a:gd name="T45" fmla="*/ 106 h 118"/>
                <a:gd name="T46" fmla="*/ 43 w 110"/>
                <a:gd name="T47" fmla="*/ 110 h 118"/>
                <a:gd name="T48" fmla="*/ 56 w 110"/>
                <a:gd name="T49" fmla="*/ 86 h 118"/>
                <a:gd name="T50" fmla="*/ 55 w 110"/>
                <a:gd name="T51" fmla="*/ 99 h 118"/>
                <a:gd name="T52" fmla="*/ 65 w 110"/>
                <a:gd name="T53" fmla="*/ 102 h 118"/>
                <a:gd name="T54" fmla="*/ 74 w 110"/>
                <a:gd name="T55" fmla="*/ 87 h 118"/>
                <a:gd name="T56" fmla="*/ 83 w 110"/>
                <a:gd name="T57" fmla="*/ 89 h 118"/>
                <a:gd name="T58" fmla="*/ 93 w 110"/>
                <a:gd name="T59" fmla="*/ 75 h 118"/>
                <a:gd name="T60" fmla="*/ 101 w 110"/>
                <a:gd name="T61" fmla="*/ 80 h 118"/>
                <a:gd name="T62" fmla="*/ 106 w 110"/>
                <a:gd name="T63" fmla="*/ 75 h 118"/>
                <a:gd name="T64" fmla="*/ 104 w 110"/>
                <a:gd name="T65" fmla="*/ 65 h 118"/>
                <a:gd name="T66" fmla="*/ 107 w 110"/>
                <a:gd name="T67" fmla="*/ 53 h 118"/>
                <a:gd name="T68" fmla="*/ 98 w 110"/>
                <a:gd name="T69" fmla="*/ 4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0" h="118">
                  <a:moveTo>
                    <a:pt x="98" y="47"/>
                  </a:moveTo>
                  <a:cubicBezTo>
                    <a:pt x="95" y="52"/>
                    <a:pt x="91" y="57"/>
                    <a:pt x="88" y="62"/>
                  </a:cubicBezTo>
                  <a:cubicBezTo>
                    <a:pt x="90" y="57"/>
                    <a:pt x="92" y="51"/>
                    <a:pt x="94" y="46"/>
                  </a:cubicBezTo>
                  <a:cubicBezTo>
                    <a:pt x="97" y="40"/>
                    <a:pt x="89" y="34"/>
                    <a:pt x="86" y="40"/>
                  </a:cubicBezTo>
                  <a:cubicBezTo>
                    <a:pt x="79" y="51"/>
                    <a:pt x="74" y="64"/>
                    <a:pt x="68" y="76"/>
                  </a:cubicBezTo>
                  <a:cubicBezTo>
                    <a:pt x="70" y="62"/>
                    <a:pt x="75" y="49"/>
                    <a:pt x="80" y="35"/>
                  </a:cubicBezTo>
                  <a:cubicBezTo>
                    <a:pt x="81" y="29"/>
                    <a:pt x="74" y="24"/>
                    <a:pt x="71" y="30"/>
                  </a:cubicBezTo>
                  <a:cubicBezTo>
                    <a:pt x="62" y="46"/>
                    <a:pt x="55" y="64"/>
                    <a:pt x="47" y="80"/>
                  </a:cubicBezTo>
                  <a:cubicBezTo>
                    <a:pt x="50" y="62"/>
                    <a:pt x="56" y="45"/>
                    <a:pt x="61" y="27"/>
                  </a:cubicBezTo>
                  <a:cubicBezTo>
                    <a:pt x="63" y="20"/>
                    <a:pt x="54" y="16"/>
                    <a:pt x="52" y="22"/>
                  </a:cubicBezTo>
                  <a:cubicBezTo>
                    <a:pt x="43" y="41"/>
                    <a:pt x="36" y="61"/>
                    <a:pt x="27" y="79"/>
                  </a:cubicBezTo>
                  <a:cubicBezTo>
                    <a:pt x="33" y="55"/>
                    <a:pt x="42" y="32"/>
                    <a:pt x="47" y="8"/>
                  </a:cubicBezTo>
                  <a:cubicBezTo>
                    <a:pt x="48" y="2"/>
                    <a:pt x="40" y="0"/>
                    <a:pt x="38" y="5"/>
                  </a:cubicBezTo>
                  <a:cubicBezTo>
                    <a:pt x="30" y="25"/>
                    <a:pt x="23" y="46"/>
                    <a:pt x="14" y="66"/>
                  </a:cubicBezTo>
                  <a:cubicBezTo>
                    <a:pt x="18" y="46"/>
                    <a:pt x="24" y="27"/>
                    <a:pt x="31" y="9"/>
                  </a:cubicBezTo>
                  <a:cubicBezTo>
                    <a:pt x="33" y="4"/>
                    <a:pt x="27" y="2"/>
                    <a:pt x="25" y="6"/>
                  </a:cubicBezTo>
                  <a:cubicBezTo>
                    <a:pt x="13" y="33"/>
                    <a:pt x="4" y="61"/>
                    <a:pt x="1" y="91"/>
                  </a:cubicBezTo>
                  <a:cubicBezTo>
                    <a:pt x="0" y="97"/>
                    <a:pt x="6" y="100"/>
                    <a:pt x="9" y="95"/>
                  </a:cubicBezTo>
                  <a:cubicBezTo>
                    <a:pt x="12" y="92"/>
                    <a:pt x="14" y="88"/>
                    <a:pt x="16" y="84"/>
                  </a:cubicBezTo>
                  <a:cubicBezTo>
                    <a:pt x="15" y="92"/>
                    <a:pt x="13" y="100"/>
                    <a:pt x="13" y="108"/>
                  </a:cubicBezTo>
                  <a:cubicBezTo>
                    <a:pt x="12" y="113"/>
                    <a:pt x="19" y="118"/>
                    <a:pt x="22" y="112"/>
                  </a:cubicBezTo>
                  <a:cubicBezTo>
                    <a:pt x="27" y="104"/>
                    <a:pt x="31" y="96"/>
                    <a:pt x="35" y="87"/>
                  </a:cubicBezTo>
                  <a:cubicBezTo>
                    <a:pt x="34" y="93"/>
                    <a:pt x="33" y="100"/>
                    <a:pt x="33" y="106"/>
                  </a:cubicBezTo>
                  <a:cubicBezTo>
                    <a:pt x="33" y="112"/>
                    <a:pt x="39" y="116"/>
                    <a:pt x="43" y="110"/>
                  </a:cubicBezTo>
                  <a:cubicBezTo>
                    <a:pt x="48" y="103"/>
                    <a:pt x="52" y="94"/>
                    <a:pt x="56" y="86"/>
                  </a:cubicBezTo>
                  <a:cubicBezTo>
                    <a:pt x="56" y="90"/>
                    <a:pt x="55" y="95"/>
                    <a:pt x="55" y="99"/>
                  </a:cubicBezTo>
                  <a:cubicBezTo>
                    <a:pt x="55" y="105"/>
                    <a:pt x="62" y="106"/>
                    <a:pt x="65" y="102"/>
                  </a:cubicBezTo>
                  <a:cubicBezTo>
                    <a:pt x="68" y="97"/>
                    <a:pt x="71" y="92"/>
                    <a:pt x="74" y="87"/>
                  </a:cubicBezTo>
                  <a:cubicBezTo>
                    <a:pt x="75" y="92"/>
                    <a:pt x="81" y="92"/>
                    <a:pt x="83" y="89"/>
                  </a:cubicBezTo>
                  <a:cubicBezTo>
                    <a:pt x="87" y="85"/>
                    <a:pt x="90" y="80"/>
                    <a:pt x="93" y="75"/>
                  </a:cubicBezTo>
                  <a:cubicBezTo>
                    <a:pt x="93" y="80"/>
                    <a:pt x="98" y="83"/>
                    <a:pt x="101" y="80"/>
                  </a:cubicBezTo>
                  <a:cubicBezTo>
                    <a:pt x="103" y="78"/>
                    <a:pt x="105" y="76"/>
                    <a:pt x="106" y="75"/>
                  </a:cubicBezTo>
                  <a:cubicBezTo>
                    <a:pt x="110" y="72"/>
                    <a:pt x="108" y="66"/>
                    <a:pt x="104" y="65"/>
                  </a:cubicBezTo>
                  <a:cubicBezTo>
                    <a:pt x="104" y="61"/>
                    <a:pt x="105" y="57"/>
                    <a:pt x="107" y="53"/>
                  </a:cubicBezTo>
                  <a:cubicBezTo>
                    <a:pt x="109" y="47"/>
                    <a:pt x="102" y="42"/>
                    <a:pt x="98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235"/>
            <p:cNvSpPr>
              <a:spLocks/>
            </p:cNvSpPr>
            <p:nvPr/>
          </p:nvSpPr>
          <p:spPr bwMode="auto">
            <a:xfrm>
              <a:off x="1434" y="944"/>
              <a:ext cx="48" cy="155"/>
            </a:xfrm>
            <a:custGeom>
              <a:avLst/>
              <a:gdLst>
                <a:gd name="T0" fmla="*/ 12 w 20"/>
                <a:gd name="T1" fmla="*/ 3 h 65"/>
                <a:gd name="T2" fmla="*/ 4 w 20"/>
                <a:gd name="T3" fmla="*/ 58 h 65"/>
                <a:gd name="T4" fmla="*/ 12 w 20"/>
                <a:gd name="T5" fmla="*/ 60 h 65"/>
                <a:gd name="T6" fmla="*/ 20 w 20"/>
                <a:gd name="T7" fmla="*/ 35 h 65"/>
                <a:gd name="T8" fmla="*/ 15 w 20"/>
                <a:gd name="T9" fmla="*/ 34 h 65"/>
                <a:gd name="T10" fmla="*/ 11 w 20"/>
                <a:gd name="T11" fmla="*/ 40 h 65"/>
                <a:gd name="T12" fmla="*/ 17 w 20"/>
                <a:gd name="T13" fmla="*/ 5 h 65"/>
                <a:gd name="T14" fmla="*/ 12 w 20"/>
                <a:gd name="T15" fmla="*/ 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65">
                  <a:moveTo>
                    <a:pt x="12" y="3"/>
                  </a:moveTo>
                  <a:cubicBezTo>
                    <a:pt x="5" y="20"/>
                    <a:pt x="0" y="38"/>
                    <a:pt x="4" y="58"/>
                  </a:cubicBezTo>
                  <a:cubicBezTo>
                    <a:pt x="5" y="62"/>
                    <a:pt x="10" y="65"/>
                    <a:pt x="12" y="60"/>
                  </a:cubicBezTo>
                  <a:cubicBezTo>
                    <a:pt x="16" y="53"/>
                    <a:pt x="20" y="44"/>
                    <a:pt x="20" y="35"/>
                  </a:cubicBezTo>
                  <a:cubicBezTo>
                    <a:pt x="19" y="32"/>
                    <a:pt x="16" y="31"/>
                    <a:pt x="15" y="34"/>
                  </a:cubicBezTo>
                  <a:cubicBezTo>
                    <a:pt x="14" y="36"/>
                    <a:pt x="12" y="38"/>
                    <a:pt x="11" y="40"/>
                  </a:cubicBezTo>
                  <a:cubicBezTo>
                    <a:pt x="11" y="28"/>
                    <a:pt x="13" y="16"/>
                    <a:pt x="17" y="5"/>
                  </a:cubicBezTo>
                  <a:cubicBezTo>
                    <a:pt x="18" y="2"/>
                    <a:pt x="14" y="0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236"/>
            <p:cNvSpPr>
              <a:spLocks/>
            </p:cNvSpPr>
            <p:nvPr/>
          </p:nvSpPr>
          <p:spPr bwMode="auto">
            <a:xfrm>
              <a:off x="1460" y="954"/>
              <a:ext cx="77" cy="202"/>
            </a:xfrm>
            <a:custGeom>
              <a:avLst/>
              <a:gdLst>
                <a:gd name="T0" fmla="*/ 26 w 32"/>
                <a:gd name="T1" fmla="*/ 12 h 85"/>
                <a:gd name="T2" fmla="*/ 16 w 32"/>
                <a:gd name="T3" fmla="*/ 39 h 85"/>
                <a:gd name="T4" fmla="*/ 14 w 32"/>
                <a:gd name="T5" fmla="*/ 45 h 85"/>
                <a:gd name="T6" fmla="*/ 10 w 32"/>
                <a:gd name="T7" fmla="*/ 56 h 85"/>
                <a:gd name="T8" fmla="*/ 16 w 32"/>
                <a:gd name="T9" fmla="*/ 3 h 85"/>
                <a:gd name="T10" fmla="*/ 14 w 32"/>
                <a:gd name="T11" fmla="*/ 1 h 85"/>
                <a:gd name="T12" fmla="*/ 2 w 32"/>
                <a:gd name="T13" fmla="*/ 80 h 85"/>
                <a:gd name="T14" fmla="*/ 10 w 32"/>
                <a:gd name="T15" fmla="*/ 81 h 85"/>
                <a:gd name="T16" fmla="*/ 15 w 32"/>
                <a:gd name="T17" fmla="*/ 67 h 85"/>
                <a:gd name="T18" fmla="*/ 18 w 32"/>
                <a:gd name="T19" fmla="*/ 76 h 85"/>
                <a:gd name="T20" fmla="*/ 24 w 32"/>
                <a:gd name="T21" fmla="*/ 75 h 85"/>
                <a:gd name="T22" fmla="*/ 24 w 32"/>
                <a:gd name="T23" fmla="*/ 46 h 85"/>
                <a:gd name="T24" fmla="*/ 31 w 32"/>
                <a:gd name="T25" fmla="*/ 15 h 85"/>
                <a:gd name="T26" fmla="*/ 26 w 32"/>
                <a:gd name="T27" fmla="*/ 1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85">
                  <a:moveTo>
                    <a:pt x="26" y="12"/>
                  </a:moveTo>
                  <a:cubicBezTo>
                    <a:pt x="21" y="19"/>
                    <a:pt x="18" y="29"/>
                    <a:pt x="16" y="39"/>
                  </a:cubicBezTo>
                  <a:cubicBezTo>
                    <a:pt x="15" y="41"/>
                    <a:pt x="14" y="43"/>
                    <a:pt x="14" y="45"/>
                  </a:cubicBezTo>
                  <a:cubicBezTo>
                    <a:pt x="12" y="48"/>
                    <a:pt x="11" y="52"/>
                    <a:pt x="10" y="56"/>
                  </a:cubicBezTo>
                  <a:cubicBezTo>
                    <a:pt x="10" y="38"/>
                    <a:pt x="12" y="20"/>
                    <a:pt x="16" y="3"/>
                  </a:cubicBezTo>
                  <a:cubicBezTo>
                    <a:pt x="17" y="1"/>
                    <a:pt x="15" y="0"/>
                    <a:pt x="14" y="1"/>
                  </a:cubicBezTo>
                  <a:cubicBezTo>
                    <a:pt x="1" y="24"/>
                    <a:pt x="0" y="53"/>
                    <a:pt x="2" y="80"/>
                  </a:cubicBezTo>
                  <a:cubicBezTo>
                    <a:pt x="2" y="85"/>
                    <a:pt x="9" y="85"/>
                    <a:pt x="10" y="81"/>
                  </a:cubicBezTo>
                  <a:cubicBezTo>
                    <a:pt x="12" y="76"/>
                    <a:pt x="14" y="72"/>
                    <a:pt x="15" y="67"/>
                  </a:cubicBezTo>
                  <a:cubicBezTo>
                    <a:pt x="16" y="70"/>
                    <a:pt x="17" y="73"/>
                    <a:pt x="18" y="76"/>
                  </a:cubicBezTo>
                  <a:cubicBezTo>
                    <a:pt x="20" y="78"/>
                    <a:pt x="23" y="78"/>
                    <a:pt x="24" y="75"/>
                  </a:cubicBezTo>
                  <a:cubicBezTo>
                    <a:pt x="25" y="65"/>
                    <a:pt x="24" y="56"/>
                    <a:pt x="24" y="46"/>
                  </a:cubicBezTo>
                  <a:cubicBezTo>
                    <a:pt x="25" y="36"/>
                    <a:pt x="28" y="25"/>
                    <a:pt x="31" y="15"/>
                  </a:cubicBezTo>
                  <a:cubicBezTo>
                    <a:pt x="32" y="12"/>
                    <a:pt x="27" y="8"/>
                    <a:pt x="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" name="Group 51"/>
          <p:cNvGrpSpPr>
            <a:grpSpLocks noChangeAspect="1"/>
          </p:cNvGrpSpPr>
          <p:nvPr/>
        </p:nvGrpSpPr>
        <p:grpSpPr bwMode="auto">
          <a:xfrm>
            <a:off x="2367802" y="1679759"/>
            <a:ext cx="338128" cy="439841"/>
            <a:chOff x="4441" y="1661"/>
            <a:chExt cx="486" cy="632"/>
          </a:xfrm>
          <a:solidFill>
            <a:schemeClr val="accent4"/>
          </a:solidFill>
        </p:grpSpPr>
        <p:sp>
          <p:nvSpPr>
            <p:cNvPr id="98" name="Freeform 52"/>
            <p:cNvSpPr>
              <a:spLocks/>
            </p:cNvSpPr>
            <p:nvPr/>
          </p:nvSpPr>
          <p:spPr bwMode="auto">
            <a:xfrm>
              <a:off x="4776" y="1713"/>
              <a:ext cx="64" cy="74"/>
            </a:xfrm>
            <a:custGeom>
              <a:avLst/>
              <a:gdLst>
                <a:gd name="T0" fmla="*/ 11 w 11"/>
                <a:gd name="T1" fmla="*/ 2 h 13"/>
                <a:gd name="T2" fmla="*/ 8 w 11"/>
                <a:gd name="T3" fmla="*/ 3 h 13"/>
                <a:gd name="T4" fmla="*/ 4 w 11"/>
                <a:gd name="T5" fmla="*/ 9 h 13"/>
                <a:gd name="T6" fmla="*/ 0 w 11"/>
                <a:gd name="T7" fmla="*/ 11 h 13"/>
                <a:gd name="T8" fmla="*/ 8 w 11"/>
                <a:gd name="T9" fmla="*/ 0 h 13"/>
                <a:gd name="T10" fmla="*/ 11 w 11"/>
                <a:gd name="T11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3">
                  <a:moveTo>
                    <a:pt x="11" y="2"/>
                  </a:moveTo>
                  <a:cubicBezTo>
                    <a:pt x="10" y="4"/>
                    <a:pt x="9" y="3"/>
                    <a:pt x="8" y="3"/>
                  </a:cubicBezTo>
                  <a:cubicBezTo>
                    <a:pt x="7" y="5"/>
                    <a:pt x="5" y="7"/>
                    <a:pt x="4" y="9"/>
                  </a:cubicBezTo>
                  <a:cubicBezTo>
                    <a:pt x="3" y="10"/>
                    <a:pt x="2" y="13"/>
                    <a:pt x="0" y="11"/>
                  </a:cubicBezTo>
                  <a:cubicBezTo>
                    <a:pt x="2" y="7"/>
                    <a:pt x="6" y="4"/>
                    <a:pt x="8" y="0"/>
                  </a:cubicBezTo>
                  <a:cubicBezTo>
                    <a:pt x="10" y="1"/>
                    <a:pt x="10" y="1"/>
                    <a:pt x="11" y="2"/>
                  </a:cubicBez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53"/>
            <p:cNvSpPr>
              <a:spLocks/>
            </p:cNvSpPr>
            <p:nvPr/>
          </p:nvSpPr>
          <p:spPr bwMode="auto">
            <a:xfrm>
              <a:off x="4684" y="1661"/>
              <a:ext cx="23" cy="75"/>
            </a:xfrm>
            <a:custGeom>
              <a:avLst/>
              <a:gdLst>
                <a:gd name="T0" fmla="*/ 2 w 4"/>
                <a:gd name="T1" fmla="*/ 0 h 13"/>
                <a:gd name="T2" fmla="*/ 3 w 4"/>
                <a:gd name="T3" fmla="*/ 1 h 13"/>
                <a:gd name="T4" fmla="*/ 4 w 4"/>
                <a:gd name="T5" fmla="*/ 11 h 13"/>
                <a:gd name="T6" fmla="*/ 2 w 4"/>
                <a:gd name="T7" fmla="*/ 13 h 13"/>
                <a:gd name="T8" fmla="*/ 1 w 4"/>
                <a:gd name="T9" fmla="*/ 8 h 13"/>
                <a:gd name="T10" fmla="*/ 2 w 4"/>
                <a:gd name="T1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3">
                  <a:moveTo>
                    <a:pt x="2" y="0"/>
                  </a:moveTo>
                  <a:cubicBezTo>
                    <a:pt x="2" y="0"/>
                    <a:pt x="3" y="1"/>
                    <a:pt x="3" y="1"/>
                  </a:cubicBezTo>
                  <a:cubicBezTo>
                    <a:pt x="4" y="3"/>
                    <a:pt x="3" y="8"/>
                    <a:pt x="4" y="11"/>
                  </a:cubicBezTo>
                  <a:cubicBezTo>
                    <a:pt x="3" y="12"/>
                    <a:pt x="3" y="12"/>
                    <a:pt x="2" y="13"/>
                  </a:cubicBezTo>
                  <a:cubicBezTo>
                    <a:pt x="1" y="12"/>
                    <a:pt x="1" y="9"/>
                    <a:pt x="1" y="8"/>
                  </a:cubicBezTo>
                  <a:cubicBezTo>
                    <a:pt x="1" y="5"/>
                    <a:pt x="0" y="2"/>
                    <a:pt x="2" y="0"/>
                  </a:cubicBez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54"/>
            <p:cNvSpPr>
              <a:spLocks/>
            </p:cNvSpPr>
            <p:nvPr/>
          </p:nvSpPr>
          <p:spPr bwMode="auto">
            <a:xfrm>
              <a:off x="4840" y="1816"/>
              <a:ext cx="75" cy="40"/>
            </a:xfrm>
            <a:custGeom>
              <a:avLst/>
              <a:gdLst>
                <a:gd name="T0" fmla="*/ 13 w 13"/>
                <a:gd name="T1" fmla="*/ 1 h 7"/>
                <a:gd name="T2" fmla="*/ 13 w 13"/>
                <a:gd name="T3" fmla="*/ 3 h 7"/>
                <a:gd name="T4" fmla="*/ 11 w 13"/>
                <a:gd name="T5" fmla="*/ 3 h 7"/>
                <a:gd name="T6" fmla="*/ 4 w 13"/>
                <a:gd name="T7" fmla="*/ 5 h 7"/>
                <a:gd name="T8" fmla="*/ 0 w 13"/>
                <a:gd name="T9" fmla="*/ 6 h 7"/>
                <a:gd name="T10" fmla="*/ 0 w 13"/>
                <a:gd name="T11" fmla="*/ 5 h 7"/>
                <a:gd name="T12" fmla="*/ 12 w 13"/>
                <a:gd name="T13" fmla="*/ 0 h 7"/>
                <a:gd name="T14" fmla="*/ 13 w 13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13" y="1"/>
                  </a:moveTo>
                  <a:cubicBezTo>
                    <a:pt x="13" y="2"/>
                    <a:pt x="13" y="2"/>
                    <a:pt x="13" y="3"/>
                  </a:cubicBezTo>
                  <a:cubicBezTo>
                    <a:pt x="12" y="3"/>
                    <a:pt x="11" y="3"/>
                    <a:pt x="11" y="3"/>
                  </a:cubicBezTo>
                  <a:cubicBezTo>
                    <a:pt x="9" y="4"/>
                    <a:pt x="6" y="5"/>
                    <a:pt x="4" y="5"/>
                  </a:cubicBezTo>
                  <a:cubicBezTo>
                    <a:pt x="3" y="6"/>
                    <a:pt x="2" y="7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3" y="2"/>
                    <a:pt x="8" y="3"/>
                    <a:pt x="12" y="0"/>
                  </a:cubicBezTo>
                  <a:cubicBezTo>
                    <a:pt x="12" y="1"/>
                    <a:pt x="13" y="1"/>
                    <a:pt x="13" y="1"/>
                  </a:cubicBez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55"/>
            <p:cNvSpPr>
              <a:spLocks/>
            </p:cNvSpPr>
            <p:nvPr/>
          </p:nvSpPr>
          <p:spPr bwMode="auto">
            <a:xfrm>
              <a:off x="4533" y="1707"/>
              <a:ext cx="53" cy="63"/>
            </a:xfrm>
            <a:custGeom>
              <a:avLst/>
              <a:gdLst>
                <a:gd name="T0" fmla="*/ 2 w 9"/>
                <a:gd name="T1" fmla="*/ 4 h 11"/>
                <a:gd name="T2" fmla="*/ 2 w 9"/>
                <a:gd name="T3" fmla="*/ 0 h 11"/>
                <a:gd name="T4" fmla="*/ 9 w 9"/>
                <a:gd name="T5" fmla="*/ 9 h 11"/>
                <a:gd name="T6" fmla="*/ 8 w 9"/>
                <a:gd name="T7" fmla="*/ 11 h 11"/>
                <a:gd name="T8" fmla="*/ 3 w 9"/>
                <a:gd name="T9" fmla="*/ 5 h 11"/>
                <a:gd name="T10" fmla="*/ 2 w 9"/>
                <a:gd name="T11" fmla="*/ 6 h 11"/>
                <a:gd name="T12" fmla="*/ 1 w 9"/>
                <a:gd name="T13" fmla="*/ 4 h 11"/>
                <a:gd name="T14" fmla="*/ 2 w 9"/>
                <a:gd name="T15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1">
                  <a:moveTo>
                    <a:pt x="2" y="4"/>
                  </a:moveTo>
                  <a:cubicBezTo>
                    <a:pt x="1" y="3"/>
                    <a:pt x="0" y="0"/>
                    <a:pt x="2" y="0"/>
                  </a:cubicBezTo>
                  <a:cubicBezTo>
                    <a:pt x="5" y="3"/>
                    <a:pt x="7" y="6"/>
                    <a:pt x="9" y="9"/>
                  </a:cubicBezTo>
                  <a:cubicBezTo>
                    <a:pt x="9" y="10"/>
                    <a:pt x="9" y="10"/>
                    <a:pt x="8" y="11"/>
                  </a:cubicBezTo>
                  <a:cubicBezTo>
                    <a:pt x="5" y="10"/>
                    <a:pt x="6" y="6"/>
                    <a:pt x="3" y="5"/>
                  </a:cubicBezTo>
                  <a:cubicBezTo>
                    <a:pt x="3" y="5"/>
                    <a:pt x="3" y="5"/>
                    <a:pt x="2" y="6"/>
                  </a:cubicBezTo>
                  <a:cubicBezTo>
                    <a:pt x="1" y="5"/>
                    <a:pt x="3" y="4"/>
                    <a:pt x="1" y="4"/>
                  </a:cubicBezTo>
                  <a:cubicBezTo>
                    <a:pt x="2" y="3"/>
                    <a:pt x="2" y="3"/>
                    <a:pt x="2" y="4"/>
                  </a:cubicBez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56"/>
            <p:cNvSpPr>
              <a:spLocks/>
            </p:cNvSpPr>
            <p:nvPr/>
          </p:nvSpPr>
          <p:spPr bwMode="auto">
            <a:xfrm>
              <a:off x="4852" y="1937"/>
              <a:ext cx="75" cy="28"/>
            </a:xfrm>
            <a:custGeom>
              <a:avLst/>
              <a:gdLst>
                <a:gd name="T0" fmla="*/ 13 w 13"/>
                <a:gd name="T1" fmla="*/ 2 h 5"/>
                <a:gd name="T2" fmla="*/ 11 w 13"/>
                <a:gd name="T3" fmla="*/ 5 h 5"/>
                <a:gd name="T4" fmla="*/ 0 w 13"/>
                <a:gd name="T5" fmla="*/ 2 h 5"/>
                <a:gd name="T6" fmla="*/ 1 w 13"/>
                <a:gd name="T7" fmla="*/ 1 h 5"/>
                <a:gd name="T8" fmla="*/ 13 w 13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3" y="2"/>
                  </a:moveTo>
                  <a:cubicBezTo>
                    <a:pt x="13" y="4"/>
                    <a:pt x="12" y="4"/>
                    <a:pt x="11" y="5"/>
                  </a:cubicBezTo>
                  <a:cubicBezTo>
                    <a:pt x="9" y="1"/>
                    <a:pt x="3" y="4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5" y="0"/>
                    <a:pt x="9" y="0"/>
                    <a:pt x="13" y="2"/>
                  </a:cubicBez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57"/>
            <p:cNvSpPr>
              <a:spLocks/>
            </p:cNvSpPr>
            <p:nvPr/>
          </p:nvSpPr>
          <p:spPr bwMode="auto">
            <a:xfrm>
              <a:off x="4800" y="2052"/>
              <a:ext cx="52" cy="74"/>
            </a:xfrm>
            <a:custGeom>
              <a:avLst/>
              <a:gdLst>
                <a:gd name="T0" fmla="*/ 8 w 9"/>
                <a:gd name="T1" fmla="*/ 13 h 13"/>
                <a:gd name="T2" fmla="*/ 3 w 9"/>
                <a:gd name="T3" fmla="*/ 5 h 13"/>
                <a:gd name="T4" fmla="*/ 0 w 9"/>
                <a:gd name="T5" fmla="*/ 2 h 13"/>
                <a:gd name="T6" fmla="*/ 8 w 9"/>
                <a:gd name="T7" fmla="*/ 9 h 13"/>
                <a:gd name="T8" fmla="*/ 8 w 9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3">
                  <a:moveTo>
                    <a:pt x="8" y="13"/>
                  </a:moveTo>
                  <a:cubicBezTo>
                    <a:pt x="5" y="11"/>
                    <a:pt x="5" y="8"/>
                    <a:pt x="3" y="5"/>
                  </a:cubicBezTo>
                  <a:cubicBezTo>
                    <a:pt x="2" y="4"/>
                    <a:pt x="1" y="3"/>
                    <a:pt x="0" y="2"/>
                  </a:cubicBezTo>
                  <a:cubicBezTo>
                    <a:pt x="5" y="0"/>
                    <a:pt x="5" y="7"/>
                    <a:pt x="8" y="9"/>
                  </a:cubicBezTo>
                  <a:cubicBezTo>
                    <a:pt x="8" y="10"/>
                    <a:pt x="9" y="12"/>
                    <a:pt x="8" y="13"/>
                  </a:cubicBez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58"/>
            <p:cNvSpPr>
              <a:spLocks/>
            </p:cNvSpPr>
            <p:nvPr/>
          </p:nvSpPr>
          <p:spPr bwMode="auto">
            <a:xfrm>
              <a:off x="4447" y="1960"/>
              <a:ext cx="58" cy="34"/>
            </a:xfrm>
            <a:custGeom>
              <a:avLst/>
              <a:gdLst>
                <a:gd name="T0" fmla="*/ 10 w 10"/>
                <a:gd name="T1" fmla="*/ 1 h 6"/>
                <a:gd name="T2" fmla="*/ 8 w 10"/>
                <a:gd name="T3" fmla="*/ 3 h 6"/>
                <a:gd name="T4" fmla="*/ 0 w 10"/>
                <a:gd name="T5" fmla="*/ 6 h 6"/>
                <a:gd name="T6" fmla="*/ 8 w 10"/>
                <a:gd name="T7" fmla="*/ 0 h 6"/>
                <a:gd name="T8" fmla="*/ 10 w 10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">
                  <a:moveTo>
                    <a:pt x="10" y="1"/>
                  </a:moveTo>
                  <a:cubicBezTo>
                    <a:pt x="9" y="2"/>
                    <a:pt x="9" y="3"/>
                    <a:pt x="8" y="3"/>
                  </a:cubicBezTo>
                  <a:cubicBezTo>
                    <a:pt x="5" y="2"/>
                    <a:pt x="3" y="6"/>
                    <a:pt x="0" y="6"/>
                  </a:cubicBezTo>
                  <a:cubicBezTo>
                    <a:pt x="0" y="2"/>
                    <a:pt x="6" y="2"/>
                    <a:pt x="8" y="0"/>
                  </a:cubicBezTo>
                  <a:cubicBezTo>
                    <a:pt x="9" y="0"/>
                    <a:pt x="10" y="0"/>
                    <a:pt x="10" y="1"/>
                  </a:cubicBez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59"/>
            <p:cNvSpPr>
              <a:spLocks noEditPoints="1"/>
            </p:cNvSpPr>
            <p:nvPr/>
          </p:nvSpPr>
          <p:spPr bwMode="auto">
            <a:xfrm>
              <a:off x="4533" y="1799"/>
              <a:ext cx="307" cy="494"/>
            </a:xfrm>
            <a:custGeom>
              <a:avLst/>
              <a:gdLst>
                <a:gd name="T0" fmla="*/ 30 w 53"/>
                <a:gd name="T1" fmla="*/ 62 h 86"/>
                <a:gd name="T2" fmla="*/ 23 w 53"/>
                <a:gd name="T3" fmla="*/ 80 h 86"/>
                <a:gd name="T4" fmla="*/ 20 w 53"/>
                <a:gd name="T5" fmla="*/ 83 h 86"/>
                <a:gd name="T6" fmla="*/ 18 w 53"/>
                <a:gd name="T7" fmla="*/ 84 h 86"/>
                <a:gd name="T8" fmla="*/ 4 w 53"/>
                <a:gd name="T9" fmla="*/ 81 h 86"/>
                <a:gd name="T10" fmla="*/ 4 w 53"/>
                <a:gd name="T11" fmla="*/ 56 h 86"/>
                <a:gd name="T12" fmla="*/ 7 w 53"/>
                <a:gd name="T13" fmla="*/ 34 h 86"/>
                <a:gd name="T14" fmla="*/ 5 w 53"/>
                <a:gd name="T15" fmla="*/ 14 h 86"/>
                <a:gd name="T16" fmla="*/ 23 w 53"/>
                <a:gd name="T17" fmla="*/ 1 h 86"/>
                <a:gd name="T18" fmla="*/ 39 w 53"/>
                <a:gd name="T19" fmla="*/ 3 h 86"/>
                <a:gd name="T20" fmla="*/ 35 w 53"/>
                <a:gd name="T21" fmla="*/ 46 h 86"/>
                <a:gd name="T22" fmla="*/ 31 w 53"/>
                <a:gd name="T23" fmla="*/ 47 h 86"/>
                <a:gd name="T24" fmla="*/ 49 w 53"/>
                <a:gd name="T25" fmla="*/ 24 h 86"/>
                <a:gd name="T26" fmla="*/ 49 w 53"/>
                <a:gd name="T27" fmla="*/ 17 h 86"/>
                <a:gd name="T28" fmla="*/ 48 w 53"/>
                <a:gd name="T29" fmla="*/ 15 h 86"/>
                <a:gd name="T30" fmla="*/ 29 w 53"/>
                <a:gd name="T31" fmla="*/ 3 h 86"/>
                <a:gd name="T32" fmla="*/ 26 w 53"/>
                <a:gd name="T33" fmla="*/ 2 h 86"/>
                <a:gd name="T34" fmla="*/ 10 w 53"/>
                <a:gd name="T35" fmla="*/ 11 h 86"/>
                <a:gd name="T36" fmla="*/ 6 w 53"/>
                <a:gd name="T37" fmla="*/ 18 h 86"/>
                <a:gd name="T38" fmla="*/ 8 w 53"/>
                <a:gd name="T39" fmla="*/ 30 h 86"/>
                <a:gd name="T40" fmla="*/ 11 w 53"/>
                <a:gd name="T41" fmla="*/ 49 h 86"/>
                <a:gd name="T42" fmla="*/ 15 w 53"/>
                <a:gd name="T43" fmla="*/ 57 h 86"/>
                <a:gd name="T44" fmla="*/ 16 w 53"/>
                <a:gd name="T45" fmla="*/ 22 h 86"/>
                <a:gd name="T46" fmla="*/ 22 w 53"/>
                <a:gd name="T47" fmla="*/ 25 h 86"/>
                <a:gd name="T48" fmla="*/ 29 w 53"/>
                <a:gd name="T49" fmla="*/ 27 h 86"/>
                <a:gd name="T50" fmla="*/ 21 w 53"/>
                <a:gd name="T51" fmla="*/ 59 h 86"/>
                <a:gd name="T52" fmla="*/ 28 w 53"/>
                <a:gd name="T53" fmla="*/ 30 h 86"/>
                <a:gd name="T54" fmla="*/ 19 w 53"/>
                <a:gd name="T55" fmla="*/ 37 h 86"/>
                <a:gd name="T56" fmla="*/ 17 w 53"/>
                <a:gd name="T57" fmla="*/ 54 h 86"/>
                <a:gd name="T58" fmla="*/ 21 w 53"/>
                <a:gd name="T59" fmla="*/ 53 h 86"/>
                <a:gd name="T60" fmla="*/ 30 w 53"/>
                <a:gd name="T61" fmla="*/ 30 h 86"/>
                <a:gd name="T62" fmla="*/ 22 w 53"/>
                <a:gd name="T63" fmla="*/ 64 h 86"/>
                <a:gd name="T64" fmla="*/ 11 w 53"/>
                <a:gd name="T65" fmla="*/ 73 h 86"/>
                <a:gd name="T66" fmla="*/ 11 w 53"/>
                <a:gd name="T67" fmla="*/ 77 h 86"/>
                <a:gd name="T68" fmla="*/ 23 w 53"/>
                <a:gd name="T69" fmla="*/ 65 h 86"/>
                <a:gd name="T70" fmla="*/ 25 w 53"/>
                <a:gd name="T71" fmla="*/ 63 h 86"/>
                <a:gd name="T72" fmla="*/ 8 w 53"/>
                <a:gd name="T73" fmla="*/ 58 h 86"/>
                <a:gd name="T74" fmla="*/ 9 w 53"/>
                <a:gd name="T75" fmla="*/ 61 h 86"/>
                <a:gd name="T76" fmla="*/ 13 w 53"/>
                <a:gd name="T77" fmla="*/ 61 h 86"/>
                <a:gd name="T78" fmla="*/ 10 w 53"/>
                <a:gd name="T79" fmla="*/ 59 h 86"/>
                <a:gd name="T80" fmla="*/ 16 w 53"/>
                <a:gd name="T81" fmla="*/ 62 h 86"/>
                <a:gd name="T82" fmla="*/ 4 w 53"/>
                <a:gd name="T83" fmla="*/ 74 h 86"/>
                <a:gd name="T84" fmla="*/ 16 w 53"/>
                <a:gd name="T85" fmla="*/ 62 h 86"/>
                <a:gd name="T86" fmla="*/ 19 w 53"/>
                <a:gd name="T87" fmla="*/ 64 h 86"/>
                <a:gd name="T88" fmla="*/ 12 w 53"/>
                <a:gd name="T89" fmla="*/ 78 h 86"/>
                <a:gd name="T90" fmla="*/ 14 w 53"/>
                <a:gd name="T91" fmla="*/ 79 h 86"/>
                <a:gd name="T92" fmla="*/ 12 w 53"/>
                <a:gd name="T93" fmla="*/ 78 h 86"/>
                <a:gd name="T94" fmla="*/ 20 w 53"/>
                <a:gd name="T95" fmla="*/ 75 h 86"/>
                <a:gd name="T96" fmla="*/ 15 w 53"/>
                <a:gd name="T97" fmla="*/ 8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3" h="86">
                  <a:moveTo>
                    <a:pt x="27" y="58"/>
                  </a:moveTo>
                  <a:cubicBezTo>
                    <a:pt x="28" y="60"/>
                    <a:pt x="28" y="61"/>
                    <a:pt x="30" y="62"/>
                  </a:cubicBezTo>
                  <a:cubicBezTo>
                    <a:pt x="28" y="66"/>
                    <a:pt x="27" y="70"/>
                    <a:pt x="25" y="74"/>
                  </a:cubicBezTo>
                  <a:cubicBezTo>
                    <a:pt x="24" y="76"/>
                    <a:pt x="24" y="79"/>
                    <a:pt x="23" y="80"/>
                  </a:cubicBezTo>
                  <a:cubicBezTo>
                    <a:pt x="23" y="80"/>
                    <a:pt x="22" y="81"/>
                    <a:pt x="21" y="82"/>
                  </a:cubicBezTo>
                  <a:cubicBezTo>
                    <a:pt x="21" y="82"/>
                    <a:pt x="20" y="83"/>
                    <a:pt x="20" y="83"/>
                  </a:cubicBezTo>
                  <a:cubicBezTo>
                    <a:pt x="20" y="83"/>
                    <a:pt x="19" y="83"/>
                    <a:pt x="19" y="83"/>
                  </a:cubicBezTo>
                  <a:cubicBezTo>
                    <a:pt x="18" y="83"/>
                    <a:pt x="18" y="84"/>
                    <a:pt x="18" y="84"/>
                  </a:cubicBezTo>
                  <a:cubicBezTo>
                    <a:pt x="14" y="86"/>
                    <a:pt x="11" y="84"/>
                    <a:pt x="7" y="83"/>
                  </a:cubicBezTo>
                  <a:cubicBezTo>
                    <a:pt x="6" y="83"/>
                    <a:pt x="5" y="81"/>
                    <a:pt x="4" y="81"/>
                  </a:cubicBezTo>
                  <a:cubicBezTo>
                    <a:pt x="2" y="78"/>
                    <a:pt x="1" y="75"/>
                    <a:pt x="0" y="72"/>
                  </a:cubicBezTo>
                  <a:cubicBezTo>
                    <a:pt x="1" y="66"/>
                    <a:pt x="4" y="60"/>
                    <a:pt x="4" y="56"/>
                  </a:cubicBezTo>
                  <a:cubicBezTo>
                    <a:pt x="5" y="56"/>
                    <a:pt x="6" y="55"/>
                    <a:pt x="7" y="54"/>
                  </a:cubicBezTo>
                  <a:cubicBezTo>
                    <a:pt x="8" y="46"/>
                    <a:pt x="8" y="40"/>
                    <a:pt x="7" y="34"/>
                  </a:cubicBezTo>
                  <a:cubicBezTo>
                    <a:pt x="5" y="30"/>
                    <a:pt x="4" y="28"/>
                    <a:pt x="4" y="24"/>
                  </a:cubicBezTo>
                  <a:cubicBezTo>
                    <a:pt x="3" y="20"/>
                    <a:pt x="4" y="18"/>
                    <a:pt x="5" y="14"/>
                  </a:cubicBezTo>
                  <a:cubicBezTo>
                    <a:pt x="7" y="8"/>
                    <a:pt x="12" y="6"/>
                    <a:pt x="16" y="3"/>
                  </a:cubicBezTo>
                  <a:cubicBezTo>
                    <a:pt x="18" y="3"/>
                    <a:pt x="21" y="0"/>
                    <a:pt x="23" y="1"/>
                  </a:cubicBezTo>
                  <a:cubicBezTo>
                    <a:pt x="24" y="1"/>
                    <a:pt x="24" y="1"/>
                    <a:pt x="25" y="1"/>
                  </a:cubicBezTo>
                  <a:cubicBezTo>
                    <a:pt x="28" y="0"/>
                    <a:pt x="35" y="0"/>
                    <a:pt x="39" y="3"/>
                  </a:cubicBezTo>
                  <a:cubicBezTo>
                    <a:pt x="46" y="8"/>
                    <a:pt x="51" y="15"/>
                    <a:pt x="51" y="23"/>
                  </a:cubicBezTo>
                  <a:cubicBezTo>
                    <a:pt x="53" y="32"/>
                    <a:pt x="43" y="44"/>
                    <a:pt x="35" y="46"/>
                  </a:cubicBezTo>
                  <a:cubicBezTo>
                    <a:pt x="32" y="50"/>
                    <a:pt x="30" y="54"/>
                    <a:pt x="27" y="58"/>
                  </a:cubicBezTo>
                  <a:close/>
                  <a:moveTo>
                    <a:pt x="31" y="47"/>
                  </a:moveTo>
                  <a:cubicBezTo>
                    <a:pt x="38" y="41"/>
                    <a:pt x="47" y="38"/>
                    <a:pt x="49" y="26"/>
                  </a:cubicBezTo>
                  <a:cubicBezTo>
                    <a:pt x="49" y="25"/>
                    <a:pt x="49" y="25"/>
                    <a:pt x="49" y="24"/>
                  </a:cubicBezTo>
                  <a:cubicBezTo>
                    <a:pt x="49" y="22"/>
                    <a:pt x="49" y="21"/>
                    <a:pt x="49" y="19"/>
                  </a:cubicBezTo>
                  <a:cubicBezTo>
                    <a:pt x="48" y="19"/>
                    <a:pt x="49" y="18"/>
                    <a:pt x="49" y="17"/>
                  </a:cubicBezTo>
                  <a:cubicBezTo>
                    <a:pt x="49" y="17"/>
                    <a:pt x="48" y="16"/>
                    <a:pt x="47" y="15"/>
                  </a:cubicBezTo>
                  <a:cubicBezTo>
                    <a:pt x="47" y="15"/>
                    <a:pt x="48" y="15"/>
                    <a:pt x="48" y="15"/>
                  </a:cubicBezTo>
                  <a:cubicBezTo>
                    <a:pt x="47" y="11"/>
                    <a:pt x="39" y="4"/>
                    <a:pt x="34" y="3"/>
                  </a:cubicBezTo>
                  <a:cubicBezTo>
                    <a:pt x="33" y="2"/>
                    <a:pt x="31" y="2"/>
                    <a:pt x="29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6" y="2"/>
                    <a:pt x="27" y="2"/>
                    <a:pt x="26" y="2"/>
                  </a:cubicBezTo>
                  <a:cubicBezTo>
                    <a:pt x="22" y="3"/>
                    <a:pt x="18" y="4"/>
                    <a:pt x="14" y="6"/>
                  </a:cubicBezTo>
                  <a:cubicBezTo>
                    <a:pt x="13" y="7"/>
                    <a:pt x="10" y="10"/>
                    <a:pt x="10" y="11"/>
                  </a:cubicBezTo>
                  <a:cubicBezTo>
                    <a:pt x="8" y="12"/>
                    <a:pt x="9" y="14"/>
                    <a:pt x="8" y="16"/>
                  </a:cubicBezTo>
                  <a:cubicBezTo>
                    <a:pt x="8" y="17"/>
                    <a:pt x="7" y="17"/>
                    <a:pt x="6" y="18"/>
                  </a:cubicBezTo>
                  <a:cubicBezTo>
                    <a:pt x="6" y="20"/>
                    <a:pt x="6" y="25"/>
                    <a:pt x="6" y="26"/>
                  </a:cubicBezTo>
                  <a:cubicBezTo>
                    <a:pt x="7" y="28"/>
                    <a:pt x="8" y="29"/>
                    <a:pt x="8" y="30"/>
                  </a:cubicBezTo>
                  <a:cubicBezTo>
                    <a:pt x="9" y="33"/>
                    <a:pt x="10" y="37"/>
                    <a:pt x="11" y="40"/>
                  </a:cubicBezTo>
                  <a:cubicBezTo>
                    <a:pt x="11" y="43"/>
                    <a:pt x="10" y="46"/>
                    <a:pt x="11" y="49"/>
                  </a:cubicBezTo>
                  <a:cubicBezTo>
                    <a:pt x="9" y="50"/>
                    <a:pt x="10" y="53"/>
                    <a:pt x="9" y="54"/>
                  </a:cubicBezTo>
                  <a:cubicBezTo>
                    <a:pt x="11" y="55"/>
                    <a:pt x="12" y="56"/>
                    <a:pt x="15" y="57"/>
                  </a:cubicBezTo>
                  <a:cubicBezTo>
                    <a:pt x="17" y="49"/>
                    <a:pt x="17" y="42"/>
                    <a:pt x="18" y="34"/>
                  </a:cubicBezTo>
                  <a:cubicBezTo>
                    <a:pt x="18" y="30"/>
                    <a:pt x="17" y="26"/>
                    <a:pt x="16" y="22"/>
                  </a:cubicBezTo>
                  <a:cubicBezTo>
                    <a:pt x="17" y="22"/>
                    <a:pt x="18" y="21"/>
                    <a:pt x="19" y="20"/>
                  </a:cubicBezTo>
                  <a:cubicBezTo>
                    <a:pt x="23" y="21"/>
                    <a:pt x="21" y="23"/>
                    <a:pt x="22" y="25"/>
                  </a:cubicBezTo>
                  <a:cubicBezTo>
                    <a:pt x="24" y="25"/>
                    <a:pt x="25" y="23"/>
                    <a:pt x="27" y="24"/>
                  </a:cubicBezTo>
                  <a:cubicBezTo>
                    <a:pt x="28" y="25"/>
                    <a:pt x="28" y="26"/>
                    <a:pt x="29" y="27"/>
                  </a:cubicBezTo>
                  <a:cubicBezTo>
                    <a:pt x="31" y="26"/>
                    <a:pt x="34" y="24"/>
                    <a:pt x="36" y="27"/>
                  </a:cubicBezTo>
                  <a:cubicBezTo>
                    <a:pt x="29" y="37"/>
                    <a:pt x="21" y="47"/>
                    <a:pt x="21" y="59"/>
                  </a:cubicBezTo>
                  <a:cubicBezTo>
                    <a:pt x="27" y="59"/>
                    <a:pt x="27" y="51"/>
                    <a:pt x="31" y="47"/>
                  </a:cubicBezTo>
                  <a:close/>
                  <a:moveTo>
                    <a:pt x="28" y="30"/>
                  </a:moveTo>
                  <a:cubicBezTo>
                    <a:pt x="26" y="26"/>
                    <a:pt x="23" y="28"/>
                    <a:pt x="21" y="28"/>
                  </a:cubicBezTo>
                  <a:cubicBezTo>
                    <a:pt x="21" y="31"/>
                    <a:pt x="20" y="34"/>
                    <a:pt x="19" y="37"/>
                  </a:cubicBezTo>
                  <a:cubicBezTo>
                    <a:pt x="19" y="38"/>
                    <a:pt x="20" y="40"/>
                    <a:pt x="19" y="42"/>
                  </a:cubicBezTo>
                  <a:cubicBezTo>
                    <a:pt x="19" y="46"/>
                    <a:pt x="18" y="50"/>
                    <a:pt x="17" y="54"/>
                  </a:cubicBezTo>
                  <a:cubicBezTo>
                    <a:pt x="17" y="56"/>
                    <a:pt x="15" y="59"/>
                    <a:pt x="18" y="59"/>
                  </a:cubicBezTo>
                  <a:cubicBezTo>
                    <a:pt x="18" y="57"/>
                    <a:pt x="19" y="55"/>
                    <a:pt x="21" y="53"/>
                  </a:cubicBezTo>
                  <a:cubicBezTo>
                    <a:pt x="21" y="52"/>
                    <a:pt x="21" y="51"/>
                    <a:pt x="21" y="51"/>
                  </a:cubicBezTo>
                  <a:cubicBezTo>
                    <a:pt x="24" y="45"/>
                    <a:pt x="26" y="36"/>
                    <a:pt x="30" y="30"/>
                  </a:cubicBezTo>
                  <a:cubicBezTo>
                    <a:pt x="29" y="29"/>
                    <a:pt x="28" y="30"/>
                    <a:pt x="28" y="30"/>
                  </a:cubicBezTo>
                  <a:close/>
                  <a:moveTo>
                    <a:pt x="22" y="64"/>
                  </a:moveTo>
                  <a:cubicBezTo>
                    <a:pt x="19" y="68"/>
                    <a:pt x="16" y="70"/>
                    <a:pt x="13" y="73"/>
                  </a:cubicBezTo>
                  <a:cubicBezTo>
                    <a:pt x="12" y="73"/>
                    <a:pt x="12" y="74"/>
                    <a:pt x="11" y="73"/>
                  </a:cubicBezTo>
                  <a:cubicBezTo>
                    <a:pt x="11" y="76"/>
                    <a:pt x="7" y="76"/>
                    <a:pt x="6" y="80"/>
                  </a:cubicBezTo>
                  <a:cubicBezTo>
                    <a:pt x="8" y="81"/>
                    <a:pt x="10" y="79"/>
                    <a:pt x="11" y="77"/>
                  </a:cubicBezTo>
                  <a:cubicBezTo>
                    <a:pt x="13" y="75"/>
                    <a:pt x="15" y="72"/>
                    <a:pt x="17" y="70"/>
                  </a:cubicBezTo>
                  <a:cubicBezTo>
                    <a:pt x="19" y="69"/>
                    <a:pt x="21" y="67"/>
                    <a:pt x="23" y="65"/>
                  </a:cubicBezTo>
                  <a:cubicBezTo>
                    <a:pt x="24" y="65"/>
                    <a:pt x="25" y="65"/>
                    <a:pt x="25" y="64"/>
                  </a:cubicBezTo>
                  <a:cubicBezTo>
                    <a:pt x="25" y="64"/>
                    <a:pt x="25" y="63"/>
                    <a:pt x="25" y="63"/>
                  </a:cubicBezTo>
                  <a:cubicBezTo>
                    <a:pt x="24" y="64"/>
                    <a:pt x="23" y="65"/>
                    <a:pt x="22" y="64"/>
                  </a:cubicBezTo>
                  <a:close/>
                  <a:moveTo>
                    <a:pt x="8" y="58"/>
                  </a:moveTo>
                  <a:cubicBezTo>
                    <a:pt x="7" y="59"/>
                    <a:pt x="8" y="59"/>
                    <a:pt x="7" y="60"/>
                  </a:cubicBezTo>
                  <a:cubicBezTo>
                    <a:pt x="8" y="61"/>
                    <a:pt x="9" y="60"/>
                    <a:pt x="9" y="61"/>
                  </a:cubicBezTo>
                  <a:cubicBezTo>
                    <a:pt x="6" y="63"/>
                    <a:pt x="4" y="65"/>
                    <a:pt x="3" y="68"/>
                  </a:cubicBezTo>
                  <a:cubicBezTo>
                    <a:pt x="7" y="67"/>
                    <a:pt x="10" y="64"/>
                    <a:pt x="13" y="61"/>
                  </a:cubicBezTo>
                  <a:cubicBezTo>
                    <a:pt x="12" y="59"/>
                    <a:pt x="11" y="60"/>
                    <a:pt x="10" y="60"/>
                  </a:cubicBezTo>
                  <a:cubicBezTo>
                    <a:pt x="10" y="60"/>
                    <a:pt x="10" y="59"/>
                    <a:pt x="10" y="59"/>
                  </a:cubicBezTo>
                  <a:cubicBezTo>
                    <a:pt x="9" y="58"/>
                    <a:pt x="9" y="58"/>
                    <a:pt x="8" y="58"/>
                  </a:cubicBezTo>
                  <a:close/>
                  <a:moveTo>
                    <a:pt x="16" y="62"/>
                  </a:moveTo>
                  <a:cubicBezTo>
                    <a:pt x="12" y="65"/>
                    <a:pt x="9" y="67"/>
                    <a:pt x="6" y="69"/>
                  </a:cubicBezTo>
                  <a:cubicBezTo>
                    <a:pt x="5" y="72"/>
                    <a:pt x="1" y="73"/>
                    <a:pt x="4" y="74"/>
                  </a:cubicBezTo>
                  <a:cubicBezTo>
                    <a:pt x="8" y="70"/>
                    <a:pt x="14" y="67"/>
                    <a:pt x="17" y="63"/>
                  </a:cubicBezTo>
                  <a:cubicBezTo>
                    <a:pt x="17" y="62"/>
                    <a:pt x="16" y="62"/>
                    <a:pt x="16" y="62"/>
                  </a:cubicBezTo>
                  <a:close/>
                  <a:moveTo>
                    <a:pt x="5" y="77"/>
                  </a:moveTo>
                  <a:cubicBezTo>
                    <a:pt x="10" y="74"/>
                    <a:pt x="15" y="69"/>
                    <a:pt x="19" y="64"/>
                  </a:cubicBezTo>
                  <a:cubicBezTo>
                    <a:pt x="14" y="68"/>
                    <a:pt x="9" y="72"/>
                    <a:pt x="5" y="77"/>
                  </a:cubicBezTo>
                  <a:close/>
                  <a:moveTo>
                    <a:pt x="12" y="78"/>
                  </a:moveTo>
                  <a:cubicBezTo>
                    <a:pt x="12" y="79"/>
                    <a:pt x="11" y="80"/>
                    <a:pt x="10" y="81"/>
                  </a:cubicBezTo>
                  <a:cubicBezTo>
                    <a:pt x="13" y="82"/>
                    <a:pt x="13" y="80"/>
                    <a:pt x="14" y="79"/>
                  </a:cubicBezTo>
                  <a:cubicBezTo>
                    <a:pt x="17" y="75"/>
                    <a:pt x="23" y="72"/>
                    <a:pt x="23" y="68"/>
                  </a:cubicBezTo>
                  <a:cubicBezTo>
                    <a:pt x="19" y="70"/>
                    <a:pt x="16" y="76"/>
                    <a:pt x="12" y="78"/>
                  </a:cubicBezTo>
                  <a:close/>
                  <a:moveTo>
                    <a:pt x="15" y="82"/>
                  </a:moveTo>
                  <a:cubicBezTo>
                    <a:pt x="16" y="80"/>
                    <a:pt x="21" y="78"/>
                    <a:pt x="20" y="75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19" y="78"/>
                    <a:pt x="14" y="79"/>
                    <a:pt x="15" y="82"/>
                  </a:cubicBez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60"/>
            <p:cNvSpPr>
              <a:spLocks/>
            </p:cNvSpPr>
            <p:nvPr/>
          </p:nvSpPr>
          <p:spPr bwMode="auto">
            <a:xfrm>
              <a:off x="4441" y="1828"/>
              <a:ext cx="69" cy="51"/>
            </a:xfrm>
            <a:custGeom>
              <a:avLst/>
              <a:gdLst>
                <a:gd name="T0" fmla="*/ 12 w 12"/>
                <a:gd name="T1" fmla="*/ 5 h 9"/>
                <a:gd name="T2" fmla="*/ 1 w 12"/>
                <a:gd name="T3" fmla="*/ 5 h 9"/>
                <a:gd name="T4" fmla="*/ 0 w 12"/>
                <a:gd name="T5" fmla="*/ 4 h 9"/>
                <a:gd name="T6" fmla="*/ 12 w 12"/>
                <a:gd name="T7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9">
                  <a:moveTo>
                    <a:pt x="12" y="5"/>
                  </a:moveTo>
                  <a:cubicBezTo>
                    <a:pt x="10" y="9"/>
                    <a:pt x="4" y="4"/>
                    <a:pt x="1" y="5"/>
                  </a:cubicBezTo>
                  <a:cubicBezTo>
                    <a:pt x="1" y="4"/>
                    <a:pt x="0" y="4"/>
                    <a:pt x="0" y="4"/>
                  </a:cubicBezTo>
                  <a:cubicBezTo>
                    <a:pt x="2" y="0"/>
                    <a:pt x="7" y="3"/>
                    <a:pt x="12" y="5"/>
                  </a:cubicBez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0" name="文本框 109"/>
          <p:cNvSpPr txBox="1"/>
          <p:nvPr/>
        </p:nvSpPr>
        <p:spPr>
          <a:xfrm>
            <a:off x="2867339" y="1671807"/>
            <a:ext cx="5680927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深化户籍制度改革，促进劳动力自由流动</a:t>
            </a:r>
          </a:p>
        </p:txBody>
      </p:sp>
      <p:sp>
        <p:nvSpPr>
          <p:cNvPr id="111" name="文本框 110"/>
          <p:cNvSpPr txBox="1"/>
          <p:nvPr/>
        </p:nvSpPr>
        <p:spPr>
          <a:xfrm>
            <a:off x="2863037" y="2999095"/>
            <a:ext cx="5361194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完善基本福利体系，适度利用市场工具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D721E7E-A35E-7DCD-8188-D9479673B724}"/>
              </a:ext>
            </a:extLst>
          </p:cNvPr>
          <p:cNvSpPr txBox="1"/>
          <p:nvPr/>
        </p:nvSpPr>
        <p:spPr>
          <a:xfrm>
            <a:off x="719572" y="124272"/>
            <a:ext cx="3740660" cy="523220"/>
          </a:xfrm>
          <a:prstGeom prst="rect">
            <a:avLst/>
          </a:prstGeom>
          <a:solidFill>
            <a:srgbClr val="F4F6F9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展望</a:t>
            </a:r>
            <a:r>
              <a:rPr lang="en-US" altLang="zh-CN" sz="2800" b="1" dirty="0"/>
              <a:t>——</a:t>
            </a:r>
            <a:r>
              <a:rPr lang="zh-CN" altLang="en-US" sz="2800" b="1" dirty="0"/>
              <a:t>我们的想法</a:t>
            </a:r>
          </a:p>
        </p:txBody>
      </p:sp>
      <p:sp>
        <p:nvSpPr>
          <p:cNvPr id="19" name="箭头: 左弧形 18">
            <a:extLst>
              <a:ext uri="{FF2B5EF4-FFF2-40B4-BE49-F238E27FC236}">
                <a16:creationId xmlns:a16="http://schemas.microsoft.com/office/drawing/2014/main" id="{0C573539-0817-BB1C-B3F1-04A1C16440FD}"/>
              </a:ext>
            </a:extLst>
          </p:cNvPr>
          <p:cNvSpPr/>
          <p:nvPr/>
        </p:nvSpPr>
        <p:spPr>
          <a:xfrm>
            <a:off x="2793573" y="2190413"/>
            <a:ext cx="211233" cy="377026"/>
          </a:xfrm>
          <a:prstGeom prst="curved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BE5C702-A115-A1AC-D6D9-C28BC4925623}"/>
              </a:ext>
            </a:extLst>
          </p:cNvPr>
          <p:cNvSpPr txBox="1"/>
          <p:nvPr/>
        </p:nvSpPr>
        <p:spPr>
          <a:xfrm>
            <a:off x="3004806" y="2422470"/>
            <a:ext cx="349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剥离户口的福利含义</a:t>
            </a:r>
          </a:p>
        </p:txBody>
      </p:sp>
      <p:sp>
        <p:nvSpPr>
          <p:cNvPr id="54" name="箭头: 左弧形 53">
            <a:extLst>
              <a:ext uri="{FF2B5EF4-FFF2-40B4-BE49-F238E27FC236}">
                <a16:creationId xmlns:a16="http://schemas.microsoft.com/office/drawing/2014/main" id="{21208632-3C05-CB97-BF23-57168F3F8F82}"/>
              </a:ext>
            </a:extLst>
          </p:cNvPr>
          <p:cNvSpPr/>
          <p:nvPr/>
        </p:nvSpPr>
        <p:spPr>
          <a:xfrm>
            <a:off x="2756415" y="3492615"/>
            <a:ext cx="211233" cy="377026"/>
          </a:xfrm>
          <a:prstGeom prst="curved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4CCBBC3-A423-6621-95FD-46F4EF765D5E}"/>
              </a:ext>
            </a:extLst>
          </p:cNvPr>
          <p:cNvSpPr txBox="1"/>
          <p:nvPr/>
        </p:nvSpPr>
        <p:spPr>
          <a:xfrm>
            <a:off x="2967647" y="3724672"/>
            <a:ext cx="4360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在市场配置资源的同时，促进共同富裕</a:t>
            </a:r>
          </a:p>
        </p:txBody>
      </p:sp>
    </p:spTree>
    <p:extLst>
      <p:ext uri="{BB962C8B-B14F-4D97-AF65-F5344CB8AC3E}">
        <p14:creationId xmlns:p14="http://schemas.microsoft.com/office/powerpoint/2010/main" val="260511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80" grpId="0" animBg="1"/>
      <p:bldP spid="52" grpId="0" animBg="1"/>
      <p:bldP spid="82" grpId="0" animBg="1"/>
      <p:bldP spid="110" grpId="0"/>
      <p:bldP spid="111" grpId="0"/>
      <p:bldP spid="19" grpId="0" animBg="1"/>
      <p:bldP spid="20" grpId="0"/>
      <p:bldP spid="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9"/>
          <p:cNvGrpSpPr/>
          <p:nvPr/>
        </p:nvGrpSpPr>
        <p:grpSpPr>
          <a:xfrm>
            <a:off x="4887193" y="1922598"/>
            <a:ext cx="2340260" cy="1030329"/>
            <a:chOff x="6940551" y="2343151"/>
            <a:chExt cx="654050" cy="620713"/>
          </a:xfrm>
          <a:solidFill>
            <a:schemeClr val="accent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6940551" y="2343151"/>
              <a:ext cx="654050" cy="620713"/>
            </a:xfrm>
            <a:custGeom>
              <a:avLst/>
              <a:gdLst>
                <a:gd name="T0" fmla="*/ 286 w 304"/>
                <a:gd name="T1" fmla="*/ 160 h 289"/>
                <a:gd name="T2" fmla="*/ 291 w 304"/>
                <a:gd name="T3" fmla="*/ 155 h 289"/>
                <a:gd name="T4" fmla="*/ 281 w 304"/>
                <a:gd name="T5" fmla="*/ 9 h 289"/>
                <a:gd name="T6" fmla="*/ 201 w 304"/>
                <a:gd name="T7" fmla="*/ 4 h 289"/>
                <a:gd name="T8" fmla="*/ 188 w 304"/>
                <a:gd name="T9" fmla="*/ 9 h 289"/>
                <a:gd name="T10" fmla="*/ 143 w 304"/>
                <a:gd name="T11" fmla="*/ 7 h 289"/>
                <a:gd name="T12" fmla="*/ 62 w 304"/>
                <a:gd name="T13" fmla="*/ 19 h 289"/>
                <a:gd name="T14" fmla="*/ 0 w 304"/>
                <a:gd name="T15" fmla="*/ 43 h 289"/>
                <a:gd name="T16" fmla="*/ 152 w 304"/>
                <a:gd name="T17" fmla="*/ 16 h 289"/>
                <a:gd name="T18" fmla="*/ 268 w 304"/>
                <a:gd name="T19" fmla="*/ 23 h 289"/>
                <a:gd name="T20" fmla="*/ 273 w 304"/>
                <a:gd name="T21" fmla="*/ 147 h 289"/>
                <a:gd name="T22" fmla="*/ 285 w 304"/>
                <a:gd name="T23" fmla="*/ 249 h 289"/>
                <a:gd name="T24" fmla="*/ 213 w 304"/>
                <a:gd name="T25" fmla="*/ 252 h 289"/>
                <a:gd name="T26" fmla="*/ 150 w 304"/>
                <a:gd name="T27" fmla="*/ 263 h 289"/>
                <a:gd name="T28" fmla="*/ 97 w 304"/>
                <a:gd name="T29" fmla="*/ 264 h 289"/>
                <a:gd name="T30" fmla="*/ 48 w 304"/>
                <a:gd name="T31" fmla="*/ 269 h 289"/>
                <a:gd name="T32" fmla="*/ 11 w 304"/>
                <a:gd name="T33" fmla="*/ 276 h 289"/>
                <a:gd name="T34" fmla="*/ 36 w 304"/>
                <a:gd name="T35" fmla="*/ 281 h 289"/>
                <a:gd name="T36" fmla="*/ 126 w 304"/>
                <a:gd name="T37" fmla="*/ 271 h 289"/>
                <a:gd name="T38" fmla="*/ 188 w 304"/>
                <a:gd name="T39" fmla="*/ 269 h 289"/>
                <a:gd name="T40" fmla="*/ 300 w 304"/>
                <a:gd name="T41" fmla="*/ 266 h 289"/>
                <a:gd name="T42" fmla="*/ 298 w 304"/>
                <a:gd name="T43" fmla="*/ 235 h 289"/>
                <a:gd name="T44" fmla="*/ 286 w 304"/>
                <a:gd name="T45" fmla="*/ 16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4" h="289">
                  <a:moveTo>
                    <a:pt x="286" y="160"/>
                  </a:moveTo>
                  <a:cubicBezTo>
                    <a:pt x="288" y="159"/>
                    <a:pt x="290" y="157"/>
                    <a:pt x="291" y="155"/>
                  </a:cubicBezTo>
                  <a:cubicBezTo>
                    <a:pt x="280" y="107"/>
                    <a:pt x="289" y="46"/>
                    <a:pt x="281" y="9"/>
                  </a:cubicBezTo>
                  <a:cubicBezTo>
                    <a:pt x="257" y="8"/>
                    <a:pt x="228" y="0"/>
                    <a:pt x="201" y="4"/>
                  </a:cubicBezTo>
                  <a:cubicBezTo>
                    <a:pt x="196" y="5"/>
                    <a:pt x="192" y="8"/>
                    <a:pt x="188" y="9"/>
                  </a:cubicBezTo>
                  <a:cubicBezTo>
                    <a:pt x="173" y="10"/>
                    <a:pt x="158" y="6"/>
                    <a:pt x="143" y="7"/>
                  </a:cubicBezTo>
                  <a:cubicBezTo>
                    <a:pt x="121" y="10"/>
                    <a:pt x="86" y="17"/>
                    <a:pt x="62" y="19"/>
                  </a:cubicBezTo>
                  <a:cubicBezTo>
                    <a:pt x="35" y="21"/>
                    <a:pt x="0" y="13"/>
                    <a:pt x="0" y="43"/>
                  </a:cubicBezTo>
                  <a:cubicBezTo>
                    <a:pt x="42" y="29"/>
                    <a:pt x="101" y="33"/>
                    <a:pt x="152" y="16"/>
                  </a:cubicBezTo>
                  <a:cubicBezTo>
                    <a:pt x="187" y="27"/>
                    <a:pt x="228" y="9"/>
                    <a:pt x="268" y="23"/>
                  </a:cubicBezTo>
                  <a:cubicBezTo>
                    <a:pt x="280" y="59"/>
                    <a:pt x="269" y="107"/>
                    <a:pt x="273" y="147"/>
                  </a:cubicBezTo>
                  <a:cubicBezTo>
                    <a:pt x="276" y="181"/>
                    <a:pt x="289" y="209"/>
                    <a:pt x="285" y="249"/>
                  </a:cubicBezTo>
                  <a:cubicBezTo>
                    <a:pt x="255" y="255"/>
                    <a:pt x="240" y="250"/>
                    <a:pt x="213" y="252"/>
                  </a:cubicBezTo>
                  <a:cubicBezTo>
                    <a:pt x="193" y="254"/>
                    <a:pt x="172" y="262"/>
                    <a:pt x="150" y="263"/>
                  </a:cubicBezTo>
                  <a:cubicBezTo>
                    <a:pt x="132" y="263"/>
                    <a:pt x="115" y="263"/>
                    <a:pt x="97" y="264"/>
                  </a:cubicBezTo>
                  <a:cubicBezTo>
                    <a:pt x="81" y="265"/>
                    <a:pt x="65" y="268"/>
                    <a:pt x="48" y="269"/>
                  </a:cubicBezTo>
                  <a:cubicBezTo>
                    <a:pt x="37" y="270"/>
                    <a:pt x="19" y="263"/>
                    <a:pt x="11" y="276"/>
                  </a:cubicBezTo>
                  <a:cubicBezTo>
                    <a:pt x="14" y="289"/>
                    <a:pt x="28" y="282"/>
                    <a:pt x="36" y="281"/>
                  </a:cubicBezTo>
                  <a:cubicBezTo>
                    <a:pt x="67" y="280"/>
                    <a:pt x="99" y="276"/>
                    <a:pt x="126" y="271"/>
                  </a:cubicBezTo>
                  <a:cubicBezTo>
                    <a:pt x="147" y="277"/>
                    <a:pt x="165" y="273"/>
                    <a:pt x="188" y="269"/>
                  </a:cubicBezTo>
                  <a:cubicBezTo>
                    <a:pt x="221" y="264"/>
                    <a:pt x="258" y="264"/>
                    <a:pt x="300" y="266"/>
                  </a:cubicBezTo>
                  <a:cubicBezTo>
                    <a:pt x="304" y="255"/>
                    <a:pt x="299" y="245"/>
                    <a:pt x="298" y="235"/>
                  </a:cubicBezTo>
                  <a:cubicBezTo>
                    <a:pt x="295" y="209"/>
                    <a:pt x="298" y="179"/>
                    <a:pt x="286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6940551" y="2452688"/>
              <a:ext cx="79375" cy="420688"/>
            </a:xfrm>
            <a:custGeom>
              <a:avLst/>
              <a:gdLst>
                <a:gd name="T0" fmla="*/ 19 w 37"/>
                <a:gd name="T1" fmla="*/ 70 h 196"/>
                <a:gd name="T2" fmla="*/ 14 w 37"/>
                <a:gd name="T3" fmla="*/ 0 h 196"/>
                <a:gd name="T4" fmla="*/ 6 w 37"/>
                <a:gd name="T5" fmla="*/ 2 h 196"/>
                <a:gd name="T6" fmla="*/ 17 w 37"/>
                <a:gd name="T7" fmla="*/ 149 h 196"/>
                <a:gd name="T8" fmla="*/ 21 w 37"/>
                <a:gd name="T9" fmla="*/ 196 h 196"/>
                <a:gd name="T10" fmla="*/ 36 w 37"/>
                <a:gd name="T11" fmla="*/ 191 h 196"/>
                <a:gd name="T12" fmla="*/ 29 w 37"/>
                <a:gd name="T13" fmla="*/ 157 h 196"/>
                <a:gd name="T14" fmla="*/ 19 w 37"/>
                <a:gd name="T15" fmla="*/ 7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196">
                  <a:moveTo>
                    <a:pt x="19" y="70"/>
                  </a:moveTo>
                  <a:cubicBezTo>
                    <a:pt x="21" y="47"/>
                    <a:pt x="15" y="26"/>
                    <a:pt x="14" y="0"/>
                  </a:cubicBezTo>
                  <a:cubicBezTo>
                    <a:pt x="14" y="4"/>
                    <a:pt x="8" y="1"/>
                    <a:pt x="6" y="2"/>
                  </a:cubicBezTo>
                  <a:cubicBezTo>
                    <a:pt x="0" y="54"/>
                    <a:pt x="18" y="104"/>
                    <a:pt x="17" y="149"/>
                  </a:cubicBezTo>
                  <a:cubicBezTo>
                    <a:pt x="17" y="164"/>
                    <a:pt x="14" y="181"/>
                    <a:pt x="21" y="196"/>
                  </a:cubicBezTo>
                  <a:cubicBezTo>
                    <a:pt x="27" y="196"/>
                    <a:pt x="27" y="189"/>
                    <a:pt x="36" y="191"/>
                  </a:cubicBezTo>
                  <a:cubicBezTo>
                    <a:pt x="34" y="179"/>
                    <a:pt x="32" y="168"/>
                    <a:pt x="29" y="157"/>
                  </a:cubicBezTo>
                  <a:cubicBezTo>
                    <a:pt x="37" y="121"/>
                    <a:pt x="28" y="93"/>
                    <a:pt x="19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Freeform 10"/>
          <p:cNvSpPr>
            <a:spLocks/>
          </p:cNvSpPr>
          <p:nvPr/>
        </p:nvSpPr>
        <p:spPr bwMode="auto">
          <a:xfrm>
            <a:off x="4896036" y="1446511"/>
            <a:ext cx="309026" cy="461578"/>
          </a:xfrm>
          <a:custGeom>
            <a:avLst/>
            <a:gdLst>
              <a:gd name="T0" fmla="*/ 237 w 243"/>
              <a:gd name="T1" fmla="*/ 337 h 343"/>
              <a:gd name="T2" fmla="*/ 225 w 243"/>
              <a:gd name="T3" fmla="*/ 316 h 343"/>
              <a:gd name="T4" fmla="*/ 198 w 243"/>
              <a:gd name="T5" fmla="*/ 281 h 343"/>
              <a:gd name="T6" fmla="*/ 167 w 243"/>
              <a:gd name="T7" fmla="*/ 243 h 343"/>
              <a:gd name="T8" fmla="*/ 150 w 243"/>
              <a:gd name="T9" fmla="*/ 211 h 343"/>
              <a:gd name="T10" fmla="*/ 138 w 243"/>
              <a:gd name="T11" fmla="*/ 199 h 343"/>
              <a:gd name="T12" fmla="*/ 126 w 243"/>
              <a:gd name="T13" fmla="*/ 177 h 343"/>
              <a:gd name="T14" fmla="*/ 92 w 243"/>
              <a:gd name="T15" fmla="*/ 122 h 343"/>
              <a:gd name="T16" fmla="*/ 84 w 243"/>
              <a:gd name="T17" fmla="*/ 116 h 343"/>
              <a:gd name="T18" fmla="*/ 85 w 243"/>
              <a:gd name="T19" fmla="*/ 110 h 343"/>
              <a:gd name="T20" fmla="*/ 75 w 243"/>
              <a:gd name="T21" fmla="*/ 102 h 343"/>
              <a:gd name="T22" fmla="*/ 5 w 243"/>
              <a:gd name="T23" fmla="*/ 0 h 343"/>
              <a:gd name="T24" fmla="*/ 0 w 243"/>
              <a:gd name="T25" fmla="*/ 15 h 343"/>
              <a:gd name="T26" fmla="*/ 31 w 243"/>
              <a:gd name="T27" fmla="*/ 61 h 343"/>
              <a:gd name="T28" fmla="*/ 113 w 243"/>
              <a:gd name="T29" fmla="*/ 172 h 343"/>
              <a:gd name="T30" fmla="*/ 205 w 243"/>
              <a:gd name="T31" fmla="*/ 304 h 343"/>
              <a:gd name="T32" fmla="*/ 227 w 243"/>
              <a:gd name="T33" fmla="*/ 343 h 343"/>
              <a:gd name="T34" fmla="*/ 243 w 243"/>
              <a:gd name="T35" fmla="*/ 343 h 343"/>
              <a:gd name="T36" fmla="*/ 237 w 243"/>
              <a:gd name="T37" fmla="*/ 337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3" h="343">
                <a:moveTo>
                  <a:pt x="237" y="337"/>
                </a:moveTo>
                <a:cubicBezTo>
                  <a:pt x="232" y="331"/>
                  <a:pt x="229" y="323"/>
                  <a:pt x="225" y="316"/>
                </a:cubicBezTo>
                <a:cubicBezTo>
                  <a:pt x="216" y="303"/>
                  <a:pt x="207" y="291"/>
                  <a:pt x="198" y="281"/>
                </a:cubicBezTo>
                <a:cubicBezTo>
                  <a:pt x="187" y="268"/>
                  <a:pt x="176" y="255"/>
                  <a:pt x="167" y="243"/>
                </a:cubicBezTo>
                <a:cubicBezTo>
                  <a:pt x="162" y="236"/>
                  <a:pt x="158" y="221"/>
                  <a:pt x="150" y="211"/>
                </a:cubicBezTo>
                <a:cubicBezTo>
                  <a:pt x="146" y="206"/>
                  <a:pt x="141" y="203"/>
                  <a:pt x="138" y="199"/>
                </a:cubicBezTo>
                <a:cubicBezTo>
                  <a:pt x="133" y="191"/>
                  <a:pt x="130" y="182"/>
                  <a:pt x="126" y="177"/>
                </a:cubicBezTo>
                <a:cubicBezTo>
                  <a:pt x="115" y="159"/>
                  <a:pt x="99" y="136"/>
                  <a:pt x="92" y="122"/>
                </a:cubicBezTo>
                <a:cubicBezTo>
                  <a:pt x="91" y="119"/>
                  <a:pt x="86" y="119"/>
                  <a:pt x="84" y="116"/>
                </a:cubicBezTo>
                <a:cubicBezTo>
                  <a:pt x="83" y="114"/>
                  <a:pt x="86" y="111"/>
                  <a:pt x="85" y="110"/>
                </a:cubicBezTo>
                <a:cubicBezTo>
                  <a:pt x="82" y="106"/>
                  <a:pt x="78" y="106"/>
                  <a:pt x="75" y="102"/>
                </a:cubicBezTo>
                <a:cubicBezTo>
                  <a:pt x="53" y="65"/>
                  <a:pt x="28" y="33"/>
                  <a:pt x="5" y="0"/>
                </a:cubicBezTo>
                <a:cubicBezTo>
                  <a:pt x="5" y="7"/>
                  <a:pt x="2" y="10"/>
                  <a:pt x="0" y="15"/>
                </a:cubicBezTo>
                <a:cubicBezTo>
                  <a:pt x="11" y="30"/>
                  <a:pt x="22" y="45"/>
                  <a:pt x="31" y="61"/>
                </a:cubicBezTo>
                <a:cubicBezTo>
                  <a:pt x="67" y="89"/>
                  <a:pt x="81" y="139"/>
                  <a:pt x="113" y="172"/>
                </a:cubicBezTo>
                <a:cubicBezTo>
                  <a:pt x="140" y="219"/>
                  <a:pt x="166" y="268"/>
                  <a:pt x="205" y="304"/>
                </a:cubicBezTo>
                <a:cubicBezTo>
                  <a:pt x="211" y="319"/>
                  <a:pt x="218" y="332"/>
                  <a:pt x="227" y="343"/>
                </a:cubicBezTo>
                <a:cubicBezTo>
                  <a:pt x="243" y="343"/>
                  <a:pt x="243" y="343"/>
                  <a:pt x="243" y="343"/>
                </a:cubicBezTo>
                <a:cubicBezTo>
                  <a:pt x="241" y="341"/>
                  <a:pt x="239" y="339"/>
                  <a:pt x="237" y="33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11"/>
          <p:cNvSpPr>
            <a:spLocks/>
          </p:cNvSpPr>
          <p:nvPr/>
        </p:nvSpPr>
        <p:spPr bwMode="auto">
          <a:xfrm rot="2096017">
            <a:off x="3376993" y="1479910"/>
            <a:ext cx="45719" cy="474205"/>
          </a:xfrm>
          <a:custGeom>
            <a:avLst/>
            <a:gdLst>
              <a:gd name="T0" fmla="*/ 24 w 31"/>
              <a:gd name="T1" fmla="*/ 270 h 339"/>
              <a:gd name="T2" fmla="*/ 27 w 31"/>
              <a:gd name="T3" fmla="*/ 268 h 339"/>
              <a:gd name="T4" fmla="*/ 24 w 31"/>
              <a:gd name="T5" fmla="*/ 226 h 339"/>
              <a:gd name="T6" fmla="*/ 27 w 31"/>
              <a:gd name="T7" fmla="*/ 215 h 339"/>
              <a:gd name="T8" fmla="*/ 15 w 31"/>
              <a:gd name="T9" fmla="*/ 3 h 339"/>
              <a:gd name="T10" fmla="*/ 0 w 31"/>
              <a:gd name="T11" fmla="*/ 8 h 339"/>
              <a:gd name="T12" fmla="*/ 12 w 31"/>
              <a:gd name="T13" fmla="*/ 244 h 339"/>
              <a:gd name="T14" fmla="*/ 15 w 31"/>
              <a:gd name="T15" fmla="*/ 307 h 339"/>
              <a:gd name="T16" fmla="*/ 13 w 31"/>
              <a:gd name="T17" fmla="*/ 339 h 339"/>
              <a:gd name="T18" fmla="*/ 28 w 31"/>
              <a:gd name="T19" fmla="*/ 339 h 339"/>
              <a:gd name="T20" fmla="*/ 24 w 31"/>
              <a:gd name="T21" fmla="*/ 270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" h="339">
                <a:moveTo>
                  <a:pt x="24" y="270"/>
                </a:moveTo>
                <a:cubicBezTo>
                  <a:pt x="26" y="270"/>
                  <a:pt x="27" y="272"/>
                  <a:pt x="27" y="268"/>
                </a:cubicBezTo>
                <a:cubicBezTo>
                  <a:pt x="28" y="255"/>
                  <a:pt x="22" y="239"/>
                  <a:pt x="24" y="226"/>
                </a:cubicBezTo>
                <a:cubicBezTo>
                  <a:pt x="24" y="221"/>
                  <a:pt x="27" y="220"/>
                  <a:pt x="27" y="215"/>
                </a:cubicBezTo>
                <a:cubicBezTo>
                  <a:pt x="26" y="141"/>
                  <a:pt x="12" y="76"/>
                  <a:pt x="15" y="3"/>
                </a:cubicBezTo>
                <a:cubicBezTo>
                  <a:pt x="8" y="0"/>
                  <a:pt x="3" y="2"/>
                  <a:pt x="0" y="8"/>
                </a:cubicBezTo>
                <a:cubicBezTo>
                  <a:pt x="9" y="88"/>
                  <a:pt x="18" y="184"/>
                  <a:pt x="12" y="244"/>
                </a:cubicBezTo>
                <a:cubicBezTo>
                  <a:pt x="15" y="262"/>
                  <a:pt x="16" y="283"/>
                  <a:pt x="15" y="307"/>
                </a:cubicBezTo>
                <a:cubicBezTo>
                  <a:pt x="15" y="317"/>
                  <a:pt x="13" y="329"/>
                  <a:pt x="13" y="339"/>
                </a:cubicBezTo>
                <a:cubicBezTo>
                  <a:pt x="28" y="339"/>
                  <a:pt x="28" y="339"/>
                  <a:pt x="28" y="339"/>
                </a:cubicBezTo>
                <a:cubicBezTo>
                  <a:pt x="23" y="318"/>
                  <a:pt x="31" y="290"/>
                  <a:pt x="24" y="2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12"/>
          <p:cNvSpPr>
            <a:spLocks/>
          </p:cNvSpPr>
          <p:nvPr/>
        </p:nvSpPr>
        <p:spPr bwMode="auto">
          <a:xfrm>
            <a:off x="5205062" y="2956340"/>
            <a:ext cx="258832" cy="418815"/>
          </a:xfrm>
          <a:custGeom>
            <a:avLst/>
            <a:gdLst>
              <a:gd name="T0" fmla="*/ 188 w 200"/>
              <a:gd name="T1" fmla="*/ 1 h 336"/>
              <a:gd name="T2" fmla="*/ 38 w 200"/>
              <a:gd name="T3" fmla="*/ 272 h 336"/>
              <a:gd name="T4" fmla="*/ 0 w 200"/>
              <a:gd name="T5" fmla="*/ 336 h 336"/>
              <a:gd name="T6" fmla="*/ 15 w 200"/>
              <a:gd name="T7" fmla="*/ 336 h 336"/>
              <a:gd name="T8" fmla="*/ 200 w 200"/>
              <a:gd name="T9" fmla="*/ 0 h 336"/>
              <a:gd name="T10" fmla="*/ 188 w 200"/>
              <a:gd name="T11" fmla="*/ 1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0" h="336">
                <a:moveTo>
                  <a:pt x="188" y="1"/>
                </a:moveTo>
                <a:cubicBezTo>
                  <a:pt x="138" y="91"/>
                  <a:pt x="82" y="176"/>
                  <a:pt x="38" y="272"/>
                </a:cubicBezTo>
                <a:cubicBezTo>
                  <a:pt x="22" y="290"/>
                  <a:pt x="11" y="313"/>
                  <a:pt x="0" y="336"/>
                </a:cubicBezTo>
                <a:cubicBezTo>
                  <a:pt x="15" y="336"/>
                  <a:pt x="15" y="336"/>
                  <a:pt x="15" y="336"/>
                </a:cubicBezTo>
                <a:cubicBezTo>
                  <a:pt x="74" y="220"/>
                  <a:pt x="139" y="108"/>
                  <a:pt x="200" y="0"/>
                </a:cubicBezTo>
                <a:cubicBezTo>
                  <a:pt x="192" y="0"/>
                  <a:pt x="196" y="4"/>
                  <a:pt x="18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" name="组合 28"/>
          <p:cNvGrpSpPr/>
          <p:nvPr/>
        </p:nvGrpSpPr>
        <p:grpSpPr>
          <a:xfrm>
            <a:off x="1318939" y="2000379"/>
            <a:ext cx="2778882" cy="900090"/>
            <a:chOff x="4594226" y="2330451"/>
            <a:chExt cx="720725" cy="614362"/>
          </a:xfrm>
          <a:solidFill>
            <a:schemeClr val="accent1"/>
          </a:solidFill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4594226" y="2330451"/>
              <a:ext cx="666750" cy="61913"/>
            </a:xfrm>
            <a:custGeom>
              <a:avLst/>
              <a:gdLst>
                <a:gd name="T0" fmla="*/ 270 w 309"/>
                <a:gd name="T1" fmla="*/ 10 h 29"/>
                <a:gd name="T2" fmla="*/ 226 w 309"/>
                <a:gd name="T3" fmla="*/ 8 h 29"/>
                <a:gd name="T4" fmla="*/ 139 w 309"/>
                <a:gd name="T5" fmla="*/ 10 h 29"/>
                <a:gd name="T6" fmla="*/ 13 w 309"/>
                <a:gd name="T7" fmla="*/ 5 h 29"/>
                <a:gd name="T8" fmla="*/ 4 w 309"/>
                <a:gd name="T9" fmla="*/ 23 h 29"/>
                <a:gd name="T10" fmla="*/ 186 w 309"/>
                <a:gd name="T11" fmla="*/ 20 h 29"/>
                <a:gd name="T12" fmla="*/ 271 w 309"/>
                <a:gd name="T13" fmla="*/ 20 h 29"/>
                <a:gd name="T14" fmla="*/ 309 w 309"/>
                <a:gd name="T15" fmla="*/ 18 h 29"/>
                <a:gd name="T16" fmla="*/ 270 w 309"/>
                <a:gd name="T17" fmla="*/ 1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9" h="29">
                  <a:moveTo>
                    <a:pt x="270" y="10"/>
                  </a:moveTo>
                  <a:cubicBezTo>
                    <a:pt x="255" y="11"/>
                    <a:pt x="240" y="8"/>
                    <a:pt x="226" y="8"/>
                  </a:cubicBezTo>
                  <a:cubicBezTo>
                    <a:pt x="198" y="8"/>
                    <a:pt x="168" y="12"/>
                    <a:pt x="139" y="10"/>
                  </a:cubicBezTo>
                  <a:cubicBezTo>
                    <a:pt x="97" y="7"/>
                    <a:pt x="51" y="0"/>
                    <a:pt x="13" y="5"/>
                  </a:cubicBezTo>
                  <a:cubicBezTo>
                    <a:pt x="8" y="9"/>
                    <a:pt x="0" y="16"/>
                    <a:pt x="4" y="23"/>
                  </a:cubicBezTo>
                  <a:cubicBezTo>
                    <a:pt x="63" y="5"/>
                    <a:pt x="127" y="23"/>
                    <a:pt x="186" y="20"/>
                  </a:cubicBezTo>
                  <a:cubicBezTo>
                    <a:pt x="216" y="19"/>
                    <a:pt x="245" y="19"/>
                    <a:pt x="271" y="20"/>
                  </a:cubicBezTo>
                  <a:cubicBezTo>
                    <a:pt x="284" y="26"/>
                    <a:pt x="301" y="29"/>
                    <a:pt x="309" y="18"/>
                  </a:cubicBezTo>
                  <a:cubicBezTo>
                    <a:pt x="302" y="2"/>
                    <a:pt x="282" y="9"/>
                    <a:pt x="27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4611688" y="2403476"/>
              <a:ext cx="161925" cy="536575"/>
            </a:xfrm>
            <a:custGeom>
              <a:avLst/>
              <a:gdLst>
                <a:gd name="T0" fmla="*/ 25 w 75"/>
                <a:gd name="T1" fmla="*/ 229 h 250"/>
                <a:gd name="T2" fmla="*/ 17 w 75"/>
                <a:gd name="T3" fmla="*/ 6 h 250"/>
                <a:gd name="T4" fmla="*/ 12 w 75"/>
                <a:gd name="T5" fmla="*/ 0 h 250"/>
                <a:gd name="T6" fmla="*/ 3 w 75"/>
                <a:gd name="T7" fmla="*/ 0 h 250"/>
                <a:gd name="T8" fmla="*/ 5 w 75"/>
                <a:gd name="T9" fmla="*/ 102 h 250"/>
                <a:gd name="T10" fmla="*/ 12 w 75"/>
                <a:gd name="T11" fmla="*/ 175 h 250"/>
                <a:gd name="T12" fmla="*/ 8 w 75"/>
                <a:gd name="T13" fmla="*/ 189 h 250"/>
                <a:gd name="T14" fmla="*/ 0 w 75"/>
                <a:gd name="T15" fmla="*/ 240 h 250"/>
                <a:gd name="T16" fmla="*/ 75 w 75"/>
                <a:gd name="T17" fmla="*/ 240 h 250"/>
                <a:gd name="T18" fmla="*/ 69 w 75"/>
                <a:gd name="T19" fmla="*/ 228 h 250"/>
                <a:gd name="T20" fmla="*/ 25 w 75"/>
                <a:gd name="T21" fmla="*/ 229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" h="250">
                  <a:moveTo>
                    <a:pt x="25" y="229"/>
                  </a:moveTo>
                  <a:cubicBezTo>
                    <a:pt x="24" y="175"/>
                    <a:pt x="11" y="82"/>
                    <a:pt x="17" y="6"/>
                  </a:cubicBezTo>
                  <a:cubicBezTo>
                    <a:pt x="13" y="6"/>
                    <a:pt x="13" y="2"/>
                    <a:pt x="12" y="0"/>
                  </a:cubicBezTo>
                  <a:cubicBezTo>
                    <a:pt x="9" y="0"/>
                    <a:pt x="6" y="0"/>
                    <a:pt x="3" y="0"/>
                  </a:cubicBezTo>
                  <a:cubicBezTo>
                    <a:pt x="1" y="35"/>
                    <a:pt x="6" y="72"/>
                    <a:pt x="5" y="102"/>
                  </a:cubicBezTo>
                  <a:cubicBezTo>
                    <a:pt x="4" y="126"/>
                    <a:pt x="11" y="153"/>
                    <a:pt x="12" y="175"/>
                  </a:cubicBezTo>
                  <a:cubicBezTo>
                    <a:pt x="12" y="180"/>
                    <a:pt x="8" y="184"/>
                    <a:pt x="8" y="189"/>
                  </a:cubicBezTo>
                  <a:cubicBezTo>
                    <a:pt x="8" y="212"/>
                    <a:pt x="18" y="232"/>
                    <a:pt x="0" y="240"/>
                  </a:cubicBezTo>
                  <a:cubicBezTo>
                    <a:pt x="26" y="250"/>
                    <a:pt x="50" y="237"/>
                    <a:pt x="75" y="240"/>
                  </a:cubicBezTo>
                  <a:cubicBezTo>
                    <a:pt x="73" y="235"/>
                    <a:pt x="72" y="231"/>
                    <a:pt x="69" y="228"/>
                  </a:cubicBezTo>
                  <a:cubicBezTo>
                    <a:pt x="55" y="233"/>
                    <a:pt x="45" y="229"/>
                    <a:pt x="25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3"/>
            <p:cNvSpPr>
              <a:spLocks/>
            </p:cNvSpPr>
            <p:nvPr/>
          </p:nvSpPr>
          <p:spPr bwMode="auto">
            <a:xfrm>
              <a:off x="4797426" y="2430463"/>
              <a:ext cx="517525" cy="514350"/>
            </a:xfrm>
            <a:custGeom>
              <a:avLst/>
              <a:gdLst>
                <a:gd name="T0" fmla="*/ 234 w 240"/>
                <a:gd name="T1" fmla="*/ 143 h 239"/>
                <a:gd name="T2" fmla="*/ 215 w 240"/>
                <a:gd name="T3" fmla="*/ 0 h 239"/>
                <a:gd name="T4" fmla="*/ 208 w 240"/>
                <a:gd name="T5" fmla="*/ 4 h 239"/>
                <a:gd name="T6" fmla="*/ 222 w 240"/>
                <a:gd name="T7" fmla="*/ 211 h 239"/>
                <a:gd name="T8" fmla="*/ 45 w 240"/>
                <a:gd name="T9" fmla="*/ 220 h 239"/>
                <a:gd name="T10" fmla="*/ 0 w 240"/>
                <a:gd name="T11" fmla="*/ 220 h 239"/>
                <a:gd name="T12" fmla="*/ 63 w 240"/>
                <a:gd name="T13" fmla="*/ 227 h 239"/>
                <a:gd name="T14" fmla="*/ 96 w 240"/>
                <a:gd name="T15" fmla="*/ 218 h 239"/>
                <a:gd name="T16" fmla="*/ 103 w 240"/>
                <a:gd name="T17" fmla="*/ 222 h 239"/>
                <a:gd name="T18" fmla="*/ 111 w 240"/>
                <a:gd name="T19" fmla="*/ 216 h 239"/>
                <a:gd name="T20" fmla="*/ 121 w 240"/>
                <a:gd name="T21" fmla="*/ 220 h 239"/>
                <a:gd name="T22" fmla="*/ 164 w 240"/>
                <a:gd name="T23" fmla="*/ 223 h 239"/>
                <a:gd name="T24" fmla="*/ 203 w 240"/>
                <a:gd name="T25" fmla="*/ 223 h 239"/>
                <a:gd name="T26" fmla="*/ 239 w 240"/>
                <a:gd name="T27" fmla="*/ 223 h 239"/>
                <a:gd name="T28" fmla="*/ 234 w 240"/>
                <a:gd name="T29" fmla="*/ 143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239">
                  <a:moveTo>
                    <a:pt x="234" y="143"/>
                  </a:moveTo>
                  <a:cubicBezTo>
                    <a:pt x="217" y="104"/>
                    <a:pt x="221" y="47"/>
                    <a:pt x="215" y="0"/>
                  </a:cubicBezTo>
                  <a:cubicBezTo>
                    <a:pt x="214" y="3"/>
                    <a:pt x="211" y="3"/>
                    <a:pt x="208" y="4"/>
                  </a:cubicBezTo>
                  <a:cubicBezTo>
                    <a:pt x="198" y="80"/>
                    <a:pt x="221" y="141"/>
                    <a:pt x="222" y="211"/>
                  </a:cubicBezTo>
                  <a:cubicBezTo>
                    <a:pt x="163" y="216"/>
                    <a:pt x="101" y="205"/>
                    <a:pt x="45" y="220"/>
                  </a:cubicBezTo>
                  <a:cubicBezTo>
                    <a:pt x="33" y="215"/>
                    <a:pt x="10" y="214"/>
                    <a:pt x="0" y="220"/>
                  </a:cubicBezTo>
                  <a:cubicBezTo>
                    <a:pt x="13" y="234"/>
                    <a:pt x="43" y="221"/>
                    <a:pt x="63" y="227"/>
                  </a:cubicBezTo>
                  <a:cubicBezTo>
                    <a:pt x="75" y="226"/>
                    <a:pt x="84" y="220"/>
                    <a:pt x="96" y="218"/>
                  </a:cubicBezTo>
                  <a:cubicBezTo>
                    <a:pt x="97" y="218"/>
                    <a:pt x="100" y="222"/>
                    <a:pt x="103" y="222"/>
                  </a:cubicBezTo>
                  <a:cubicBezTo>
                    <a:pt x="105" y="221"/>
                    <a:pt x="109" y="216"/>
                    <a:pt x="111" y="216"/>
                  </a:cubicBezTo>
                  <a:cubicBezTo>
                    <a:pt x="114" y="216"/>
                    <a:pt x="118" y="220"/>
                    <a:pt x="121" y="220"/>
                  </a:cubicBezTo>
                  <a:cubicBezTo>
                    <a:pt x="138" y="220"/>
                    <a:pt x="146" y="222"/>
                    <a:pt x="164" y="223"/>
                  </a:cubicBezTo>
                  <a:cubicBezTo>
                    <a:pt x="178" y="224"/>
                    <a:pt x="194" y="222"/>
                    <a:pt x="203" y="223"/>
                  </a:cubicBezTo>
                  <a:cubicBezTo>
                    <a:pt x="223" y="227"/>
                    <a:pt x="229" y="239"/>
                    <a:pt x="239" y="223"/>
                  </a:cubicBezTo>
                  <a:cubicBezTo>
                    <a:pt x="240" y="196"/>
                    <a:pt x="228" y="168"/>
                    <a:pt x="234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8" name="Freeform 14"/>
          <p:cNvSpPr>
            <a:spLocks noEditPoints="1"/>
          </p:cNvSpPr>
          <p:nvPr/>
        </p:nvSpPr>
        <p:spPr bwMode="auto">
          <a:xfrm>
            <a:off x="2708380" y="778101"/>
            <a:ext cx="2988332" cy="685414"/>
          </a:xfrm>
          <a:custGeom>
            <a:avLst/>
            <a:gdLst>
              <a:gd name="T0" fmla="*/ 717 w 767"/>
              <a:gd name="T1" fmla="*/ 0 h 329"/>
              <a:gd name="T2" fmla="*/ 560 w 767"/>
              <a:gd name="T3" fmla="*/ 17 h 329"/>
              <a:gd name="T4" fmla="*/ 501 w 767"/>
              <a:gd name="T5" fmla="*/ 14 h 329"/>
              <a:gd name="T6" fmla="*/ 465 w 767"/>
              <a:gd name="T7" fmla="*/ 21 h 329"/>
              <a:gd name="T8" fmla="*/ 433 w 767"/>
              <a:gd name="T9" fmla="*/ 17 h 329"/>
              <a:gd name="T10" fmla="*/ 381 w 767"/>
              <a:gd name="T11" fmla="*/ 24 h 329"/>
              <a:gd name="T12" fmla="*/ 235 w 767"/>
              <a:gd name="T13" fmla="*/ 21 h 329"/>
              <a:gd name="T14" fmla="*/ 212 w 767"/>
              <a:gd name="T15" fmla="*/ 24 h 329"/>
              <a:gd name="T16" fmla="*/ 178 w 767"/>
              <a:gd name="T17" fmla="*/ 21 h 329"/>
              <a:gd name="T18" fmla="*/ 127 w 767"/>
              <a:gd name="T19" fmla="*/ 21 h 329"/>
              <a:gd name="T20" fmla="*/ 19 w 767"/>
              <a:gd name="T21" fmla="*/ 26 h 329"/>
              <a:gd name="T22" fmla="*/ 0 w 767"/>
              <a:gd name="T23" fmla="*/ 41 h 329"/>
              <a:gd name="T24" fmla="*/ 7 w 767"/>
              <a:gd name="T25" fmla="*/ 325 h 329"/>
              <a:gd name="T26" fmla="*/ 95 w 767"/>
              <a:gd name="T27" fmla="*/ 320 h 329"/>
              <a:gd name="T28" fmla="*/ 195 w 767"/>
              <a:gd name="T29" fmla="*/ 323 h 329"/>
              <a:gd name="T30" fmla="*/ 212 w 767"/>
              <a:gd name="T31" fmla="*/ 320 h 329"/>
              <a:gd name="T32" fmla="*/ 220 w 767"/>
              <a:gd name="T33" fmla="*/ 325 h 329"/>
              <a:gd name="T34" fmla="*/ 254 w 767"/>
              <a:gd name="T35" fmla="*/ 323 h 329"/>
              <a:gd name="T36" fmla="*/ 294 w 767"/>
              <a:gd name="T37" fmla="*/ 328 h 329"/>
              <a:gd name="T38" fmla="*/ 455 w 767"/>
              <a:gd name="T39" fmla="*/ 316 h 329"/>
              <a:gd name="T40" fmla="*/ 727 w 767"/>
              <a:gd name="T41" fmla="*/ 298 h 329"/>
              <a:gd name="T42" fmla="*/ 767 w 767"/>
              <a:gd name="T43" fmla="*/ 291 h 329"/>
              <a:gd name="T44" fmla="*/ 757 w 767"/>
              <a:gd name="T45" fmla="*/ 11 h 329"/>
              <a:gd name="T46" fmla="*/ 717 w 767"/>
              <a:gd name="T47" fmla="*/ 0 h 329"/>
              <a:gd name="T48" fmla="*/ 749 w 767"/>
              <a:gd name="T49" fmla="*/ 289 h 329"/>
              <a:gd name="T50" fmla="*/ 411 w 767"/>
              <a:gd name="T51" fmla="*/ 308 h 329"/>
              <a:gd name="T52" fmla="*/ 352 w 767"/>
              <a:gd name="T53" fmla="*/ 315 h 329"/>
              <a:gd name="T54" fmla="*/ 27 w 767"/>
              <a:gd name="T55" fmla="*/ 308 h 329"/>
              <a:gd name="T56" fmla="*/ 16 w 767"/>
              <a:gd name="T57" fmla="*/ 39 h 329"/>
              <a:gd name="T58" fmla="*/ 43 w 767"/>
              <a:gd name="T59" fmla="*/ 41 h 329"/>
              <a:gd name="T60" fmla="*/ 51 w 767"/>
              <a:gd name="T61" fmla="*/ 36 h 329"/>
              <a:gd name="T62" fmla="*/ 78 w 767"/>
              <a:gd name="T63" fmla="*/ 38 h 329"/>
              <a:gd name="T64" fmla="*/ 122 w 767"/>
              <a:gd name="T65" fmla="*/ 33 h 329"/>
              <a:gd name="T66" fmla="*/ 141 w 767"/>
              <a:gd name="T67" fmla="*/ 38 h 329"/>
              <a:gd name="T68" fmla="*/ 171 w 767"/>
              <a:gd name="T69" fmla="*/ 33 h 329"/>
              <a:gd name="T70" fmla="*/ 264 w 767"/>
              <a:gd name="T71" fmla="*/ 34 h 329"/>
              <a:gd name="T72" fmla="*/ 289 w 767"/>
              <a:gd name="T73" fmla="*/ 31 h 329"/>
              <a:gd name="T74" fmla="*/ 315 w 767"/>
              <a:gd name="T75" fmla="*/ 36 h 329"/>
              <a:gd name="T76" fmla="*/ 430 w 767"/>
              <a:gd name="T77" fmla="*/ 27 h 329"/>
              <a:gd name="T78" fmla="*/ 474 w 767"/>
              <a:gd name="T79" fmla="*/ 29 h 329"/>
              <a:gd name="T80" fmla="*/ 619 w 767"/>
              <a:gd name="T81" fmla="*/ 21 h 329"/>
              <a:gd name="T82" fmla="*/ 658 w 767"/>
              <a:gd name="T83" fmla="*/ 14 h 329"/>
              <a:gd name="T84" fmla="*/ 717 w 767"/>
              <a:gd name="T85" fmla="*/ 14 h 329"/>
              <a:gd name="T86" fmla="*/ 742 w 767"/>
              <a:gd name="T87" fmla="*/ 19 h 329"/>
              <a:gd name="T88" fmla="*/ 749 w 767"/>
              <a:gd name="T89" fmla="*/ 289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767" h="329">
                <a:moveTo>
                  <a:pt x="717" y="0"/>
                </a:moveTo>
                <a:cubicBezTo>
                  <a:pt x="665" y="1"/>
                  <a:pt x="611" y="12"/>
                  <a:pt x="560" y="17"/>
                </a:cubicBezTo>
                <a:cubicBezTo>
                  <a:pt x="539" y="19"/>
                  <a:pt x="520" y="14"/>
                  <a:pt x="501" y="14"/>
                </a:cubicBezTo>
                <a:cubicBezTo>
                  <a:pt x="489" y="14"/>
                  <a:pt x="477" y="20"/>
                  <a:pt x="465" y="21"/>
                </a:cubicBezTo>
                <a:cubicBezTo>
                  <a:pt x="454" y="21"/>
                  <a:pt x="444" y="17"/>
                  <a:pt x="433" y="17"/>
                </a:cubicBezTo>
                <a:cubicBezTo>
                  <a:pt x="415" y="18"/>
                  <a:pt x="398" y="23"/>
                  <a:pt x="381" y="24"/>
                </a:cubicBezTo>
                <a:cubicBezTo>
                  <a:pt x="330" y="27"/>
                  <a:pt x="279" y="19"/>
                  <a:pt x="235" y="21"/>
                </a:cubicBezTo>
                <a:cubicBezTo>
                  <a:pt x="228" y="21"/>
                  <a:pt x="219" y="24"/>
                  <a:pt x="212" y="24"/>
                </a:cubicBezTo>
                <a:cubicBezTo>
                  <a:pt x="199" y="25"/>
                  <a:pt x="188" y="20"/>
                  <a:pt x="178" y="21"/>
                </a:cubicBezTo>
                <a:cubicBezTo>
                  <a:pt x="160" y="21"/>
                  <a:pt x="142" y="33"/>
                  <a:pt x="127" y="21"/>
                </a:cubicBezTo>
                <a:cubicBezTo>
                  <a:pt x="100" y="35"/>
                  <a:pt x="44" y="15"/>
                  <a:pt x="19" y="26"/>
                </a:cubicBezTo>
                <a:cubicBezTo>
                  <a:pt x="9" y="30"/>
                  <a:pt x="10" y="40"/>
                  <a:pt x="0" y="41"/>
                </a:cubicBezTo>
                <a:cubicBezTo>
                  <a:pt x="6" y="139"/>
                  <a:pt x="14" y="232"/>
                  <a:pt x="7" y="325"/>
                </a:cubicBezTo>
                <a:cubicBezTo>
                  <a:pt x="37" y="320"/>
                  <a:pt x="63" y="320"/>
                  <a:pt x="95" y="320"/>
                </a:cubicBezTo>
                <a:cubicBezTo>
                  <a:pt x="128" y="319"/>
                  <a:pt x="161" y="324"/>
                  <a:pt x="195" y="323"/>
                </a:cubicBezTo>
                <a:cubicBezTo>
                  <a:pt x="200" y="323"/>
                  <a:pt x="206" y="320"/>
                  <a:pt x="212" y="320"/>
                </a:cubicBezTo>
                <a:cubicBezTo>
                  <a:pt x="214" y="320"/>
                  <a:pt x="216" y="324"/>
                  <a:pt x="220" y="325"/>
                </a:cubicBezTo>
                <a:cubicBezTo>
                  <a:pt x="230" y="326"/>
                  <a:pt x="243" y="323"/>
                  <a:pt x="254" y="323"/>
                </a:cubicBezTo>
                <a:cubicBezTo>
                  <a:pt x="268" y="324"/>
                  <a:pt x="281" y="329"/>
                  <a:pt x="294" y="328"/>
                </a:cubicBezTo>
                <a:cubicBezTo>
                  <a:pt x="345" y="327"/>
                  <a:pt x="411" y="320"/>
                  <a:pt x="455" y="316"/>
                </a:cubicBezTo>
                <a:cubicBezTo>
                  <a:pt x="546" y="308"/>
                  <a:pt x="634" y="306"/>
                  <a:pt x="727" y="298"/>
                </a:cubicBezTo>
                <a:cubicBezTo>
                  <a:pt x="743" y="305"/>
                  <a:pt x="754" y="298"/>
                  <a:pt x="767" y="291"/>
                </a:cubicBezTo>
                <a:cubicBezTo>
                  <a:pt x="758" y="187"/>
                  <a:pt x="763" y="113"/>
                  <a:pt x="757" y="11"/>
                </a:cubicBezTo>
                <a:cubicBezTo>
                  <a:pt x="744" y="4"/>
                  <a:pt x="735" y="0"/>
                  <a:pt x="717" y="0"/>
                </a:cubicBezTo>
                <a:close/>
                <a:moveTo>
                  <a:pt x="749" y="289"/>
                </a:moveTo>
                <a:cubicBezTo>
                  <a:pt x="639" y="288"/>
                  <a:pt x="527" y="305"/>
                  <a:pt x="411" y="308"/>
                </a:cubicBezTo>
                <a:cubicBezTo>
                  <a:pt x="392" y="308"/>
                  <a:pt x="371" y="314"/>
                  <a:pt x="352" y="315"/>
                </a:cubicBezTo>
                <a:cubicBezTo>
                  <a:pt x="248" y="317"/>
                  <a:pt x="138" y="307"/>
                  <a:pt x="27" y="308"/>
                </a:cubicBezTo>
                <a:cubicBezTo>
                  <a:pt x="25" y="219"/>
                  <a:pt x="17" y="136"/>
                  <a:pt x="16" y="39"/>
                </a:cubicBezTo>
                <a:cubicBezTo>
                  <a:pt x="24" y="36"/>
                  <a:pt x="33" y="42"/>
                  <a:pt x="43" y="41"/>
                </a:cubicBezTo>
                <a:cubicBezTo>
                  <a:pt x="46" y="41"/>
                  <a:pt x="48" y="37"/>
                  <a:pt x="51" y="36"/>
                </a:cubicBezTo>
                <a:cubicBezTo>
                  <a:pt x="56" y="35"/>
                  <a:pt x="69" y="38"/>
                  <a:pt x="78" y="38"/>
                </a:cubicBezTo>
                <a:cubicBezTo>
                  <a:pt x="95" y="37"/>
                  <a:pt x="112" y="32"/>
                  <a:pt x="122" y="33"/>
                </a:cubicBezTo>
                <a:cubicBezTo>
                  <a:pt x="128" y="33"/>
                  <a:pt x="134" y="37"/>
                  <a:pt x="141" y="38"/>
                </a:cubicBezTo>
                <a:cubicBezTo>
                  <a:pt x="151" y="38"/>
                  <a:pt x="160" y="33"/>
                  <a:pt x="171" y="33"/>
                </a:cubicBezTo>
                <a:cubicBezTo>
                  <a:pt x="201" y="32"/>
                  <a:pt x="233" y="34"/>
                  <a:pt x="264" y="34"/>
                </a:cubicBezTo>
                <a:cubicBezTo>
                  <a:pt x="272" y="34"/>
                  <a:pt x="281" y="30"/>
                  <a:pt x="289" y="31"/>
                </a:cubicBezTo>
                <a:cubicBezTo>
                  <a:pt x="297" y="31"/>
                  <a:pt x="306" y="35"/>
                  <a:pt x="315" y="36"/>
                </a:cubicBezTo>
                <a:cubicBezTo>
                  <a:pt x="350" y="39"/>
                  <a:pt x="391" y="29"/>
                  <a:pt x="430" y="27"/>
                </a:cubicBezTo>
                <a:cubicBezTo>
                  <a:pt x="445" y="27"/>
                  <a:pt x="459" y="30"/>
                  <a:pt x="474" y="29"/>
                </a:cubicBezTo>
                <a:cubicBezTo>
                  <a:pt x="522" y="26"/>
                  <a:pt x="565" y="26"/>
                  <a:pt x="619" y="21"/>
                </a:cubicBezTo>
                <a:cubicBezTo>
                  <a:pt x="632" y="19"/>
                  <a:pt x="645" y="14"/>
                  <a:pt x="658" y="14"/>
                </a:cubicBezTo>
                <a:cubicBezTo>
                  <a:pt x="673" y="13"/>
                  <a:pt x="703" y="11"/>
                  <a:pt x="717" y="14"/>
                </a:cubicBezTo>
                <a:cubicBezTo>
                  <a:pt x="727" y="16"/>
                  <a:pt x="729" y="28"/>
                  <a:pt x="742" y="19"/>
                </a:cubicBezTo>
                <a:cubicBezTo>
                  <a:pt x="753" y="96"/>
                  <a:pt x="747" y="187"/>
                  <a:pt x="749" y="28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b="1" dirty="0"/>
          </a:p>
        </p:txBody>
      </p:sp>
      <p:sp>
        <p:nvSpPr>
          <p:cNvPr id="40" name="Freeform 11"/>
          <p:cNvSpPr>
            <a:spLocks/>
          </p:cNvSpPr>
          <p:nvPr/>
        </p:nvSpPr>
        <p:spPr bwMode="auto">
          <a:xfrm flipH="1">
            <a:off x="4371140" y="4068421"/>
            <a:ext cx="45719" cy="240337"/>
          </a:xfrm>
          <a:custGeom>
            <a:avLst/>
            <a:gdLst>
              <a:gd name="T0" fmla="*/ 24 w 31"/>
              <a:gd name="T1" fmla="*/ 270 h 339"/>
              <a:gd name="T2" fmla="*/ 27 w 31"/>
              <a:gd name="T3" fmla="*/ 268 h 339"/>
              <a:gd name="T4" fmla="*/ 24 w 31"/>
              <a:gd name="T5" fmla="*/ 226 h 339"/>
              <a:gd name="T6" fmla="*/ 27 w 31"/>
              <a:gd name="T7" fmla="*/ 215 h 339"/>
              <a:gd name="T8" fmla="*/ 15 w 31"/>
              <a:gd name="T9" fmla="*/ 3 h 339"/>
              <a:gd name="T10" fmla="*/ 0 w 31"/>
              <a:gd name="T11" fmla="*/ 8 h 339"/>
              <a:gd name="T12" fmla="*/ 12 w 31"/>
              <a:gd name="T13" fmla="*/ 244 h 339"/>
              <a:gd name="T14" fmla="*/ 15 w 31"/>
              <a:gd name="T15" fmla="*/ 307 h 339"/>
              <a:gd name="T16" fmla="*/ 13 w 31"/>
              <a:gd name="T17" fmla="*/ 339 h 339"/>
              <a:gd name="T18" fmla="*/ 28 w 31"/>
              <a:gd name="T19" fmla="*/ 339 h 339"/>
              <a:gd name="T20" fmla="*/ 24 w 31"/>
              <a:gd name="T21" fmla="*/ 270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" h="339">
                <a:moveTo>
                  <a:pt x="24" y="270"/>
                </a:moveTo>
                <a:cubicBezTo>
                  <a:pt x="26" y="270"/>
                  <a:pt x="27" y="272"/>
                  <a:pt x="27" y="268"/>
                </a:cubicBezTo>
                <a:cubicBezTo>
                  <a:pt x="28" y="255"/>
                  <a:pt x="22" y="239"/>
                  <a:pt x="24" y="226"/>
                </a:cubicBezTo>
                <a:cubicBezTo>
                  <a:pt x="24" y="221"/>
                  <a:pt x="27" y="220"/>
                  <a:pt x="27" y="215"/>
                </a:cubicBezTo>
                <a:cubicBezTo>
                  <a:pt x="26" y="141"/>
                  <a:pt x="12" y="76"/>
                  <a:pt x="15" y="3"/>
                </a:cubicBezTo>
                <a:cubicBezTo>
                  <a:pt x="8" y="0"/>
                  <a:pt x="3" y="2"/>
                  <a:pt x="0" y="8"/>
                </a:cubicBezTo>
                <a:cubicBezTo>
                  <a:pt x="9" y="88"/>
                  <a:pt x="18" y="184"/>
                  <a:pt x="12" y="244"/>
                </a:cubicBezTo>
                <a:cubicBezTo>
                  <a:pt x="15" y="262"/>
                  <a:pt x="16" y="283"/>
                  <a:pt x="15" y="307"/>
                </a:cubicBezTo>
                <a:cubicBezTo>
                  <a:pt x="15" y="317"/>
                  <a:pt x="13" y="329"/>
                  <a:pt x="13" y="339"/>
                </a:cubicBezTo>
                <a:cubicBezTo>
                  <a:pt x="28" y="339"/>
                  <a:pt x="28" y="339"/>
                  <a:pt x="28" y="339"/>
                </a:cubicBezTo>
                <a:cubicBezTo>
                  <a:pt x="23" y="318"/>
                  <a:pt x="31" y="290"/>
                  <a:pt x="24" y="2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Freeform 12"/>
          <p:cNvSpPr>
            <a:spLocks/>
          </p:cNvSpPr>
          <p:nvPr/>
        </p:nvSpPr>
        <p:spPr bwMode="auto">
          <a:xfrm flipH="1">
            <a:off x="3257847" y="2963254"/>
            <a:ext cx="258832" cy="418879"/>
          </a:xfrm>
          <a:custGeom>
            <a:avLst/>
            <a:gdLst>
              <a:gd name="T0" fmla="*/ 188 w 200"/>
              <a:gd name="T1" fmla="*/ 1 h 336"/>
              <a:gd name="T2" fmla="*/ 38 w 200"/>
              <a:gd name="T3" fmla="*/ 272 h 336"/>
              <a:gd name="T4" fmla="*/ 0 w 200"/>
              <a:gd name="T5" fmla="*/ 336 h 336"/>
              <a:gd name="T6" fmla="*/ 15 w 200"/>
              <a:gd name="T7" fmla="*/ 336 h 336"/>
              <a:gd name="T8" fmla="*/ 200 w 200"/>
              <a:gd name="T9" fmla="*/ 0 h 336"/>
              <a:gd name="T10" fmla="*/ 188 w 200"/>
              <a:gd name="T11" fmla="*/ 1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0" h="336">
                <a:moveTo>
                  <a:pt x="188" y="1"/>
                </a:moveTo>
                <a:cubicBezTo>
                  <a:pt x="138" y="91"/>
                  <a:pt x="82" y="176"/>
                  <a:pt x="38" y="272"/>
                </a:cubicBezTo>
                <a:cubicBezTo>
                  <a:pt x="22" y="290"/>
                  <a:pt x="11" y="313"/>
                  <a:pt x="0" y="336"/>
                </a:cubicBezTo>
                <a:cubicBezTo>
                  <a:pt x="15" y="336"/>
                  <a:pt x="15" y="336"/>
                  <a:pt x="15" y="336"/>
                </a:cubicBezTo>
                <a:cubicBezTo>
                  <a:pt x="74" y="220"/>
                  <a:pt x="139" y="108"/>
                  <a:pt x="200" y="0"/>
                </a:cubicBezTo>
                <a:cubicBezTo>
                  <a:pt x="192" y="0"/>
                  <a:pt x="196" y="4"/>
                  <a:pt x="18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443773" y="2068564"/>
            <a:ext cx="2402019" cy="68480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外来劳动力与本地劳动力</a:t>
            </a:r>
            <a:r>
              <a:rPr lang="zh-CN" altLang="en-US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平等竞争</a:t>
            </a:r>
          </a:p>
        </p:txBody>
      </p:sp>
      <p:sp>
        <p:nvSpPr>
          <p:cNvPr id="46" name="矩形 45"/>
          <p:cNvSpPr/>
          <p:nvPr/>
        </p:nvSpPr>
        <p:spPr>
          <a:xfrm>
            <a:off x="4978958" y="2098944"/>
            <a:ext cx="2136967" cy="68480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C00000"/>
                </a:solidFill>
                <a:latin typeface="+mn-ea"/>
              </a:rPr>
              <a:t>社会化途径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获得社会保障资源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936596" y="3515800"/>
            <a:ext cx="2977417" cy="377026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劳动力流动不受户籍束缚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324973C-7D6C-0011-AF78-484678087BC3}"/>
              </a:ext>
            </a:extLst>
          </p:cNvPr>
          <p:cNvSpPr txBox="1"/>
          <p:nvPr/>
        </p:nvSpPr>
        <p:spPr>
          <a:xfrm>
            <a:off x="719572" y="124272"/>
            <a:ext cx="3740660" cy="523220"/>
          </a:xfrm>
          <a:prstGeom prst="rect">
            <a:avLst/>
          </a:prstGeom>
          <a:solidFill>
            <a:srgbClr val="F4F6F9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展望</a:t>
            </a:r>
            <a:r>
              <a:rPr lang="en-US" altLang="zh-CN" sz="2800" b="1" dirty="0"/>
              <a:t>——</a:t>
            </a:r>
            <a:r>
              <a:rPr lang="zh-CN" altLang="en-US" sz="2800" b="1" dirty="0"/>
              <a:t>我们的想法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FB972AA-356E-46D9-1BC6-E52A150B060C}"/>
              </a:ext>
            </a:extLst>
          </p:cNvPr>
          <p:cNvSpPr txBox="1"/>
          <p:nvPr/>
        </p:nvSpPr>
        <p:spPr>
          <a:xfrm>
            <a:off x="2604511" y="881278"/>
            <a:ext cx="4140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“深化户籍制度改革”</a:t>
            </a:r>
          </a:p>
        </p:txBody>
      </p:sp>
      <p:sp>
        <p:nvSpPr>
          <p:cNvPr id="50" name="Freeform 14">
            <a:extLst>
              <a:ext uri="{FF2B5EF4-FFF2-40B4-BE49-F238E27FC236}">
                <a16:creationId xmlns:a16="http://schemas.microsoft.com/office/drawing/2014/main" id="{F2ECEEC1-93D3-4053-0A37-FD212D3EE864}"/>
              </a:ext>
            </a:extLst>
          </p:cNvPr>
          <p:cNvSpPr>
            <a:spLocks noEditPoints="1"/>
          </p:cNvSpPr>
          <p:nvPr/>
        </p:nvSpPr>
        <p:spPr bwMode="auto">
          <a:xfrm>
            <a:off x="2922187" y="3432702"/>
            <a:ext cx="3020559" cy="552621"/>
          </a:xfrm>
          <a:custGeom>
            <a:avLst/>
            <a:gdLst>
              <a:gd name="T0" fmla="*/ 717 w 767"/>
              <a:gd name="T1" fmla="*/ 0 h 329"/>
              <a:gd name="T2" fmla="*/ 560 w 767"/>
              <a:gd name="T3" fmla="*/ 17 h 329"/>
              <a:gd name="T4" fmla="*/ 501 w 767"/>
              <a:gd name="T5" fmla="*/ 14 h 329"/>
              <a:gd name="T6" fmla="*/ 465 w 767"/>
              <a:gd name="T7" fmla="*/ 21 h 329"/>
              <a:gd name="T8" fmla="*/ 433 w 767"/>
              <a:gd name="T9" fmla="*/ 17 h 329"/>
              <a:gd name="T10" fmla="*/ 381 w 767"/>
              <a:gd name="T11" fmla="*/ 24 h 329"/>
              <a:gd name="T12" fmla="*/ 235 w 767"/>
              <a:gd name="T13" fmla="*/ 21 h 329"/>
              <a:gd name="T14" fmla="*/ 212 w 767"/>
              <a:gd name="T15" fmla="*/ 24 h 329"/>
              <a:gd name="T16" fmla="*/ 178 w 767"/>
              <a:gd name="T17" fmla="*/ 21 h 329"/>
              <a:gd name="T18" fmla="*/ 127 w 767"/>
              <a:gd name="T19" fmla="*/ 21 h 329"/>
              <a:gd name="T20" fmla="*/ 19 w 767"/>
              <a:gd name="T21" fmla="*/ 26 h 329"/>
              <a:gd name="T22" fmla="*/ 0 w 767"/>
              <a:gd name="T23" fmla="*/ 41 h 329"/>
              <a:gd name="T24" fmla="*/ 7 w 767"/>
              <a:gd name="T25" fmla="*/ 325 h 329"/>
              <a:gd name="T26" fmla="*/ 95 w 767"/>
              <a:gd name="T27" fmla="*/ 320 h 329"/>
              <a:gd name="T28" fmla="*/ 195 w 767"/>
              <a:gd name="T29" fmla="*/ 323 h 329"/>
              <a:gd name="T30" fmla="*/ 212 w 767"/>
              <a:gd name="T31" fmla="*/ 320 h 329"/>
              <a:gd name="T32" fmla="*/ 220 w 767"/>
              <a:gd name="T33" fmla="*/ 325 h 329"/>
              <a:gd name="T34" fmla="*/ 254 w 767"/>
              <a:gd name="T35" fmla="*/ 323 h 329"/>
              <a:gd name="T36" fmla="*/ 294 w 767"/>
              <a:gd name="T37" fmla="*/ 328 h 329"/>
              <a:gd name="T38" fmla="*/ 455 w 767"/>
              <a:gd name="T39" fmla="*/ 316 h 329"/>
              <a:gd name="T40" fmla="*/ 727 w 767"/>
              <a:gd name="T41" fmla="*/ 298 h 329"/>
              <a:gd name="T42" fmla="*/ 767 w 767"/>
              <a:gd name="T43" fmla="*/ 291 h 329"/>
              <a:gd name="T44" fmla="*/ 757 w 767"/>
              <a:gd name="T45" fmla="*/ 11 h 329"/>
              <a:gd name="T46" fmla="*/ 717 w 767"/>
              <a:gd name="T47" fmla="*/ 0 h 329"/>
              <a:gd name="T48" fmla="*/ 749 w 767"/>
              <a:gd name="T49" fmla="*/ 289 h 329"/>
              <a:gd name="T50" fmla="*/ 411 w 767"/>
              <a:gd name="T51" fmla="*/ 308 h 329"/>
              <a:gd name="T52" fmla="*/ 352 w 767"/>
              <a:gd name="T53" fmla="*/ 315 h 329"/>
              <a:gd name="T54" fmla="*/ 27 w 767"/>
              <a:gd name="T55" fmla="*/ 308 h 329"/>
              <a:gd name="T56" fmla="*/ 16 w 767"/>
              <a:gd name="T57" fmla="*/ 39 h 329"/>
              <a:gd name="T58" fmla="*/ 43 w 767"/>
              <a:gd name="T59" fmla="*/ 41 h 329"/>
              <a:gd name="T60" fmla="*/ 51 w 767"/>
              <a:gd name="T61" fmla="*/ 36 h 329"/>
              <a:gd name="T62" fmla="*/ 78 w 767"/>
              <a:gd name="T63" fmla="*/ 38 h 329"/>
              <a:gd name="T64" fmla="*/ 122 w 767"/>
              <a:gd name="T65" fmla="*/ 33 h 329"/>
              <a:gd name="T66" fmla="*/ 141 w 767"/>
              <a:gd name="T67" fmla="*/ 38 h 329"/>
              <a:gd name="T68" fmla="*/ 171 w 767"/>
              <a:gd name="T69" fmla="*/ 33 h 329"/>
              <a:gd name="T70" fmla="*/ 264 w 767"/>
              <a:gd name="T71" fmla="*/ 34 h 329"/>
              <a:gd name="T72" fmla="*/ 289 w 767"/>
              <a:gd name="T73" fmla="*/ 31 h 329"/>
              <a:gd name="T74" fmla="*/ 315 w 767"/>
              <a:gd name="T75" fmla="*/ 36 h 329"/>
              <a:gd name="T76" fmla="*/ 430 w 767"/>
              <a:gd name="T77" fmla="*/ 27 h 329"/>
              <a:gd name="T78" fmla="*/ 474 w 767"/>
              <a:gd name="T79" fmla="*/ 29 h 329"/>
              <a:gd name="T80" fmla="*/ 619 w 767"/>
              <a:gd name="T81" fmla="*/ 21 h 329"/>
              <a:gd name="T82" fmla="*/ 658 w 767"/>
              <a:gd name="T83" fmla="*/ 14 h 329"/>
              <a:gd name="T84" fmla="*/ 717 w 767"/>
              <a:gd name="T85" fmla="*/ 14 h 329"/>
              <a:gd name="T86" fmla="*/ 742 w 767"/>
              <a:gd name="T87" fmla="*/ 19 h 329"/>
              <a:gd name="T88" fmla="*/ 749 w 767"/>
              <a:gd name="T89" fmla="*/ 289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767" h="329">
                <a:moveTo>
                  <a:pt x="717" y="0"/>
                </a:moveTo>
                <a:cubicBezTo>
                  <a:pt x="665" y="1"/>
                  <a:pt x="611" y="12"/>
                  <a:pt x="560" y="17"/>
                </a:cubicBezTo>
                <a:cubicBezTo>
                  <a:pt x="539" y="19"/>
                  <a:pt x="520" y="14"/>
                  <a:pt x="501" y="14"/>
                </a:cubicBezTo>
                <a:cubicBezTo>
                  <a:pt x="489" y="14"/>
                  <a:pt x="477" y="20"/>
                  <a:pt x="465" y="21"/>
                </a:cubicBezTo>
                <a:cubicBezTo>
                  <a:pt x="454" y="21"/>
                  <a:pt x="444" y="17"/>
                  <a:pt x="433" y="17"/>
                </a:cubicBezTo>
                <a:cubicBezTo>
                  <a:pt x="415" y="18"/>
                  <a:pt x="398" y="23"/>
                  <a:pt x="381" y="24"/>
                </a:cubicBezTo>
                <a:cubicBezTo>
                  <a:pt x="330" y="27"/>
                  <a:pt x="279" y="19"/>
                  <a:pt x="235" y="21"/>
                </a:cubicBezTo>
                <a:cubicBezTo>
                  <a:pt x="228" y="21"/>
                  <a:pt x="219" y="24"/>
                  <a:pt x="212" y="24"/>
                </a:cubicBezTo>
                <a:cubicBezTo>
                  <a:pt x="199" y="25"/>
                  <a:pt x="188" y="20"/>
                  <a:pt x="178" y="21"/>
                </a:cubicBezTo>
                <a:cubicBezTo>
                  <a:pt x="160" y="21"/>
                  <a:pt x="142" y="33"/>
                  <a:pt x="127" y="21"/>
                </a:cubicBezTo>
                <a:cubicBezTo>
                  <a:pt x="100" y="35"/>
                  <a:pt x="44" y="15"/>
                  <a:pt x="19" y="26"/>
                </a:cubicBezTo>
                <a:cubicBezTo>
                  <a:pt x="9" y="30"/>
                  <a:pt x="10" y="40"/>
                  <a:pt x="0" y="41"/>
                </a:cubicBezTo>
                <a:cubicBezTo>
                  <a:pt x="6" y="139"/>
                  <a:pt x="14" y="232"/>
                  <a:pt x="7" y="325"/>
                </a:cubicBezTo>
                <a:cubicBezTo>
                  <a:pt x="37" y="320"/>
                  <a:pt x="63" y="320"/>
                  <a:pt x="95" y="320"/>
                </a:cubicBezTo>
                <a:cubicBezTo>
                  <a:pt x="128" y="319"/>
                  <a:pt x="161" y="324"/>
                  <a:pt x="195" y="323"/>
                </a:cubicBezTo>
                <a:cubicBezTo>
                  <a:pt x="200" y="323"/>
                  <a:pt x="206" y="320"/>
                  <a:pt x="212" y="320"/>
                </a:cubicBezTo>
                <a:cubicBezTo>
                  <a:pt x="214" y="320"/>
                  <a:pt x="216" y="324"/>
                  <a:pt x="220" y="325"/>
                </a:cubicBezTo>
                <a:cubicBezTo>
                  <a:pt x="230" y="326"/>
                  <a:pt x="243" y="323"/>
                  <a:pt x="254" y="323"/>
                </a:cubicBezTo>
                <a:cubicBezTo>
                  <a:pt x="268" y="324"/>
                  <a:pt x="281" y="329"/>
                  <a:pt x="294" y="328"/>
                </a:cubicBezTo>
                <a:cubicBezTo>
                  <a:pt x="345" y="327"/>
                  <a:pt x="411" y="320"/>
                  <a:pt x="455" y="316"/>
                </a:cubicBezTo>
                <a:cubicBezTo>
                  <a:pt x="546" y="308"/>
                  <a:pt x="634" y="306"/>
                  <a:pt x="727" y="298"/>
                </a:cubicBezTo>
                <a:cubicBezTo>
                  <a:pt x="743" y="305"/>
                  <a:pt x="754" y="298"/>
                  <a:pt x="767" y="291"/>
                </a:cubicBezTo>
                <a:cubicBezTo>
                  <a:pt x="758" y="187"/>
                  <a:pt x="763" y="113"/>
                  <a:pt x="757" y="11"/>
                </a:cubicBezTo>
                <a:cubicBezTo>
                  <a:pt x="744" y="4"/>
                  <a:pt x="735" y="0"/>
                  <a:pt x="717" y="0"/>
                </a:cubicBezTo>
                <a:close/>
                <a:moveTo>
                  <a:pt x="749" y="289"/>
                </a:moveTo>
                <a:cubicBezTo>
                  <a:pt x="639" y="288"/>
                  <a:pt x="527" y="305"/>
                  <a:pt x="411" y="308"/>
                </a:cubicBezTo>
                <a:cubicBezTo>
                  <a:pt x="392" y="308"/>
                  <a:pt x="371" y="314"/>
                  <a:pt x="352" y="315"/>
                </a:cubicBezTo>
                <a:cubicBezTo>
                  <a:pt x="248" y="317"/>
                  <a:pt x="138" y="307"/>
                  <a:pt x="27" y="308"/>
                </a:cubicBezTo>
                <a:cubicBezTo>
                  <a:pt x="25" y="219"/>
                  <a:pt x="17" y="136"/>
                  <a:pt x="16" y="39"/>
                </a:cubicBezTo>
                <a:cubicBezTo>
                  <a:pt x="24" y="36"/>
                  <a:pt x="33" y="42"/>
                  <a:pt x="43" y="41"/>
                </a:cubicBezTo>
                <a:cubicBezTo>
                  <a:pt x="46" y="41"/>
                  <a:pt x="48" y="37"/>
                  <a:pt x="51" y="36"/>
                </a:cubicBezTo>
                <a:cubicBezTo>
                  <a:pt x="56" y="35"/>
                  <a:pt x="69" y="38"/>
                  <a:pt x="78" y="38"/>
                </a:cubicBezTo>
                <a:cubicBezTo>
                  <a:pt x="95" y="37"/>
                  <a:pt x="112" y="32"/>
                  <a:pt x="122" y="33"/>
                </a:cubicBezTo>
                <a:cubicBezTo>
                  <a:pt x="128" y="33"/>
                  <a:pt x="134" y="37"/>
                  <a:pt x="141" y="38"/>
                </a:cubicBezTo>
                <a:cubicBezTo>
                  <a:pt x="151" y="38"/>
                  <a:pt x="160" y="33"/>
                  <a:pt x="171" y="33"/>
                </a:cubicBezTo>
                <a:cubicBezTo>
                  <a:pt x="201" y="32"/>
                  <a:pt x="233" y="34"/>
                  <a:pt x="264" y="34"/>
                </a:cubicBezTo>
                <a:cubicBezTo>
                  <a:pt x="272" y="34"/>
                  <a:pt x="281" y="30"/>
                  <a:pt x="289" y="31"/>
                </a:cubicBezTo>
                <a:cubicBezTo>
                  <a:pt x="297" y="31"/>
                  <a:pt x="306" y="35"/>
                  <a:pt x="315" y="36"/>
                </a:cubicBezTo>
                <a:cubicBezTo>
                  <a:pt x="350" y="39"/>
                  <a:pt x="391" y="29"/>
                  <a:pt x="430" y="27"/>
                </a:cubicBezTo>
                <a:cubicBezTo>
                  <a:pt x="445" y="27"/>
                  <a:pt x="459" y="30"/>
                  <a:pt x="474" y="29"/>
                </a:cubicBezTo>
                <a:cubicBezTo>
                  <a:pt x="522" y="26"/>
                  <a:pt x="565" y="26"/>
                  <a:pt x="619" y="21"/>
                </a:cubicBezTo>
                <a:cubicBezTo>
                  <a:pt x="632" y="19"/>
                  <a:pt x="645" y="14"/>
                  <a:pt x="658" y="14"/>
                </a:cubicBezTo>
                <a:cubicBezTo>
                  <a:pt x="673" y="13"/>
                  <a:pt x="703" y="11"/>
                  <a:pt x="717" y="14"/>
                </a:cubicBezTo>
                <a:cubicBezTo>
                  <a:pt x="727" y="16"/>
                  <a:pt x="729" y="28"/>
                  <a:pt x="742" y="19"/>
                </a:cubicBezTo>
                <a:cubicBezTo>
                  <a:pt x="753" y="96"/>
                  <a:pt x="747" y="187"/>
                  <a:pt x="749" y="28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b="1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E388B013-089E-C084-08CB-12E0F5E7B57E}"/>
              </a:ext>
            </a:extLst>
          </p:cNvPr>
          <p:cNvSpPr/>
          <p:nvPr/>
        </p:nvSpPr>
        <p:spPr>
          <a:xfrm>
            <a:off x="3026890" y="4417692"/>
            <a:ext cx="2719334" cy="377026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劳动力资源配置更合理</a:t>
            </a:r>
          </a:p>
        </p:txBody>
      </p:sp>
      <p:sp>
        <p:nvSpPr>
          <p:cNvPr id="54" name="Freeform 14">
            <a:extLst>
              <a:ext uri="{FF2B5EF4-FFF2-40B4-BE49-F238E27FC236}">
                <a16:creationId xmlns:a16="http://schemas.microsoft.com/office/drawing/2014/main" id="{E3780FE8-46C8-03C1-177A-844F537C7890}"/>
              </a:ext>
            </a:extLst>
          </p:cNvPr>
          <p:cNvSpPr>
            <a:spLocks noEditPoints="1"/>
          </p:cNvSpPr>
          <p:nvPr/>
        </p:nvSpPr>
        <p:spPr bwMode="auto">
          <a:xfrm>
            <a:off x="2915816" y="4312325"/>
            <a:ext cx="2952287" cy="552621"/>
          </a:xfrm>
          <a:custGeom>
            <a:avLst/>
            <a:gdLst>
              <a:gd name="T0" fmla="*/ 717 w 767"/>
              <a:gd name="T1" fmla="*/ 0 h 329"/>
              <a:gd name="T2" fmla="*/ 560 w 767"/>
              <a:gd name="T3" fmla="*/ 17 h 329"/>
              <a:gd name="T4" fmla="*/ 501 w 767"/>
              <a:gd name="T5" fmla="*/ 14 h 329"/>
              <a:gd name="T6" fmla="*/ 465 w 767"/>
              <a:gd name="T7" fmla="*/ 21 h 329"/>
              <a:gd name="T8" fmla="*/ 433 w 767"/>
              <a:gd name="T9" fmla="*/ 17 h 329"/>
              <a:gd name="T10" fmla="*/ 381 w 767"/>
              <a:gd name="T11" fmla="*/ 24 h 329"/>
              <a:gd name="T12" fmla="*/ 235 w 767"/>
              <a:gd name="T13" fmla="*/ 21 h 329"/>
              <a:gd name="T14" fmla="*/ 212 w 767"/>
              <a:gd name="T15" fmla="*/ 24 h 329"/>
              <a:gd name="T16" fmla="*/ 178 w 767"/>
              <a:gd name="T17" fmla="*/ 21 h 329"/>
              <a:gd name="T18" fmla="*/ 127 w 767"/>
              <a:gd name="T19" fmla="*/ 21 h 329"/>
              <a:gd name="T20" fmla="*/ 19 w 767"/>
              <a:gd name="T21" fmla="*/ 26 h 329"/>
              <a:gd name="T22" fmla="*/ 0 w 767"/>
              <a:gd name="T23" fmla="*/ 41 h 329"/>
              <a:gd name="T24" fmla="*/ 7 w 767"/>
              <a:gd name="T25" fmla="*/ 325 h 329"/>
              <a:gd name="T26" fmla="*/ 95 w 767"/>
              <a:gd name="T27" fmla="*/ 320 h 329"/>
              <a:gd name="T28" fmla="*/ 195 w 767"/>
              <a:gd name="T29" fmla="*/ 323 h 329"/>
              <a:gd name="T30" fmla="*/ 212 w 767"/>
              <a:gd name="T31" fmla="*/ 320 h 329"/>
              <a:gd name="T32" fmla="*/ 220 w 767"/>
              <a:gd name="T33" fmla="*/ 325 h 329"/>
              <a:gd name="T34" fmla="*/ 254 w 767"/>
              <a:gd name="T35" fmla="*/ 323 h 329"/>
              <a:gd name="T36" fmla="*/ 294 w 767"/>
              <a:gd name="T37" fmla="*/ 328 h 329"/>
              <a:gd name="T38" fmla="*/ 455 w 767"/>
              <a:gd name="T39" fmla="*/ 316 h 329"/>
              <a:gd name="T40" fmla="*/ 727 w 767"/>
              <a:gd name="T41" fmla="*/ 298 h 329"/>
              <a:gd name="T42" fmla="*/ 767 w 767"/>
              <a:gd name="T43" fmla="*/ 291 h 329"/>
              <a:gd name="T44" fmla="*/ 757 w 767"/>
              <a:gd name="T45" fmla="*/ 11 h 329"/>
              <a:gd name="T46" fmla="*/ 717 w 767"/>
              <a:gd name="T47" fmla="*/ 0 h 329"/>
              <a:gd name="T48" fmla="*/ 749 w 767"/>
              <a:gd name="T49" fmla="*/ 289 h 329"/>
              <a:gd name="T50" fmla="*/ 411 w 767"/>
              <a:gd name="T51" fmla="*/ 308 h 329"/>
              <a:gd name="T52" fmla="*/ 352 w 767"/>
              <a:gd name="T53" fmla="*/ 315 h 329"/>
              <a:gd name="T54" fmla="*/ 27 w 767"/>
              <a:gd name="T55" fmla="*/ 308 h 329"/>
              <a:gd name="T56" fmla="*/ 16 w 767"/>
              <a:gd name="T57" fmla="*/ 39 h 329"/>
              <a:gd name="T58" fmla="*/ 43 w 767"/>
              <a:gd name="T59" fmla="*/ 41 h 329"/>
              <a:gd name="T60" fmla="*/ 51 w 767"/>
              <a:gd name="T61" fmla="*/ 36 h 329"/>
              <a:gd name="T62" fmla="*/ 78 w 767"/>
              <a:gd name="T63" fmla="*/ 38 h 329"/>
              <a:gd name="T64" fmla="*/ 122 w 767"/>
              <a:gd name="T65" fmla="*/ 33 h 329"/>
              <a:gd name="T66" fmla="*/ 141 w 767"/>
              <a:gd name="T67" fmla="*/ 38 h 329"/>
              <a:gd name="T68" fmla="*/ 171 w 767"/>
              <a:gd name="T69" fmla="*/ 33 h 329"/>
              <a:gd name="T70" fmla="*/ 264 w 767"/>
              <a:gd name="T71" fmla="*/ 34 h 329"/>
              <a:gd name="T72" fmla="*/ 289 w 767"/>
              <a:gd name="T73" fmla="*/ 31 h 329"/>
              <a:gd name="T74" fmla="*/ 315 w 767"/>
              <a:gd name="T75" fmla="*/ 36 h 329"/>
              <a:gd name="T76" fmla="*/ 430 w 767"/>
              <a:gd name="T77" fmla="*/ 27 h 329"/>
              <a:gd name="T78" fmla="*/ 474 w 767"/>
              <a:gd name="T79" fmla="*/ 29 h 329"/>
              <a:gd name="T80" fmla="*/ 619 w 767"/>
              <a:gd name="T81" fmla="*/ 21 h 329"/>
              <a:gd name="T82" fmla="*/ 658 w 767"/>
              <a:gd name="T83" fmla="*/ 14 h 329"/>
              <a:gd name="T84" fmla="*/ 717 w 767"/>
              <a:gd name="T85" fmla="*/ 14 h 329"/>
              <a:gd name="T86" fmla="*/ 742 w 767"/>
              <a:gd name="T87" fmla="*/ 19 h 329"/>
              <a:gd name="T88" fmla="*/ 749 w 767"/>
              <a:gd name="T89" fmla="*/ 289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767" h="329">
                <a:moveTo>
                  <a:pt x="717" y="0"/>
                </a:moveTo>
                <a:cubicBezTo>
                  <a:pt x="665" y="1"/>
                  <a:pt x="611" y="12"/>
                  <a:pt x="560" y="17"/>
                </a:cubicBezTo>
                <a:cubicBezTo>
                  <a:pt x="539" y="19"/>
                  <a:pt x="520" y="14"/>
                  <a:pt x="501" y="14"/>
                </a:cubicBezTo>
                <a:cubicBezTo>
                  <a:pt x="489" y="14"/>
                  <a:pt x="477" y="20"/>
                  <a:pt x="465" y="21"/>
                </a:cubicBezTo>
                <a:cubicBezTo>
                  <a:pt x="454" y="21"/>
                  <a:pt x="444" y="17"/>
                  <a:pt x="433" y="17"/>
                </a:cubicBezTo>
                <a:cubicBezTo>
                  <a:pt x="415" y="18"/>
                  <a:pt x="398" y="23"/>
                  <a:pt x="381" y="24"/>
                </a:cubicBezTo>
                <a:cubicBezTo>
                  <a:pt x="330" y="27"/>
                  <a:pt x="279" y="19"/>
                  <a:pt x="235" y="21"/>
                </a:cubicBezTo>
                <a:cubicBezTo>
                  <a:pt x="228" y="21"/>
                  <a:pt x="219" y="24"/>
                  <a:pt x="212" y="24"/>
                </a:cubicBezTo>
                <a:cubicBezTo>
                  <a:pt x="199" y="25"/>
                  <a:pt x="188" y="20"/>
                  <a:pt x="178" y="21"/>
                </a:cubicBezTo>
                <a:cubicBezTo>
                  <a:pt x="160" y="21"/>
                  <a:pt x="142" y="33"/>
                  <a:pt x="127" y="21"/>
                </a:cubicBezTo>
                <a:cubicBezTo>
                  <a:pt x="100" y="35"/>
                  <a:pt x="44" y="15"/>
                  <a:pt x="19" y="26"/>
                </a:cubicBezTo>
                <a:cubicBezTo>
                  <a:pt x="9" y="30"/>
                  <a:pt x="10" y="40"/>
                  <a:pt x="0" y="41"/>
                </a:cubicBezTo>
                <a:cubicBezTo>
                  <a:pt x="6" y="139"/>
                  <a:pt x="14" y="232"/>
                  <a:pt x="7" y="325"/>
                </a:cubicBezTo>
                <a:cubicBezTo>
                  <a:pt x="37" y="320"/>
                  <a:pt x="63" y="320"/>
                  <a:pt x="95" y="320"/>
                </a:cubicBezTo>
                <a:cubicBezTo>
                  <a:pt x="128" y="319"/>
                  <a:pt x="161" y="324"/>
                  <a:pt x="195" y="323"/>
                </a:cubicBezTo>
                <a:cubicBezTo>
                  <a:pt x="200" y="323"/>
                  <a:pt x="206" y="320"/>
                  <a:pt x="212" y="320"/>
                </a:cubicBezTo>
                <a:cubicBezTo>
                  <a:pt x="214" y="320"/>
                  <a:pt x="216" y="324"/>
                  <a:pt x="220" y="325"/>
                </a:cubicBezTo>
                <a:cubicBezTo>
                  <a:pt x="230" y="326"/>
                  <a:pt x="243" y="323"/>
                  <a:pt x="254" y="323"/>
                </a:cubicBezTo>
                <a:cubicBezTo>
                  <a:pt x="268" y="324"/>
                  <a:pt x="281" y="329"/>
                  <a:pt x="294" y="328"/>
                </a:cubicBezTo>
                <a:cubicBezTo>
                  <a:pt x="345" y="327"/>
                  <a:pt x="411" y="320"/>
                  <a:pt x="455" y="316"/>
                </a:cubicBezTo>
                <a:cubicBezTo>
                  <a:pt x="546" y="308"/>
                  <a:pt x="634" y="306"/>
                  <a:pt x="727" y="298"/>
                </a:cubicBezTo>
                <a:cubicBezTo>
                  <a:pt x="743" y="305"/>
                  <a:pt x="754" y="298"/>
                  <a:pt x="767" y="291"/>
                </a:cubicBezTo>
                <a:cubicBezTo>
                  <a:pt x="758" y="187"/>
                  <a:pt x="763" y="113"/>
                  <a:pt x="757" y="11"/>
                </a:cubicBezTo>
                <a:cubicBezTo>
                  <a:pt x="744" y="4"/>
                  <a:pt x="735" y="0"/>
                  <a:pt x="717" y="0"/>
                </a:cubicBezTo>
                <a:close/>
                <a:moveTo>
                  <a:pt x="749" y="289"/>
                </a:moveTo>
                <a:cubicBezTo>
                  <a:pt x="639" y="288"/>
                  <a:pt x="527" y="305"/>
                  <a:pt x="411" y="308"/>
                </a:cubicBezTo>
                <a:cubicBezTo>
                  <a:pt x="392" y="308"/>
                  <a:pt x="371" y="314"/>
                  <a:pt x="352" y="315"/>
                </a:cubicBezTo>
                <a:cubicBezTo>
                  <a:pt x="248" y="317"/>
                  <a:pt x="138" y="307"/>
                  <a:pt x="27" y="308"/>
                </a:cubicBezTo>
                <a:cubicBezTo>
                  <a:pt x="25" y="219"/>
                  <a:pt x="17" y="136"/>
                  <a:pt x="16" y="39"/>
                </a:cubicBezTo>
                <a:cubicBezTo>
                  <a:pt x="24" y="36"/>
                  <a:pt x="33" y="42"/>
                  <a:pt x="43" y="41"/>
                </a:cubicBezTo>
                <a:cubicBezTo>
                  <a:pt x="46" y="41"/>
                  <a:pt x="48" y="37"/>
                  <a:pt x="51" y="36"/>
                </a:cubicBezTo>
                <a:cubicBezTo>
                  <a:pt x="56" y="35"/>
                  <a:pt x="69" y="38"/>
                  <a:pt x="78" y="38"/>
                </a:cubicBezTo>
                <a:cubicBezTo>
                  <a:pt x="95" y="37"/>
                  <a:pt x="112" y="32"/>
                  <a:pt x="122" y="33"/>
                </a:cubicBezTo>
                <a:cubicBezTo>
                  <a:pt x="128" y="33"/>
                  <a:pt x="134" y="37"/>
                  <a:pt x="141" y="38"/>
                </a:cubicBezTo>
                <a:cubicBezTo>
                  <a:pt x="151" y="38"/>
                  <a:pt x="160" y="33"/>
                  <a:pt x="171" y="33"/>
                </a:cubicBezTo>
                <a:cubicBezTo>
                  <a:pt x="201" y="32"/>
                  <a:pt x="233" y="34"/>
                  <a:pt x="264" y="34"/>
                </a:cubicBezTo>
                <a:cubicBezTo>
                  <a:pt x="272" y="34"/>
                  <a:pt x="281" y="30"/>
                  <a:pt x="289" y="31"/>
                </a:cubicBezTo>
                <a:cubicBezTo>
                  <a:pt x="297" y="31"/>
                  <a:pt x="306" y="35"/>
                  <a:pt x="315" y="36"/>
                </a:cubicBezTo>
                <a:cubicBezTo>
                  <a:pt x="350" y="39"/>
                  <a:pt x="391" y="29"/>
                  <a:pt x="430" y="27"/>
                </a:cubicBezTo>
                <a:cubicBezTo>
                  <a:pt x="445" y="27"/>
                  <a:pt x="459" y="30"/>
                  <a:pt x="474" y="29"/>
                </a:cubicBezTo>
                <a:cubicBezTo>
                  <a:pt x="522" y="26"/>
                  <a:pt x="565" y="26"/>
                  <a:pt x="619" y="21"/>
                </a:cubicBezTo>
                <a:cubicBezTo>
                  <a:pt x="632" y="19"/>
                  <a:pt x="645" y="14"/>
                  <a:pt x="658" y="14"/>
                </a:cubicBezTo>
                <a:cubicBezTo>
                  <a:pt x="673" y="13"/>
                  <a:pt x="703" y="11"/>
                  <a:pt x="717" y="14"/>
                </a:cubicBezTo>
                <a:cubicBezTo>
                  <a:pt x="727" y="16"/>
                  <a:pt x="729" y="28"/>
                  <a:pt x="742" y="19"/>
                </a:cubicBezTo>
                <a:cubicBezTo>
                  <a:pt x="753" y="96"/>
                  <a:pt x="747" y="187"/>
                  <a:pt x="749" y="28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10620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8" grpId="0" animBg="1"/>
      <p:bldP spid="40" grpId="0" animBg="1"/>
      <p:bldP spid="41" grpId="0" animBg="1"/>
      <p:bldP spid="45" grpId="0"/>
      <p:bldP spid="46" grpId="0"/>
      <p:bldP spid="47" grpId="0"/>
      <p:bldP spid="2" grpId="0"/>
      <p:bldP spid="50" grpId="0" animBg="1"/>
      <p:bldP spid="53" grpId="0"/>
      <p:bldP spid="5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id="{E7475821-B889-D159-68D0-0C4488E0FE90}"/>
              </a:ext>
            </a:extLst>
          </p:cNvPr>
          <p:cNvSpPr txBox="1"/>
          <p:nvPr/>
        </p:nvSpPr>
        <p:spPr>
          <a:xfrm>
            <a:off x="719572" y="124272"/>
            <a:ext cx="3740660" cy="523220"/>
          </a:xfrm>
          <a:prstGeom prst="rect">
            <a:avLst/>
          </a:prstGeom>
          <a:solidFill>
            <a:srgbClr val="F4F6F9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参考资料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F9D94C1-B0C8-F2D7-2F11-5E2A7796EDF2}"/>
              </a:ext>
            </a:extLst>
          </p:cNvPr>
          <p:cNvSpPr txBox="1"/>
          <p:nvPr/>
        </p:nvSpPr>
        <p:spPr>
          <a:xfrm>
            <a:off x="287524" y="1240396"/>
            <a:ext cx="8424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[1]</a:t>
            </a:r>
            <a:r>
              <a:rPr lang="zh-CN" altLang="en-US" dirty="0"/>
              <a:t>蔡昉、都阳、王美艳</a:t>
            </a:r>
            <a:r>
              <a:rPr lang="en-US" altLang="zh-CN" dirty="0"/>
              <a:t>.</a:t>
            </a:r>
            <a:r>
              <a:rPr lang="zh-CN" altLang="en-US" dirty="0"/>
              <a:t>户籍制度与劳动力市场保护</a:t>
            </a:r>
            <a:r>
              <a:rPr lang="en-US" altLang="zh-CN" dirty="0"/>
              <a:t>[J].</a:t>
            </a:r>
            <a:r>
              <a:rPr lang="zh-CN" altLang="en-US" dirty="0"/>
              <a:t>经济研究</a:t>
            </a:r>
            <a:r>
              <a:rPr lang="en-US" altLang="zh-CN" dirty="0"/>
              <a:t>,2001(12):41-49+91</a:t>
            </a:r>
          </a:p>
          <a:p>
            <a:r>
              <a:rPr lang="en-US" altLang="zh-CN" dirty="0"/>
              <a:t>[2] </a:t>
            </a:r>
            <a:r>
              <a:rPr lang="zh-CN" altLang="en-US" dirty="0"/>
              <a:t>蔡昉、都阳、王美艳 劳动力流动的政治经济学</a:t>
            </a:r>
            <a:r>
              <a:rPr lang="en-US" altLang="zh-CN" dirty="0"/>
              <a:t>[M].</a:t>
            </a:r>
            <a:r>
              <a:rPr lang="zh-CN" altLang="en-US" dirty="0"/>
              <a:t>上海</a:t>
            </a:r>
            <a:r>
              <a:rPr lang="en-US" altLang="zh-CN" dirty="0"/>
              <a:t>: </a:t>
            </a:r>
            <a:r>
              <a:rPr lang="zh-CN" altLang="en-US" dirty="0"/>
              <a:t>上海三联书店、上海人民出版社，</a:t>
            </a:r>
            <a:r>
              <a:rPr lang="en-US" altLang="zh-CN" dirty="0"/>
              <a:t>2003</a:t>
            </a:r>
            <a:r>
              <a:rPr lang="zh-CN" altLang="en-US" dirty="0"/>
              <a:t>年</a:t>
            </a:r>
            <a:endParaRPr lang="en-US" altLang="zh-CN" dirty="0"/>
          </a:p>
          <a:p>
            <a:r>
              <a:rPr lang="en-US" altLang="zh-CN" dirty="0"/>
              <a:t>[3]</a:t>
            </a:r>
            <a:r>
              <a:rPr lang="zh-CN" altLang="en-US" dirty="0"/>
              <a:t>袁久红</a:t>
            </a:r>
            <a:r>
              <a:rPr lang="en-US" altLang="zh-CN" dirty="0"/>
              <a:t>,</a:t>
            </a:r>
            <a:r>
              <a:rPr lang="zh-CN" altLang="en-US" dirty="0"/>
              <a:t>陈硕</a:t>
            </a:r>
            <a:r>
              <a:rPr lang="en-US" altLang="zh-CN" dirty="0"/>
              <a:t>.“</a:t>
            </a:r>
            <a:r>
              <a:rPr lang="zh-CN" altLang="en-US" dirty="0"/>
              <a:t>历史周期律”难题的时代解答</a:t>
            </a:r>
            <a:r>
              <a:rPr lang="en-US" altLang="zh-CN" dirty="0"/>
              <a:t>——</a:t>
            </a:r>
            <a:r>
              <a:rPr lang="zh-CN" altLang="en-US" dirty="0"/>
              <a:t>论习近平的历史观</a:t>
            </a:r>
            <a:r>
              <a:rPr lang="en-US" altLang="zh-CN" dirty="0"/>
              <a:t>[J].</a:t>
            </a:r>
            <a:r>
              <a:rPr lang="zh-CN" altLang="en-US" dirty="0"/>
              <a:t>东南大学学报</a:t>
            </a:r>
            <a:r>
              <a:rPr lang="en-US" altLang="zh-CN" dirty="0"/>
              <a:t>(</a:t>
            </a:r>
            <a:r>
              <a:rPr lang="zh-CN" altLang="en-US" dirty="0"/>
              <a:t>哲学社会科学版</a:t>
            </a:r>
            <a:r>
              <a:rPr lang="en-US" altLang="zh-CN" dirty="0"/>
              <a:t>),2017,19(03):5-11+146.DOI:10.13916/j.cnki.issn1671-511x.2017.03.001.</a:t>
            </a:r>
          </a:p>
          <a:p>
            <a:r>
              <a:rPr lang="en-US" altLang="zh-CN" dirty="0"/>
              <a:t>[4]</a:t>
            </a:r>
            <a:r>
              <a:rPr lang="zh-CN" altLang="en-US" dirty="0"/>
              <a:t>俞德鹏 城乡社会 从隔离走向开放 中国户籍制度与户籍法研究</a:t>
            </a:r>
            <a:r>
              <a:rPr lang="en-US" altLang="zh-CN" dirty="0"/>
              <a:t>[M]. </a:t>
            </a:r>
            <a:r>
              <a:rPr lang="zh-CN" altLang="en-US" dirty="0"/>
              <a:t>济南</a:t>
            </a:r>
            <a:r>
              <a:rPr lang="en-US" altLang="zh-CN" dirty="0"/>
              <a:t>: </a:t>
            </a:r>
            <a:r>
              <a:rPr lang="zh-CN" altLang="en-US" dirty="0"/>
              <a:t>山东人民出版社</a:t>
            </a:r>
            <a:r>
              <a:rPr lang="en-US" altLang="zh-CN" dirty="0"/>
              <a:t>, 2002.[5]</a:t>
            </a:r>
            <a:r>
              <a:rPr lang="zh-CN" altLang="en-US" dirty="0"/>
              <a:t>宋昌斌 中国户籍制度史</a:t>
            </a:r>
            <a:r>
              <a:rPr lang="en-US" altLang="zh-CN" dirty="0"/>
              <a:t>[M]. </a:t>
            </a:r>
            <a:r>
              <a:rPr lang="zh-CN" altLang="en-US" dirty="0"/>
              <a:t>西安</a:t>
            </a:r>
            <a:r>
              <a:rPr lang="en-US" altLang="zh-CN" dirty="0"/>
              <a:t>: </a:t>
            </a:r>
            <a:r>
              <a:rPr lang="zh-CN" altLang="en-US" dirty="0"/>
              <a:t>三秦出版社</a:t>
            </a:r>
            <a:r>
              <a:rPr lang="en-US" altLang="zh-CN" dirty="0"/>
              <a:t>, 2016.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50145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Office 主题">
  <a:themeElements>
    <a:clrScheme name="自定义 497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4A67AA"/>
      </a:accent1>
      <a:accent2>
        <a:srgbClr val="4A67AA"/>
      </a:accent2>
      <a:accent3>
        <a:srgbClr val="4A67AA"/>
      </a:accent3>
      <a:accent4>
        <a:srgbClr val="4A67AA"/>
      </a:accent4>
      <a:accent5>
        <a:srgbClr val="4A67AA"/>
      </a:accent5>
      <a:accent6>
        <a:srgbClr val="4A67AA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</TotalTime>
  <Words>503</Words>
  <Application>Microsoft Office PowerPoint</Application>
  <PresentationFormat>自定义</PresentationFormat>
  <Paragraphs>95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Helvetica Neue</vt:lpstr>
      <vt:lpstr>方正静蕾简体</vt:lpstr>
      <vt:lpstr>方正卡通简体</vt:lpstr>
      <vt:lpstr>宋体</vt:lpstr>
      <vt:lpstr>微软雅黑</vt:lpstr>
      <vt:lpstr>Arial</vt:lpstr>
      <vt:lpstr>Calibri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越洲 马</cp:lastModifiedBy>
  <cp:revision>213</cp:revision>
  <dcterms:created xsi:type="dcterms:W3CDTF">2017-04-28T05:23:28Z</dcterms:created>
  <dcterms:modified xsi:type="dcterms:W3CDTF">2022-05-16T15:29:17Z</dcterms:modified>
</cp:coreProperties>
</file>