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2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3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8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90" r:id="rId4"/>
    <p:sldId id="291" r:id="rId5"/>
    <p:sldId id="292" r:id="rId6"/>
    <p:sldId id="293" r:id="rId7"/>
    <p:sldId id="298" r:id="rId8"/>
    <p:sldId id="294" r:id="rId9"/>
    <p:sldId id="295" r:id="rId10"/>
    <p:sldId id="300" r:id="rId11"/>
    <p:sldId id="296" r:id="rId12"/>
    <p:sldId id="297" r:id="rId13"/>
    <p:sldId id="299" r:id="rId14"/>
    <p:sldId id="289" r:id="rId15"/>
  </p:sldIdLst>
  <p:sldSz cx="18286413" cy="10287000"/>
  <p:notesSz cx="6858000" cy="9144000"/>
  <p:defaultTextStyle>
    <a:defPPr>
      <a:defRPr lang="en-US"/>
    </a:defPPr>
    <a:lvl1pPr marL="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5FB"/>
    <a:srgbClr val="FFFFFF"/>
    <a:srgbClr val="1E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88" y="40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5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58BC8-9A3A-4820-8A5B-B647EF978E12}" type="doc">
      <dgm:prSet loTypeId="urn:microsoft.com/office/officeart/2005/8/layout/chevron1" loCatId="process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16C3DAC5-5F35-4528-81F2-D15EF70103EB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zh-TW" dirty="0"/>
            <a:t>主成</a:t>
          </a:r>
          <a:r>
            <a:rPr lang="zh-TW" altLang="en-US" dirty="0"/>
            <a:t>分</a:t>
          </a:r>
          <a:r>
            <a:rPr lang="zh-TW" dirty="0"/>
            <a:t>分析</a:t>
          </a:r>
          <a:r>
            <a:rPr lang="en-US" dirty="0"/>
            <a:t>(PCA)</a:t>
          </a:r>
          <a:r>
            <a:rPr lang="zh-TW" dirty="0"/>
            <a:t>降維</a:t>
          </a:r>
          <a:endParaRPr lang="zh-TW" altLang="en-US" dirty="0"/>
        </a:p>
      </dgm:t>
    </dgm:pt>
    <dgm:pt modelId="{80DA236F-8F35-4C2E-80E5-9925FAA8A958}" type="par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B37E0AEE-F37B-4461-9214-E66E9FCE3931}" type="sib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ED39AE76-99CA-4A7D-B5E1-9E94FD60FEE8}">
      <dgm:prSet phldrT="[文字]"/>
      <dgm:spPr/>
      <dgm:t>
        <a:bodyPr/>
        <a:lstStyle/>
        <a:p>
          <a:r>
            <a:rPr lang="en-US" dirty="0"/>
            <a:t>SPA</a:t>
          </a:r>
          <a:r>
            <a:rPr lang="zh-TW" dirty="0"/>
            <a:t>找單形體頂點</a:t>
          </a:r>
          <a:endParaRPr lang="zh-TW" altLang="en-US" dirty="0"/>
        </a:p>
      </dgm:t>
    </dgm:pt>
    <dgm:pt modelId="{BA3488B8-0964-4B33-8317-95CC7BC2DBBE}" type="par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962A8B3F-FBA5-4B8C-868A-A8A6987EE442}" type="sib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79B536F9-86E6-4724-9500-6101F0739FD6}">
      <dgm:prSet phldrT="[文字]"/>
      <dgm:spPr/>
      <dgm:t>
        <a:bodyPr/>
        <a:lstStyle/>
        <a:p>
          <a:r>
            <a:rPr lang="zh-TW" dirty="0"/>
            <a:t>修正頂點</a:t>
          </a:r>
          <a:endParaRPr lang="zh-TW" altLang="en-US" dirty="0"/>
        </a:p>
      </dgm:t>
    </dgm:pt>
    <dgm:pt modelId="{91EB51C7-320C-4300-B19F-7B9C274BFB5E}" type="par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F63455B5-ADC2-458B-877F-3F8DE552C807}" type="sib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0822059C-DCA2-4754-8FA6-AADEAC049375}">
      <dgm:prSet phldrT="[文字]"/>
      <dgm:spPr/>
      <dgm:t>
        <a:bodyPr/>
        <a:lstStyle/>
        <a:p>
          <a:r>
            <a:rPr lang="zh-TW" dirty="0"/>
            <a:t>做</a:t>
          </a:r>
          <a:r>
            <a:rPr lang="en-US" dirty="0"/>
            <a:t>PCA</a:t>
          </a:r>
          <a:r>
            <a:rPr lang="zh-TW" dirty="0"/>
            <a:t>反運算得物質指紋</a:t>
          </a:r>
          <a:endParaRPr lang="zh-TW" altLang="en-US" dirty="0"/>
        </a:p>
      </dgm:t>
    </dgm:pt>
    <dgm:pt modelId="{285E7A8F-472B-4404-ADE1-A82667964AD8}" type="par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9E4E5BA5-E990-4563-9187-E5F9152303BF}" type="sib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F6C4AF57-370E-44E8-8BCB-31825A4601F1}">
      <dgm:prSet phldrT="[文字]"/>
      <dgm:spPr/>
      <dgm:t>
        <a:bodyPr/>
        <a:lstStyle/>
        <a:p>
          <a:r>
            <a:rPr lang="zh-TW"/>
            <a:t>分布圖</a:t>
          </a:r>
          <a:endParaRPr lang="zh-TW" altLang="en-US" dirty="0"/>
        </a:p>
      </dgm:t>
    </dgm:pt>
    <dgm:pt modelId="{8BF83D7D-3924-4BFC-A95A-AC443F7F5A4C}" type="par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12357E66-3A45-4238-98B6-E298C8A60A50}" type="sib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25FA6BC6-22EB-4A22-9911-13C6E7B92E45}" type="pres">
      <dgm:prSet presAssocID="{3AD58BC8-9A3A-4820-8A5B-B647EF978E12}" presName="Name0" presStyleCnt="0">
        <dgm:presLayoutVars>
          <dgm:dir/>
          <dgm:animLvl val="lvl"/>
          <dgm:resizeHandles val="exact"/>
        </dgm:presLayoutVars>
      </dgm:prSet>
      <dgm:spPr/>
    </dgm:pt>
    <dgm:pt modelId="{28FD1C63-C034-4945-BB0E-0F820A612FAF}" type="pres">
      <dgm:prSet presAssocID="{16C3DAC5-5F35-4528-81F2-D15EF70103E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7A83EB-2DBC-4514-BF12-380D5EC05760}" type="pres">
      <dgm:prSet presAssocID="{B37E0AEE-F37B-4461-9214-E66E9FCE3931}" presName="parTxOnlySpace" presStyleCnt="0"/>
      <dgm:spPr/>
    </dgm:pt>
    <dgm:pt modelId="{0A68E383-0C98-48A2-AD5F-521B54CFF4A3}" type="pres">
      <dgm:prSet presAssocID="{ED39AE76-99CA-4A7D-B5E1-9E94FD60FEE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44C5BFA-B7CD-44CD-92F7-C0B6D0F592FF}" type="pres">
      <dgm:prSet presAssocID="{962A8B3F-FBA5-4B8C-868A-A8A6987EE442}" presName="parTxOnlySpace" presStyleCnt="0"/>
      <dgm:spPr/>
    </dgm:pt>
    <dgm:pt modelId="{7D85D16B-1FAE-4F4C-BB83-2C4B9FC2C224}" type="pres">
      <dgm:prSet presAssocID="{79B536F9-86E6-4724-9500-6101F0739FD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946027C-8F6D-49EA-B18E-C58212E0F918}" type="pres">
      <dgm:prSet presAssocID="{F63455B5-ADC2-458B-877F-3F8DE552C807}" presName="parTxOnlySpace" presStyleCnt="0"/>
      <dgm:spPr/>
    </dgm:pt>
    <dgm:pt modelId="{41E11E37-6651-4D7F-93AD-2101748F55FF}" type="pres">
      <dgm:prSet presAssocID="{0822059C-DCA2-4754-8FA6-AADEAC0493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B410F6D-0167-42A2-9E06-241ADBAFC1FD}" type="pres">
      <dgm:prSet presAssocID="{9E4E5BA5-E990-4563-9187-E5F9152303BF}" presName="parTxOnlySpace" presStyleCnt="0"/>
      <dgm:spPr/>
    </dgm:pt>
    <dgm:pt modelId="{DD018476-6A91-4463-9A3A-000ED32597A3}" type="pres">
      <dgm:prSet presAssocID="{F6C4AF57-370E-44E8-8BCB-31825A4601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745E13-E36C-42ED-84E9-92379BA6E432}" type="presOf" srcId="{0822059C-DCA2-4754-8FA6-AADEAC049375}" destId="{41E11E37-6651-4D7F-93AD-2101748F55FF}" srcOrd="0" destOrd="0" presId="urn:microsoft.com/office/officeart/2005/8/layout/chevron1"/>
    <dgm:cxn modelId="{2D0D295B-18D6-41F8-99FF-0925BB02AB30}" srcId="{3AD58BC8-9A3A-4820-8A5B-B647EF978E12}" destId="{79B536F9-86E6-4724-9500-6101F0739FD6}" srcOrd="2" destOrd="0" parTransId="{91EB51C7-320C-4300-B19F-7B9C274BFB5E}" sibTransId="{F63455B5-ADC2-458B-877F-3F8DE552C807}"/>
    <dgm:cxn modelId="{A2BA0966-5237-49DE-AE4D-3E28A744DF33}" type="presOf" srcId="{ED39AE76-99CA-4A7D-B5E1-9E94FD60FEE8}" destId="{0A68E383-0C98-48A2-AD5F-521B54CFF4A3}" srcOrd="0" destOrd="0" presId="urn:microsoft.com/office/officeart/2005/8/layout/chevron1"/>
    <dgm:cxn modelId="{0D64AE69-9FB6-460A-BC16-D772FD87E9AF}" type="presOf" srcId="{79B536F9-86E6-4724-9500-6101F0739FD6}" destId="{7D85D16B-1FAE-4F4C-BB83-2C4B9FC2C224}" srcOrd="0" destOrd="0" presId="urn:microsoft.com/office/officeart/2005/8/layout/chevron1"/>
    <dgm:cxn modelId="{880BA085-3C53-49F6-83B3-CD5AEF135BAF}" srcId="{3AD58BC8-9A3A-4820-8A5B-B647EF978E12}" destId="{0822059C-DCA2-4754-8FA6-AADEAC049375}" srcOrd="3" destOrd="0" parTransId="{285E7A8F-472B-4404-ADE1-A82667964AD8}" sibTransId="{9E4E5BA5-E990-4563-9187-E5F9152303BF}"/>
    <dgm:cxn modelId="{A3CF2594-B76C-4A22-A230-A5FD160A2244}" type="presOf" srcId="{16C3DAC5-5F35-4528-81F2-D15EF70103EB}" destId="{28FD1C63-C034-4945-BB0E-0F820A612FAF}" srcOrd="0" destOrd="0" presId="urn:microsoft.com/office/officeart/2005/8/layout/chevron1"/>
    <dgm:cxn modelId="{302996A2-1348-4FBA-8BA4-925B3D3E8F06}" srcId="{3AD58BC8-9A3A-4820-8A5B-B647EF978E12}" destId="{16C3DAC5-5F35-4528-81F2-D15EF70103EB}" srcOrd="0" destOrd="0" parTransId="{80DA236F-8F35-4C2E-80E5-9925FAA8A958}" sibTransId="{B37E0AEE-F37B-4461-9214-E66E9FCE3931}"/>
    <dgm:cxn modelId="{7A5353A4-1B3A-4B36-B746-BD4887EBCA5B}" srcId="{3AD58BC8-9A3A-4820-8A5B-B647EF978E12}" destId="{F6C4AF57-370E-44E8-8BCB-31825A4601F1}" srcOrd="4" destOrd="0" parTransId="{8BF83D7D-3924-4BFC-A95A-AC443F7F5A4C}" sibTransId="{12357E66-3A45-4238-98B6-E298C8A60A50}"/>
    <dgm:cxn modelId="{F3E569A6-8271-4891-ACC7-84F0A1893CD7}" type="presOf" srcId="{F6C4AF57-370E-44E8-8BCB-31825A4601F1}" destId="{DD018476-6A91-4463-9A3A-000ED32597A3}" srcOrd="0" destOrd="0" presId="urn:microsoft.com/office/officeart/2005/8/layout/chevron1"/>
    <dgm:cxn modelId="{8A154FCE-5015-46C6-8811-7E333B67B1BA}" srcId="{3AD58BC8-9A3A-4820-8A5B-B647EF978E12}" destId="{ED39AE76-99CA-4A7D-B5E1-9E94FD60FEE8}" srcOrd="1" destOrd="0" parTransId="{BA3488B8-0964-4B33-8317-95CC7BC2DBBE}" sibTransId="{962A8B3F-FBA5-4B8C-868A-A8A6987EE442}"/>
    <dgm:cxn modelId="{667BC6EE-BD91-4947-8580-359A61D84A64}" type="presOf" srcId="{3AD58BC8-9A3A-4820-8A5B-B647EF978E12}" destId="{25FA6BC6-22EB-4A22-9911-13C6E7B92E45}" srcOrd="0" destOrd="0" presId="urn:microsoft.com/office/officeart/2005/8/layout/chevron1"/>
    <dgm:cxn modelId="{D863D4C9-A5F5-41DE-A82F-09748F77E842}" type="presParOf" srcId="{25FA6BC6-22EB-4A22-9911-13C6E7B92E45}" destId="{28FD1C63-C034-4945-BB0E-0F820A612FAF}" srcOrd="0" destOrd="0" presId="urn:microsoft.com/office/officeart/2005/8/layout/chevron1"/>
    <dgm:cxn modelId="{B82D5F45-76C1-41E0-8EBB-E61D16A2AF31}" type="presParOf" srcId="{25FA6BC6-22EB-4A22-9911-13C6E7B92E45}" destId="{6E7A83EB-2DBC-4514-BF12-380D5EC05760}" srcOrd="1" destOrd="0" presId="urn:microsoft.com/office/officeart/2005/8/layout/chevron1"/>
    <dgm:cxn modelId="{C7D6D241-C792-437A-B662-FD553B374D81}" type="presParOf" srcId="{25FA6BC6-22EB-4A22-9911-13C6E7B92E45}" destId="{0A68E383-0C98-48A2-AD5F-521B54CFF4A3}" srcOrd="2" destOrd="0" presId="urn:microsoft.com/office/officeart/2005/8/layout/chevron1"/>
    <dgm:cxn modelId="{2B295884-C3F4-491C-87B3-6A1CDC6C400F}" type="presParOf" srcId="{25FA6BC6-22EB-4A22-9911-13C6E7B92E45}" destId="{044C5BFA-B7CD-44CD-92F7-C0B6D0F592FF}" srcOrd="3" destOrd="0" presId="urn:microsoft.com/office/officeart/2005/8/layout/chevron1"/>
    <dgm:cxn modelId="{42334AC8-2ED3-40B8-BDDA-D4CA1DFB8A3E}" type="presParOf" srcId="{25FA6BC6-22EB-4A22-9911-13C6E7B92E45}" destId="{7D85D16B-1FAE-4F4C-BB83-2C4B9FC2C224}" srcOrd="4" destOrd="0" presId="urn:microsoft.com/office/officeart/2005/8/layout/chevron1"/>
    <dgm:cxn modelId="{74F43CEF-42E8-4535-BC01-275B0DC7C8B3}" type="presParOf" srcId="{25FA6BC6-22EB-4A22-9911-13C6E7B92E45}" destId="{E946027C-8F6D-49EA-B18E-C58212E0F918}" srcOrd="5" destOrd="0" presId="urn:microsoft.com/office/officeart/2005/8/layout/chevron1"/>
    <dgm:cxn modelId="{747F51ED-B3CD-4870-9D9F-457D1CB3AAB7}" type="presParOf" srcId="{25FA6BC6-22EB-4A22-9911-13C6E7B92E45}" destId="{41E11E37-6651-4D7F-93AD-2101748F55FF}" srcOrd="6" destOrd="0" presId="urn:microsoft.com/office/officeart/2005/8/layout/chevron1"/>
    <dgm:cxn modelId="{4E1104EA-D44D-499F-AEAC-BC98EC5E8C80}" type="presParOf" srcId="{25FA6BC6-22EB-4A22-9911-13C6E7B92E45}" destId="{2B410F6D-0167-42A2-9E06-241ADBAFC1FD}" srcOrd="7" destOrd="0" presId="urn:microsoft.com/office/officeart/2005/8/layout/chevron1"/>
    <dgm:cxn modelId="{F33F8CBC-D05E-4069-9963-58FA5BD76080}" type="presParOf" srcId="{25FA6BC6-22EB-4A22-9911-13C6E7B92E45}" destId="{DD018476-6A91-4463-9A3A-000ED32597A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D04676-0ECC-4B12-B5A0-F35B850B8203}" type="doc">
      <dgm:prSet loTypeId="urn:microsoft.com/office/officeart/2005/8/layout/process1" loCatId="process" qsTypeId="urn:microsoft.com/office/officeart/2005/8/quickstyle/3d1" qsCatId="3D" csTypeId="urn:microsoft.com/office/officeart/2005/8/colors/accent1_5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56925D19-9EF7-4636-BC60-A032109D8C5B}">
          <dgm:prSet phldrT="[文字]" custT="1"/>
          <dgm:spPr/>
          <dgm:t>
            <a:bodyPr/>
            <a:lstStyle/>
            <a:p>
              <a:r>
                <a:rPr lang="en-US" sz="3200" dirty="0"/>
                <a:t>4. </a:t>
              </a:r>
              <a:r>
                <a:rPr lang="zh-TW" sz="3200" dirty="0"/>
                <a:t>求</a:t>
              </a:r>
              <a14:m>
                <m:oMath xmlns:m="http://schemas.openxmlformats.org/officeDocument/2006/math">
                  <m:sSub>
                    <m:sSub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320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zh-TW" sz="3200" i="1">
                      <a:latin typeface="Cambria Math" panose="02040503050406030204" pitchFamily="18" charset="0"/>
                    </a:rPr>
                    <m:t>、</m:t>
                  </m:r>
                  <m:sSub>
                    <m:sSub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zh-TW" sz="3200" dirty="0"/>
                <a:t>之法向量</a:t>
              </a:r>
              <a:r>
                <a:rPr lang="en-US" sz="3200" dirty="0"/>
                <a:t>­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</m:e>
                  </m:acc>
                </m:oMath>
              </a14:m>
              <a:endParaRPr lang="zh-TW" altLang="en-US" sz="3200" dirty="0"/>
            </a:p>
          </dgm:t>
        </dgm:pt>
      </mc:Choice>
      <mc:Fallback xmlns="">
        <dgm:pt modelId="{56925D19-9EF7-4636-BC60-A032109D8C5B}">
          <dgm:prSet phldrT="[文字]" custT="1"/>
          <dgm:spPr/>
          <dgm:t>
            <a:bodyPr/>
            <a:lstStyle/>
            <a:p>
              <a:r>
                <a:rPr lang="en-US" sz="3200" dirty="0"/>
                <a:t>4. </a:t>
              </a:r>
              <a:r>
                <a:rPr lang="zh-TW" sz="3200" dirty="0"/>
                <a:t>求</a:t>
              </a:r>
              <a:r>
                <a:rPr lang="en-US" sz="3200" i="0"/>
                <a:t>𝑝</a:t>
              </a:r>
              <a:r>
                <a:rPr lang="en-US" altLang="zh-TW" sz="3200" i="0"/>
                <a:t>_</a:t>
              </a:r>
              <a:r>
                <a:rPr lang="en-US" sz="3200" i="0"/>
                <a:t>1</a:t>
              </a:r>
              <a:r>
                <a:rPr lang="zh-TW" altLang="en-US" sz="3200" i="0"/>
                <a:t> </a:t>
              </a:r>
              <a:r>
                <a:rPr lang="zh-TW" sz="3200" i="0"/>
                <a:t>、</a:t>
              </a:r>
              <a:r>
                <a:rPr lang="en-US" sz="3200" i="0"/>
                <a:t>𝑝</a:t>
              </a:r>
              <a:r>
                <a:rPr lang="en-US" altLang="zh-TW" sz="3200" i="0"/>
                <a:t>_</a:t>
              </a:r>
              <a:r>
                <a:rPr lang="en-US" sz="3200" i="0"/>
                <a:t>2</a:t>
              </a:r>
              <a:r>
                <a:rPr lang="zh-TW" sz="3200" dirty="0"/>
                <a:t>之法向量</a:t>
              </a:r>
              <a:r>
                <a:rPr lang="en-US" sz="3200" dirty="0"/>
                <a:t>­</a:t>
              </a:r>
              <a:r>
                <a:rPr lang="en-US" sz="3200" i="0"/>
                <a:t>𝑏</a:t>
              </a:r>
              <a:r>
                <a:rPr lang="zh-TW" altLang="en-US" sz="3200" i="0"/>
                <a:t> ̂</a:t>
              </a:r>
              <a:endParaRPr lang="zh-TW" altLang="en-US" sz="3200" dirty="0"/>
            </a:p>
          </dgm:t>
        </dgm:pt>
      </mc:Fallback>
    </mc:AlternateContent>
    <dgm:pt modelId="{E02014C0-BF3C-46A5-BDC6-038BB2BB9748}" type="par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32384C4C-750C-41FF-B0FE-921801AFEAA8}" type="sibTrans" cxnId="{E4E0AFBD-36B8-47E3-B69A-83C2885A2D8D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56387C-B80A-422B-8ADE-2F9FC5FC95A2}">
          <dgm:prSet phldrT="[文字]" custT="1"/>
          <dgm:spPr/>
          <dgm:t>
            <a:bodyPr/>
            <a:lstStyle/>
            <a:p>
              <a:r>
                <a:rPr lang="en-US" sz="3200" dirty="0"/>
                <a:t>5.</a:t>
              </a:r>
              <a:r>
                <a:rPr lang="zh-TW" sz="3200" dirty="0"/>
                <a:t>求</a:t>
              </a:r>
              <a14:m>
                <m:oMath xmlns:m="http://schemas.openxmlformats.org/officeDocument/2006/math">
                  <m:sSub>
                    <m:sSub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zh-TW" sz="3200" dirty="0"/>
                <a:t>在</a:t>
              </a:r>
              <a:r>
                <a:rPr lang="en-US" sz="3200" dirty="0"/>
                <a:t>­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</m:e>
                  </m:acc>
                </m:oMath>
              </a14:m>
              <a:r>
                <a:rPr lang="zh-TW" sz="3200" dirty="0"/>
                <a:t>上的投影即為位移量</a:t>
              </a:r>
              <a14:m>
                <m:oMath xmlns:m="http://schemas.openxmlformats.org/officeDocument/2006/math">
                  <m:sSub>
                    <m:sSub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lang="en-US" sz="320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endParaRPr lang="zh-TW" altLang="en-US" sz="3200" dirty="0"/>
            </a:p>
          </dgm:t>
        </dgm:pt>
      </mc:Choice>
      <mc:Fallback xmlns="">
        <dgm:pt modelId="{D356387C-B80A-422B-8ADE-2F9FC5FC95A2}">
          <dgm:prSet phldrT="[文字]" custT="1"/>
          <dgm:spPr/>
          <dgm:t>
            <a:bodyPr/>
            <a:lstStyle/>
            <a:p>
              <a:r>
                <a:rPr lang="en-US" sz="3200" dirty="0"/>
                <a:t>5.</a:t>
              </a:r>
              <a:r>
                <a:rPr lang="zh-TW" sz="3200" dirty="0"/>
                <a:t>求</a:t>
              </a:r>
              <a:r>
                <a:rPr lang="en-US" sz="3200" i="0"/>
                <a:t>𝑝</a:t>
              </a:r>
              <a:r>
                <a:rPr lang="en-US" altLang="zh-TW" sz="3200" i="0"/>
                <a:t>_</a:t>
              </a:r>
              <a:r>
                <a:rPr lang="en-US" sz="3200" i="0"/>
                <a:t>2</a:t>
              </a:r>
              <a:r>
                <a:rPr lang="zh-TW" sz="3200" dirty="0"/>
                <a:t>在</a:t>
              </a:r>
              <a:r>
                <a:rPr lang="en-US" sz="3200" dirty="0"/>
                <a:t>­</a:t>
              </a:r>
              <a:r>
                <a:rPr lang="en-US" sz="3200" i="0"/>
                <a:t>𝑏</a:t>
              </a:r>
              <a:r>
                <a:rPr lang="zh-TW" altLang="en-US" sz="3200" i="0"/>
                <a:t> ̂</a:t>
              </a:r>
              <a:r>
                <a:rPr lang="zh-TW" sz="3200" dirty="0"/>
                <a:t>上的投影即為位移量</a:t>
              </a:r>
              <a:r>
                <a:rPr lang="en-US" sz="3200" i="0"/>
                <a:t>ℎ</a:t>
              </a:r>
              <a:r>
                <a:rPr lang="en-US" altLang="zh-TW" sz="3200" i="0"/>
                <a:t>_</a:t>
              </a:r>
              <a:r>
                <a:rPr lang="en-US" sz="3200" i="0"/>
                <a:t>1</a:t>
              </a:r>
              <a:endParaRPr lang="zh-TW" altLang="en-US" sz="3200" dirty="0"/>
            </a:p>
          </dgm:t>
        </dgm:pt>
      </mc:Fallback>
    </mc:AlternateContent>
    <dgm:pt modelId="{9C21C2AB-08EE-4F84-B075-D7E49E1B0DAC}" type="par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360C8591-A648-48BB-AB12-44CCE047BBF9}" type="sibTrans" cxnId="{8C5B9990-08C1-4E62-93D4-17B2A2F4D709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D35133-5572-41CB-A5DC-CD775ED95DB8}">
          <dgm:prSet phldrT="[文字]" custT="1"/>
          <dgm:spPr/>
          <dgm:t>
            <a:bodyPr/>
            <a:lstStyle/>
            <a:p>
              <a:r>
                <a:rPr lang="en-US" sz="3200" dirty="0"/>
                <a:t>6.</a:t>
              </a:r>
              <a:r>
                <a:rPr lang="zh-TW" sz="3200" dirty="0"/>
                <a:t>有法向量</a:t>
              </a:r>
              <a:r>
                <a:rPr lang="en-US" sz="3200" dirty="0"/>
                <a:t>­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</m:e>
                  </m:acc>
                </m:oMath>
              </a14:m>
              <a:r>
                <a:rPr lang="zh-TW" sz="3200" dirty="0"/>
                <a:t>與位移量</a:t>
              </a:r>
              <a14:m>
                <m:oMath xmlns:m="http://schemas.openxmlformats.org/officeDocument/2006/math">
                  <m:sSub>
                    <m:sSub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lang="en-US" sz="320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zh-TW" sz="3200" dirty="0"/>
                <a:t>即可描述該直線，重複</a:t>
              </a:r>
              <a:r>
                <a:rPr lang="en-US" sz="3200" dirty="0"/>
                <a:t>(1)-(6)</a:t>
              </a:r>
              <a:r>
                <a:rPr lang="zh-TW" sz="3200" dirty="0"/>
                <a:t>求得其他兩直線</a:t>
              </a:r>
              <a:endParaRPr lang="zh-TW" altLang="en-US" sz="3200" dirty="0"/>
            </a:p>
          </dgm:t>
        </dgm:pt>
      </mc:Choice>
      <mc:Fallback xmlns="">
        <dgm:pt modelId="{85D35133-5572-41CB-A5DC-CD775ED95DB8}">
          <dgm:prSet phldrT="[文字]" custT="1"/>
          <dgm:spPr/>
          <dgm:t>
            <a:bodyPr/>
            <a:lstStyle/>
            <a:p>
              <a:r>
                <a:rPr lang="en-US" sz="3200" dirty="0"/>
                <a:t>6.</a:t>
              </a:r>
              <a:r>
                <a:rPr lang="zh-TW" sz="3200" dirty="0"/>
                <a:t>有法向量</a:t>
              </a:r>
              <a:r>
                <a:rPr lang="en-US" sz="3200" dirty="0"/>
                <a:t>­</a:t>
              </a:r>
              <a:r>
                <a:rPr lang="en-US" sz="3200" i="0"/>
                <a:t>𝑏</a:t>
              </a:r>
              <a:r>
                <a:rPr lang="zh-TW" altLang="en-US" sz="3200" i="0"/>
                <a:t> ̂</a:t>
              </a:r>
              <a:r>
                <a:rPr lang="zh-TW" sz="3200" dirty="0"/>
                <a:t>與位移量</a:t>
              </a:r>
              <a:r>
                <a:rPr lang="en-US" sz="3200" i="0"/>
                <a:t>ℎ</a:t>
              </a:r>
              <a:r>
                <a:rPr lang="en-US" altLang="zh-TW" sz="3200" i="0"/>
                <a:t>_</a:t>
              </a:r>
              <a:r>
                <a:rPr lang="en-US" sz="3200" i="0"/>
                <a:t>1</a:t>
              </a:r>
              <a:r>
                <a:rPr lang="zh-TW" sz="3200" dirty="0"/>
                <a:t>即可描述該直線，重複</a:t>
              </a:r>
              <a:r>
                <a:rPr lang="en-US" sz="3200" dirty="0"/>
                <a:t>(1)-(6)</a:t>
              </a:r>
              <a:r>
                <a:rPr lang="zh-TW" sz="3200" dirty="0"/>
                <a:t>求得其他兩直線</a:t>
              </a:r>
              <a:endParaRPr lang="zh-TW" altLang="en-US" sz="3200" dirty="0"/>
            </a:p>
          </dgm:t>
        </dgm:pt>
      </mc:Fallback>
    </mc:AlternateContent>
    <dgm:pt modelId="{BEF9F12D-2F51-4E37-A302-DEF41A0921D4}" type="par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C85320D3-29E1-4C12-A793-47995B998079}" type="sibTrans" cxnId="{BA532EA2-A185-4791-AA63-BE95EF26D3B5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C1E7DD-2BBF-4A8E-9719-7454AC2E6D5C}">
          <dgm:prSet phldrT="[文字]" custT="1"/>
          <dgm:spPr/>
          <dgm:t>
            <a:bodyPr/>
            <a:lstStyle/>
            <a:p>
              <a:r>
                <a:rPr lang="en-US" sz="3200" dirty="0"/>
                <a:t>7.</a:t>
              </a:r>
              <a:r>
                <a:rPr lang="zh-TW" sz="3200" dirty="0"/>
                <a:t>兩直線解聯立方程式</a:t>
              </a:r>
              <a:r>
                <a:rPr lang="en-US" sz="3200" dirty="0"/>
                <a:t>(</a:t>
              </a:r>
              <a14:m>
                <m:oMath xmlns:m="http://schemas.openxmlformats.org/officeDocument/2006/math">
                  <m:r>
                    <a:rPr lang="en-US" sz="3200" i="1">
                      <a:latin typeface="Cambria Math" panose="02040503050406030204" pitchFamily="18" charset="0"/>
                    </a:rPr>
                    <m:t>𝐴𝑋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=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𝐵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⇒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𝑋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</m:e>
                    <m:sup>
                      <m:r>
                        <a:rPr lang="en-US" sz="3200" i="1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sz="3200" i="1">
                      <a:latin typeface="Cambria Math" panose="02040503050406030204" pitchFamily="18" charset="0"/>
                    </a:rPr>
                    <m:t>𝐵</m:t>
                  </m:r>
                </m:oMath>
              </a14:m>
              <a:r>
                <a:rPr lang="en-US" sz="3200" dirty="0"/>
                <a:t>)</a:t>
              </a:r>
              <a:r>
                <a:rPr lang="zh-TW" sz="3200" dirty="0"/>
                <a:t>得實際頂點</a:t>
              </a:r>
              <a:r>
                <a:rPr lang="en-US" sz="3200" dirty="0"/>
                <a:t>P</a:t>
              </a:r>
              <a:endParaRPr lang="zh-TW" altLang="en-US" sz="3200" dirty="0"/>
            </a:p>
          </dgm:t>
        </dgm:pt>
      </mc:Choice>
      <mc:Fallback xmlns="">
        <dgm:pt modelId="{5DC1E7DD-2BBF-4A8E-9719-7454AC2E6D5C}">
          <dgm:prSet phldrT="[文字]" custT="1"/>
          <dgm:spPr/>
          <dgm:t>
            <a:bodyPr/>
            <a:lstStyle/>
            <a:p>
              <a:r>
                <a:rPr lang="en-US" sz="3200" dirty="0"/>
                <a:t>7.</a:t>
              </a:r>
              <a:r>
                <a:rPr lang="zh-TW" sz="3200" dirty="0"/>
                <a:t>兩直線解聯立方程式</a:t>
              </a:r>
              <a:r>
                <a:rPr lang="en-US" sz="3200" dirty="0"/>
                <a:t>(</a:t>
              </a:r>
              <a:r>
                <a:rPr lang="en-US" sz="3200" i="0"/>
                <a:t>𝐴𝑋=𝐵⇒𝑋=𝐴</a:t>
              </a:r>
              <a:r>
                <a:rPr lang="en-US" altLang="zh-TW" sz="3200" i="0"/>
                <a:t>^(</a:t>
              </a:r>
              <a:r>
                <a:rPr lang="en-US" sz="3200" i="0"/>
                <a:t>−1</a:t>
              </a:r>
              <a:r>
                <a:rPr lang="en-US" altLang="zh-TW" sz="3200" i="0"/>
                <a:t>) </a:t>
              </a:r>
              <a:r>
                <a:rPr lang="en-US" sz="3200" i="0"/>
                <a:t>𝐵</a:t>
              </a:r>
              <a:r>
                <a:rPr lang="en-US" sz="3200" dirty="0"/>
                <a:t>)</a:t>
              </a:r>
              <a:r>
                <a:rPr lang="zh-TW" sz="3200" dirty="0"/>
                <a:t>得實際頂點</a:t>
              </a:r>
              <a:r>
                <a:rPr lang="en-US" sz="3200" dirty="0"/>
                <a:t>P</a:t>
              </a:r>
              <a:endParaRPr lang="zh-TW" altLang="en-US" sz="3200" dirty="0"/>
            </a:p>
          </dgm:t>
        </dgm:pt>
      </mc:Fallback>
    </mc:AlternateContent>
    <dgm:pt modelId="{DBDB0BF5-EB80-4AA7-B57E-231847C73085}" type="parTrans" cxnId="{F84CB3EC-2FE2-4A5A-964D-359434EC4E28}">
      <dgm:prSet/>
      <dgm:spPr/>
      <dgm:t>
        <a:bodyPr/>
        <a:lstStyle/>
        <a:p>
          <a:endParaRPr lang="zh-TW" altLang="en-US"/>
        </a:p>
      </dgm:t>
    </dgm:pt>
    <dgm:pt modelId="{44A86A43-9B93-45BD-9679-BC7BDE54A60F}" type="sibTrans" cxnId="{F84CB3EC-2FE2-4A5A-964D-359434EC4E28}">
      <dgm:prSet/>
      <dgm:spPr/>
      <dgm:t>
        <a:bodyPr/>
        <a:lstStyle/>
        <a:p>
          <a:endParaRPr lang="zh-TW" altLang="en-US"/>
        </a:p>
      </dgm:t>
    </dgm:pt>
    <dgm:pt modelId="{FA911F5F-2ADB-4C0B-9C8E-FC2ABE1B383C}" type="pres">
      <dgm:prSet presAssocID="{77D04676-0ECC-4B12-B5A0-F35B850B8203}" presName="Name0" presStyleCnt="0">
        <dgm:presLayoutVars>
          <dgm:dir/>
          <dgm:resizeHandles val="exact"/>
        </dgm:presLayoutVars>
      </dgm:prSet>
      <dgm:spPr/>
    </dgm:pt>
    <dgm:pt modelId="{A389D117-442E-4B44-938B-ED882C71E6CA}" type="pres">
      <dgm:prSet presAssocID="{56925D19-9EF7-4636-BC60-A032109D8C5B}" presName="node" presStyleLbl="node1" presStyleIdx="0" presStyleCnt="4">
        <dgm:presLayoutVars>
          <dgm:bulletEnabled val="1"/>
        </dgm:presLayoutVars>
      </dgm:prSet>
      <dgm:spPr/>
    </dgm:pt>
    <dgm:pt modelId="{421CEA8E-2C2F-4255-8E33-CEC0BFEF3242}" type="pres">
      <dgm:prSet presAssocID="{32384C4C-750C-41FF-B0FE-921801AFEAA8}" presName="sibTrans" presStyleLbl="sibTrans2D1" presStyleIdx="0" presStyleCnt="3"/>
      <dgm:spPr/>
    </dgm:pt>
    <dgm:pt modelId="{65EA20DC-469F-4F53-BD6B-D1A7612DBBCA}" type="pres">
      <dgm:prSet presAssocID="{32384C4C-750C-41FF-B0FE-921801AFEAA8}" presName="connectorText" presStyleLbl="sibTrans2D1" presStyleIdx="0" presStyleCnt="3"/>
      <dgm:spPr/>
    </dgm:pt>
    <dgm:pt modelId="{5117CC84-CEDB-431E-9690-0C77E4431F7D}" type="pres">
      <dgm:prSet presAssocID="{D356387C-B80A-422B-8ADE-2F9FC5FC95A2}" presName="node" presStyleLbl="node1" presStyleIdx="1" presStyleCnt="4">
        <dgm:presLayoutVars>
          <dgm:bulletEnabled val="1"/>
        </dgm:presLayoutVars>
      </dgm:prSet>
      <dgm:spPr/>
    </dgm:pt>
    <dgm:pt modelId="{AD668AC3-8D6F-4FF1-BE91-D70EECCD268D}" type="pres">
      <dgm:prSet presAssocID="{360C8591-A648-48BB-AB12-44CCE047BBF9}" presName="sibTrans" presStyleLbl="sibTrans2D1" presStyleIdx="1" presStyleCnt="3"/>
      <dgm:spPr/>
    </dgm:pt>
    <dgm:pt modelId="{8B2B3BC6-FA67-496F-8439-4E94E7013C89}" type="pres">
      <dgm:prSet presAssocID="{360C8591-A648-48BB-AB12-44CCE047BBF9}" presName="connectorText" presStyleLbl="sibTrans2D1" presStyleIdx="1" presStyleCnt="3"/>
      <dgm:spPr/>
    </dgm:pt>
    <dgm:pt modelId="{E609A1A3-E951-4B7E-A93A-F9E97BF46AF9}" type="pres">
      <dgm:prSet presAssocID="{85D35133-5572-41CB-A5DC-CD775ED95DB8}" presName="node" presStyleLbl="node1" presStyleIdx="2" presStyleCnt="4" custScaleX="100532">
        <dgm:presLayoutVars>
          <dgm:bulletEnabled val="1"/>
        </dgm:presLayoutVars>
      </dgm:prSet>
      <dgm:spPr/>
    </dgm:pt>
    <dgm:pt modelId="{4F4A62D8-1C4B-4AC0-86F3-C2C968CE2CAC}" type="pres">
      <dgm:prSet presAssocID="{C85320D3-29E1-4C12-A793-47995B998079}" presName="sibTrans" presStyleLbl="sibTrans2D1" presStyleIdx="2" presStyleCnt="3"/>
      <dgm:spPr/>
    </dgm:pt>
    <dgm:pt modelId="{8F3F430B-26CE-4E5D-B354-103420087570}" type="pres">
      <dgm:prSet presAssocID="{C85320D3-29E1-4C12-A793-47995B998079}" presName="connectorText" presStyleLbl="sibTrans2D1" presStyleIdx="2" presStyleCnt="3"/>
      <dgm:spPr/>
    </dgm:pt>
    <dgm:pt modelId="{62D1DACC-2873-4551-8EE4-876597ACAB83}" type="pres">
      <dgm:prSet presAssocID="{5DC1E7DD-2BBF-4A8E-9719-7454AC2E6D5C}" presName="node" presStyleLbl="node1" presStyleIdx="3" presStyleCnt="4">
        <dgm:presLayoutVars>
          <dgm:bulletEnabled val="1"/>
        </dgm:presLayoutVars>
      </dgm:prSet>
      <dgm:spPr/>
    </dgm:pt>
  </dgm:ptLst>
  <dgm:cxnLst>
    <dgm:cxn modelId="{B3868502-89A5-40D7-9984-A10D230FF8EE}" type="presOf" srcId="{D356387C-B80A-422B-8ADE-2F9FC5FC95A2}" destId="{5117CC84-CEDB-431E-9690-0C77E4431F7D}" srcOrd="0" destOrd="0" presId="urn:microsoft.com/office/officeart/2005/8/layout/process1"/>
    <dgm:cxn modelId="{8F6FB518-286B-436B-BCB4-5A611DACC63A}" type="presOf" srcId="{360C8591-A648-48BB-AB12-44CCE047BBF9}" destId="{8B2B3BC6-FA67-496F-8439-4E94E7013C89}" srcOrd="1" destOrd="0" presId="urn:microsoft.com/office/officeart/2005/8/layout/process1"/>
    <dgm:cxn modelId="{46094926-4F45-493A-A6B8-6254D7BAAB35}" type="presOf" srcId="{C85320D3-29E1-4C12-A793-47995B998079}" destId="{4F4A62D8-1C4B-4AC0-86F3-C2C968CE2CAC}" srcOrd="0" destOrd="0" presId="urn:microsoft.com/office/officeart/2005/8/layout/process1"/>
    <dgm:cxn modelId="{35254068-1513-4CFB-92D3-8BF42BDF1222}" type="presOf" srcId="{32384C4C-750C-41FF-B0FE-921801AFEAA8}" destId="{421CEA8E-2C2F-4255-8E33-CEC0BFEF3242}" srcOrd="0" destOrd="0" presId="urn:microsoft.com/office/officeart/2005/8/layout/process1"/>
    <dgm:cxn modelId="{249BB28E-672A-4C74-B677-0726976AD791}" type="presOf" srcId="{32384C4C-750C-41FF-B0FE-921801AFEAA8}" destId="{65EA20DC-469F-4F53-BD6B-D1A7612DBBCA}" srcOrd="1" destOrd="0" presId="urn:microsoft.com/office/officeart/2005/8/layout/process1"/>
    <dgm:cxn modelId="{8C5B9990-08C1-4E62-93D4-17B2A2F4D709}" srcId="{77D04676-0ECC-4B12-B5A0-F35B850B8203}" destId="{D356387C-B80A-422B-8ADE-2F9FC5FC95A2}" srcOrd="1" destOrd="0" parTransId="{9C21C2AB-08EE-4F84-B075-D7E49E1B0DAC}" sibTransId="{360C8591-A648-48BB-AB12-44CCE047BBF9}"/>
    <dgm:cxn modelId="{624DCF93-BE6B-4463-81F9-8C65F0FD1D3B}" type="presOf" srcId="{77D04676-0ECC-4B12-B5A0-F35B850B8203}" destId="{FA911F5F-2ADB-4C0B-9C8E-FC2ABE1B383C}" srcOrd="0" destOrd="0" presId="urn:microsoft.com/office/officeart/2005/8/layout/process1"/>
    <dgm:cxn modelId="{BA532EA2-A185-4791-AA63-BE95EF26D3B5}" srcId="{77D04676-0ECC-4B12-B5A0-F35B850B8203}" destId="{85D35133-5572-41CB-A5DC-CD775ED95DB8}" srcOrd="2" destOrd="0" parTransId="{BEF9F12D-2F51-4E37-A302-DEF41A0921D4}" sibTransId="{C85320D3-29E1-4C12-A793-47995B998079}"/>
    <dgm:cxn modelId="{0FBA31A9-A110-487C-A291-50033C9B4DAA}" type="presOf" srcId="{C85320D3-29E1-4C12-A793-47995B998079}" destId="{8F3F430B-26CE-4E5D-B354-103420087570}" srcOrd="1" destOrd="0" presId="urn:microsoft.com/office/officeart/2005/8/layout/process1"/>
    <dgm:cxn modelId="{2827C6B6-BE94-4561-870A-EEAFCA319E18}" type="presOf" srcId="{5DC1E7DD-2BBF-4A8E-9719-7454AC2E6D5C}" destId="{62D1DACC-2873-4551-8EE4-876597ACAB83}" srcOrd="0" destOrd="0" presId="urn:microsoft.com/office/officeart/2005/8/layout/process1"/>
    <dgm:cxn modelId="{E4E0AFBD-36B8-47E3-B69A-83C2885A2D8D}" srcId="{77D04676-0ECC-4B12-B5A0-F35B850B8203}" destId="{56925D19-9EF7-4636-BC60-A032109D8C5B}" srcOrd="0" destOrd="0" parTransId="{E02014C0-BF3C-46A5-BDC6-038BB2BB9748}" sibTransId="{32384C4C-750C-41FF-B0FE-921801AFEAA8}"/>
    <dgm:cxn modelId="{A9FA0FC3-CCB6-4528-A4F2-AD0492766565}" type="presOf" srcId="{360C8591-A648-48BB-AB12-44CCE047BBF9}" destId="{AD668AC3-8D6F-4FF1-BE91-D70EECCD268D}" srcOrd="0" destOrd="0" presId="urn:microsoft.com/office/officeart/2005/8/layout/process1"/>
    <dgm:cxn modelId="{E6A733CC-C0EE-47DC-B679-EF75A7847323}" type="presOf" srcId="{56925D19-9EF7-4636-BC60-A032109D8C5B}" destId="{A389D117-442E-4B44-938B-ED882C71E6CA}" srcOrd="0" destOrd="0" presId="urn:microsoft.com/office/officeart/2005/8/layout/process1"/>
    <dgm:cxn modelId="{F84CB3EC-2FE2-4A5A-964D-359434EC4E28}" srcId="{77D04676-0ECC-4B12-B5A0-F35B850B8203}" destId="{5DC1E7DD-2BBF-4A8E-9719-7454AC2E6D5C}" srcOrd="3" destOrd="0" parTransId="{DBDB0BF5-EB80-4AA7-B57E-231847C73085}" sibTransId="{44A86A43-9B93-45BD-9679-BC7BDE54A60F}"/>
    <dgm:cxn modelId="{19E5E9F0-62EF-469D-91C5-E3959F2FF60F}" type="presOf" srcId="{85D35133-5572-41CB-A5DC-CD775ED95DB8}" destId="{E609A1A3-E951-4B7E-A93A-F9E97BF46AF9}" srcOrd="0" destOrd="0" presId="urn:microsoft.com/office/officeart/2005/8/layout/process1"/>
    <dgm:cxn modelId="{32937D4B-3CA1-495A-A463-7965CBA0476D}" type="presParOf" srcId="{FA911F5F-2ADB-4C0B-9C8E-FC2ABE1B383C}" destId="{A389D117-442E-4B44-938B-ED882C71E6CA}" srcOrd="0" destOrd="0" presId="urn:microsoft.com/office/officeart/2005/8/layout/process1"/>
    <dgm:cxn modelId="{90CB63B3-A186-4C9B-A6B9-FF61E22C756E}" type="presParOf" srcId="{FA911F5F-2ADB-4C0B-9C8E-FC2ABE1B383C}" destId="{421CEA8E-2C2F-4255-8E33-CEC0BFEF3242}" srcOrd="1" destOrd="0" presId="urn:microsoft.com/office/officeart/2005/8/layout/process1"/>
    <dgm:cxn modelId="{12878756-8480-47D2-B335-DC0C44724954}" type="presParOf" srcId="{421CEA8E-2C2F-4255-8E33-CEC0BFEF3242}" destId="{65EA20DC-469F-4F53-BD6B-D1A7612DBBCA}" srcOrd="0" destOrd="0" presId="urn:microsoft.com/office/officeart/2005/8/layout/process1"/>
    <dgm:cxn modelId="{DF78ADFC-5303-44C4-8A97-AB243D804AD7}" type="presParOf" srcId="{FA911F5F-2ADB-4C0B-9C8E-FC2ABE1B383C}" destId="{5117CC84-CEDB-431E-9690-0C77E4431F7D}" srcOrd="2" destOrd="0" presId="urn:microsoft.com/office/officeart/2005/8/layout/process1"/>
    <dgm:cxn modelId="{F5A3CC60-BF76-4B0E-BEDA-8439F4363E9E}" type="presParOf" srcId="{FA911F5F-2ADB-4C0B-9C8E-FC2ABE1B383C}" destId="{AD668AC3-8D6F-4FF1-BE91-D70EECCD268D}" srcOrd="3" destOrd="0" presId="urn:microsoft.com/office/officeart/2005/8/layout/process1"/>
    <dgm:cxn modelId="{5D08E3DB-6F95-4AF6-A563-315C88B097A3}" type="presParOf" srcId="{AD668AC3-8D6F-4FF1-BE91-D70EECCD268D}" destId="{8B2B3BC6-FA67-496F-8439-4E94E7013C89}" srcOrd="0" destOrd="0" presId="urn:microsoft.com/office/officeart/2005/8/layout/process1"/>
    <dgm:cxn modelId="{E60E72C6-6284-436A-935B-AFC62793E3CC}" type="presParOf" srcId="{FA911F5F-2ADB-4C0B-9C8E-FC2ABE1B383C}" destId="{E609A1A3-E951-4B7E-A93A-F9E97BF46AF9}" srcOrd="4" destOrd="0" presId="urn:microsoft.com/office/officeart/2005/8/layout/process1"/>
    <dgm:cxn modelId="{2C8FC438-1982-47B4-93CF-047BB1F16BA6}" type="presParOf" srcId="{FA911F5F-2ADB-4C0B-9C8E-FC2ABE1B383C}" destId="{4F4A62D8-1C4B-4AC0-86F3-C2C968CE2CAC}" srcOrd="5" destOrd="0" presId="urn:microsoft.com/office/officeart/2005/8/layout/process1"/>
    <dgm:cxn modelId="{9658A4C9-BF95-4B3E-A64A-CB1F93220128}" type="presParOf" srcId="{4F4A62D8-1C4B-4AC0-86F3-C2C968CE2CAC}" destId="{8F3F430B-26CE-4E5D-B354-103420087570}" srcOrd="0" destOrd="0" presId="urn:microsoft.com/office/officeart/2005/8/layout/process1"/>
    <dgm:cxn modelId="{4E96803B-BBD8-4009-A991-7391D9C01FDE}" type="presParOf" srcId="{FA911F5F-2ADB-4C0B-9C8E-FC2ABE1B383C}" destId="{62D1DACC-2873-4551-8EE4-876597ACAB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D04676-0ECC-4B12-B5A0-F35B850B8203}" type="doc">
      <dgm:prSet loTypeId="urn:microsoft.com/office/officeart/2005/8/layout/process1" loCatId="process" qsTypeId="urn:microsoft.com/office/officeart/2005/8/quickstyle/3d1" qsCatId="3D" csTypeId="urn:microsoft.com/office/officeart/2005/8/colors/accent1_5" csCatId="accent1" phldr="1"/>
      <dgm:spPr/>
    </dgm:pt>
    <dgm:pt modelId="{56925D19-9EF7-4636-BC60-A032109D8C5B}">
      <dgm:prSet phldrT="[文字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02014C0-BF3C-46A5-BDC6-038BB2BB9748}" type="par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32384C4C-750C-41FF-B0FE-921801AFEAA8}" type="sib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D356387C-B80A-422B-8ADE-2F9FC5FC95A2}">
      <dgm:prSet phldrT="[文字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C21C2AB-08EE-4F84-B075-D7E49E1B0DAC}" type="par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360C8591-A648-48BB-AB12-44CCE047BBF9}" type="sib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85D35133-5572-41CB-A5DC-CD775ED95DB8}">
      <dgm:prSet phldrT="[文字]" custT="1"/>
      <dgm:spPr>
        <a:blipFill>
          <a:blip xmlns:r="http://schemas.openxmlformats.org/officeDocument/2006/relationships" r:embed="rId3"/>
          <a:stretch>
            <a:fillRect l="-3836" t="-221" r="-3836" b="-2431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BEF9F12D-2F51-4E37-A302-DEF41A0921D4}" type="par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C85320D3-29E1-4C12-A793-47995B998079}" type="sib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5DC1E7DD-2BBF-4A8E-9719-7454AC2E6D5C}">
      <dgm:prSet phldrT="[文字]" custT="1"/>
      <dgm:spPr>
        <a:blipFill>
          <a:blip xmlns:r="http://schemas.openxmlformats.org/officeDocument/2006/relationships" r:embed="rId4"/>
          <a:stretch>
            <a:fillRect l="-1538" r="-5641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DB0BF5-EB80-4AA7-B57E-231847C73085}" type="parTrans" cxnId="{F84CB3EC-2FE2-4A5A-964D-359434EC4E28}">
      <dgm:prSet/>
      <dgm:spPr/>
      <dgm:t>
        <a:bodyPr/>
        <a:lstStyle/>
        <a:p>
          <a:endParaRPr lang="zh-TW" altLang="en-US"/>
        </a:p>
      </dgm:t>
    </dgm:pt>
    <dgm:pt modelId="{44A86A43-9B93-45BD-9679-BC7BDE54A60F}" type="sibTrans" cxnId="{F84CB3EC-2FE2-4A5A-964D-359434EC4E28}">
      <dgm:prSet/>
      <dgm:spPr/>
      <dgm:t>
        <a:bodyPr/>
        <a:lstStyle/>
        <a:p>
          <a:endParaRPr lang="zh-TW" altLang="en-US"/>
        </a:p>
      </dgm:t>
    </dgm:pt>
    <dgm:pt modelId="{FA911F5F-2ADB-4C0B-9C8E-FC2ABE1B383C}" type="pres">
      <dgm:prSet presAssocID="{77D04676-0ECC-4B12-B5A0-F35B850B8203}" presName="Name0" presStyleCnt="0">
        <dgm:presLayoutVars>
          <dgm:dir/>
          <dgm:resizeHandles val="exact"/>
        </dgm:presLayoutVars>
      </dgm:prSet>
      <dgm:spPr/>
    </dgm:pt>
    <dgm:pt modelId="{A389D117-442E-4B44-938B-ED882C71E6CA}" type="pres">
      <dgm:prSet presAssocID="{56925D19-9EF7-4636-BC60-A032109D8C5B}" presName="node" presStyleLbl="node1" presStyleIdx="0" presStyleCnt="4">
        <dgm:presLayoutVars>
          <dgm:bulletEnabled val="1"/>
        </dgm:presLayoutVars>
      </dgm:prSet>
      <dgm:spPr/>
    </dgm:pt>
    <dgm:pt modelId="{421CEA8E-2C2F-4255-8E33-CEC0BFEF3242}" type="pres">
      <dgm:prSet presAssocID="{32384C4C-750C-41FF-B0FE-921801AFEAA8}" presName="sibTrans" presStyleLbl="sibTrans2D1" presStyleIdx="0" presStyleCnt="3"/>
      <dgm:spPr/>
    </dgm:pt>
    <dgm:pt modelId="{65EA20DC-469F-4F53-BD6B-D1A7612DBBCA}" type="pres">
      <dgm:prSet presAssocID="{32384C4C-750C-41FF-B0FE-921801AFEAA8}" presName="connectorText" presStyleLbl="sibTrans2D1" presStyleIdx="0" presStyleCnt="3"/>
      <dgm:spPr/>
    </dgm:pt>
    <dgm:pt modelId="{5117CC84-CEDB-431E-9690-0C77E4431F7D}" type="pres">
      <dgm:prSet presAssocID="{D356387C-B80A-422B-8ADE-2F9FC5FC95A2}" presName="node" presStyleLbl="node1" presStyleIdx="1" presStyleCnt="4">
        <dgm:presLayoutVars>
          <dgm:bulletEnabled val="1"/>
        </dgm:presLayoutVars>
      </dgm:prSet>
      <dgm:spPr/>
    </dgm:pt>
    <dgm:pt modelId="{AD668AC3-8D6F-4FF1-BE91-D70EECCD268D}" type="pres">
      <dgm:prSet presAssocID="{360C8591-A648-48BB-AB12-44CCE047BBF9}" presName="sibTrans" presStyleLbl="sibTrans2D1" presStyleIdx="1" presStyleCnt="3"/>
      <dgm:spPr/>
    </dgm:pt>
    <dgm:pt modelId="{8B2B3BC6-FA67-496F-8439-4E94E7013C89}" type="pres">
      <dgm:prSet presAssocID="{360C8591-A648-48BB-AB12-44CCE047BBF9}" presName="connectorText" presStyleLbl="sibTrans2D1" presStyleIdx="1" presStyleCnt="3"/>
      <dgm:spPr/>
    </dgm:pt>
    <dgm:pt modelId="{E609A1A3-E951-4B7E-A93A-F9E97BF46AF9}" type="pres">
      <dgm:prSet presAssocID="{85D35133-5572-41CB-A5DC-CD775ED95DB8}" presName="node" presStyleLbl="node1" presStyleIdx="2" presStyleCnt="4" custScaleX="100532">
        <dgm:presLayoutVars>
          <dgm:bulletEnabled val="1"/>
        </dgm:presLayoutVars>
      </dgm:prSet>
      <dgm:spPr/>
    </dgm:pt>
    <dgm:pt modelId="{4F4A62D8-1C4B-4AC0-86F3-C2C968CE2CAC}" type="pres">
      <dgm:prSet presAssocID="{C85320D3-29E1-4C12-A793-47995B998079}" presName="sibTrans" presStyleLbl="sibTrans2D1" presStyleIdx="2" presStyleCnt="3"/>
      <dgm:spPr/>
    </dgm:pt>
    <dgm:pt modelId="{8F3F430B-26CE-4E5D-B354-103420087570}" type="pres">
      <dgm:prSet presAssocID="{C85320D3-29E1-4C12-A793-47995B998079}" presName="connectorText" presStyleLbl="sibTrans2D1" presStyleIdx="2" presStyleCnt="3"/>
      <dgm:spPr/>
    </dgm:pt>
    <dgm:pt modelId="{62D1DACC-2873-4551-8EE4-876597ACAB83}" type="pres">
      <dgm:prSet presAssocID="{5DC1E7DD-2BBF-4A8E-9719-7454AC2E6D5C}" presName="node" presStyleLbl="node1" presStyleIdx="3" presStyleCnt="4">
        <dgm:presLayoutVars>
          <dgm:bulletEnabled val="1"/>
        </dgm:presLayoutVars>
      </dgm:prSet>
      <dgm:spPr/>
    </dgm:pt>
  </dgm:ptLst>
  <dgm:cxnLst>
    <dgm:cxn modelId="{B3868502-89A5-40D7-9984-A10D230FF8EE}" type="presOf" srcId="{D356387C-B80A-422B-8ADE-2F9FC5FC95A2}" destId="{5117CC84-CEDB-431E-9690-0C77E4431F7D}" srcOrd="0" destOrd="0" presId="urn:microsoft.com/office/officeart/2005/8/layout/process1"/>
    <dgm:cxn modelId="{8F6FB518-286B-436B-BCB4-5A611DACC63A}" type="presOf" srcId="{360C8591-A648-48BB-AB12-44CCE047BBF9}" destId="{8B2B3BC6-FA67-496F-8439-4E94E7013C89}" srcOrd="1" destOrd="0" presId="urn:microsoft.com/office/officeart/2005/8/layout/process1"/>
    <dgm:cxn modelId="{46094926-4F45-493A-A6B8-6254D7BAAB35}" type="presOf" srcId="{C85320D3-29E1-4C12-A793-47995B998079}" destId="{4F4A62D8-1C4B-4AC0-86F3-C2C968CE2CAC}" srcOrd="0" destOrd="0" presId="urn:microsoft.com/office/officeart/2005/8/layout/process1"/>
    <dgm:cxn modelId="{35254068-1513-4CFB-92D3-8BF42BDF1222}" type="presOf" srcId="{32384C4C-750C-41FF-B0FE-921801AFEAA8}" destId="{421CEA8E-2C2F-4255-8E33-CEC0BFEF3242}" srcOrd="0" destOrd="0" presId="urn:microsoft.com/office/officeart/2005/8/layout/process1"/>
    <dgm:cxn modelId="{249BB28E-672A-4C74-B677-0726976AD791}" type="presOf" srcId="{32384C4C-750C-41FF-B0FE-921801AFEAA8}" destId="{65EA20DC-469F-4F53-BD6B-D1A7612DBBCA}" srcOrd="1" destOrd="0" presId="urn:microsoft.com/office/officeart/2005/8/layout/process1"/>
    <dgm:cxn modelId="{8C5B9990-08C1-4E62-93D4-17B2A2F4D709}" srcId="{77D04676-0ECC-4B12-B5A0-F35B850B8203}" destId="{D356387C-B80A-422B-8ADE-2F9FC5FC95A2}" srcOrd="1" destOrd="0" parTransId="{9C21C2AB-08EE-4F84-B075-D7E49E1B0DAC}" sibTransId="{360C8591-A648-48BB-AB12-44CCE047BBF9}"/>
    <dgm:cxn modelId="{624DCF93-BE6B-4463-81F9-8C65F0FD1D3B}" type="presOf" srcId="{77D04676-0ECC-4B12-B5A0-F35B850B8203}" destId="{FA911F5F-2ADB-4C0B-9C8E-FC2ABE1B383C}" srcOrd="0" destOrd="0" presId="urn:microsoft.com/office/officeart/2005/8/layout/process1"/>
    <dgm:cxn modelId="{BA532EA2-A185-4791-AA63-BE95EF26D3B5}" srcId="{77D04676-0ECC-4B12-B5A0-F35B850B8203}" destId="{85D35133-5572-41CB-A5DC-CD775ED95DB8}" srcOrd="2" destOrd="0" parTransId="{BEF9F12D-2F51-4E37-A302-DEF41A0921D4}" sibTransId="{C85320D3-29E1-4C12-A793-47995B998079}"/>
    <dgm:cxn modelId="{0FBA31A9-A110-487C-A291-50033C9B4DAA}" type="presOf" srcId="{C85320D3-29E1-4C12-A793-47995B998079}" destId="{8F3F430B-26CE-4E5D-B354-103420087570}" srcOrd="1" destOrd="0" presId="urn:microsoft.com/office/officeart/2005/8/layout/process1"/>
    <dgm:cxn modelId="{2827C6B6-BE94-4561-870A-EEAFCA319E18}" type="presOf" srcId="{5DC1E7DD-2BBF-4A8E-9719-7454AC2E6D5C}" destId="{62D1DACC-2873-4551-8EE4-876597ACAB83}" srcOrd="0" destOrd="0" presId="urn:microsoft.com/office/officeart/2005/8/layout/process1"/>
    <dgm:cxn modelId="{E4E0AFBD-36B8-47E3-B69A-83C2885A2D8D}" srcId="{77D04676-0ECC-4B12-B5A0-F35B850B8203}" destId="{56925D19-9EF7-4636-BC60-A032109D8C5B}" srcOrd="0" destOrd="0" parTransId="{E02014C0-BF3C-46A5-BDC6-038BB2BB9748}" sibTransId="{32384C4C-750C-41FF-B0FE-921801AFEAA8}"/>
    <dgm:cxn modelId="{A9FA0FC3-CCB6-4528-A4F2-AD0492766565}" type="presOf" srcId="{360C8591-A648-48BB-AB12-44CCE047BBF9}" destId="{AD668AC3-8D6F-4FF1-BE91-D70EECCD268D}" srcOrd="0" destOrd="0" presId="urn:microsoft.com/office/officeart/2005/8/layout/process1"/>
    <dgm:cxn modelId="{E6A733CC-C0EE-47DC-B679-EF75A7847323}" type="presOf" srcId="{56925D19-9EF7-4636-BC60-A032109D8C5B}" destId="{A389D117-442E-4B44-938B-ED882C71E6CA}" srcOrd="0" destOrd="0" presId="urn:microsoft.com/office/officeart/2005/8/layout/process1"/>
    <dgm:cxn modelId="{F84CB3EC-2FE2-4A5A-964D-359434EC4E28}" srcId="{77D04676-0ECC-4B12-B5A0-F35B850B8203}" destId="{5DC1E7DD-2BBF-4A8E-9719-7454AC2E6D5C}" srcOrd="3" destOrd="0" parTransId="{DBDB0BF5-EB80-4AA7-B57E-231847C73085}" sibTransId="{44A86A43-9B93-45BD-9679-BC7BDE54A60F}"/>
    <dgm:cxn modelId="{19E5E9F0-62EF-469D-91C5-E3959F2FF60F}" type="presOf" srcId="{85D35133-5572-41CB-A5DC-CD775ED95DB8}" destId="{E609A1A3-E951-4B7E-A93A-F9E97BF46AF9}" srcOrd="0" destOrd="0" presId="urn:microsoft.com/office/officeart/2005/8/layout/process1"/>
    <dgm:cxn modelId="{32937D4B-3CA1-495A-A463-7965CBA0476D}" type="presParOf" srcId="{FA911F5F-2ADB-4C0B-9C8E-FC2ABE1B383C}" destId="{A389D117-442E-4B44-938B-ED882C71E6CA}" srcOrd="0" destOrd="0" presId="urn:microsoft.com/office/officeart/2005/8/layout/process1"/>
    <dgm:cxn modelId="{90CB63B3-A186-4C9B-A6B9-FF61E22C756E}" type="presParOf" srcId="{FA911F5F-2ADB-4C0B-9C8E-FC2ABE1B383C}" destId="{421CEA8E-2C2F-4255-8E33-CEC0BFEF3242}" srcOrd="1" destOrd="0" presId="urn:microsoft.com/office/officeart/2005/8/layout/process1"/>
    <dgm:cxn modelId="{12878756-8480-47D2-B335-DC0C44724954}" type="presParOf" srcId="{421CEA8E-2C2F-4255-8E33-CEC0BFEF3242}" destId="{65EA20DC-469F-4F53-BD6B-D1A7612DBBCA}" srcOrd="0" destOrd="0" presId="urn:microsoft.com/office/officeart/2005/8/layout/process1"/>
    <dgm:cxn modelId="{DF78ADFC-5303-44C4-8A97-AB243D804AD7}" type="presParOf" srcId="{FA911F5F-2ADB-4C0B-9C8E-FC2ABE1B383C}" destId="{5117CC84-CEDB-431E-9690-0C77E4431F7D}" srcOrd="2" destOrd="0" presId="urn:microsoft.com/office/officeart/2005/8/layout/process1"/>
    <dgm:cxn modelId="{F5A3CC60-BF76-4B0E-BEDA-8439F4363E9E}" type="presParOf" srcId="{FA911F5F-2ADB-4C0B-9C8E-FC2ABE1B383C}" destId="{AD668AC3-8D6F-4FF1-BE91-D70EECCD268D}" srcOrd="3" destOrd="0" presId="urn:microsoft.com/office/officeart/2005/8/layout/process1"/>
    <dgm:cxn modelId="{5D08E3DB-6F95-4AF6-A563-315C88B097A3}" type="presParOf" srcId="{AD668AC3-8D6F-4FF1-BE91-D70EECCD268D}" destId="{8B2B3BC6-FA67-496F-8439-4E94E7013C89}" srcOrd="0" destOrd="0" presId="urn:microsoft.com/office/officeart/2005/8/layout/process1"/>
    <dgm:cxn modelId="{E60E72C6-6284-436A-935B-AFC62793E3CC}" type="presParOf" srcId="{FA911F5F-2ADB-4C0B-9C8E-FC2ABE1B383C}" destId="{E609A1A3-E951-4B7E-A93A-F9E97BF46AF9}" srcOrd="4" destOrd="0" presId="urn:microsoft.com/office/officeart/2005/8/layout/process1"/>
    <dgm:cxn modelId="{2C8FC438-1982-47B4-93CF-047BB1F16BA6}" type="presParOf" srcId="{FA911F5F-2ADB-4C0B-9C8E-FC2ABE1B383C}" destId="{4F4A62D8-1C4B-4AC0-86F3-C2C968CE2CAC}" srcOrd="5" destOrd="0" presId="urn:microsoft.com/office/officeart/2005/8/layout/process1"/>
    <dgm:cxn modelId="{9658A4C9-BF95-4B3E-A64A-CB1F93220128}" type="presParOf" srcId="{4F4A62D8-1C4B-4AC0-86F3-C2C968CE2CAC}" destId="{8F3F430B-26CE-4E5D-B354-103420087570}" srcOrd="0" destOrd="0" presId="urn:microsoft.com/office/officeart/2005/8/layout/process1"/>
    <dgm:cxn modelId="{4E96803B-BBD8-4009-A991-7391D9C01FDE}" type="presParOf" srcId="{FA911F5F-2ADB-4C0B-9C8E-FC2ABE1B383C}" destId="{62D1DACC-2873-4551-8EE4-876597ACAB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D58BC8-9A3A-4820-8A5B-B647EF978E12}" type="doc">
      <dgm:prSet loTypeId="urn:microsoft.com/office/officeart/2005/8/layout/chevron1" loCatId="process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16C3DAC5-5F35-4528-81F2-D15EF70103EB}">
      <dgm:prSet phldrT="[文字]"/>
      <dgm:spPr/>
      <dgm:t>
        <a:bodyPr/>
        <a:lstStyle/>
        <a:p>
          <a:r>
            <a:rPr lang="zh-TW" dirty="0"/>
            <a:t>主成分分析</a:t>
          </a:r>
          <a:r>
            <a:rPr lang="en-US" dirty="0"/>
            <a:t>(PCA)</a:t>
          </a:r>
          <a:r>
            <a:rPr lang="zh-TW" dirty="0"/>
            <a:t>降維</a:t>
          </a:r>
          <a:endParaRPr lang="zh-TW" altLang="en-US" dirty="0"/>
        </a:p>
      </dgm:t>
    </dgm:pt>
    <dgm:pt modelId="{80DA236F-8F35-4C2E-80E5-9925FAA8A958}" type="par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B37E0AEE-F37B-4461-9214-E66E9FCE3931}" type="sib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ED39AE76-99CA-4A7D-B5E1-9E94FD60FEE8}">
      <dgm:prSet phldrT="[文字]"/>
      <dgm:spPr/>
      <dgm:t>
        <a:bodyPr/>
        <a:lstStyle/>
        <a:p>
          <a:r>
            <a:rPr lang="en-US" dirty="0"/>
            <a:t>SPA</a:t>
          </a:r>
          <a:r>
            <a:rPr lang="zh-TW" dirty="0"/>
            <a:t>找單形體頂點</a:t>
          </a:r>
          <a:endParaRPr lang="zh-TW" altLang="en-US" dirty="0"/>
        </a:p>
      </dgm:t>
    </dgm:pt>
    <dgm:pt modelId="{BA3488B8-0964-4B33-8317-95CC7BC2DBBE}" type="par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962A8B3F-FBA5-4B8C-868A-A8A6987EE442}" type="sib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79B536F9-86E6-4724-9500-6101F0739FD6}">
      <dgm:prSet phldrT="[文字]"/>
      <dgm:spPr/>
      <dgm:t>
        <a:bodyPr/>
        <a:lstStyle/>
        <a:p>
          <a:r>
            <a:rPr lang="zh-TW" dirty="0"/>
            <a:t>修正頂點</a:t>
          </a:r>
          <a:endParaRPr lang="zh-TW" altLang="en-US" dirty="0"/>
        </a:p>
      </dgm:t>
    </dgm:pt>
    <dgm:pt modelId="{91EB51C7-320C-4300-B19F-7B9C274BFB5E}" type="par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F63455B5-ADC2-458B-877F-3F8DE552C807}" type="sib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0822059C-DCA2-4754-8FA6-AADEAC049375}">
      <dgm:prSet phldrT="[文字]"/>
      <dgm:spPr>
        <a:solidFill>
          <a:srgbClr val="FFC000">
            <a:alpha val="60000"/>
          </a:srgbClr>
        </a:solidFill>
      </dgm:spPr>
      <dgm:t>
        <a:bodyPr/>
        <a:lstStyle/>
        <a:p>
          <a:r>
            <a:rPr lang="zh-TW" dirty="0"/>
            <a:t>做</a:t>
          </a:r>
          <a:r>
            <a:rPr lang="en-US" dirty="0"/>
            <a:t>PCA</a:t>
          </a:r>
          <a:r>
            <a:rPr lang="zh-TW" dirty="0"/>
            <a:t>反運算得物質指紋</a:t>
          </a:r>
          <a:endParaRPr lang="zh-TW" altLang="en-US" dirty="0"/>
        </a:p>
      </dgm:t>
    </dgm:pt>
    <dgm:pt modelId="{285E7A8F-472B-4404-ADE1-A82667964AD8}" type="par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9E4E5BA5-E990-4563-9187-E5F9152303BF}" type="sib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F6C4AF57-370E-44E8-8BCB-31825A4601F1}">
      <dgm:prSet phldrT="[文字]"/>
      <dgm:spPr/>
      <dgm:t>
        <a:bodyPr/>
        <a:lstStyle/>
        <a:p>
          <a:r>
            <a:rPr lang="zh-TW"/>
            <a:t>分布圖</a:t>
          </a:r>
          <a:endParaRPr lang="zh-TW" altLang="en-US" dirty="0"/>
        </a:p>
      </dgm:t>
    </dgm:pt>
    <dgm:pt modelId="{8BF83D7D-3924-4BFC-A95A-AC443F7F5A4C}" type="par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12357E66-3A45-4238-98B6-E298C8A60A50}" type="sib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25FA6BC6-22EB-4A22-9911-13C6E7B92E45}" type="pres">
      <dgm:prSet presAssocID="{3AD58BC8-9A3A-4820-8A5B-B647EF978E12}" presName="Name0" presStyleCnt="0">
        <dgm:presLayoutVars>
          <dgm:dir/>
          <dgm:animLvl val="lvl"/>
          <dgm:resizeHandles val="exact"/>
        </dgm:presLayoutVars>
      </dgm:prSet>
      <dgm:spPr/>
    </dgm:pt>
    <dgm:pt modelId="{28FD1C63-C034-4945-BB0E-0F820A612FAF}" type="pres">
      <dgm:prSet presAssocID="{16C3DAC5-5F35-4528-81F2-D15EF70103E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7A83EB-2DBC-4514-BF12-380D5EC05760}" type="pres">
      <dgm:prSet presAssocID="{B37E0AEE-F37B-4461-9214-E66E9FCE3931}" presName="parTxOnlySpace" presStyleCnt="0"/>
      <dgm:spPr/>
    </dgm:pt>
    <dgm:pt modelId="{0A68E383-0C98-48A2-AD5F-521B54CFF4A3}" type="pres">
      <dgm:prSet presAssocID="{ED39AE76-99CA-4A7D-B5E1-9E94FD60FEE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44C5BFA-B7CD-44CD-92F7-C0B6D0F592FF}" type="pres">
      <dgm:prSet presAssocID="{962A8B3F-FBA5-4B8C-868A-A8A6987EE442}" presName="parTxOnlySpace" presStyleCnt="0"/>
      <dgm:spPr/>
    </dgm:pt>
    <dgm:pt modelId="{7D85D16B-1FAE-4F4C-BB83-2C4B9FC2C224}" type="pres">
      <dgm:prSet presAssocID="{79B536F9-86E6-4724-9500-6101F0739FD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946027C-8F6D-49EA-B18E-C58212E0F918}" type="pres">
      <dgm:prSet presAssocID="{F63455B5-ADC2-458B-877F-3F8DE552C807}" presName="parTxOnlySpace" presStyleCnt="0"/>
      <dgm:spPr/>
    </dgm:pt>
    <dgm:pt modelId="{41E11E37-6651-4D7F-93AD-2101748F55FF}" type="pres">
      <dgm:prSet presAssocID="{0822059C-DCA2-4754-8FA6-AADEAC0493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B410F6D-0167-42A2-9E06-241ADBAFC1FD}" type="pres">
      <dgm:prSet presAssocID="{9E4E5BA5-E990-4563-9187-E5F9152303BF}" presName="parTxOnlySpace" presStyleCnt="0"/>
      <dgm:spPr/>
    </dgm:pt>
    <dgm:pt modelId="{DD018476-6A91-4463-9A3A-000ED32597A3}" type="pres">
      <dgm:prSet presAssocID="{F6C4AF57-370E-44E8-8BCB-31825A4601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745E13-E36C-42ED-84E9-92379BA6E432}" type="presOf" srcId="{0822059C-DCA2-4754-8FA6-AADEAC049375}" destId="{41E11E37-6651-4D7F-93AD-2101748F55FF}" srcOrd="0" destOrd="0" presId="urn:microsoft.com/office/officeart/2005/8/layout/chevron1"/>
    <dgm:cxn modelId="{2D0D295B-18D6-41F8-99FF-0925BB02AB30}" srcId="{3AD58BC8-9A3A-4820-8A5B-B647EF978E12}" destId="{79B536F9-86E6-4724-9500-6101F0739FD6}" srcOrd="2" destOrd="0" parTransId="{91EB51C7-320C-4300-B19F-7B9C274BFB5E}" sibTransId="{F63455B5-ADC2-458B-877F-3F8DE552C807}"/>
    <dgm:cxn modelId="{A2BA0966-5237-49DE-AE4D-3E28A744DF33}" type="presOf" srcId="{ED39AE76-99CA-4A7D-B5E1-9E94FD60FEE8}" destId="{0A68E383-0C98-48A2-AD5F-521B54CFF4A3}" srcOrd="0" destOrd="0" presId="urn:microsoft.com/office/officeart/2005/8/layout/chevron1"/>
    <dgm:cxn modelId="{0D64AE69-9FB6-460A-BC16-D772FD87E9AF}" type="presOf" srcId="{79B536F9-86E6-4724-9500-6101F0739FD6}" destId="{7D85D16B-1FAE-4F4C-BB83-2C4B9FC2C224}" srcOrd="0" destOrd="0" presId="urn:microsoft.com/office/officeart/2005/8/layout/chevron1"/>
    <dgm:cxn modelId="{880BA085-3C53-49F6-83B3-CD5AEF135BAF}" srcId="{3AD58BC8-9A3A-4820-8A5B-B647EF978E12}" destId="{0822059C-DCA2-4754-8FA6-AADEAC049375}" srcOrd="3" destOrd="0" parTransId="{285E7A8F-472B-4404-ADE1-A82667964AD8}" sibTransId="{9E4E5BA5-E990-4563-9187-E5F9152303BF}"/>
    <dgm:cxn modelId="{A3CF2594-B76C-4A22-A230-A5FD160A2244}" type="presOf" srcId="{16C3DAC5-5F35-4528-81F2-D15EF70103EB}" destId="{28FD1C63-C034-4945-BB0E-0F820A612FAF}" srcOrd="0" destOrd="0" presId="urn:microsoft.com/office/officeart/2005/8/layout/chevron1"/>
    <dgm:cxn modelId="{302996A2-1348-4FBA-8BA4-925B3D3E8F06}" srcId="{3AD58BC8-9A3A-4820-8A5B-B647EF978E12}" destId="{16C3DAC5-5F35-4528-81F2-D15EF70103EB}" srcOrd="0" destOrd="0" parTransId="{80DA236F-8F35-4C2E-80E5-9925FAA8A958}" sibTransId="{B37E0AEE-F37B-4461-9214-E66E9FCE3931}"/>
    <dgm:cxn modelId="{7A5353A4-1B3A-4B36-B746-BD4887EBCA5B}" srcId="{3AD58BC8-9A3A-4820-8A5B-B647EF978E12}" destId="{F6C4AF57-370E-44E8-8BCB-31825A4601F1}" srcOrd="4" destOrd="0" parTransId="{8BF83D7D-3924-4BFC-A95A-AC443F7F5A4C}" sibTransId="{12357E66-3A45-4238-98B6-E298C8A60A50}"/>
    <dgm:cxn modelId="{F3E569A6-8271-4891-ACC7-84F0A1893CD7}" type="presOf" srcId="{F6C4AF57-370E-44E8-8BCB-31825A4601F1}" destId="{DD018476-6A91-4463-9A3A-000ED32597A3}" srcOrd="0" destOrd="0" presId="urn:microsoft.com/office/officeart/2005/8/layout/chevron1"/>
    <dgm:cxn modelId="{8A154FCE-5015-46C6-8811-7E333B67B1BA}" srcId="{3AD58BC8-9A3A-4820-8A5B-B647EF978E12}" destId="{ED39AE76-99CA-4A7D-B5E1-9E94FD60FEE8}" srcOrd="1" destOrd="0" parTransId="{BA3488B8-0964-4B33-8317-95CC7BC2DBBE}" sibTransId="{962A8B3F-FBA5-4B8C-868A-A8A6987EE442}"/>
    <dgm:cxn modelId="{667BC6EE-BD91-4947-8580-359A61D84A64}" type="presOf" srcId="{3AD58BC8-9A3A-4820-8A5B-B647EF978E12}" destId="{25FA6BC6-22EB-4A22-9911-13C6E7B92E45}" srcOrd="0" destOrd="0" presId="urn:microsoft.com/office/officeart/2005/8/layout/chevron1"/>
    <dgm:cxn modelId="{D863D4C9-A5F5-41DE-A82F-09748F77E842}" type="presParOf" srcId="{25FA6BC6-22EB-4A22-9911-13C6E7B92E45}" destId="{28FD1C63-C034-4945-BB0E-0F820A612FAF}" srcOrd="0" destOrd="0" presId="urn:microsoft.com/office/officeart/2005/8/layout/chevron1"/>
    <dgm:cxn modelId="{B82D5F45-76C1-41E0-8EBB-E61D16A2AF31}" type="presParOf" srcId="{25FA6BC6-22EB-4A22-9911-13C6E7B92E45}" destId="{6E7A83EB-2DBC-4514-BF12-380D5EC05760}" srcOrd="1" destOrd="0" presId="urn:microsoft.com/office/officeart/2005/8/layout/chevron1"/>
    <dgm:cxn modelId="{C7D6D241-C792-437A-B662-FD553B374D81}" type="presParOf" srcId="{25FA6BC6-22EB-4A22-9911-13C6E7B92E45}" destId="{0A68E383-0C98-48A2-AD5F-521B54CFF4A3}" srcOrd="2" destOrd="0" presId="urn:microsoft.com/office/officeart/2005/8/layout/chevron1"/>
    <dgm:cxn modelId="{2B295884-C3F4-491C-87B3-6A1CDC6C400F}" type="presParOf" srcId="{25FA6BC6-22EB-4A22-9911-13C6E7B92E45}" destId="{044C5BFA-B7CD-44CD-92F7-C0B6D0F592FF}" srcOrd="3" destOrd="0" presId="urn:microsoft.com/office/officeart/2005/8/layout/chevron1"/>
    <dgm:cxn modelId="{42334AC8-2ED3-40B8-BDDA-D4CA1DFB8A3E}" type="presParOf" srcId="{25FA6BC6-22EB-4A22-9911-13C6E7B92E45}" destId="{7D85D16B-1FAE-4F4C-BB83-2C4B9FC2C224}" srcOrd="4" destOrd="0" presId="urn:microsoft.com/office/officeart/2005/8/layout/chevron1"/>
    <dgm:cxn modelId="{74F43CEF-42E8-4535-BC01-275B0DC7C8B3}" type="presParOf" srcId="{25FA6BC6-22EB-4A22-9911-13C6E7B92E45}" destId="{E946027C-8F6D-49EA-B18E-C58212E0F918}" srcOrd="5" destOrd="0" presId="urn:microsoft.com/office/officeart/2005/8/layout/chevron1"/>
    <dgm:cxn modelId="{747F51ED-B3CD-4870-9D9F-457D1CB3AAB7}" type="presParOf" srcId="{25FA6BC6-22EB-4A22-9911-13C6E7B92E45}" destId="{41E11E37-6651-4D7F-93AD-2101748F55FF}" srcOrd="6" destOrd="0" presId="urn:microsoft.com/office/officeart/2005/8/layout/chevron1"/>
    <dgm:cxn modelId="{4E1104EA-D44D-499F-AEAC-BC98EC5E8C80}" type="presParOf" srcId="{25FA6BC6-22EB-4A22-9911-13C6E7B92E45}" destId="{2B410F6D-0167-42A2-9E06-241ADBAFC1FD}" srcOrd="7" destOrd="0" presId="urn:microsoft.com/office/officeart/2005/8/layout/chevron1"/>
    <dgm:cxn modelId="{F33F8CBC-D05E-4069-9963-58FA5BD76080}" type="presParOf" srcId="{25FA6BC6-22EB-4A22-9911-13C6E7B92E45}" destId="{DD018476-6A91-4463-9A3A-000ED32597A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D58BC8-9A3A-4820-8A5B-B647EF978E12}" type="doc">
      <dgm:prSet loTypeId="urn:microsoft.com/office/officeart/2005/8/layout/chevron1" loCatId="process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16C3DAC5-5F35-4528-81F2-D15EF70103EB}">
      <dgm:prSet phldrT="[文字]"/>
      <dgm:spPr/>
      <dgm:t>
        <a:bodyPr/>
        <a:lstStyle/>
        <a:p>
          <a:r>
            <a:rPr lang="zh-TW" dirty="0"/>
            <a:t>主成分分析</a:t>
          </a:r>
          <a:r>
            <a:rPr lang="en-US" dirty="0"/>
            <a:t>(PCA)</a:t>
          </a:r>
          <a:r>
            <a:rPr lang="zh-TW" dirty="0"/>
            <a:t>降維</a:t>
          </a:r>
          <a:endParaRPr lang="zh-TW" altLang="en-US" dirty="0"/>
        </a:p>
      </dgm:t>
    </dgm:pt>
    <dgm:pt modelId="{80DA236F-8F35-4C2E-80E5-9925FAA8A958}" type="par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B37E0AEE-F37B-4461-9214-E66E9FCE3931}" type="sib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ED39AE76-99CA-4A7D-B5E1-9E94FD60FEE8}">
      <dgm:prSet phldrT="[文字]"/>
      <dgm:spPr/>
      <dgm:t>
        <a:bodyPr/>
        <a:lstStyle/>
        <a:p>
          <a:r>
            <a:rPr lang="en-US" dirty="0"/>
            <a:t>SPA</a:t>
          </a:r>
          <a:r>
            <a:rPr lang="zh-TW" dirty="0"/>
            <a:t>找單形體頂點</a:t>
          </a:r>
          <a:endParaRPr lang="zh-TW" altLang="en-US" dirty="0"/>
        </a:p>
      </dgm:t>
    </dgm:pt>
    <dgm:pt modelId="{BA3488B8-0964-4B33-8317-95CC7BC2DBBE}" type="par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962A8B3F-FBA5-4B8C-868A-A8A6987EE442}" type="sib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79B536F9-86E6-4724-9500-6101F0739FD6}">
      <dgm:prSet phldrT="[文字]"/>
      <dgm:spPr/>
      <dgm:t>
        <a:bodyPr/>
        <a:lstStyle/>
        <a:p>
          <a:r>
            <a:rPr lang="zh-TW" dirty="0"/>
            <a:t>修正頂點</a:t>
          </a:r>
          <a:endParaRPr lang="zh-TW" altLang="en-US" dirty="0"/>
        </a:p>
      </dgm:t>
    </dgm:pt>
    <dgm:pt modelId="{91EB51C7-320C-4300-B19F-7B9C274BFB5E}" type="par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F63455B5-ADC2-458B-877F-3F8DE552C807}" type="sib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0822059C-DCA2-4754-8FA6-AADEAC049375}">
      <dgm:prSet phldrT="[文字]"/>
      <dgm:spPr/>
      <dgm:t>
        <a:bodyPr/>
        <a:lstStyle/>
        <a:p>
          <a:r>
            <a:rPr lang="zh-TW" dirty="0"/>
            <a:t>做</a:t>
          </a:r>
          <a:r>
            <a:rPr lang="en-US" dirty="0"/>
            <a:t>PCA</a:t>
          </a:r>
          <a:r>
            <a:rPr lang="zh-TW" dirty="0"/>
            <a:t>反運算得物質指紋</a:t>
          </a:r>
          <a:endParaRPr lang="zh-TW" altLang="en-US" dirty="0"/>
        </a:p>
      </dgm:t>
    </dgm:pt>
    <dgm:pt modelId="{285E7A8F-472B-4404-ADE1-A82667964AD8}" type="par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9E4E5BA5-E990-4563-9187-E5F9152303BF}" type="sib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F6C4AF57-370E-44E8-8BCB-31825A4601F1}">
      <dgm:prSet phldrT="[文字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zh-TW" dirty="0"/>
            <a:t>分布圖</a:t>
          </a:r>
          <a:endParaRPr lang="zh-TW" altLang="en-US" dirty="0"/>
        </a:p>
      </dgm:t>
    </dgm:pt>
    <dgm:pt modelId="{8BF83D7D-3924-4BFC-A95A-AC443F7F5A4C}" type="par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12357E66-3A45-4238-98B6-E298C8A60A50}" type="sib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25FA6BC6-22EB-4A22-9911-13C6E7B92E45}" type="pres">
      <dgm:prSet presAssocID="{3AD58BC8-9A3A-4820-8A5B-B647EF978E12}" presName="Name0" presStyleCnt="0">
        <dgm:presLayoutVars>
          <dgm:dir/>
          <dgm:animLvl val="lvl"/>
          <dgm:resizeHandles val="exact"/>
        </dgm:presLayoutVars>
      </dgm:prSet>
      <dgm:spPr/>
    </dgm:pt>
    <dgm:pt modelId="{28FD1C63-C034-4945-BB0E-0F820A612FAF}" type="pres">
      <dgm:prSet presAssocID="{16C3DAC5-5F35-4528-81F2-D15EF70103E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7A83EB-2DBC-4514-BF12-380D5EC05760}" type="pres">
      <dgm:prSet presAssocID="{B37E0AEE-F37B-4461-9214-E66E9FCE3931}" presName="parTxOnlySpace" presStyleCnt="0"/>
      <dgm:spPr/>
    </dgm:pt>
    <dgm:pt modelId="{0A68E383-0C98-48A2-AD5F-521B54CFF4A3}" type="pres">
      <dgm:prSet presAssocID="{ED39AE76-99CA-4A7D-B5E1-9E94FD60FEE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44C5BFA-B7CD-44CD-92F7-C0B6D0F592FF}" type="pres">
      <dgm:prSet presAssocID="{962A8B3F-FBA5-4B8C-868A-A8A6987EE442}" presName="parTxOnlySpace" presStyleCnt="0"/>
      <dgm:spPr/>
    </dgm:pt>
    <dgm:pt modelId="{7D85D16B-1FAE-4F4C-BB83-2C4B9FC2C224}" type="pres">
      <dgm:prSet presAssocID="{79B536F9-86E6-4724-9500-6101F0739FD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946027C-8F6D-49EA-B18E-C58212E0F918}" type="pres">
      <dgm:prSet presAssocID="{F63455B5-ADC2-458B-877F-3F8DE552C807}" presName="parTxOnlySpace" presStyleCnt="0"/>
      <dgm:spPr/>
    </dgm:pt>
    <dgm:pt modelId="{41E11E37-6651-4D7F-93AD-2101748F55FF}" type="pres">
      <dgm:prSet presAssocID="{0822059C-DCA2-4754-8FA6-AADEAC0493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B410F6D-0167-42A2-9E06-241ADBAFC1FD}" type="pres">
      <dgm:prSet presAssocID="{9E4E5BA5-E990-4563-9187-E5F9152303BF}" presName="parTxOnlySpace" presStyleCnt="0"/>
      <dgm:spPr/>
    </dgm:pt>
    <dgm:pt modelId="{DD018476-6A91-4463-9A3A-000ED32597A3}" type="pres">
      <dgm:prSet presAssocID="{F6C4AF57-370E-44E8-8BCB-31825A4601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745E13-E36C-42ED-84E9-92379BA6E432}" type="presOf" srcId="{0822059C-DCA2-4754-8FA6-AADEAC049375}" destId="{41E11E37-6651-4D7F-93AD-2101748F55FF}" srcOrd="0" destOrd="0" presId="urn:microsoft.com/office/officeart/2005/8/layout/chevron1"/>
    <dgm:cxn modelId="{2D0D295B-18D6-41F8-99FF-0925BB02AB30}" srcId="{3AD58BC8-9A3A-4820-8A5B-B647EF978E12}" destId="{79B536F9-86E6-4724-9500-6101F0739FD6}" srcOrd="2" destOrd="0" parTransId="{91EB51C7-320C-4300-B19F-7B9C274BFB5E}" sibTransId="{F63455B5-ADC2-458B-877F-3F8DE552C807}"/>
    <dgm:cxn modelId="{A2BA0966-5237-49DE-AE4D-3E28A744DF33}" type="presOf" srcId="{ED39AE76-99CA-4A7D-B5E1-9E94FD60FEE8}" destId="{0A68E383-0C98-48A2-AD5F-521B54CFF4A3}" srcOrd="0" destOrd="0" presId="urn:microsoft.com/office/officeart/2005/8/layout/chevron1"/>
    <dgm:cxn modelId="{0D64AE69-9FB6-460A-BC16-D772FD87E9AF}" type="presOf" srcId="{79B536F9-86E6-4724-9500-6101F0739FD6}" destId="{7D85D16B-1FAE-4F4C-BB83-2C4B9FC2C224}" srcOrd="0" destOrd="0" presId="urn:microsoft.com/office/officeart/2005/8/layout/chevron1"/>
    <dgm:cxn modelId="{880BA085-3C53-49F6-83B3-CD5AEF135BAF}" srcId="{3AD58BC8-9A3A-4820-8A5B-B647EF978E12}" destId="{0822059C-DCA2-4754-8FA6-AADEAC049375}" srcOrd="3" destOrd="0" parTransId="{285E7A8F-472B-4404-ADE1-A82667964AD8}" sibTransId="{9E4E5BA5-E990-4563-9187-E5F9152303BF}"/>
    <dgm:cxn modelId="{A3CF2594-B76C-4A22-A230-A5FD160A2244}" type="presOf" srcId="{16C3DAC5-5F35-4528-81F2-D15EF70103EB}" destId="{28FD1C63-C034-4945-BB0E-0F820A612FAF}" srcOrd="0" destOrd="0" presId="urn:microsoft.com/office/officeart/2005/8/layout/chevron1"/>
    <dgm:cxn modelId="{302996A2-1348-4FBA-8BA4-925B3D3E8F06}" srcId="{3AD58BC8-9A3A-4820-8A5B-B647EF978E12}" destId="{16C3DAC5-5F35-4528-81F2-D15EF70103EB}" srcOrd="0" destOrd="0" parTransId="{80DA236F-8F35-4C2E-80E5-9925FAA8A958}" sibTransId="{B37E0AEE-F37B-4461-9214-E66E9FCE3931}"/>
    <dgm:cxn modelId="{7A5353A4-1B3A-4B36-B746-BD4887EBCA5B}" srcId="{3AD58BC8-9A3A-4820-8A5B-B647EF978E12}" destId="{F6C4AF57-370E-44E8-8BCB-31825A4601F1}" srcOrd="4" destOrd="0" parTransId="{8BF83D7D-3924-4BFC-A95A-AC443F7F5A4C}" sibTransId="{12357E66-3A45-4238-98B6-E298C8A60A50}"/>
    <dgm:cxn modelId="{F3E569A6-8271-4891-ACC7-84F0A1893CD7}" type="presOf" srcId="{F6C4AF57-370E-44E8-8BCB-31825A4601F1}" destId="{DD018476-6A91-4463-9A3A-000ED32597A3}" srcOrd="0" destOrd="0" presId="urn:microsoft.com/office/officeart/2005/8/layout/chevron1"/>
    <dgm:cxn modelId="{8A154FCE-5015-46C6-8811-7E333B67B1BA}" srcId="{3AD58BC8-9A3A-4820-8A5B-B647EF978E12}" destId="{ED39AE76-99CA-4A7D-B5E1-9E94FD60FEE8}" srcOrd="1" destOrd="0" parTransId="{BA3488B8-0964-4B33-8317-95CC7BC2DBBE}" sibTransId="{962A8B3F-FBA5-4B8C-868A-A8A6987EE442}"/>
    <dgm:cxn modelId="{667BC6EE-BD91-4947-8580-359A61D84A64}" type="presOf" srcId="{3AD58BC8-9A3A-4820-8A5B-B647EF978E12}" destId="{25FA6BC6-22EB-4A22-9911-13C6E7B92E45}" srcOrd="0" destOrd="0" presId="urn:microsoft.com/office/officeart/2005/8/layout/chevron1"/>
    <dgm:cxn modelId="{D863D4C9-A5F5-41DE-A82F-09748F77E842}" type="presParOf" srcId="{25FA6BC6-22EB-4A22-9911-13C6E7B92E45}" destId="{28FD1C63-C034-4945-BB0E-0F820A612FAF}" srcOrd="0" destOrd="0" presId="urn:microsoft.com/office/officeart/2005/8/layout/chevron1"/>
    <dgm:cxn modelId="{B82D5F45-76C1-41E0-8EBB-E61D16A2AF31}" type="presParOf" srcId="{25FA6BC6-22EB-4A22-9911-13C6E7B92E45}" destId="{6E7A83EB-2DBC-4514-BF12-380D5EC05760}" srcOrd="1" destOrd="0" presId="urn:microsoft.com/office/officeart/2005/8/layout/chevron1"/>
    <dgm:cxn modelId="{C7D6D241-C792-437A-B662-FD553B374D81}" type="presParOf" srcId="{25FA6BC6-22EB-4A22-9911-13C6E7B92E45}" destId="{0A68E383-0C98-48A2-AD5F-521B54CFF4A3}" srcOrd="2" destOrd="0" presId="urn:microsoft.com/office/officeart/2005/8/layout/chevron1"/>
    <dgm:cxn modelId="{2B295884-C3F4-491C-87B3-6A1CDC6C400F}" type="presParOf" srcId="{25FA6BC6-22EB-4A22-9911-13C6E7B92E45}" destId="{044C5BFA-B7CD-44CD-92F7-C0B6D0F592FF}" srcOrd="3" destOrd="0" presId="urn:microsoft.com/office/officeart/2005/8/layout/chevron1"/>
    <dgm:cxn modelId="{42334AC8-2ED3-40B8-BDDA-D4CA1DFB8A3E}" type="presParOf" srcId="{25FA6BC6-22EB-4A22-9911-13C6E7B92E45}" destId="{7D85D16B-1FAE-4F4C-BB83-2C4B9FC2C224}" srcOrd="4" destOrd="0" presId="urn:microsoft.com/office/officeart/2005/8/layout/chevron1"/>
    <dgm:cxn modelId="{74F43CEF-42E8-4535-BC01-275B0DC7C8B3}" type="presParOf" srcId="{25FA6BC6-22EB-4A22-9911-13C6E7B92E45}" destId="{E946027C-8F6D-49EA-B18E-C58212E0F918}" srcOrd="5" destOrd="0" presId="urn:microsoft.com/office/officeart/2005/8/layout/chevron1"/>
    <dgm:cxn modelId="{747F51ED-B3CD-4870-9D9F-457D1CB3AAB7}" type="presParOf" srcId="{25FA6BC6-22EB-4A22-9911-13C6E7B92E45}" destId="{41E11E37-6651-4D7F-93AD-2101748F55FF}" srcOrd="6" destOrd="0" presId="urn:microsoft.com/office/officeart/2005/8/layout/chevron1"/>
    <dgm:cxn modelId="{4E1104EA-D44D-499F-AEAC-BC98EC5E8C80}" type="presParOf" srcId="{25FA6BC6-22EB-4A22-9911-13C6E7B92E45}" destId="{2B410F6D-0167-42A2-9E06-241ADBAFC1FD}" srcOrd="7" destOrd="0" presId="urn:microsoft.com/office/officeart/2005/8/layout/chevron1"/>
    <dgm:cxn modelId="{F33F8CBC-D05E-4069-9963-58FA5BD76080}" type="presParOf" srcId="{25FA6BC6-22EB-4A22-9911-13C6E7B92E45}" destId="{DD018476-6A91-4463-9A3A-000ED32597A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04676-0ECC-4B12-B5A0-F35B850B8203}" type="doc">
      <dgm:prSet loTypeId="urn:microsoft.com/office/officeart/2005/8/layout/process1" loCatId="process" qsTypeId="urn:microsoft.com/office/officeart/2005/8/quickstyle/3d1" qsCatId="3D" csTypeId="urn:microsoft.com/office/officeart/2005/8/colors/accent1_5" csCatId="accent1" phldr="1"/>
      <dgm:spPr/>
    </dgm:pt>
    <dgm:pt modelId="{56925D19-9EF7-4636-BC60-A032109D8C5B}">
      <dgm:prSet phldrT="[文字]"/>
      <dgm:spPr/>
      <dgm:t>
        <a:bodyPr/>
        <a:lstStyle/>
        <a:p>
          <a:r>
            <a:rPr lang="zh-TW" dirty="0"/>
            <a:t>資料</a:t>
          </a:r>
          <a:r>
            <a:rPr lang="zh-TW" dirty="0">
              <a:solidFill>
                <a:srgbClr val="FF0000"/>
              </a:solidFill>
            </a:rPr>
            <a:t>平移</a:t>
          </a:r>
          <a:r>
            <a:rPr lang="zh-TW" dirty="0"/>
            <a:t>到</a:t>
          </a:r>
          <a:r>
            <a:rPr lang="en-US" dirty="0"/>
            <a:t>0</a:t>
          </a:r>
          <a:endParaRPr lang="zh-TW" altLang="en-US" dirty="0"/>
        </a:p>
      </dgm:t>
    </dgm:pt>
    <dgm:pt modelId="{E02014C0-BF3C-46A5-BDC6-038BB2BB9748}" type="par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32384C4C-750C-41FF-B0FE-921801AFEAA8}" type="sibTrans" cxnId="{E4E0AFBD-36B8-47E3-B69A-83C2885A2D8D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56387C-B80A-422B-8ADE-2F9FC5FC95A2}">
          <dgm:prSet phldrT="[文字]"/>
          <dgm:spPr/>
          <dgm:t>
            <a:bodyPr/>
            <a:lstStyle/>
            <a:p>
              <a:r>
                <a:rPr lang="zh-TW" dirty="0"/>
                <a:t>解共變異數矩陣</a:t>
              </a:r>
              <a:r>
                <a:rPr lang="en-US" dirty="0"/>
                <a:t>(</a:t>
              </a:r>
              <a14:m>
                <m:oMath xmlns:m="http://schemas.openxmlformats.org/officeDocument/2006/math">
                  <m:sSup>
                    <m:sSupPr>
                      <m:ctrlPr>
                        <a:rPr lang="zh-TW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𝑈𝑈</m:t>
                      </m:r>
                    </m:e>
                    <m:sup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</m:oMath>
              </a14:m>
              <a:r>
                <a:rPr lang="en-US" dirty="0"/>
                <a:t>)</a:t>
              </a:r>
              <a:r>
                <a:rPr lang="zh-TW" dirty="0"/>
                <a:t>的特徵值</a:t>
              </a:r>
              <a:r>
                <a:rPr lang="en-US" dirty="0"/>
                <a:t>(</a:t>
              </a:r>
              <a:r>
                <a:rPr lang="zh-TW" dirty="0"/>
                <a:t>λ</a:t>
              </a:r>
              <a:r>
                <a:rPr lang="en-US" dirty="0"/>
                <a:t>)</a:t>
              </a:r>
              <a:r>
                <a:rPr lang="zh-TW" dirty="0"/>
                <a:t>和特徵向量</a:t>
              </a:r>
              <a:r>
                <a:rPr lang="en-US" dirty="0"/>
                <a:t>(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𝑣</m:t>
                  </m:r>
                </m:oMath>
              </a14:m>
              <a:r>
                <a:rPr lang="en-US" dirty="0"/>
                <a:t>)</a:t>
              </a:r>
              <a:endParaRPr lang="zh-TW" altLang="en-US" dirty="0"/>
            </a:p>
          </dgm:t>
        </dgm:pt>
      </mc:Choice>
      <mc:Fallback xmlns="">
        <dgm:pt modelId="{D356387C-B80A-422B-8ADE-2F9FC5FC95A2}">
          <dgm:prSet phldrT="[文字]"/>
          <dgm:spPr/>
          <dgm:t>
            <a:bodyPr/>
            <a:lstStyle/>
            <a:p>
              <a:r>
                <a:rPr lang="zh-TW" dirty="0"/>
                <a:t>解共變異數矩陣</a:t>
              </a:r>
              <a:r>
                <a:rPr lang="en-US" dirty="0"/>
                <a:t>(</a:t>
              </a:r>
              <a:r>
                <a:rPr lang="en-US" altLang="zh-TW" i="0"/>
                <a:t>〖</a:t>
              </a:r>
              <a:r>
                <a:rPr lang="en-US" i="0"/>
                <a:t>𝑈𝑈</a:t>
              </a:r>
              <a:r>
                <a:rPr lang="en-US" altLang="zh-TW" i="0"/>
                <a:t>〗^</a:t>
              </a:r>
              <a:r>
                <a:rPr lang="en-US" i="0"/>
                <a:t>𝑇</a:t>
              </a:r>
              <a:r>
                <a:rPr lang="en-US" dirty="0"/>
                <a:t>)</a:t>
              </a:r>
              <a:r>
                <a:rPr lang="zh-TW" dirty="0"/>
                <a:t>的特徵值</a:t>
              </a:r>
              <a:r>
                <a:rPr lang="en-US" dirty="0"/>
                <a:t>(</a:t>
              </a:r>
              <a:r>
                <a:rPr lang="zh-TW" dirty="0"/>
                <a:t>λ</a:t>
              </a:r>
              <a:r>
                <a:rPr lang="en-US" dirty="0"/>
                <a:t>)</a:t>
              </a:r>
              <a:r>
                <a:rPr lang="zh-TW" dirty="0"/>
                <a:t>和特徵向量</a:t>
              </a:r>
              <a:r>
                <a:rPr lang="en-US" dirty="0"/>
                <a:t>(</a:t>
              </a:r>
              <a:r>
                <a:rPr lang="en-US" i="0"/>
                <a:t>𝑣</a:t>
              </a:r>
              <a:r>
                <a:rPr lang="en-US" dirty="0"/>
                <a:t>)</a:t>
              </a:r>
              <a:endParaRPr lang="zh-TW" altLang="en-US" dirty="0"/>
            </a:p>
          </dgm:t>
        </dgm:pt>
      </mc:Fallback>
    </mc:AlternateContent>
    <dgm:pt modelId="{9C21C2AB-08EE-4F84-B075-D7E49E1B0DAC}" type="par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360C8591-A648-48BB-AB12-44CCE047BBF9}" type="sib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85D35133-5572-41CB-A5DC-CD775ED95DB8}">
      <dgm:prSet phldrT="[文字]"/>
      <dgm:spPr/>
      <dgm:t>
        <a:bodyPr/>
        <a:lstStyle/>
        <a:p>
          <a:r>
            <a:rPr lang="zh-TW" dirty="0"/>
            <a:t>取變異量</a:t>
          </a:r>
          <a:r>
            <a:rPr lang="en-US" dirty="0">
              <a:solidFill>
                <a:srgbClr val="FF0000"/>
              </a:solidFill>
            </a:rPr>
            <a:t>(</a:t>
          </a:r>
          <a:r>
            <a:rPr lang="zh-TW" dirty="0">
              <a:solidFill>
                <a:srgbClr val="FF0000"/>
              </a:solidFill>
            </a:rPr>
            <a:t>特徵值</a:t>
          </a:r>
          <a:r>
            <a:rPr lang="en-US" dirty="0">
              <a:solidFill>
                <a:srgbClr val="FF0000"/>
              </a:solidFill>
            </a:rPr>
            <a:t>)</a:t>
          </a:r>
          <a:r>
            <a:rPr lang="zh-TW" dirty="0">
              <a:solidFill>
                <a:srgbClr val="FF0000"/>
              </a:solidFill>
            </a:rPr>
            <a:t>最大與次之</a:t>
          </a:r>
          <a:r>
            <a:rPr lang="zh-TW" dirty="0"/>
            <a:t>的兩主成份</a:t>
          </a:r>
          <a:endParaRPr lang="zh-TW" altLang="en-US" dirty="0"/>
        </a:p>
      </dgm:t>
    </dgm:pt>
    <dgm:pt modelId="{BEF9F12D-2F51-4E37-A302-DEF41A0921D4}" type="par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C85320D3-29E1-4C12-A793-47995B998079}" type="sib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B263D0A1-5986-46ED-9A40-AFACF3E5809F}" type="pres">
      <dgm:prSet presAssocID="{77D04676-0ECC-4B12-B5A0-F35B850B8203}" presName="Name0" presStyleCnt="0">
        <dgm:presLayoutVars>
          <dgm:dir/>
          <dgm:resizeHandles val="exact"/>
        </dgm:presLayoutVars>
      </dgm:prSet>
      <dgm:spPr/>
    </dgm:pt>
    <dgm:pt modelId="{E13E5A96-DD55-4406-9479-FB2AE79CEDDA}" type="pres">
      <dgm:prSet presAssocID="{56925D19-9EF7-4636-BC60-A032109D8C5B}" presName="node" presStyleLbl="node1" presStyleIdx="0" presStyleCnt="3">
        <dgm:presLayoutVars>
          <dgm:bulletEnabled val="1"/>
        </dgm:presLayoutVars>
      </dgm:prSet>
      <dgm:spPr/>
    </dgm:pt>
    <dgm:pt modelId="{4CE89FD3-F693-4BE9-BAB0-DC48C4610761}" type="pres">
      <dgm:prSet presAssocID="{32384C4C-750C-41FF-B0FE-921801AFEAA8}" presName="sibTrans" presStyleLbl="sibTrans2D1" presStyleIdx="0" presStyleCnt="2"/>
      <dgm:spPr/>
    </dgm:pt>
    <dgm:pt modelId="{9156E3DA-BA1F-4123-8727-384441275BB5}" type="pres">
      <dgm:prSet presAssocID="{32384C4C-750C-41FF-B0FE-921801AFEAA8}" presName="connectorText" presStyleLbl="sibTrans2D1" presStyleIdx="0" presStyleCnt="2"/>
      <dgm:spPr/>
    </dgm:pt>
    <dgm:pt modelId="{14AA1289-00C6-49D4-81BC-8BD06CA0B244}" type="pres">
      <dgm:prSet presAssocID="{D356387C-B80A-422B-8ADE-2F9FC5FC95A2}" presName="node" presStyleLbl="node1" presStyleIdx="1" presStyleCnt="3">
        <dgm:presLayoutVars>
          <dgm:bulletEnabled val="1"/>
        </dgm:presLayoutVars>
      </dgm:prSet>
      <dgm:spPr/>
    </dgm:pt>
    <dgm:pt modelId="{1F866CD7-B6BA-4A98-A874-B797E957F121}" type="pres">
      <dgm:prSet presAssocID="{360C8591-A648-48BB-AB12-44CCE047BBF9}" presName="sibTrans" presStyleLbl="sibTrans2D1" presStyleIdx="1" presStyleCnt="2"/>
      <dgm:spPr/>
    </dgm:pt>
    <dgm:pt modelId="{135FCA61-3515-4FA9-926E-9B54BA4F82B8}" type="pres">
      <dgm:prSet presAssocID="{360C8591-A648-48BB-AB12-44CCE047BBF9}" presName="connectorText" presStyleLbl="sibTrans2D1" presStyleIdx="1" presStyleCnt="2"/>
      <dgm:spPr/>
    </dgm:pt>
    <dgm:pt modelId="{A748E689-4818-4D56-8573-BDAA7DE97C6F}" type="pres">
      <dgm:prSet presAssocID="{85D35133-5572-41CB-A5DC-CD775ED95DB8}" presName="node" presStyleLbl="node1" presStyleIdx="2" presStyleCnt="3">
        <dgm:presLayoutVars>
          <dgm:bulletEnabled val="1"/>
        </dgm:presLayoutVars>
      </dgm:prSet>
      <dgm:spPr/>
    </dgm:pt>
  </dgm:ptLst>
  <dgm:cxnLst>
    <dgm:cxn modelId="{171BC760-8EF8-4913-9B77-2E7793EA7E63}" type="presOf" srcId="{32384C4C-750C-41FF-B0FE-921801AFEAA8}" destId="{9156E3DA-BA1F-4123-8727-384441275BB5}" srcOrd="1" destOrd="0" presId="urn:microsoft.com/office/officeart/2005/8/layout/process1"/>
    <dgm:cxn modelId="{E8F0C44F-4F20-4018-93C4-37BD97D022CB}" type="presOf" srcId="{360C8591-A648-48BB-AB12-44CCE047BBF9}" destId="{1F866CD7-B6BA-4A98-A874-B797E957F121}" srcOrd="0" destOrd="0" presId="urn:microsoft.com/office/officeart/2005/8/layout/process1"/>
    <dgm:cxn modelId="{2C90F171-9987-488C-9636-324D9D2F4CC1}" type="presOf" srcId="{56925D19-9EF7-4636-BC60-A032109D8C5B}" destId="{E13E5A96-DD55-4406-9479-FB2AE79CEDDA}" srcOrd="0" destOrd="0" presId="urn:microsoft.com/office/officeart/2005/8/layout/process1"/>
    <dgm:cxn modelId="{DA62DB89-F13E-4744-8AB9-5E0361543C27}" type="presOf" srcId="{77D04676-0ECC-4B12-B5A0-F35B850B8203}" destId="{B263D0A1-5986-46ED-9A40-AFACF3E5809F}" srcOrd="0" destOrd="0" presId="urn:microsoft.com/office/officeart/2005/8/layout/process1"/>
    <dgm:cxn modelId="{8C5B9990-08C1-4E62-93D4-17B2A2F4D709}" srcId="{77D04676-0ECC-4B12-B5A0-F35B850B8203}" destId="{D356387C-B80A-422B-8ADE-2F9FC5FC95A2}" srcOrd="1" destOrd="0" parTransId="{9C21C2AB-08EE-4F84-B075-D7E49E1B0DAC}" sibTransId="{360C8591-A648-48BB-AB12-44CCE047BBF9}"/>
    <dgm:cxn modelId="{BA532EA2-A185-4791-AA63-BE95EF26D3B5}" srcId="{77D04676-0ECC-4B12-B5A0-F35B850B8203}" destId="{85D35133-5572-41CB-A5DC-CD775ED95DB8}" srcOrd="2" destOrd="0" parTransId="{BEF9F12D-2F51-4E37-A302-DEF41A0921D4}" sibTransId="{C85320D3-29E1-4C12-A793-47995B998079}"/>
    <dgm:cxn modelId="{F557B7B2-C2DB-4C15-B683-F2BBA3D9E524}" type="presOf" srcId="{360C8591-A648-48BB-AB12-44CCE047BBF9}" destId="{135FCA61-3515-4FA9-926E-9B54BA4F82B8}" srcOrd="1" destOrd="0" presId="urn:microsoft.com/office/officeart/2005/8/layout/process1"/>
    <dgm:cxn modelId="{E4E0AFBD-36B8-47E3-B69A-83C2885A2D8D}" srcId="{77D04676-0ECC-4B12-B5A0-F35B850B8203}" destId="{56925D19-9EF7-4636-BC60-A032109D8C5B}" srcOrd="0" destOrd="0" parTransId="{E02014C0-BF3C-46A5-BDC6-038BB2BB9748}" sibTransId="{32384C4C-750C-41FF-B0FE-921801AFEAA8}"/>
    <dgm:cxn modelId="{8482DFC1-4E12-4880-B38C-9D0261E5646B}" type="presOf" srcId="{32384C4C-750C-41FF-B0FE-921801AFEAA8}" destId="{4CE89FD3-F693-4BE9-BAB0-DC48C4610761}" srcOrd="0" destOrd="0" presId="urn:microsoft.com/office/officeart/2005/8/layout/process1"/>
    <dgm:cxn modelId="{615D91C6-6E06-4036-A94A-59A5277DAB1A}" type="presOf" srcId="{85D35133-5572-41CB-A5DC-CD775ED95DB8}" destId="{A748E689-4818-4D56-8573-BDAA7DE97C6F}" srcOrd="0" destOrd="0" presId="urn:microsoft.com/office/officeart/2005/8/layout/process1"/>
    <dgm:cxn modelId="{739356F7-8C0E-473F-9800-B0A8231453AD}" type="presOf" srcId="{D356387C-B80A-422B-8ADE-2F9FC5FC95A2}" destId="{14AA1289-00C6-49D4-81BC-8BD06CA0B244}" srcOrd="0" destOrd="0" presId="urn:microsoft.com/office/officeart/2005/8/layout/process1"/>
    <dgm:cxn modelId="{FC7DFFA6-FF81-46C5-90A7-F17F19F1C442}" type="presParOf" srcId="{B263D0A1-5986-46ED-9A40-AFACF3E5809F}" destId="{E13E5A96-DD55-4406-9479-FB2AE79CEDDA}" srcOrd="0" destOrd="0" presId="urn:microsoft.com/office/officeart/2005/8/layout/process1"/>
    <dgm:cxn modelId="{20D43E45-2834-4B1B-B428-FC7410DB91B6}" type="presParOf" srcId="{B263D0A1-5986-46ED-9A40-AFACF3E5809F}" destId="{4CE89FD3-F693-4BE9-BAB0-DC48C4610761}" srcOrd="1" destOrd="0" presId="urn:microsoft.com/office/officeart/2005/8/layout/process1"/>
    <dgm:cxn modelId="{BC725639-988E-4A5A-A158-A88DCD2279BE}" type="presParOf" srcId="{4CE89FD3-F693-4BE9-BAB0-DC48C4610761}" destId="{9156E3DA-BA1F-4123-8727-384441275BB5}" srcOrd="0" destOrd="0" presId="urn:microsoft.com/office/officeart/2005/8/layout/process1"/>
    <dgm:cxn modelId="{42378FAD-AD7A-45AF-AB71-7FBDD8C7E332}" type="presParOf" srcId="{B263D0A1-5986-46ED-9A40-AFACF3E5809F}" destId="{14AA1289-00C6-49D4-81BC-8BD06CA0B244}" srcOrd="2" destOrd="0" presId="urn:microsoft.com/office/officeart/2005/8/layout/process1"/>
    <dgm:cxn modelId="{771E60B8-7279-46B2-901B-D2BE249B2049}" type="presParOf" srcId="{B263D0A1-5986-46ED-9A40-AFACF3E5809F}" destId="{1F866CD7-B6BA-4A98-A874-B797E957F121}" srcOrd="3" destOrd="0" presId="urn:microsoft.com/office/officeart/2005/8/layout/process1"/>
    <dgm:cxn modelId="{5B50548D-E5D9-4470-9DE0-341D157F26B7}" type="presParOf" srcId="{1F866CD7-B6BA-4A98-A874-B797E957F121}" destId="{135FCA61-3515-4FA9-926E-9B54BA4F82B8}" srcOrd="0" destOrd="0" presId="urn:microsoft.com/office/officeart/2005/8/layout/process1"/>
    <dgm:cxn modelId="{647D3EBE-06DF-453C-B0A7-CA288631FE6C}" type="presParOf" srcId="{B263D0A1-5986-46ED-9A40-AFACF3E5809F}" destId="{A748E689-4818-4D56-8573-BDAA7DE97C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D04676-0ECC-4B12-B5A0-F35B850B8203}" type="doc">
      <dgm:prSet loTypeId="urn:microsoft.com/office/officeart/2005/8/layout/process1" loCatId="process" qsTypeId="urn:microsoft.com/office/officeart/2005/8/quickstyle/3d1" qsCatId="3D" csTypeId="urn:microsoft.com/office/officeart/2005/8/colors/accent1_5" csCatId="accent1" phldr="1"/>
      <dgm:spPr/>
    </dgm:pt>
    <dgm:pt modelId="{56925D19-9EF7-4636-BC60-A032109D8C5B}">
      <dgm:prSet phldrT="[文字]"/>
      <dgm:spPr/>
      <dgm:t>
        <a:bodyPr/>
        <a:lstStyle/>
        <a:p>
          <a:r>
            <a:rPr lang="zh-TW" dirty="0"/>
            <a:t>資料</a:t>
          </a:r>
          <a:r>
            <a:rPr lang="zh-TW" dirty="0">
              <a:solidFill>
                <a:srgbClr val="FF0000"/>
              </a:solidFill>
            </a:rPr>
            <a:t>平移</a:t>
          </a:r>
          <a:r>
            <a:rPr lang="zh-TW" dirty="0"/>
            <a:t>到</a:t>
          </a:r>
          <a:r>
            <a:rPr lang="en-US" dirty="0"/>
            <a:t>0</a:t>
          </a:r>
          <a:endParaRPr lang="zh-TW" altLang="en-US" dirty="0"/>
        </a:p>
      </dgm:t>
    </dgm:pt>
    <dgm:pt modelId="{E02014C0-BF3C-46A5-BDC6-038BB2BB9748}" type="par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32384C4C-750C-41FF-B0FE-921801AFEAA8}" type="sib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D356387C-B80A-422B-8ADE-2F9FC5FC95A2}">
      <dgm:prSet phldrT="[文字]"/>
      <dgm:spPr>
        <a:blipFill>
          <a:blip xmlns:r="http://schemas.openxmlformats.org/officeDocument/2006/relationships" r:embed="rId1"/>
          <a:stretch>
            <a:fillRect t="-676" b="-5856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C21C2AB-08EE-4F84-B075-D7E49E1B0DAC}" type="par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360C8591-A648-48BB-AB12-44CCE047BBF9}" type="sib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85D35133-5572-41CB-A5DC-CD775ED95DB8}">
      <dgm:prSet phldrT="[文字]"/>
      <dgm:spPr/>
      <dgm:t>
        <a:bodyPr/>
        <a:lstStyle/>
        <a:p>
          <a:r>
            <a:rPr lang="zh-TW" dirty="0"/>
            <a:t>取變異量</a:t>
          </a:r>
          <a:r>
            <a:rPr lang="en-US" dirty="0">
              <a:solidFill>
                <a:srgbClr val="FF0000"/>
              </a:solidFill>
            </a:rPr>
            <a:t>(</a:t>
          </a:r>
          <a:r>
            <a:rPr lang="zh-TW" dirty="0">
              <a:solidFill>
                <a:srgbClr val="FF0000"/>
              </a:solidFill>
            </a:rPr>
            <a:t>特徵值</a:t>
          </a:r>
          <a:r>
            <a:rPr lang="en-US" dirty="0">
              <a:solidFill>
                <a:srgbClr val="FF0000"/>
              </a:solidFill>
            </a:rPr>
            <a:t>)</a:t>
          </a:r>
          <a:r>
            <a:rPr lang="zh-TW" dirty="0">
              <a:solidFill>
                <a:srgbClr val="FF0000"/>
              </a:solidFill>
            </a:rPr>
            <a:t>最大與次之</a:t>
          </a:r>
          <a:r>
            <a:rPr lang="zh-TW" dirty="0"/>
            <a:t>的兩主成份</a:t>
          </a:r>
          <a:endParaRPr lang="zh-TW" altLang="en-US" dirty="0"/>
        </a:p>
      </dgm:t>
    </dgm:pt>
    <dgm:pt modelId="{BEF9F12D-2F51-4E37-A302-DEF41A0921D4}" type="par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C85320D3-29E1-4C12-A793-47995B998079}" type="sib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B263D0A1-5986-46ED-9A40-AFACF3E5809F}" type="pres">
      <dgm:prSet presAssocID="{77D04676-0ECC-4B12-B5A0-F35B850B8203}" presName="Name0" presStyleCnt="0">
        <dgm:presLayoutVars>
          <dgm:dir/>
          <dgm:resizeHandles val="exact"/>
        </dgm:presLayoutVars>
      </dgm:prSet>
      <dgm:spPr/>
    </dgm:pt>
    <dgm:pt modelId="{E13E5A96-DD55-4406-9479-FB2AE79CEDDA}" type="pres">
      <dgm:prSet presAssocID="{56925D19-9EF7-4636-BC60-A032109D8C5B}" presName="node" presStyleLbl="node1" presStyleIdx="0" presStyleCnt="3">
        <dgm:presLayoutVars>
          <dgm:bulletEnabled val="1"/>
        </dgm:presLayoutVars>
      </dgm:prSet>
      <dgm:spPr/>
    </dgm:pt>
    <dgm:pt modelId="{4CE89FD3-F693-4BE9-BAB0-DC48C4610761}" type="pres">
      <dgm:prSet presAssocID="{32384C4C-750C-41FF-B0FE-921801AFEAA8}" presName="sibTrans" presStyleLbl="sibTrans2D1" presStyleIdx="0" presStyleCnt="2"/>
      <dgm:spPr/>
    </dgm:pt>
    <dgm:pt modelId="{9156E3DA-BA1F-4123-8727-384441275BB5}" type="pres">
      <dgm:prSet presAssocID="{32384C4C-750C-41FF-B0FE-921801AFEAA8}" presName="connectorText" presStyleLbl="sibTrans2D1" presStyleIdx="0" presStyleCnt="2"/>
      <dgm:spPr/>
    </dgm:pt>
    <dgm:pt modelId="{14AA1289-00C6-49D4-81BC-8BD06CA0B244}" type="pres">
      <dgm:prSet presAssocID="{D356387C-B80A-422B-8ADE-2F9FC5FC95A2}" presName="node" presStyleLbl="node1" presStyleIdx="1" presStyleCnt="3">
        <dgm:presLayoutVars>
          <dgm:bulletEnabled val="1"/>
        </dgm:presLayoutVars>
      </dgm:prSet>
      <dgm:spPr/>
    </dgm:pt>
    <dgm:pt modelId="{1F866CD7-B6BA-4A98-A874-B797E957F121}" type="pres">
      <dgm:prSet presAssocID="{360C8591-A648-48BB-AB12-44CCE047BBF9}" presName="sibTrans" presStyleLbl="sibTrans2D1" presStyleIdx="1" presStyleCnt="2"/>
      <dgm:spPr/>
    </dgm:pt>
    <dgm:pt modelId="{135FCA61-3515-4FA9-926E-9B54BA4F82B8}" type="pres">
      <dgm:prSet presAssocID="{360C8591-A648-48BB-AB12-44CCE047BBF9}" presName="connectorText" presStyleLbl="sibTrans2D1" presStyleIdx="1" presStyleCnt="2"/>
      <dgm:spPr/>
    </dgm:pt>
    <dgm:pt modelId="{A748E689-4818-4D56-8573-BDAA7DE97C6F}" type="pres">
      <dgm:prSet presAssocID="{85D35133-5572-41CB-A5DC-CD775ED95DB8}" presName="node" presStyleLbl="node1" presStyleIdx="2" presStyleCnt="3">
        <dgm:presLayoutVars>
          <dgm:bulletEnabled val="1"/>
        </dgm:presLayoutVars>
      </dgm:prSet>
      <dgm:spPr/>
    </dgm:pt>
  </dgm:ptLst>
  <dgm:cxnLst>
    <dgm:cxn modelId="{171BC760-8EF8-4913-9B77-2E7793EA7E63}" type="presOf" srcId="{32384C4C-750C-41FF-B0FE-921801AFEAA8}" destId="{9156E3DA-BA1F-4123-8727-384441275BB5}" srcOrd="1" destOrd="0" presId="urn:microsoft.com/office/officeart/2005/8/layout/process1"/>
    <dgm:cxn modelId="{E8F0C44F-4F20-4018-93C4-37BD97D022CB}" type="presOf" srcId="{360C8591-A648-48BB-AB12-44CCE047BBF9}" destId="{1F866CD7-B6BA-4A98-A874-B797E957F121}" srcOrd="0" destOrd="0" presId="urn:microsoft.com/office/officeart/2005/8/layout/process1"/>
    <dgm:cxn modelId="{2C90F171-9987-488C-9636-324D9D2F4CC1}" type="presOf" srcId="{56925D19-9EF7-4636-BC60-A032109D8C5B}" destId="{E13E5A96-DD55-4406-9479-FB2AE79CEDDA}" srcOrd="0" destOrd="0" presId="urn:microsoft.com/office/officeart/2005/8/layout/process1"/>
    <dgm:cxn modelId="{DA62DB89-F13E-4744-8AB9-5E0361543C27}" type="presOf" srcId="{77D04676-0ECC-4B12-B5A0-F35B850B8203}" destId="{B263D0A1-5986-46ED-9A40-AFACF3E5809F}" srcOrd="0" destOrd="0" presId="urn:microsoft.com/office/officeart/2005/8/layout/process1"/>
    <dgm:cxn modelId="{8C5B9990-08C1-4E62-93D4-17B2A2F4D709}" srcId="{77D04676-0ECC-4B12-B5A0-F35B850B8203}" destId="{D356387C-B80A-422B-8ADE-2F9FC5FC95A2}" srcOrd="1" destOrd="0" parTransId="{9C21C2AB-08EE-4F84-B075-D7E49E1B0DAC}" sibTransId="{360C8591-A648-48BB-AB12-44CCE047BBF9}"/>
    <dgm:cxn modelId="{BA532EA2-A185-4791-AA63-BE95EF26D3B5}" srcId="{77D04676-0ECC-4B12-B5A0-F35B850B8203}" destId="{85D35133-5572-41CB-A5DC-CD775ED95DB8}" srcOrd="2" destOrd="0" parTransId="{BEF9F12D-2F51-4E37-A302-DEF41A0921D4}" sibTransId="{C85320D3-29E1-4C12-A793-47995B998079}"/>
    <dgm:cxn modelId="{F557B7B2-C2DB-4C15-B683-F2BBA3D9E524}" type="presOf" srcId="{360C8591-A648-48BB-AB12-44CCE047BBF9}" destId="{135FCA61-3515-4FA9-926E-9B54BA4F82B8}" srcOrd="1" destOrd="0" presId="urn:microsoft.com/office/officeart/2005/8/layout/process1"/>
    <dgm:cxn modelId="{E4E0AFBD-36B8-47E3-B69A-83C2885A2D8D}" srcId="{77D04676-0ECC-4B12-B5A0-F35B850B8203}" destId="{56925D19-9EF7-4636-BC60-A032109D8C5B}" srcOrd="0" destOrd="0" parTransId="{E02014C0-BF3C-46A5-BDC6-038BB2BB9748}" sibTransId="{32384C4C-750C-41FF-B0FE-921801AFEAA8}"/>
    <dgm:cxn modelId="{8482DFC1-4E12-4880-B38C-9D0261E5646B}" type="presOf" srcId="{32384C4C-750C-41FF-B0FE-921801AFEAA8}" destId="{4CE89FD3-F693-4BE9-BAB0-DC48C4610761}" srcOrd="0" destOrd="0" presId="urn:microsoft.com/office/officeart/2005/8/layout/process1"/>
    <dgm:cxn modelId="{615D91C6-6E06-4036-A94A-59A5277DAB1A}" type="presOf" srcId="{85D35133-5572-41CB-A5DC-CD775ED95DB8}" destId="{A748E689-4818-4D56-8573-BDAA7DE97C6F}" srcOrd="0" destOrd="0" presId="urn:microsoft.com/office/officeart/2005/8/layout/process1"/>
    <dgm:cxn modelId="{739356F7-8C0E-473F-9800-B0A8231453AD}" type="presOf" srcId="{D356387C-B80A-422B-8ADE-2F9FC5FC95A2}" destId="{14AA1289-00C6-49D4-81BC-8BD06CA0B244}" srcOrd="0" destOrd="0" presId="urn:microsoft.com/office/officeart/2005/8/layout/process1"/>
    <dgm:cxn modelId="{FC7DFFA6-FF81-46C5-90A7-F17F19F1C442}" type="presParOf" srcId="{B263D0A1-5986-46ED-9A40-AFACF3E5809F}" destId="{E13E5A96-DD55-4406-9479-FB2AE79CEDDA}" srcOrd="0" destOrd="0" presId="urn:microsoft.com/office/officeart/2005/8/layout/process1"/>
    <dgm:cxn modelId="{20D43E45-2834-4B1B-B428-FC7410DB91B6}" type="presParOf" srcId="{B263D0A1-5986-46ED-9A40-AFACF3E5809F}" destId="{4CE89FD3-F693-4BE9-BAB0-DC48C4610761}" srcOrd="1" destOrd="0" presId="urn:microsoft.com/office/officeart/2005/8/layout/process1"/>
    <dgm:cxn modelId="{BC725639-988E-4A5A-A158-A88DCD2279BE}" type="presParOf" srcId="{4CE89FD3-F693-4BE9-BAB0-DC48C4610761}" destId="{9156E3DA-BA1F-4123-8727-384441275BB5}" srcOrd="0" destOrd="0" presId="urn:microsoft.com/office/officeart/2005/8/layout/process1"/>
    <dgm:cxn modelId="{42378FAD-AD7A-45AF-AB71-7FBDD8C7E332}" type="presParOf" srcId="{B263D0A1-5986-46ED-9A40-AFACF3E5809F}" destId="{14AA1289-00C6-49D4-81BC-8BD06CA0B244}" srcOrd="2" destOrd="0" presId="urn:microsoft.com/office/officeart/2005/8/layout/process1"/>
    <dgm:cxn modelId="{771E60B8-7279-46B2-901B-D2BE249B2049}" type="presParOf" srcId="{B263D0A1-5986-46ED-9A40-AFACF3E5809F}" destId="{1F866CD7-B6BA-4A98-A874-B797E957F121}" srcOrd="3" destOrd="0" presId="urn:microsoft.com/office/officeart/2005/8/layout/process1"/>
    <dgm:cxn modelId="{5B50548D-E5D9-4470-9DE0-341D157F26B7}" type="presParOf" srcId="{1F866CD7-B6BA-4A98-A874-B797E957F121}" destId="{135FCA61-3515-4FA9-926E-9B54BA4F82B8}" srcOrd="0" destOrd="0" presId="urn:microsoft.com/office/officeart/2005/8/layout/process1"/>
    <dgm:cxn modelId="{647D3EBE-06DF-453C-B0A7-CA288631FE6C}" type="presParOf" srcId="{B263D0A1-5986-46ED-9A40-AFACF3E5809F}" destId="{A748E689-4818-4D56-8573-BDAA7DE97C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58BC8-9A3A-4820-8A5B-B647EF978E12}" type="doc">
      <dgm:prSet loTypeId="urn:microsoft.com/office/officeart/2005/8/layout/chevron1" loCatId="process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16C3DAC5-5F35-4528-81F2-D15EF70103EB}">
      <dgm:prSet phldrT="[文字]"/>
      <dgm:spPr/>
      <dgm:t>
        <a:bodyPr/>
        <a:lstStyle/>
        <a:p>
          <a:r>
            <a:rPr lang="zh-TW" dirty="0"/>
            <a:t>主成分分析</a:t>
          </a:r>
          <a:r>
            <a:rPr lang="en-US" dirty="0"/>
            <a:t>(PCA)</a:t>
          </a:r>
          <a:r>
            <a:rPr lang="zh-TW" dirty="0"/>
            <a:t>降維</a:t>
          </a:r>
          <a:endParaRPr lang="zh-TW" altLang="en-US" dirty="0"/>
        </a:p>
      </dgm:t>
    </dgm:pt>
    <dgm:pt modelId="{80DA236F-8F35-4C2E-80E5-9925FAA8A958}" type="par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B37E0AEE-F37B-4461-9214-E66E9FCE3931}" type="sib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ED39AE76-99CA-4A7D-B5E1-9E94FD60FEE8}">
      <dgm:prSet phldrT="[文字]"/>
      <dgm:spPr>
        <a:solidFill>
          <a:srgbClr val="FFC000">
            <a:alpha val="80000"/>
          </a:srgbClr>
        </a:solidFill>
      </dgm:spPr>
      <dgm:t>
        <a:bodyPr/>
        <a:lstStyle/>
        <a:p>
          <a:r>
            <a:rPr lang="en-US" dirty="0"/>
            <a:t>SPA</a:t>
          </a:r>
          <a:r>
            <a:rPr lang="zh-TW" dirty="0"/>
            <a:t>找單形體頂點</a:t>
          </a:r>
          <a:endParaRPr lang="zh-TW" altLang="en-US" dirty="0"/>
        </a:p>
      </dgm:t>
    </dgm:pt>
    <dgm:pt modelId="{BA3488B8-0964-4B33-8317-95CC7BC2DBBE}" type="par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962A8B3F-FBA5-4B8C-868A-A8A6987EE442}" type="sib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79B536F9-86E6-4724-9500-6101F0739FD6}">
      <dgm:prSet phldrT="[文字]"/>
      <dgm:spPr/>
      <dgm:t>
        <a:bodyPr/>
        <a:lstStyle/>
        <a:p>
          <a:r>
            <a:rPr lang="zh-TW" dirty="0"/>
            <a:t>修正頂點</a:t>
          </a:r>
          <a:endParaRPr lang="zh-TW" altLang="en-US" dirty="0"/>
        </a:p>
      </dgm:t>
    </dgm:pt>
    <dgm:pt modelId="{91EB51C7-320C-4300-B19F-7B9C274BFB5E}" type="par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F63455B5-ADC2-458B-877F-3F8DE552C807}" type="sib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0822059C-DCA2-4754-8FA6-AADEAC049375}">
      <dgm:prSet phldrT="[文字]"/>
      <dgm:spPr/>
      <dgm:t>
        <a:bodyPr/>
        <a:lstStyle/>
        <a:p>
          <a:r>
            <a:rPr lang="zh-TW" dirty="0"/>
            <a:t>做</a:t>
          </a:r>
          <a:r>
            <a:rPr lang="en-US" dirty="0"/>
            <a:t>PCA</a:t>
          </a:r>
          <a:r>
            <a:rPr lang="zh-TW" dirty="0"/>
            <a:t>反運算得物質指紋</a:t>
          </a:r>
          <a:endParaRPr lang="zh-TW" altLang="en-US" dirty="0"/>
        </a:p>
      </dgm:t>
    </dgm:pt>
    <dgm:pt modelId="{285E7A8F-472B-4404-ADE1-A82667964AD8}" type="par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9E4E5BA5-E990-4563-9187-E5F9152303BF}" type="sib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F6C4AF57-370E-44E8-8BCB-31825A4601F1}">
      <dgm:prSet phldrT="[文字]"/>
      <dgm:spPr/>
      <dgm:t>
        <a:bodyPr/>
        <a:lstStyle/>
        <a:p>
          <a:r>
            <a:rPr lang="zh-TW"/>
            <a:t>分布圖</a:t>
          </a:r>
          <a:endParaRPr lang="zh-TW" altLang="en-US" dirty="0"/>
        </a:p>
      </dgm:t>
    </dgm:pt>
    <dgm:pt modelId="{8BF83D7D-3924-4BFC-A95A-AC443F7F5A4C}" type="par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12357E66-3A45-4238-98B6-E298C8A60A50}" type="sib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25FA6BC6-22EB-4A22-9911-13C6E7B92E45}" type="pres">
      <dgm:prSet presAssocID="{3AD58BC8-9A3A-4820-8A5B-B647EF978E12}" presName="Name0" presStyleCnt="0">
        <dgm:presLayoutVars>
          <dgm:dir/>
          <dgm:animLvl val="lvl"/>
          <dgm:resizeHandles val="exact"/>
        </dgm:presLayoutVars>
      </dgm:prSet>
      <dgm:spPr/>
    </dgm:pt>
    <dgm:pt modelId="{28FD1C63-C034-4945-BB0E-0F820A612FAF}" type="pres">
      <dgm:prSet presAssocID="{16C3DAC5-5F35-4528-81F2-D15EF70103E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7A83EB-2DBC-4514-BF12-380D5EC05760}" type="pres">
      <dgm:prSet presAssocID="{B37E0AEE-F37B-4461-9214-E66E9FCE3931}" presName="parTxOnlySpace" presStyleCnt="0"/>
      <dgm:spPr/>
    </dgm:pt>
    <dgm:pt modelId="{0A68E383-0C98-48A2-AD5F-521B54CFF4A3}" type="pres">
      <dgm:prSet presAssocID="{ED39AE76-99CA-4A7D-B5E1-9E94FD60FEE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44C5BFA-B7CD-44CD-92F7-C0B6D0F592FF}" type="pres">
      <dgm:prSet presAssocID="{962A8B3F-FBA5-4B8C-868A-A8A6987EE442}" presName="parTxOnlySpace" presStyleCnt="0"/>
      <dgm:spPr/>
    </dgm:pt>
    <dgm:pt modelId="{7D85D16B-1FAE-4F4C-BB83-2C4B9FC2C224}" type="pres">
      <dgm:prSet presAssocID="{79B536F9-86E6-4724-9500-6101F0739FD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946027C-8F6D-49EA-B18E-C58212E0F918}" type="pres">
      <dgm:prSet presAssocID="{F63455B5-ADC2-458B-877F-3F8DE552C807}" presName="parTxOnlySpace" presStyleCnt="0"/>
      <dgm:spPr/>
    </dgm:pt>
    <dgm:pt modelId="{41E11E37-6651-4D7F-93AD-2101748F55FF}" type="pres">
      <dgm:prSet presAssocID="{0822059C-DCA2-4754-8FA6-AADEAC0493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B410F6D-0167-42A2-9E06-241ADBAFC1FD}" type="pres">
      <dgm:prSet presAssocID="{9E4E5BA5-E990-4563-9187-E5F9152303BF}" presName="parTxOnlySpace" presStyleCnt="0"/>
      <dgm:spPr/>
    </dgm:pt>
    <dgm:pt modelId="{DD018476-6A91-4463-9A3A-000ED32597A3}" type="pres">
      <dgm:prSet presAssocID="{F6C4AF57-370E-44E8-8BCB-31825A4601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745E13-E36C-42ED-84E9-92379BA6E432}" type="presOf" srcId="{0822059C-DCA2-4754-8FA6-AADEAC049375}" destId="{41E11E37-6651-4D7F-93AD-2101748F55FF}" srcOrd="0" destOrd="0" presId="urn:microsoft.com/office/officeart/2005/8/layout/chevron1"/>
    <dgm:cxn modelId="{2D0D295B-18D6-41F8-99FF-0925BB02AB30}" srcId="{3AD58BC8-9A3A-4820-8A5B-B647EF978E12}" destId="{79B536F9-86E6-4724-9500-6101F0739FD6}" srcOrd="2" destOrd="0" parTransId="{91EB51C7-320C-4300-B19F-7B9C274BFB5E}" sibTransId="{F63455B5-ADC2-458B-877F-3F8DE552C807}"/>
    <dgm:cxn modelId="{A2BA0966-5237-49DE-AE4D-3E28A744DF33}" type="presOf" srcId="{ED39AE76-99CA-4A7D-B5E1-9E94FD60FEE8}" destId="{0A68E383-0C98-48A2-AD5F-521B54CFF4A3}" srcOrd="0" destOrd="0" presId="urn:microsoft.com/office/officeart/2005/8/layout/chevron1"/>
    <dgm:cxn modelId="{0D64AE69-9FB6-460A-BC16-D772FD87E9AF}" type="presOf" srcId="{79B536F9-86E6-4724-9500-6101F0739FD6}" destId="{7D85D16B-1FAE-4F4C-BB83-2C4B9FC2C224}" srcOrd="0" destOrd="0" presId="urn:microsoft.com/office/officeart/2005/8/layout/chevron1"/>
    <dgm:cxn modelId="{880BA085-3C53-49F6-83B3-CD5AEF135BAF}" srcId="{3AD58BC8-9A3A-4820-8A5B-B647EF978E12}" destId="{0822059C-DCA2-4754-8FA6-AADEAC049375}" srcOrd="3" destOrd="0" parTransId="{285E7A8F-472B-4404-ADE1-A82667964AD8}" sibTransId="{9E4E5BA5-E990-4563-9187-E5F9152303BF}"/>
    <dgm:cxn modelId="{A3CF2594-B76C-4A22-A230-A5FD160A2244}" type="presOf" srcId="{16C3DAC5-5F35-4528-81F2-D15EF70103EB}" destId="{28FD1C63-C034-4945-BB0E-0F820A612FAF}" srcOrd="0" destOrd="0" presId="urn:microsoft.com/office/officeart/2005/8/layout/chevron1"/>
    <dgm:cxn modelId="{302996A2-1348-4FBA-8BA4-925B3D3E8F06}" srcId="{3AD58BC8-9A3A-4820-8A5B-B647EF978E12}" destId="{16C3DAC5-5F35-4528-81F2-D15EF70103EB}" srcOrd="0" destOrd="0" parTransId="{80DA236F-8F35-4C2E-80E5-9925FAA8A958}" sibTransId="{B37E0AEE-F37B-4461-9214-E66E9FCE3931}"/>
    <dgm:cxn modelId="{7A5353A4-1B3A-4B36-B746-BD4887EBCA5B}" srcId="{3AD58BC8-9A3A-4820-8A5B-B647EF978E12}" destId="{F6C4AF57-370E-44E8-8BCB-31825A4601F1}" srcOrd="4" destOrd="0" parTransId="{8BF83D7D-3924-4BFC-A95A-AC443F7F5A4C}" sibTransId="{12357E66-3A45-4238-98B6-E298C8A60A50}"/>
    <dgm:cxn modelId="{F3E569A6-8271-4891-ACC7-84F0A1893CD7}" type="presOf" srcId="{F6C4AF57-370E-44E8-8BCB-31825A4601F1}" destId="{DD018476-6A91-4463-9A3A-000ED32597A3}" srcOrd="0" destOrd="0" presId="urn:microsoft.com/office/officeart/2005/8/layout/chevron1"/>
    <dgm:cxn modelId="{8A154FCE-5015-46C6-8811-7E333B67B1BA}" srcId="{3AD58BC8-9A3A-4820-8A5B-B647EF978E12}" destId="{ED39AE76-99CA-4A7D-B5E1-9E94FD60FEE8}" srcOrd="1" destOrd="0" parTransId="{BA3488B8-0964-4B33-8317-95CC7BC2DBBE}" sibTransId="{962A8B3F-FBA5-4B8C-868A-A8A6987EE442}"/>
    <dgm:cxn modelId="{667BC6EE-BD91-4947-8580-359A61D84A64}" type="presOf" srcId="{3AD58BC8-9A3A-4820-8A5B-B647EF978E12}" destId="{25FA6BC6-22EB-4A22-9911-13C6E7B92E45}" srcOrd="0" destOrd="0" presId="urn:microsoft.com/office/officeart/2005/8/layout/chevron1"/>
    <dgm:cxn modelId="{D863D4C9-A5F5-41DE-A82F-09748F77E842}" type="presParOf" srcId="{25FA6BC6-22EB-4A22-9911-13C6E7B92E45}" destId="{28FD1C63-C034-4945-BB0E-0F820A612FAF}" srcOrd="0" destOrd="0" presId="urn:microsoft.com/office/officeart/2005/8/layout/chevron1"/>
    <dgm:cxn modelId="{B82D5F45-76C1-41E0-8EBB-E61D16A2AF31}" type="presParOf" srcId="{25FA6BC6-22EB-4A22-9911-13C6E7B92E45}" destId="{6E7A83EB-2DBC-4514-BF12-380D5EC05760}" srcOrd="1" destOrd="0" presId="urn:microsoft.com/office/officeart/2005/8/layout/chevron1"/>
    <dgm:cxn modelId="{C7D6D241-C792-437A-B662-FD553B374D81}" type="presParOf" srcId="{25FA6BC6-22EB-4A22-9911-13C6E7B92E45}" destId="{0A68E383-0C98-48A2-AD5F-521B54CFF4A3}" srcOrd="2" destOrd="0" presId="urn:microsoft.com/office/officeart/2005/8/layout/chevron1"/>
    <dgm:cxn modelId="{2B295884-C3F4-491C-87B3-6A1CDC6C400F}" type="presParOf" srcId="{25FA6BC6-22EB-4A22-9911-13C6E7B92E45}" destId="{044C5BFA-B7CD-44CD-92F7-C0B6D0F592FF}" srcOrd="3" destOrd="0" presId="urn:microsoft.com/office/officeart/2005/8/layout/chevron1"/>
    <dgm:cxn modelId="{42334AC8-2ED3-40B8-BDDA-D4CA1DFB8A3E}" type="presParOf" srcId="{25FA6BC6-22EB-4A22-9911-13C6E7B92E45}" destId="{7D85D16B-1FAE-4F4C-BB83-2C4B9FC2C224}" srcOrd="4" destOrd="0" presId="urn:microsoft.com/office/officeart/2005/8/layout/chevron1"/>
    <dgm:cxn modelId="{74F43CEF-42E8-4535-BC01-275B0DC7C8B3}" type="presParOf" srcId="{25FA6BC6-22EB-4A22-9911-13C6E7B92E45}" destId="{E946027C-8F6D-49EA-B18E-C58212E0F918}" srcOrd="5" destOrd="0" presId="urn:microsoft.com/office/officeart/2005/8/layout/chevron1"/>
    <dgm:cxn modelId="{747F51ED-B3CD-4870-9D9F-457D1CB3AAB7}" type="presParOf" srcId="{25FA6BC6-22EB-4A22-9911-13C6E7B92E45}" destId="{41E11E37-6651-4D7F-93AD-2101748F55FF}" srcOrd="6" destOrd="0" presId="urn:microsoft.com/office/officeart/2005/8/layout/chevron1"/>
    <dgm:cxn modelId="{4E1104EA-D44D-499F-AEAC-BC98EC5E8C80}" type="presParOf" srcId="{25FA6BC6-22EB-4A22-9911-13C6E7B92E45}" destId="{2B410F6D-0167-42A2-9E06-241ADBAFC1FD}" srcOrd="7" destOrd="0" presId="urn:microsoft.com/office/officeart/2005/8/layout/chevron1"/>
    <dgm:cxn modelId="{F33F8CBC-D05E-4069-9963-58FA5BD76080}" type="presParOf" srcId="{25FA6BC6-22EB-4A22-9911-13C6E7B92E45}" destId="{DD018476-6A91-4463-9A3A-000ED32597A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D04676-0ECC-4B12-B5A0-F35B850B8203}" type="doc">
      <dgm:prSet loTypeId="urn:microsoft.com/office/officeart/2005/8/layout/bProcess2" loCatId="process" qsTypeId="urn:microsoft.com/office/officeart/2005/8/quickstyle/3d1" qsCatId="3D" csTypeId="urn:microsoft.com/office/officeart/2005/8/colors/accent1_5" csCatId="accent1" phldr="1"/>
      <dgm:spPr/>
    </dgm:pt>
    <dgm:pt modelId="{56925D19-9EF7-4636-BC60-A032109D8C5B}">
      <dgm:prSet phldrT="[文字]" custT="1"/>
      <dgm:spPr/>
      <dgm:t>
        <a:bodyPr/>
        <a:lstStyle/>
        <a:p>
          <a:r>
            <a:rPr lang="zh-TW" altLang="en-US" sz="3200"/>
            <a:t>頂點一 </a:t>
          </a:r>
          <a:endParaRPr lang="en-US" altLang="zh-TW" sz="3200"/>
        </a:p>
        <a:p>
          <a:r>
            <a:rPr lang="zh-TW" altLang="en-US" sz="3200"/>
            <a:t>離</a:t>
          </a:r>
          <a:r>
            <a:rPr lang="zh-TW" altLang="en-US" sz="3200">
              <a:solidFill>
                <a:srgbClr val="FF0000"/>
              </a:solidFill>
            </a:rPr>
            <a:t>原點</a:t>
          </a:r>
          <a:r>
            <a:rPr lang="zh-TW" altLang="en-US" sz="3200"/>
            <a:t>最遠的點</a:t>
          </a:r>
          <a:endParaRPr lang="zh-TW" altLang="en-US" sz="3200" dirty="0"/>
        </a:p>
      </dgm:t>
    </dgm:pt>
    <dgm:pt modelId="{E02014C0-BF3C-46A5-BDC6-038BB2BB9748}" type="par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32384C4C-750C-41FF-B0FE-921801AFEAA8}" type="sib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D356387C-B80A-422B-8ADE-2F9FC5FC95A2}">
      <dgm:prSet phldrT="[文字]" custT="1"/>
      <dgm:spPr/>
      <dgm:t>
        <a:bodyPr/>
        <a:lstStyle/>
        <a:p>
          <a:r>
            <a:rPr lang="zh-TW" sz="3200"/>
            <a:t>頂點二 </a:t>
          </a:r>
        </a:p>
        <a:p>
          <a:r>
            <a:rPr lang="zh-TW" sz="3200"/>
            <a:t>算</a:t>
          </a:r>
          <a:r>
            <a:rPr lang="en-US" sz="3200"/>
            <a:t>(</a:t>
          </a:r>
          <a:r>
            <a:rPr lang="zh-TW" sz="3200"/>
            <a:t>頂點一到原點</a:t>
          </a:r>
          <a:r>
            <a:rPr lang="en-US" sz="3200"/>
            <a:t>)</a:t>
          </a:r>
          <a:r>
            <a:rPr lang="zh-TW" sz="3200"/>
            <a:t>的</a:t>
          </a:r>
          <a:r>
            <a:rPr lang="zh-TW" sz="3200">
              <a:solidFill>
                <a:srgbClr val="FF0000"/>
              </a:solidFill>
            </a:rPr>
            <a:t>垂直投影矩陣</a:t>
          </a:r>
        </a:p>
        <a:p>
          <a:r>
            <a:rPr lang="zh-TW" sz="3200"/>
            <a:t>求所有投影點離原點最遠的點</a:t>
          </a:r>
          <a:endParaRPr lang="zh-TW" altLang="en-US" sz="3200" dirty="0"/>
        </a:p>
      </dgm:t>
    </dgm:pt>
    <dgm:pt modelId="{9C21C2AB-08EE-4F84-B075-D7E49E1B0DAC}" type="par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360C8591-A648-48BB-AB12-44CCE047BBF9}" type="sib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85D35133-5572-41CB-A5DC-CD775ED95DB8}">
      <dgm:prSet phldrT="[文字]" custT="1"/>
      <dgm:spPr/>
      <dgm:t>
        <a:bodyPr/>
        <a:lstStyle/>
        <a:p>
          <a:r>
            <a:rPr lang="zh-TW" altLang="en-US" sz="3200"/>
            <a:t>頂點三</a:t>
          </a:r>
        </a:p>
        <a:p>
          <a:r>
            <a:rPr lang="zh-TW" altLang="en-US" sz="3200"/>
            <a:t>在投影面上離</a:t>
          </a:r>
          <a:r>
            <a:rPr lang="zh-TW" altLang="en-US" sz="3200">
              <a:solidFill>
                <a:srgbClr val="FF0000"/>
              </a:solidFill>
            </a:rPr>
            <a:t>投影後頂點二</a:t>
          </a:r>
          <a:r>
            <a:rPr lang="zh-TW" altLang="en-US" sz="3200"/>
            <a:t>距離最遠的投影點</a:t>
          </a:r>
          <a:endParaRPr lang="zh-TW" altLang="en-US" sz="3200" dirty="0"/>
        </a:p>
      </dgm:t>
    </dgm:pt>
    <dgm:pt modelId="{BEF9F12D-2F51-4E37-A302-DEF41A0921D4}" type="par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C85320D3-29E1-4C12-A793-47995B998079}" type="sib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ADF8696A-F05A-455A-A755-3C095072C487}" type="pres">
      <dgm:prSet presAssocID="{77D04676-0ECC-4B12-B5A0-F35B850B8203}" presName="diagram" presStyleCnt="0">
        <dgm:presLayoutVars>
          <dgm:dir/>
          <dgm:resizeHandles/>
        </dgm:presLayoutVars>
      </dgm:prSet>
      <dgm:spPr/>
    </dgm:pt>
    <dgm:pt modelId="{08C31F32-A330-4D7B-93D1-F713E2FBD401}" type="pres">
      <dgm:prSet presAssocID="{56925D19-9EF7-4636-BC60-A032109D8C5B}" presName="firstNode" presStyleLbl="node1" presStyleIdx="0" presStyleCnt="3" custScaleX="85062" custScaleY="87318" custLinFactNeighborX="-38" custLinFactNeighborY="-62202">
        <dgm:presLayoutVars>
          <dgm:bulletEnabled val="1"/>
        </dgm:presLayoutVars>
      </dgm:prSet>
      <dgm:spPr/>
    </dgm:pt>
    <dgm:pt modelId="{94BF199E-5E04-4375-80E7-CC06D83C06DD}" type="pres">
      <dgm:prSet presAssocID="{32384C4C-750C-41FF-B0FE-921801AFEAA8}" presName="sibTrans" presStyleLbl="sibTrans2D1" presStyleIdx="0" presStyleCnt="2" custScaleX="154245" custScaleY="111146"/>
      <dgm:spPr/>
    </dgm:pt>
    <dgm:pt modelId="{890F5087-DFD1-45FB-8FA3-98B87FC51E0A}" type="pres">
      <dgm:prSet presAssocID="{D356387C-B80A-422B-8ADE-2F9FC5FC95A2}" presName="middleNode" presStyleCnt="0"/>
      <dgm:spPr/>
    </dgm:pt>
    <dgm:pt modelId="{FA7AA67F-9BEA-4686-95B7-AECFE164AC96}" type="pres">
      <dgm:prSet presAssocID="{D356387C-B80A-422B-8ADE-2F9FC5FC95A2}" presName="padding" presStyleLbl="node1" presStyleIdx="0" presStyleCnt="3"/>
      <dgm:spPr/>
    </dgm:pt>
    <dgm:pt modelId="{5AFDFAC8-133F-4841-8842-895F376603FE}" type="pres">
      <dgm:prSet presAssocID="{D356387C-B80A-422B-8ADE-2F9FC5FC95A2}" presName="shape" presStyleLbl="node1" presStyleIdx="1" presStyleCnt="3" custScaleX="200385" custScaleY="205160" custLinFactNeighborX="-60457" custLinFactNeighborY="26596">
        <dgm:presLayoutVars>
          <dgm:bulletEnabled val="1"/>
        </dgm:presLayoutVars>
      </dgm:prSet>
      <dgm:spPr/>
    </dgm:pt>
    <dgm:pt modelId="{58BF6CA5-C297-4363-8BBA-7F8F518C791E}" type="pres">
      <dgm:prSet presAssocID="{360C8591-A648-48BB-AB12-44CCE047BBF9}" presName="sibTrans" presStyleLbl="sibTrans2D1" presStyleIdx="1" presStyleCnt="2" custScaleX="165170" custScaleY="97765"/>
      <dgm:spPr/>
    </dgm:pt>
    <dgm:pt modelId="{2F22EE02-A02B-4A19-A934-7614F51740BE}" type="pres">
      <dgm:prSet presAssocID="{85D35133-5572-41CB-A5DC-CD775ED95DB8}" presName="lastNode" presStyleLbl="node1" presStyleIdx="2" presStyleCnt="3" custScaleX="112243" custScaleY="114037" custLinFactNeighborX="-67414" custLinFactNeighborY="-10650">
        <dgm:presLayoutVars>
          <dgm:bulletEnabled val="1"/>
        </dgm:presLayoutVars>
      </dgm:prSet>
      <dgm:spPr/>
    </dgm:pt>
  </dgm:ptLst>
  <dgm:cxnLst>
    <dgm:cxn modelId="{BB76FA77-D4BA-45B7-8FE0-662B49FF5887}" type="presOf" srcId="{77D04676-0ECC-4B12-B5A0-F35B850B8203}" destId="{ADF8696A-F05A-455A-A755-3C095072C487}" srcOrd="0" destOrd="0" presId="urn:microsoft.com/office/officeart/2005/8/layout/bProcess2"/>
    <dgm:cxn modelId="{9979E480-BF50-4E8A-B07F-BE1F3889D804}" type="presOf" srcId="{85D35133-5572-41CB-A5DC-CD775ED95DB8}" destId="{2F22EE02-A02B-4A19-A934-7614F51740BE}" srcOrd="0" destOrd="0" presId="urn:microsoft.com/office/officeart/2005/8/layout/bProcess2"/>
    <dgm:cxn modelId="{8C5B9990-08C1-4E62-93D4-17B2A2F4D709}" srcId="{77D04676-0ECC-4B12-B5A0-F35B850B8203}" destId="{D356387C-B80A-422B-8ADE-2F9FC5FC95A2}" srcOrd="1" destOrd="0" parTransId="{9C21C2AB-08EE-4F84-B075-D7E49E1B0DAC}" sibTransId="{360C8591-A648-48BB-AB12-44CCE047BBF9}"/>
    <dgm:cxn modelId="{8C3B6B95-96E8-4D90-9504-92FC94BA6441}" type="presOf" srcId="{56925D19-9EF7-4636-BC60-A032109D8C5B}" destId="{08C31F32-A330-4D7B-93D1-F713E2FBD401}" srcOrd="0" destOrd="0" presId="urn:microsoft.com/office/officeart/2005/8/layout/bProcess2"/>
    <dgm:cxn modelId="{BA532EA2-A185-4791-AA63-BE95EF26D3B5}" srcId="{77D04676-0ECC-4B12-B5A0-F35B850B8203}" destId="{85D35133-5572-41CB-A5DC-CD775ED95DB8}" srcOrd="2" destOrd="0" parTransId="{BEF9F12D-2F51-4E37-A302-DEF41A0921D4}" sibTransId="{C85320D3-29E1-4C12-A793-47995B998079}"/>
    <dgm:cxn modelId="{D18C9BB6-DB85-45B7-B963-07C1A3932790}" type="presOf" srcId="{360C8591-A648-48BB-AB12-44CCE047BBF9}" destId="{58BF6CA5-C297-4363-8BBA-7F8F518C791E}" srcOrd="0" destOrd="0" presId="urn:microsoft.com/office/officeart/2005/8/layout/bProcess2"/>
    <dgm:cxn modelId="{FC5446B8-B4C9-4AA4-BEEE-6C0028439A7A}" type="presOf" srcId="{32384C4C-750C-41FF-B0FE-921801AFEAA8}" destId="{94BF199E-5E04-4375-80E7-CC06D83C06DD}" srcOrd="0" destOrd="0" presId="urn:microsoft.com/office/officeart/2005/8/layout/bProcess2"/>
    <dgm:cxn modelId="{E4E0AFBD-36B8-47E3-B69A-83C2885A2D8D}" srcId="{77D04676-0ECC-4B12-B5A0-F35B850B8203}" destId="{56925D19-9EF7-4636-BC60-A032109D8C5B}" srcOrd="0" destOrd="0" parTransId="{E02014C0-BF3C-46A5-BDC6-038BB2BB9748}" sibTransId="{32384C4C-750C-41FF-B0FE-921801AFEAA8}"/>
    <dgm:cxn modelId="{F0729BCF-E776-4E41-909E-77EDC025D024}" type="presOf" srcId="{D356387C-B80A-422B-8ADE-2F9FC5FC95A2}" destId="{5AFDFAC8-133F-4841-8842-895F376603FE}" srcOrd="0" destOrd="0" presId="urn:microsoft.com/office/officeart/2005/8/layout/bProcess2"/>
    <dgm:cxn modelId="{6B1735C3-1BCC-494A-B0AB-0D8679188C49}" type="presParOf" srcId="{ADF8696A-F05A-455A-A755-3C095072C487}" destId="{08C31F32-A330-4D7B-93D1-F713E2FBD401}" srcOrd="0" destOrd="0" presId="urn:microsoft.com/office/officeart/2005/8/layout/bProcess2"/>
    <dgm:cxn modelId="{35C58694-76D9-4E89-AB59-D19B665AC239}" type="presParOf" srcId="{ADF8696A-F05A-455A-A755-3C095072C487}" destId="{94BF199E-5E04-4375-80E7-CC06D83C06DD}" srcOrd="1" destOrd="0" presId="urn:microsoft.com/office/officeart/2005/8/layout/bProcess2"/>
    <dgm:cxn modelId="{6C022C33-3889-4BC6-9669-04D01E636E9A}" type="presParOf" srcId="{ADF8696A-F05A-455A-A755-3C095072C487}" destId="{890F5087-DFD1-45FB-8FA3-98B87FC51E0A}" srcOrd="2" destOrd="0" presId="urn:microsoft.com/office/officeart/2005/8/layout/bProcess2"/>
    <dgm:cxn modelId="{912020AE-3FFC-47E6-841F-AE5CFFB051F7}" type="presParOf" srcId="{890F5087-DFD1-45FB-8FA3-98B87FC51E0A}" destId="{FA7AA67F-9BEA-4686-95B7-AECFE164AC96}" srcOrd="0" destOrd="0" presId="urn:microsoft.com/office/officeart/2005/8/layout/bProcess2"/>
    <dgm:cxn modelId="{63B78E12-67B1-4640-90BF-2C542F0A7C47}" type="presParOf" srcId="{890F5087-DFD1-45FB-8FA3-98B87FC51E0A}" destId="{5AFDFAC8-133F-4841-8842-895F376603FE}" srcOrd="1" destOrd="0" presId="urn:microsoft.com/office/officeart/2005/8/layout/bProcess2"/>
    <dgm:cxn modelId="{A2B14B49-1F18-4C5D-A3A2-F90E95EDB9F8}" type="presParOf" srcId="{ADF8696A-F05A-455A-A755-3C095072C487}" destId="{58BF6CA5-C297-4363-8BBA-7F8F518C791E}" srcOrd="3" destOrd="0" presId="urn:microsoft.com/office/officeart/2005/8/layout/bProcess2"/>
    <dgm:cxn modelId="{3465A7C6-024C-49C5-B4A2-09161608CCEF}" type="presParOf" srcId="{ADF8696A-F05A-455A-A755-3C095072C487}" destId="{2F22EE02-A02B-4A19-A934-7614F51740BE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D58BC8-9A3A-4820-8A5B-B647EF978E12}" type="doc">
      <dgm:prSet loTypeId="urn:microsoft.com/office/officeart/2005/8/layout/chevron1" loCatId="process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16C3DAC5-5F35-4528-81F2-D15EF70103EB}">
      <dgm:prSet phldrT="[文字]"/>
      <dgm:spPr/>
      <dgm:t>
        <a:bodyPr/>
        <a:lstStyle/>
        <a:p>
          <a:r>
            <a:rPr lang="zh-TW" dirty="0"/>
            <a:t>主成分分析</a:t>
          </a:r>
          <a:r>
            <a:rPr lang="en-US" dirty="0"/>
            <a:t>(PCA)</a:t>
          </a:r>
          <a:r>
            <a:rPr lang="zh-TW" dirty="0"/>
            <a:t>降維</a:t>
          </a:r>
          <a:endParaRPr lang="zh-TW" altLang="en-US" dirty="0"/>
        </a:p>
      </dgm:t>
    </dgm:pt>
    <dgm:pt modelId="{80DA236F-8F35-4C2E-80E5-9925FAA8A958}" type="par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B37E0AEE-F37B-4461-9214-E66E9FCE3931}" type="sib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ED39AE76-99CA-4A7D-B5E1-9E94FD60FEE8}">
      <dgm:prSet phldrT="[文字]"/>
      <dgm:spPr/>
      <dgm:t>
        <a:bodyPr/>
        <a:lstStyle/>
        <a:p>
          <a:r>
            <a:rPr lang="en-US" dirty="0"/>
            <a:t>SPA</a:t>
          </a:r>
          <a:r>
            <a:rPr lang="zh-TW" dirty="0"/>
            <a:t>找單形體頂點</a:t>
          </a:r>
          <a:endParaRPr lang="zh-TW" altLang="en-US" dirty="0"/>
        </a:p>
      </dgm:t>
    </dgm:pt>
    <dgm:pt modelId="{BA3488B8-0964-4B33-8317-95CC7BC2DBBE}" type="par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962A8B3F-FBA5-4B8C-868A-A8A6987EE442}" type="sib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79B536F9-86E6-4724-9500-6101F0739FD6}">
      <dgm:prSet phldrT="[文字]"/>
      <dgm:spPr>
        <a:solidFill>
          <a:srgbClr val="FFC000">
            <a:alpha val="70000"/>
          </a:srgbClr>
        </a:solidFill>
      </dgm:spPr>
      <dgm:t>
        <a:bodyPr/>
        <a:lstStyle/>
        <a:p>
          <a:r>
            <a:rPr lang="zh-TW" dirty="0"/>
            <a:t>修正頂點</a:t>
          </a:r>
          <a:endParaRPr lang="zh-TW" altLang="en-US" dirty="0"/>
        </a:p>
      </dgm:t>
    </dgm:pt>
    <dgm:pt modelId="{91EB51C7-320C-4300-B19F-7B9C274BFB5E}" type="par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F63455B5-ADC2-458B-877F-3F8DE552C807}" type="sib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0822059C-DCA2-4754-8FA6-AADEAC049375}">
      <dgm:prSet phldrT="[文字]"/>
      <dgm:spPr/>
      <dgm:t>
        <a:bodyPr/>
        <a:lstStyle/>
        <a:p>
          <a:r>
            <a:rPr lang="zh-TW" dirty="0"/>
            <a:t>做</a:t>
          </a:r>
          <a:r>
            <a:rPr lang="en-US" dirty="0"/>
            <a:t>PCA</a:t>
          </a:r>
          <a:r>
            <a:rPr lang="zh-TW" dirty="0"/>
            <a:t>反運算得物質指紋</a:t>
          </a:r>
          <a:endParaRPr lang="zh-TW" altLang="en-US" dirty="0"/>
        </a:p>
      </dgm:t>
    </dgm:pt>
    <dgm:pt modelId="{285E7A8F-472B-4404-ADE1-A82667964AD8}" type="par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9E4E5BA5-E990-4563-9187-E5F9152303BF}" type="sib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F6C4AF57-370E-44E8-8BCB-31825A4601F1}">
      <dgm:prSet phldrT="[文字]"/>
      <dgm:spPr/>
      <dgm:t>
        <a:bodyPr/>
        <a:lstStyle/>
        <a:p>
          <a:r>
            <a:rPr lang="zh-TW"/>
            <a:t>分布圖</a:t>
          </a:r>
          <a:endParaRPr lang="zh-TW" altLang="en-US" dirty="0"/>
        </a:p>
      </dgm:t>
    </dgm:pt>
    <dgm:pt modelId="{8BF83D7D-3924-4BFC-A95A-AC443F7F5A4C}" type="par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12357E66-3A45-4238-98B6-E298C8A60A50}" type="sib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25FA6BC6-22EB-4A22-9911-13C6E7B92E45}" type="pres">
      <dgm:prSet presAssocID="{3AD58BC8-9A3A-4820-8A5B-B647EF978E12}" presName="Name0" presStyleCnt="0">
        <dgm:presLayoutVars>
          <dgm:dir/>
          <dgm:animLvl val="lvl"/>
          <dgm:resizeHandles val="exact"/>
        </dgm:presLayoutVars>
      </dgm:prSet>
      <dgm:spPr/>
    </dgm:pt>
    <dgm:pt modelId="{28FD1C63-C034-4945-BB0E-0F820A612FAF}" type="pres">
      <dgm:prSet presAssocID="{16C3DAC5-5F35-4528-81F2-D15EF70103E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7A83EB-2DBC-4514-BF12-380D5EC05760}" type="pres">
      <dgm:prSet presAssocID="{B37E0AEE-F37B-4461-9214-E66E9FCE3931}" presName="parTxOnlySpace" presStyleCnt="0"/>
      <dgm:spPr/>
    </dgm:pt>
    <dgm:pt modelId="{0A68E383-0C98-48A2-AD5F-521B54CFF4A3}" type="pres">
      <dgm:prSet presAssocID="{ED39AE76-99CA-4A7D-B5E1-9E94FD60FEE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44C5BFA-B7CD-44CD-92F7-C0B6D0F592FF}" type="pres">
      <dgm:prSet presAssocID="{962A8B3F-FBA5-4B8C-868A-A8A6987EE442}" presName="parTxOnlySpace" presStyleCnt="0"/>
      <dgm:spPr/>
    </dgm:pt>
    <dgm:pt modelId="{7D85D16B-1FAE-4F4C-BB83-2C4B9FC2C224}" type="pres">
      <dgm:prSet presAssocID="{79B536F9-86E6-4724-9500-6101F0739FD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946027C-8F6D-49EA-B18E-C58212E0F918}" type="pres">
      <dgm:prSet presAssocID="{F63455B5-ADC2-458B-877F-3F8DE552C807}" presName="parTxOnlySpace" presStyleCnt="0"/>
      <dgm:spPr/>
    </dgm:pt>
    <dgm:pt modelId="{41E11E37-6651-4D7F-93AD-2101748F55FF}" type="pres">
      <dgm:prSet presAssocID="{0822059C-DCA2-4754-8FA6-AADEAC0493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B410F6D-0167-42A2-9E06-241ADBAFC1FD}" type="pres">
      <dgm:prSet presAssocID="{9E4E5BA5-E990-4563-9187-E5F9152303BF}" presName="parTxOnlySpace" presStyleCnt="0"/>
      <dgm:spPr/>
    </dgm:pt>
    <dgm:pt modelId="{DD018476-6A91-4463-9A3A-000ED32597A3}" type="pres">
      <dgm:prSet presAssocID="{F6C4AF57-370E-44E8-8BCB-31825A4601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745E13-E36C-42ED-84E9-92379BA6E432}" type="presOf" srcId="{0822059C-DCA2-4754-8FA6-AADEAC049375}" destId="{41E11E37-6651-4D7F-93AD-2101748F55FF}" srcOrd="0" destOrd="0" presId="urn:microsoft.com/office/officeart/2005/8/layout/chevron1"/>
    <dgm:cxn modelId="{2D0D295B-18D6-41F8-99FF-0925BB02AB30}" srcId="{3AD58BC8-9A3A-4820-8A5B-B647EF978E12}" destId="{79B536F9-86E6-4724-9500-6101F0739FD6}" srcOrd="2" destOrd="0" parTransId="{91EB51C7-320C-4300-B19F-7B9C274BFB5E}" sibTransId="{F63455B5-ADC2-458B-877F-3F8DE552C807}"/>
    <dgm:cxn modelId="{A2BA0966-5237-49DE-AE4D-3E28A744DF33}" type="presOf" srcId="{ED39AE76-99CA-4A7D-B5E1-9E94FD60FEE8}" destId="{0A68E383-0C98-48A2-AD5F-521B54CFF4A3}" srcOrd="0" destOrd="0" presId="urn:microsoft.com/office/officeart/2005/8/layout/chevron1"/>
    <dgm:cxn modelId="{0D64AE69-9FB6-460A-BC16-D772FD87E9AF}" type="presOf" srcId="{79B536F9-86E6-4724-9500-6101F0739FD6}" destId="{7D85D16B-1FAE-4F4C-BB83-2C4B9FC2C224}" srcOrd="0" destOrd="0" presId="urn:microsoft.com/office/officeart/2005/8/layout/chevron1"/>
    <dgm:cxn modelId="{880BA085-3C53-49F6-83B3-CD5AEF135BAF}" srcId="{3AD58BC8-9A3A-4820-8A5B-B647EF978E12}" destId="{0822059C-DCA2-4754-8FA6-AADEAC049375}" srcOrd="3" destOrd="0" parTransId="{285E7A8F-472B-4404-ADE1-A82667964AD8}" sibTransId="{9E4E5BA5-E990-4563-9187-E5F9152303BF}"/>
    <dgm:cxn modelId="{A3CF2594-B76C-4A22-A230-A5FD160A2244}" type="presOf" srcId="{16C3DAC5-5F35-4528-81F2-D15EF70103EB}" destId="{28FD1C63-C034-4945-BB0E-0F820A612FAF}" srcOrd="0" destOrd="0" presId="urn:microsoft.com/office/officeart/2005/8/layout/chevron1"/>
    <dgm:cxn modelId="{302996A2-1348-4FBA-8BA4-925B3D3E8F06}" srcId="{3AD58BC8-9A3A-4820-8A5B-B647EF978E12}" destId="{16C3DAC5-5F35-4528-81F2-D15EF70103EB}" srcOrd="0" destOrd="0" parTransId="{80DA236F-8F35-4C2E-80E5-9925FAA8A958}" sibTransId="{B37E0AEE-F37B-4461-9214-E66E9FCE3931}"/>
    <dgm:cxn modelId="{7A5353A4-1B3A-4B36-B746-BD4887EBCA5B}" srcId="{3AD58BC8-9A3A-4820-8A5B-B647EF978E12}" destId="{F6C4AF57-370E-44E8-8BCB-31825A4601F1}" srcOrd="4" destOrd="0" parTransId="{8BF83D7D-3924-4BFC-A95A-AC443F7F5A4C}" sibTransId="{12357E66-3A45-4238-98B6-E298C8A60A50}"/>
    <dgm:cxn modelId="{F3E569A6-8271-4891-ACC7-84F0A1893CD7}" type="presOf" srcId="{F6C4AF57-370E-44E8-8BCB-31825A4601F1}" destId="{DD018476-6A91-4463-9A3A-000ED32597A3}" srcOrd="0" destOrd="0" presId="urn:microsoft.com/office/officeart/2005/8/layout/chevron1"/>
    <dgm:cxn modelId="{8A154FCE-5015-46C6-8811-7E333B67B1BA}" srcId="{3AD58BC8-9A3A-4820-8A5B-B647EF978E12}" destId="{ED39AE76-99CA-4A7D-B5E1-9E94FD60FEE8}" srcOrd="1" destOrd="0" parTransId="{BA3488B8-0964-4B33-8317-95CC7BC2DBBE}" sibTransId="{962A8B3F-FBA5-4B8C-868A-A8A6987EE442}"/>
    <dgm:cxn modelId="{667BC6EE-BD91-4947-8580-359A61D84A64}" type="presOf" srcId="{3AD58BC8-9A3A-4820-8A5B-B647EF978E12}" destId="{25FA6BC6-22EB-4A22-9911-13C6E7B92E45}" srcOrd="0" destOrd="0" presId="urn:microsoft.com/office/officeart/2005/8/layout/chevron1"/>
    <dgm:cxn modelId="{D863D4C9-A5F5-41DE-A82F-09748F77E842}" type="presParOf" srcId="{25FA6BC6-22EB-4A22-9911-13C6E7B92E45}" destId="{28FD1C63-C034-4945-BB0E-0F820A612FAF}" srcOrd="0" destOrd="0" presId="urn:microsoft.com/office/officeart/2005/8/layout/chevron1"/>
    <dgm:cxn modelId="{B82D5F45-76C1-41E0-8EBB-E61D16A2AF31}" type="presParOf" srcId="{25FA6BC6-22EB-4A22-9911-13C6E7B92E45}" destId="{6E7A83EB-2DBC-4514-BF12-380D5EC05760}" srcOrd="1" destOrd="0" presId="urn:microsoft.com/office/officeart/2005/8/layout/chevron1"/>
    <dgm:cxn modelId="{C7D6D241-C792-437A-B662-FD553B374D81}" type="presParOf" srcId="{25FA6BC6-22EB-4A22-9911-13C6E7B92E45}" destId="{0A68E383-0C98-48A2-AD5F-521B54CFF4A3}" srcOrd="2" destOrd="0" presId="urn:microsoft.com/office/officeart/2005/8/layout/chevron1"/>
    <dgm:cxn modelId="{2B295884-C3F4-491C-87B3-6A1CDC6C400F}" type="presParOf" srcId="{25FA6BC6-22EB-4A22-9911-13C6E7B92E45}" destId="{044C5BFA-B7CD-44CD-92F7-C0B6D0F592FF}" srcOrd="3" destOrd="0" presId="urn:microsoft.com/office/officeart/2005/8/layout/chevron1"/>
    <dgm:cxn modelId="{42334AC8-2ED3-40B8-BDDA-D4CA1DFB8A3E}" type="presParOf" srcId="{25FA6BC6-22EB-4A22-9911-13C6E7B92E45}" destId="{7D85D16B-1FAE-4F4C-BB83-2C4B9FC2C224}" srcOrd="4" destOrd="0" presId="urn:microsoft.com/office/officeart/2005/8/layout/chevron1"/>
    <dgm:cxn modelId="{74F43CEF-42E8-4535-BC01-275B0DC7C8B3}" type="presParOf" srcId="{25FA6BC6-22EB-4A22-9911-13C6E7B92E45}" destId="{E946027C-8F6D-49EA-B18E-C58212E0F918}" srcOrd="5" destOrd="0" presId="urn:microsoft.com/office/officeart/2005/8/layout/chevron1"/>
    <dgm:cxn modelId="{747F51ED-B3CD-4870-9D9F-457D1CB3AAB7}" type="presParOf" srcId="{25FA6BC6-22EB-4A22-9911-13C6E7B92E45}" destId="{41E11E37-6651-4D7F-93AD-2101748F55FF}" srcOrd="6" destOrd="0" presId="urn:microsoft.com/office/officeart/2005/8/layout/chevron1"/>
    <dgm:cxn modelId="{4E1104EA-D44D-499F-AEAC-BC98EC5E8C80}" type="presParOf" srcId="{25FA6BC6-22EB-4A22-9911-13C6E7B92E45}" destId="{2B410F6D-0167-42A2-9E06-241ADBAFC1FD}" srcOrd="7" destOrd="0" presId="urn:microsoft.com/office/officeart/2005/8/layout/chevron1"/>
    <dgm:cxn modelId="{F33F8CBC-D05E-4069-9963-58FA5BD76080}" type="presParOf" srcId="{25FA6BC6-22EB-4A22-9911-13C6E7B92E45}" destId="{DD018476-6A91-4463-9A3A-000ED32597A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D04676-0ECC-4B12-B5A0-F35B850B8203}" type="doc">
      <dgm:prSet loTypeId="urn:microsoft.com/office/officeart/2005/8/layout/process1" loCatId="process" qsTypeId="urn:microsoft.com/office/officeart/2005/8/quickstyle/3d1" qsCatId="3D" csTypeId="urn:microsoft.com/office/officeart/2005/8/colors/accent1_5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56925D19-9EF7-4636-BC60-A032109D8C5B}">
          <dgm:prSet phldrT="[文字]" custT="1"/>
          <dgm:spPr/>
          <dgm:t>
            <a:bodyPr/>
            <a:lstStyle/>
            <a:p>
              <a:r>
                <a:rPr lang="en-US" sz="3200" dirty="0"/>
                <a:t>1.</a:t>
              </a:r>
              <a:r>
                <a:rPr lang="zh-TW" sz="3200" dirty="0"/>
                <a:t>取</a:t>
              </a:r>
              <a14:m>
                <m:oMath xmlns:m="http://schemas.openxmlformats.org/officeDocument/2006/math">
                  <m:r>
                    <a:rPr lang="en-US" sz="3200" i="1">
                      <a:latin typeface="Cambria Math" panose="02040503050406030204" pitchFamily="18" charset="0"/>
                    </a:rPr>
                    <m:t>𝑎</m:t>
                  </m:r>
                  <m:r>
                    <a:rPr lang="en-US" sz="3200">
                      <a:latin typeface="Cambria Math" panose="02040503050406030204" pitchFamily="18" charset="0"/>
                    </a:rPr>
                    <m:t>­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2−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𝑎</m:t>
                  </m:r>
                  <m:r>
                    <a:rPr lang="en-US" sz="3200">
                      <a:latin typeface="Cambria Math" panose="02040503050406030204" pitchFamily="18" charset="0"/>
                    </a:rPr>
                    <m:t>­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3</m:t>
                  </m:r>
                </m:oMath>
              </a14:m>
              <a:r>
                <a:rPr lang="zh-TW" sz="3200" dirty="0"/>
                <a:t>的法向量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</m:e>
                  </m:acc>
                </m:oMath>
              </a14:m>
              <a:r>
                <a:rPr lang="en-US" sz="3200" dirty="0"/>
                <a:t>(</a:t>
              </a:r>
              <a:r>
                <a:rPr lang="zh-TW" sz="3200" dirty="0"/>
                <a:t>二維時</a:t>
              </a:r>
              <a14:m>
                <m:oMath xmlns:m="http://schemas.openxmlformats.org/officeDocument/2006/math">
                  <m:r>
                    <a:rPr lang="en-US" sz="320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sz="3200">
                      <a:latin typeface="Cambria Math" panose="02040503050406030204" pitchFamily="18" charset="0"/>
                    </a:rPr>
                    <m:t>a</m:t>
                  </m:r>
                  <m:r>
                    <a:rPr lang="en-US" sz="3200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n-US" sz="3200">
                      <a:latin typeface="Cambria Math" panose="02040503050406030204" pitchFamily="18" charset="0"/>
                    </a:rPr>
                    <m:t>b</m:t>
                  </m:r>
                  <m:r>
                    <a:rPr lang="en-US" sz="3200">
                      <a:latin typeface="Cambria Math" panose="02040503050406030204" pitchFamily="18" charset="0"/>
                    </a:rPr>
                    <m:t>)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→</m:t>
                  </m:r>
                  <m:r>
                    <a:rPr lang="en-US" sz="3200">
                      <a:latin typeface="Cambria Math" panose="02040503050406030204" pitchFamily="18" charset="0"/>
                    </a:rPr>
                    <m:t>(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−</m:t>
                  </m:r>
                  <m:r>
                    <m:rPr>
                      <m:sty m:val="p"/>
                    </m:rPr>
                    <a:rPr lang="en-US" sz="3200">
                      <a:latin typeface="Cambria Math" panose="02040503050406030204" pitchFamily="18" charset="0"/>
                    </a:rPr>
                    <m:t>b</m:t>
                  </m:r>
                  <m:r>
                    <a:rPr lang="en-US" sz="3200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n-US" sz="3200">
                      <a:latin typeface="Cambria Math" panose="02040503050406030204" pitchFamily="18" charset="0"/>
                    </a:rPr>
                    <m:t>a</m:t>
                  </m:r>
                  <m:r>
                    <a:rPr lang="en-US" sz="320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3200" dirty="0"/>
                <a:t>)</a:t>
              </a:r>
              <a:endParaRPr lang="zh-TW" altLang="en-US" sz="3200" dirty="0"/>
            </a:p>
          </dgm:t>
        </dgm:pt>
      </mc:Choice>
      <mc:Fallback xmlns="">
        <dgm:pt modelId="{56925D19-9EF7-4636-BC60-A032109D8C5B}">
          <dgm:prSet phldrT="[文字]" custT="1"/>
          <dgm:spPr/>
          <dgm:t>
            <a:bodyPr/>
            <a:lstStyle/>
            <a:p>
              <a:r>
                <a:rPr lang="en-US" sz="3200" dirty="0"/>
                <a:t>1.</a:t>
              </a:r>
              <a:r>
                <a:rPr lang="zh-TW" sz="3200" dirty="0"/>
                <a:t>取</a:t>
              </a:r>
              <a:r>
                <a:rPr lang="en-US" sz="3200" i="0"/>
                <a:t>𝑎­2−𝑎­3</a:t>
              </a:r>
              <a:r>
                <a:rPr lang="zh-TW" sz="3200" dirty="0"/>
                <a:t>的法向量</a:t>
              </a:r>
              <a:r>
                <a:rPr lang="en-US" sz="3200" i="0"/>
                <a:t>𝑏</a:t>
              </a:r>
              <a:r>
                <a:rPr lang="zh-TW" altLang="en-US" sz="3200" i="0"/>
                <a:t> ̃</a:t>
              </a:r>
              <a:r>
                <a:rPr lang="en-US" sz="3200" dirty="0"/>
                <a:t>(</a:t>
              </a:r>
              <a:r>
                <a:rPr lang="zh-TW" sz="3200" dirty="0"/>
                <a:t>二維時</a:t>
              </a:r>
              <a:r>
                <a:rPr lang="en-US" sz="3200" i="0"/>
                <a:t>(a,b)→(−b,a)</a:t>
              </a:r>
              <a:r>
                <a:rPr lang="en-US" sz="3200" dirty="0"/>
                <a:t>)</a:t>
              </a:r>
              <a:endParaRPr lang="zh-TW" altLang="en-US" sz="3200" dirty="0"/>
            </a:p>
          </dgm:t>
        </dgm:pt>
      </mc:Fallback>
    </mc:AlternateContent>
    <dgm:pt modelId="{E02014C0-BF3C-46A5-BDC6-038BB2BB9748}" type="par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32384C4C-750C-41FF-B0FE-921801AFEAA8}" type="sibTrans" cxnId="{E4E0AFBD-36B8-47E3-B69A-83C2885A2D8D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56387C-B80A-422B-8ADE-2F9FC5FC95A2}">
          <dgm:prSet phldrT="[文字]" custT="1"/>
          <dgm:spPr/>
          <dgm:t>
            <a:bodyPr/>
            <a:lstStyle/>
            <a:p>
              <a:r>
                <a:rPr lang="en-US" sz="3200" dirty="0"/>
                <a:t>2.</a:t>
              </a:r>
              <a:r>
                <a:rPr lang="zh-TW" sz="3200" dirty="0"/>
                <a:t>取頂點二在圓</a:t>
              </a:r>
              <a:r>
                <a:rPr lang="en-US" sz="3200" dirty="0"/>
                <a:t>(</a:t>
              </a:r>
              <a14:m>
                <m:oMath xmlns:m="http://schemas.openxmlformats.org/officeDocument/2006/math">
                  <m:r>
                    <a:rPr lang="en-US" sz="3200" i="1">
                      <a:latin typeface="Cambria Math" panose="02040503050406030204" pitchFamily="18" charset="0"/>
                    </a:rPr>
                    <m:t>𝑟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lang="en-US" sz="3200" i="1">
                          <a:latin typeface="Cambria Math" panose="02040503050406030204" pitchFamily="18" charset="0"/>
                        </a:rPr>
                        <m:t>10</m:t>
                      </m:r>
                    </m:den>
                  </m:f>
                  <m:d>
                    <m:dPr>
                      <m:begChr m:val="⌈"/>
                      <m:endChr m:val="⌉"/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­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­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e>
                  </m:d>
                </m:oMath>
              </a14:m>
              <a:r>
                <a:rPr lang="en-US" sz="3200" dirty="0"/>
                <a:t>)</a:t>
              </a:r>
              <a:r>
                <a:rPr lang="zh-TW" sz="3200" dirty="0"/>
                <a:t>範圍內與</a:t>
              </a:r>
              <a:r>
                <a:rPr lang="en-US" sz="3200" dirty="0"/>
                <a:t>(1)</a:t>
              </a:r>
              <a:r>
                <a:rPr lang="zh-TW" sz="3200" dirty="0"/>
                <a:t>做內積，求最大值之頂點</a:t>
              </a:r>
              <a14:m>
                <m:oMath xmlns:m="http://schemas.openxmlformats.org/officeDocument/2006/math">
                  <m:sSub>
                    <m:sSub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320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endParaRPr lang="zh-TW" altLang="en-US" sz="3200" dirty="0"/>
            </a:p>
          </dgm:t>
        </dgm:pt>
      </mc:Choice>
      <mc:Fallback xmlns="">
        <dgm:pt modelId="{D356387C-B80A-422B-8ADE-2F9FC5FC95A2}">
          <dgm:prSet phldrT="[文字]" custT="1"/>
          <dgm:spPr/>
          <dgm:t>
            <a:bodyPr/>
            <a:lstStyle/>
            <a:p>
              <a:r>
                <a:rPr lang="en-US" sz="3200" dirty="0"/>
                <a:t>2.</a:t>
              </a:r>
              <a:r>
                <a:rPr lang="zh-TW" sz="3200" dirty="0"/>
                <a:t>取頂點二在圓</a:t>
              </a:r>
              <a:r>
                <a:rPr lang="en-US" sz="3200" dirty="0"/>
                <a:t>(</a:t>
              </a:r>
              <a:r>
                <a:rPr lang="en-US" sz="3200" i="0"/>
                <a:t>𝑟=3</a:t>
              </a:r>
              <a:r>
                <a:rPr lang="en-US" altLang="zh-TW" sz="3200" i="0"/>
                <a:t>/</a:t>
              </a:r>
              <a:r>
                <a:rPr lang="en-US" sz="3200" i="0"/>
                <a:t>10</a:t>
              </a:r>
              <a:r>
                <a:rPr lang="zh-TW" altLang="en-US" sz="3200" i="0"/>
                <a:t> ⌈</a:t>
              </a:r>
              <a:r>
                <a:rPr lang="en-US" sz="3200" i="0"/>
                <a:t>𝑎­2−𝑎­3⌉</a:t>
              </a:r>
              <a:r>
                <a:rPr lang="en-US" sz="3200" dirty="0"/>
                <a:t>)</a:t>
              </a:r>
              <a:r>
                <a:rPr lang="zh-TW" sz="3200" dirty="0"/>
                <a:t>範圍內與</a:t>
              </a:r>
              <a:r>
                <a:rPr lang="en-US" sz="3200" dirty="0"/>
                <a:t>(1)</a:t>
              </a:r>
              <a:r>
                <a:rPr lang="zh-TW" sz="3200" dirty="0"/>
                <a:t>做內積，求最大值之頂點</a:t>
              </a:r>
              <a:r>
                <a:rPr lang="en-US" sz="3200" i="0"/>
                <a:t>𝑝</a:t>
              </a:r>
              <a:r>
                <a:rPr lang="en-US" altLang="zh-TW" sz="3200" i="0"/>
                <a:t>_</a:t>
              </a:r>
              <a:r>
                <a:rPr lang="en-US" sz="3200" i="0"/>
                <a:t>1</a:t>
              </a:r>
              <a:endParaRPr lang="zh-TW" altLang="en-US" sz="3200" dirty="0"/>
            </a:p>
          </dgm:t>
        </dgm:pt>
      </mc:Fallback>
    </mc:AlternateContent>
    <dgm:pt modelId="{9C21C2AB-08EE-4F84-B075-D7E49E1B0DAC}" type="par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360C8591-A648-48BB-AB12-44CCE047BBF9}" type="sibTrans" cxnId="{8C5B9990-08C1-4E62-93D4-17B2A2F4D709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D35133-5572-41CB-A5DC-CD775ED95DB8}">
          <dgm:prSet phldrT="[文字]" custT="1"/>
          <dgm:spPr/>
          <dgm:t>
            <a:bodyPr/>
            <a:lstStyle/>
            <a:p>
              <a:r>
                <a:rPr lang="en-US" sz="3200" dirty="0"/>
                <a:t>3. </a:t>
              </a:r>
              <a:r>
                <a:rPr lang="zh-TW" sz="3200" dirty="0"/>
                <a:t>取頂點三在圓</a:t>
              </a:r>
              <a:r>
                <a:rPr lang="en-US" sz="3200" dirty="0"/>
                <a:t>(</a:t>
              </a:r>
              <a14:m>
                <m:oMath xmlns:m="http://schemas.openxmlformats.org/officeDocument/2006/math">
                  <m:r>
                    <a:rPr lang="en-US" sz="3200" i="1">
                      <a:latin typeface="Cambria Math" panose="02040503050406030204" pitchFamily="18" charset="0"/>
                    </a:rPr>
                    <m:t>𝑟</m:t>
                  </m:r>
                  <m:r>
                    <a:rPr lang="en-US" sz="3200" i="1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lang="en-US" sz="3200" i="1">
                          <a:latin typeface="Cambria Math" panose="02040503050406030204" pitchFamily="18" charset="0"/>
                        </a:rPr>
                        <m:t>10</m:t>
                      </m:r>
                    </m:den>
                  </m:f>
                  <m:d>
                    <m:dPr>
                      <m:begChr m:val="⌈"/>
                      <m:endChr m:val="⌉"/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­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­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e>
                  </m:d>
                </m:oMath>
              </a14:m>
              <a:r>
                <a:rPr lang="en-US" sz="3200" dirty="0"/>
                <a:t>)</a:t>
              </a:r>
              <a:r>
                <a:rPr lang="zh-TW" sz="3200" dirty="0"/>
                <a:t>範圍內與</a:t>
              </a:r>
              <a:r>
                <a:rPr lang="en-US" sz="3200" dirty="0"/>
                <a:t>(1)</a:t>
              </a:r>
              <a:r>
                <a:rPr lang="zh-TW" sz="3200" dirty="0"/>
                <a:t>做內積，求最大值之頂點</a:t>
              </a:r>
              <a14:m>
                <m:oMath xmlns:m="http://schemas.openxmlformats.org/officeDocument/2006/math">
                  <m:sSub>
                    <m:sSubPr>
                      <m:ctrlPr>
                        <a:rPr lang="zh-TW" sz="32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endParaRPr lang="zh-TW" altLang="en-US" sz="3200" dirty="0"/>
            </a:p>
          </dgm:t>
        </dgm:pt>
      </mc:Choice>
      <mc:Fallback xmlns="">
        <dgm:pt modelId="{85D35133-5572-41CB-A5DC-CD775ED95DB8}">
          <dgm:prSet phldrT="[文字]" custT="1"/>
          <dgm:spPr/>
          <dgm:t>
            <a:bodyPr/>
            <a:lstStyle/>
            <a:p>
              <a:r>
                <a:rPr lang="en-US" sz="3200" dirty="0"/>
                <a:t>3. </a:t>
              </a:r>
              <a:r>
                <a:rPr lang="zh-TW" sz="3200" dirty="0"/>
                <a:t>取頂點三在圓</a:t>
              </a:r>
              <a:r>
                <a:rPr lang="en-US" sz="3200" dirty="0"/>
                <a:t>(</a:t>
              </a:r>
              <a:r>
                <a:rPr lang="en-US" sz="3200" i="0"/>
                <a:t>𝑟=3</a:t>
              </a:r>
              <a:r>
                <a:rPr lang="en-US" altLang="zh-TW" sz="3200" i="0"/>
                <a:t>/</a:t>
              </a:r>
              <a:r>
                <a:rPr lang="en-US" sz="3200" i="0"/>
                <a:t>10</a:t>
              </a:r>
              <a:r>
                <a:rPr lang="zh-TW" altLang="en-US" sz="3200" i="0"/>
                <a:t> ⌈</a:t>
              </a:r>
              <a:r>
                <a:rPr lang="en-US" sz="3200" i="0"/>
                <a:t>𝑎­2−𝑎­3⌉</a:t>
              </a:r>
              <a:r>
                <a:rPr lang="en-US" sz="3200" dirty="0"/>
                <a:t>)</a:t>
              </a:r>
              <a:r>
                <a:rPr lang="zh-TW" sz="3200" dirty="0"/>
                <a:t>範圍內與</a:t>
              </a:r>
              <a:r>
                <a:rPr lang="en-US" sz="3200" dirty="0"/>
                <a:t>(1)</a:t>
              </a:r>
              <a:r>
                <a:rPr lang="zh-TW" sz="3200" dirty="0"/>
                <a:t>做內積，求最大值之頂點</a:t>
              </a:r>
              <a:r>
                <a:rPr lang="en-US" sz="3200" i="0"/>
                <a:t>𝑝</a:t>
              </a:r>
              <a:r>
                <a:rPr lang="en-US" altLang="zh-TW" sz="3200" i="0"/>
                <a:t>_</a:t>
              </a:r>
              <a:r>
                <a:rPr lang="en-US" sz="3200" i="0"/>
                <a:t>2</a:t>
              </a:r>
              <a:endParaRPr lang="zh-TW" altLang="en-US" sz="3200" dirty="0"/>
            </a:p>
          </dgm:t>
        </dgm:pt>
      </mc:Fallback>
    </mc:AlternateContent>
    <dgm:pt modelId="{BEF9F12D-2F51-4E37-A302-DEF41A0921D4}" type="par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C85320D3-29E1-4C12-A793-47995B998079}" type="sib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FA911F5F-2ADB-4C0B-9C8E-FC2ABE1B383C}" type="pres">
      <dgm:prSet presAssocID="{77D04676-0ECC-4B12-B5A0-F35B850B8203}" presName="Name0" presStyleCnt="0">
        <dgm:presLayoutVars>
          <dgm:dir/>
          <dgm:resizeHandles val="exact"/>
        </dgm:presLayoutVars>
      </dgm:prSet>
      <dgm:spPr/>
    </dgm:pt>
    <dgm:pt modelId="{A389D117-442E-4B44-938B-ED882C71E6CA}" type="pres">
      <dgm:prSet presAssocID="{56925D19-9EF7-4636-BC60-A032109D8C5B}" presName="node" presStyleLbl="node1" presStyleIdx="0" presStyleCnt="3">
        <dgm:presLayoutVars>
          <dgm:bulletEnabled val="1"/>
        </dgm:presLayoutVars>
      </dgm:prSet>
      <dgm:spPr/>
    </dgm:pt>
    <dgm:pt modelId="{421CEA8E-2C2F-4255-8E33-CEC0BFEF3242}" type="pres">
      <dgm:prSet presAssocID="{32384C4C-750C-41FF-B0FE-921801AFEAA8}" presName="sibTrans" presStyleLbl="sibTrans2D1" presStyleIdx="0" presStyleCnt="2"/>
      <dgm:spPr/>
    </dgm:pt>
    <dgm:pt modelId="{65EA20DC-469F-4F53-BD6B-D1A7612DBBCA}" type="pres">
      <dgm:prSet presAssocID="{32384C4C-750C-41FF-B0FE-921801AFEAA8}" presName="connectorText" presStyleLbl="sibTrans2D1" presStyleIdx="0" presStyleCnt="2"/>
      <dgm:spPr/>
    </dgm:pt>
    <dgm:pt modelId="{5117CC84-CEDB-431E-9690-0C77E4431F7D}" type="pres">
      <dgm:prSet presAssocID="{D356387C-B80A-422B-8ADE-2F9FC5FC95A2}" presName="node" presStyleLbl="node1" presStyleIdx="1" presStyleCnt="3">
        <dgm:presLayoutVars>
          <dgm:bulletEnabled val="1"/>
        </dgm:presLayoutVars>
      </dgm:prSet>
      <dgm:spPr/>
    </dgm:pt>
    <dgm:pt modelId="{AD668AC3-8D6F-4FF1-BE91-D70EECCD268D}" type="pres">
      <dgm:prSet presAssocID="{360C8591-A648-48BB-AB12-44CCE047BBF9}" presName="sibTrans" presStyleLbl="sibTrans2D1" presStyleIdx="1" presStyleCnt="2"/>
      <dgm:spPr/>
    </dgm:pt>
    <dgm:pt modelId="{8B2B3BC6-FA67-496F-8439-4E94E7013C89}" type="pres">
      <dgm:prSet presAssocID="{360C8591-A648-48BB-AB12-44CCE047BBF9}" presName="connectorText" presStyleLbl="sibTrans2D1" presStyleIdx="1" presStyleCnt="2"/>
      <dgm:spPr/>
    </dgm:pt>
    <dgm:pt modelId="{E609A1A3-E951-4B7E-A93A-F9E97BF46AF9}" type="pres">
      <dgm:prSet presAssocID="{85D35133-5572-41CB-A5DC-CD775ED95DB8}" presName="node" presStyleLbl="node1" presStyleIdx="2" presStyleCnt="3" custScaleX="100532">
        <dgm:presLayoutVars>
          <dgm:bulletEnabled val="1"/>
        </dgm:presLayoutVars>
      </dgm:prSet>
      <dgm:spPr/>
    </dgm:pt>
  </dgm:ptLst>
  <dgm:cxnLst>
    <dgm:cxn modelId="{B3868502-89A5-40D7-9984-A10D230FF8EE}" type="presOf" srcId="{D356387C-B80A-422B-8ADE-2F9FC5FC95A2}" destId="{5117CC84-CEDB-431E-9690-0C77E4431F7D}" srcOrd="0" destOrd="0" presId="urn:microsoft.com/office/officeart/2005/8/layout/process1"/>
    <dgm:cxn modelId="{8F6FB518-286B-436B-BCB4-5A611DACC63A}" type="presOf" srcId="{360C8591-A648-48BB-AB12-44CCE047BBF9}" destId="{8B2B3BC6-FA67-496F-8439-4E94E7013C89}" srcOrd="1" destOrd="0" presId="urn:microsoft.com/office/officeart/2005/8/layout/process1"/>
    <dgm:cxn modelId="{35254068-1513-4CFB-92D3-8BF42BDF1222}" type="presOf" srcId="{32384C4C-750C-41FF-B0FE-921801AFEAA8}" destId="{421CEA8E-2C2F-4255-8E33-CEC0BFEF3242}" srcOrd="0" destOrd="0" presId="urn:microsoft.com/office/officeart/2005/8/layout/process1"/>
    <dgm:cxn modelId="{249BB28E-672A-4C74-B677-0726976AD791}" type="presOf" srcId="{32384C4C-750C-41FF-B0FE-921801AFEAA8}" destId="{65EA20DC-469F-4F53-BD6B-D1A7612DBBCA}" srcOrd="1" destOrd="0" presId="urn:microsoft.com/office/officeart/2005/8/layout/process1"/>
    <dgm:cxn modelId="{8C5B9990-08C1-4E62-93D4-17B2A2F4D709}" srcId="{77D04676-0ECC-4B12-B5A0-F35B850B8203}" destId="{D356387C-B80A-422B-8ADE-2F9FC5FC95A2}" srcOrd="1" destOrd="0" parTransId="{9C21C2AB-08EE-4F84-B075-D7E49E1B0DAC}" sibTransId="{360C8591-A648-48BB-AB12-44CCE047BBF9}"/>
    <dgm:cxn modelId="{624DCF93-BE6B-4463-81F9-8C65F0FD1D3B}" type="presOf" srcId="{77D04676-0ECC-4B12-B5A0-F35B850B8203}" destId="{FA911F5F-2ADB-4C0B-9C8E-FC2ABE1B383C}" srcOrd="0" destOrd="0" presId="urn:microsoft.com/office/officeart/2005/8/layout/process1"/>
    <dgm:cxn modelId="{BA532EA2-A185-4791-AA63-BE95EF26D3B5}" srcId="{77D04676-0ECC-4B12-B5A0-F35B850B8203}" destId="{85D35133-5572-41CB-A5DC-CD775ED95DB8}" srcOrd="2" destOrd="0" parTransId="{BEF9F12D-2F51-4E37-A302-DEF41A0921D4}" sibTransId="{C85320D3-29E1-4C12-A793-47995B998079}"/>
    <dgm:cxn modelId="{E4E0AFBD-36B8-47E3-B69A-83C2885A2D8D}" srcId="{77D04676-0ECC-4B12-B5A0-F35B850B8203}" destId="{56925D19-9EF7-4636-BC60-A032109D8C5B}" srcOrd="0" destOrd="0" parTransId="{E02014C0-BF3C-46A5-BDC6-038BB2BB9748}" sibTransId="{32384C4C-750C-41FF-B0FE-921801AFEAA8}"/>
    <dgm:cxn modelId="{A9FA0FC3-CCB6-4528-A4F2-AD0492766565}" type="presOf" srcId="{360C8591-A648-48BB-AB12-44CCE047BBF9}" destId="{AD668AC3-8D6F-4FF1-BE91-D70EECCD268D}" srcOrd="0" destOrd="0" presId="urn:microsoft.com/office/officeart/2005/8/layout/process1"/>
    <dgm:cxn modelId="{E6A733CC-C0EE-47DC-B679-EF75A7847323}" type="presOf" srcId="{56925D19-9EF7-4636-BC60-A032109D8C5B}" destId="{A389D117-442E-4B44-938B-ED882C71E6CA}" srcOrd="0" destOrd="0" presId="urn:microsoft.com/office/officeart/2005/8/layout/process1"/>
    <dgm:cxn modelId="{19E5E9F0-62EF-469D-91C5-E3959F2FF60F}" type="presOf" srcId="{85D35133-5572-41CB-A5DC-CD775ED95DB8}" destId="{E609A1A3-E951-4B7E-A93A-F9E97BF46AF9}" srcOrd="0" destOrd="0" presId="urn:microsoft.com/office/officeart/2005/8/layout/process1"/>
    <dgm:cxn modelId="{32937D4B-3CA1-495A-A463-7965CBA0476D}" type="presParOf" srcId="{FA911F5F-2ADB-4C0B-9C8E-FC2ABE1B383C}" destId="{A389D117-442E-4B44-938B-ED882C71E6CA}" srcOrd="0" destOrd="0" presId="urn:microsoft.com/office/officeart/2005/8/layout/process1"/>
    <dgm:cxn modelId="{90CB63B3-A186-4C9B-A6B9-FF61E22C756E}" type="presParOf" srcId="{FA911F5F-2ADB-4C0B-9C8E-FC2ABE1B383C}" destId="{421CEA8E-2C2F-4255-8E33-CEC0BFEF3242}" srcOrd="1" destOrd="0" presId="urn:microsoft.com/office/officeart/2005/8/layout/process1"/>
    <dgm:cxn modelId="{12878756-8480-47D2-B335-DC0C44724954}" type="presParOf" srcId="{421CEA8E-2C2F-4255-8E33-CEC0BFEF3242}" destId="{65EA20DC-469F-4F53-BD6B-D1A7612DBBCA}" srcOrd="0" destOrd="0" presId="urn:microsoft.com/office/officeart/2005/8/layout/process1"/>
    <dgm:cxn modelId="{DF78ADFC-5303-44C4-8A97-AB243D804AD7}" type="presParOf" srcId="{FA911F5F-2ADB-4C0B-9C8E-FC2ABE1B383C}" destId="{5117CC84-CEDB-431E-9690-0C77E4431F7D}" srcOrd="2" destOrd="0" presId="urn:microsoft.com/office/officeart/2005/8/layout/process1"/>
    <dgm:cxn modelId="{F5A3CC60-BF76-4B0E-BEDA-8439F4363E9E}" type="presParOf" srcId="{FA911F5F-2ADB-4C0B-9C8E-FC2ABE1B383C}" destId="{AD668AC3-8D6F-4FF1-BE91-D70EECCD268D}" srcOrd="3" destOrd="0" presId="urn:microsoft.com/office/officeart/2005/8/layout/process1"/>
    <dgm:cxn modelId="{5D08E3DB-6F95-4AF6-A563-315C88B097A3}" type="presParOf" srcId="{AD668AC3-8D6F-4FF1-BE91-D70EECCD268D}" destId="{8B2B3BC6-FA67-496F-8439-4E94E7013C89}" srcOrd="0" destOrd="0" presId="urn:microsoft.com/office/officeart/2005/8/layout/process1"/>
    <dgm:cxn modelId="{E60E72C6-6284-436A-935B-AFC62793E3CC}" type="presParOf" srcId="{FA911F5F-2ADB-4C0B-9C8E-FC2ABE1B383C}" destId="{E609A1A3-E951-4B7E-A93A-F9E97BF46A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D04676-0ECC-4B12-B5A0-F35B850B8203}" type="doc">
      <dgm:prSet loTypeId="urn:microsoft.com/office/officeart/2005/8/layout/process1" loCatId="process" qsTypeId="urn:microsoft.com/office/officeart/2005/8/quickstyle/3d1" qsCatId="3D" csTypeId="urn:microsoft.com/office/officeart/2005/8/colors/accent1_5" csCatId="accent1" phldr="1"/>
      <dgm:spPr/>
    </dgm:pt>
    <dgm:pt modelId="{56925D19-9EF7-4636-BC60-A032109D8C5B}">
      <dgm:prSet phldrT="[文字]" custT="1"/>
      <dgm:spPr>
        <a:blipFill>
          <a:blip xmlns:r="http://schemas.openxmlformats.org/officeDocument/2006/relationships" r:embed="rId1"/>
          <a:stretch>
            <a:fillRect r="-1563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02014C0-BF3C-46A5-BDC6-038BB2BB9748}" type="par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32384C4C-750C-41FF-B0FE-921801AFEAA8}" type="sibTrans" cxnId="{E4E0AFBD-36B8-47E3-B69A-83C2885A2D8D}">
      <dgm:prSet/>
      <dgm:spPr/>
      <dgm:t>
        <a:bodyPr/>
        <a:lstStyle/>
        <a:p>
          <a:endParaRPr lang="zh-TW" altLang="en-US"/>
        </a:p>
      </dgm:t>
    </dgm:pt>
    <dgm:pt modelId="{D356387C-B80A-422B-8ADE-2F9FC5FC95A2}">
      <dgm:prSet phldrT="[文字]" custT="1"/>
      <dgm:spPr>
        <a:blipFill>
          <a:blip xmlns:r="http://schemas.openxmlformats.org/officeDocument/2006/relationships" r:embed="rId2"/>
          <a:stretch>
            <a:fillRect l="-1367" r="-2930" b="-2394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C21C2AB-08EE-4F84-B075-D7E49E1B0DAC}" type="par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360C8591-A648-48BB-AB12-44CCE047BBF9}" type="sibTrans" cxnId="{8C5B9990-08C1-4E62-93D4-17B2A2F4D709}">
      <dgm:prSet/>
      <dgm:spPr/>
      <dgm:t>
        <a:bodyPr/>
        <a:lstStyle/>
        <a:p>
          <a:endParaRPr lang="zh-TW" altLang="en-US"/>
        </a:p>
      </dgm:t>
    </dgm:pt>
    <dgm:pt modelId="{85D35133-5572-41CB-A5DC-CD775ED95DB8}">
      <dgm:prSet phldrT="[文字]" custT="1"/>
      <dgm:spPr>
        <a:blipFill>
          <a:blip xmlns:r="http://schemas.openxmlformats.org/officeDocument/2006/relationships" r:embed="rId3"/>
          <a:stretch>
            <a:fillRect l="-775" r="-2713" b="-2394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BEF9F12D-2F51-4E37-A302-DEF41A0921D4}" type="par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C85320D3-29E1-4C12-A793-47995B998079}" type="sibTrans" cxnId="{BA532EA2-A185-4791-AA63-BE95EF26D3B5}">
      <dgm:prSet/>
      <dgm:spPr/>
      <dgm:t>
        <a:bodyPr/>
        <a:lstStyle/>
        <a:p>
          <a:endParaRPr lang="zh-TW" altLang="en-US"/>
        </a:p>
      </dgm:t>
    </dgm:pt>
    <dgm:pt modelId="{FA911F5F-2ADB-4C0B-9C8E-FC2ABE1B383C}" type="pres">
      <dgm:prSet presAssocID="{77D04676-0ECC-4B12-B5A0-F35B850B8203}" presName="Name0" presStyleCnt="0">
        <dgm:presLayoutVars>
          <dgm:dir/>
          <dgm:resizeHandles val="exact"/>
        </dgm:presLayoutVars>
      </dgm:prSet>
      <dgm:spPr/>
    </dgm:pt>
    <dgm:pt modelId="{A389D117-442E-4B44-938B-ED882C71E6CA}" type="pres">
      <dgm:prSet presAssocID="{56925D19-9EF7-4636-BC60-A032109D8C5B}" presName="node" presStyleLbl="node1" presStyleIdx="0" presStyleCnt="3">
        <dgm:presLayoutVars>
          <dgm:bulletEnabled val="1"/>
        </dgm:presLayoutVars>
      </dgm:prSet>
      <dgm:spPr/>
    </dgm:pt>
    <dgm:pt modelId="{421CEA8E-2C2F-4255-8E33-CEC0BFEF3242}" type="pres">
      <dgm:prSet presAssocID="{32384C4C-750C-41FF-B0FE-921801AFEAA8}" presName="sibTrans" presStyleLbl="sibTrans2D1" presStyleIdx="0" presStyleCnt="2"/>
      <dgm:spPr/>
    </dgm:pt>
    <dgm:pt modelId="{65EA20DC-469F-4F53-BD6B-D1A7612DBBCA}" type="pres">
      <dgm:prSet presAssocID="{32384C4C-750C-41FF-B0FE-921801AFEAA8}" presName="connectorText" presStyleLbl="sibTrans2D1" presStyleIdx="0" presStyleCnt="2"/>
      <dgm:spPr/>
    </dgm:pt>
    <dgm:pt modelId="{5117CC84-CEDB-431E-9690-0C77E4431F7D}" type="pres">
      <dgm:prSet presAssocID="{D356387C-B80A-422B-8ADE-2F9FC5FC95A2}" presName="node" presStyleLbl="node1" presStyleIdx="1" presStyleCnt="3">
        <dgm:presLayoutVars>
          <dgm:bulletEnabled val="1"/>
        </dgm:presLayoutVars>
      </dgm:prSet>
      <dgm:spPr/>
    </dgm:pt>
    <dgm:pt modelId="{AD668AC3-8D6F-4FF1-BE91-D70EECCD268D}" type="pres">
      <dgm:prSet presAssocID="{360C8591-A648-48BB-AB12-44CCE047BBF9}" presName="sibTrans" presStyleLbl="sibTrans2D1" presStyleIdx="1" presStyleCnt="2"/>
      <dgm:spPr/>
    </dgm:pt>
    <dgm:pt modelId="{8B2B3BC6-FA67-496F-8439-4E94E7013C89}" type="pres">
      <dgm:prSet presAssocID="{360C8591-A648-48BB-AB12-44CCE047BBF9}" presName="connectorText" presStyleLbl="sibTrans2D1" presStyleIdx="1" presStyleCnt="2"/>
      <dgm:spPr/>
    </dgm:pt>
    <dgm:pt modelId="{E609A1A3-E951-4B7E-A93A-F9E97BF46AF9}" type="pres">
      <dgm:prSet presAssocID="{85D35133-5572-41CB-A5DC-CD775ED95DB8}" presName="node" presStyleLbl="node1" presStyleIdx="2" presStyleCnt="3" custScaleX="100532">
        <dgm:presLayoutVars>
          <dgm:bulletEnabled val="1"/>
        </dgm:presLayoutVars>
      </dgm:prSet>
      <dgm:spPr/>
    </dgm:pt>
  </dgm:ptLst>
  <dgm:cxnLst>
    <dgm:cxn modelId="{B3868502-89A5-40D7-9984-A10D230FF8EE}" type="presOf" srcId="{D356387C-B80A-422B-8ADE-2F9FC5FC95A2}" destId="{5117CC84-CEDB-431E-9690-0C77E4431F7D}" srcOrd="0" destOrd="0" presId="urn:microsoft.com/office/officeart/2005/8/layout/process1"/>
    <dgm:cxn modelId="{8F6FB518-286B-436B-BCB4-5A611DACC63A}" type="presOf" srcId="{360C8591-A648-48BB-AB12-44CCE047BBF9}" destId="{8B2B3BC6-FA67-496F-8439-4E94E7013C89}" srcOrd="1" destOrd="0" presId="urn:microsoft.com/office/officeart/2005/8/layout/process1"/>
    <dgm:cxn modelId="{35254068-1513-4CFB-92D3-8BF42BDF1222}" type="presOf" srcId="{32384C4C-750C-41FF-B0FE-921801AFEAA8}" destId="{421CEA8E-2C2F-4255-8E33-CEC0BFEF3242}" srcOrd="0" destOrd="0" presId="urn:microsoft.com/office/officeart/2005/8/layout/process1"/>
    <dgm:cxn modelId="{249BB28E-672A-4C74-B677-0726976AD791}" type="presOf" srcId="{32384C4C-750C-41FF-B0FE-921801AFEAA8}" destId="{65EA20DC-469F-4F53-BD6B-D1A7612DBBCA}" srcOrd="1" destOrd="0" presId="urn:microsoft.com/office/officeart/2005/8/layout/process1"/>
    <dgm:cxn modelId="{8C5B9990-08C1-4E62-93D4-17B2A2F4D709}" srcId="{77D04676-0ECC-4B12-B5A0-F35B850B8203}" destId="{D356387C-B80A-422B-8ADE-2F9FC5FC95A2}" srcOrd="1" destOrd="0" parTransId="{9C21C2AB-08EE-4F84-B075-D7E49E1B0DAC}" sibTransId="{360C8591-A648-48BB-AB12-44CCE047BBF9}"/>
    <dgm:cxn modelId="{624DCF93-BE6B-4463-81F9-8C65F0FD1D3B}" type="presOf" srcId="{77D04676-0ECC-4B12-B5A0-F35B850B8203}" destId="{FA911F5F-2ADB-4C0B-9C8E-FC2ABE1B383C}" srcOrd="0" destOrd="0" presId="urn:microsoft.com/office/officeart/2005/8/layout/process1"/>
    <dgm:cxn modelId="{BA532EA2-A185-4791-AA63-BE95EF26D3B5}" srcId="{77D04676-0ECC-4B12-B5A0-F35B850B8203}" destId="{85D35133-5572-41CB-A5DC-CD775ED95DB8}" srcOrd="2" destOrd="0" parTransId="{BEF9F12D-2F51-4E37-A302-DEF41A0921D4}" sibTransId="{C85320D3-29E1-4C12-A793-47995B998079}"/>
    <dgm:cxn modelId="{E4E0AFBD-36B8-47E3-B69A-83C2885A2D8D}" srcId="{77D04676-0ECC-4B12-B5A0-F35B850B8203}" destId="{56925D19-9EF7-4636-BC60-A032109D8C5B}" srcOrd="0" destOrd="0" parTransId="{E02014C0-BF3C-46A5-BDC6-038BB2BB9748}" sibTransId="{32384C4C-750C-41FF-B0FE-921801AFEAA8}"/>
    <dgm:cxn modelId="{A9FA0FC3-CCB6-4528-A4F2-AD0492766565}" type="presOf" srcId="{360C8591-A648-48BB-AB12-44CCE047BBF9}" destId="{AD668AC3-8D6F-4FF1-BE91-D70EECCD268D}" srcOrd="0" destOrd="0" presId="urn:microsoft.com/office/officeart/2005/8/layout/process1"/>
    <dgm:cxn modelId="{E6A733CC-C0EE-47DC-B679-EF75A7847323}" type="presOf" srcId="{56925D19-9EF7-4636-BC60-A032109D8C5B}" destId="{A389D117-442E-4B44-938B-ED882C71E6CA}" srcOrd="0" destOrd="0" presId="urn:microsoft.com/office/officeart/2005/8/layout/process1"/>
    <dgm:cxn modelId="{19E5E9F0-62EF-469D-91C5-E3959F2FF60F}" type="presOf" srcId="{85D35133-5572-41CB-A5DC-CD775ED95DB8}" destId="{E609A1A3-E951-4B7E-A93A-F9E97BF46AF9}" srcOrd="0" destOrd="0" presId="urn:microsoft.com/office/officeart/2005/8/layout/process1"/>
    <dgm:cxn modelId="{32937D4B-3CA1-495A-A463-7965CBA0476D}" type="presParOf" srcId="{FA911F5F-2ADB-4C0B-9C8E-FC2ABE1B383C}" destId="{A389D117-442E-4B44-938B-ED882C71E6CA}" srcOrd="0" destOrd="0" presId="urn:microsoft.com/office/officeart/2005/8/layout/process1"/>
    <dgm:cxn modelId="{90CB63B3-A186-4C9B-A6B9-FF61E22C756E}" type="presParOf" srcId="{FA911F5F-2ADB-4C0B-9C8E-FC2ABE1B383C}" destId="{421CEA8E-2C2F-4255-8E33-CEC0BFEF3242}" srcOrd="1" destOrd="0" presId="urn:microsoft.com/office/officeart/2005/8/layout/process1"/>
    <dgm:cxn modelId="{12878756-8480-47D2-B335-DC0C44724954}" type="presParOf" srcId="{421CEA8E-2C2F-4255-8E33-CEC0BFEF3242}" destId="{65EA20DC-469F-4F53-BD6B-D1A7612DBBCA}" srcOrd="0" destOrd="0" presId="urn:microsoft.com/office/officeart/2005/8/layout/process1"/>
    <dgm:cxn modelId="{DF78ADFC-5303-44C4-8A97-AB243D804AD7}" type="presParOf" srcId="{FA911F5F-2ADB-4C0B-9C8E-FC2ABE1B383C}" destId="{5117CC84-CEDB-431E-9690-0C77E4431F7D}" srcOrd="2" destOrd="0" presId="urn:microsoft.com/office/officeart/2005/8/layout/process1"/>
    <dgm:cxn modelId="{F5A3CC60-BF76-4B0E-BEDA-8439F4363E9E}" type="presParOf" srcId="{FA911F5F-2ADB-4C0B-9C8E-FC2ABE1B383C}" destId="{AD668AC3-8D6F-4FF1-BE91-D70EECCD268D}" srcOrd="3" destOrd="0" presId="urn:microsoft.com/office/officeart/2005/8/layout/process1"/>
    <dgm:cxn modelId="{5D08E3DB-6F95-4AF6-A563-315C88B097A3}" type="presParOf" srcId="{AD668AC3-8D6F-4FF1-BE91-D70EECCD268D}" destId="{8B2B3BC6-FA67-496F-8439-4E94E7013C89}" srcOrd="0" destOrd="0" presId="urn:microsoft.com/office/officeart/2005/8/layout/process1"/>
    <dgm:cxn modelId="{E60E72C6-6284-436A-935B-AFC62793E3CC}" type="presParOf" srcId="{FA911F5F-2ADB-4C0B-9C8E-FC2ABE1B383C}" destId="{E609A1A3-E951-4B7E-A93A-F9E97BF46A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D58BC8-9A3A-4820-8A5B-B647EF978E12}" type="doc">
      <dgm:prSet loTypeId="urn:microsoft.com/office/officeart/2005/8/layout/chevron1" loCatId="process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16C3DAC5-5F35-4528-81F2-D15EF70103EB}">
      <dgm:prSet phldrT="[文字]"/>
      <dgm:spPr/>
      <dgm:t>
        <a:bodyPr/>
        <a:lstStyle/>
        <a:p>
          <a:r>
            <a:rPr lang="zh-TW" dirty="0"/>
            <a:t>主成分分析</a:t>
          </a:r>
          <a:r>
            <a:rPr lang="en-US" dirty="0"/>
            <a:t>(PCA)</a:t>
          </a:r>
          <a:r>
            <a:rPr lang="zh-TW" dirty="0"/>
            <a:t>降維</a:t>
          </a:r>
          <a:endParaRPr lang="zh-TW" altLang="en-US" dirty="0"/>
        </a:p>
      </dgm:t>
    </dgm:pt>
    <dgm:pt modelId="{80DA236F-8F35-4C2E-80E5-9925FAA8A958}" type="par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B37E0AEE-F37B-4461-9214-E66E9FCE3931}" type="sibTrans" cxnId="{302996A2-1348-4FBA-8BA4-925B3D3E8F06}">
      <dgm:prSet/>
      <dgm:spPr/>
      <dgm:t>
        <a:bodyPr/>
        <a:lstStyle/>
        <a:p>
          <a:endParaRPr lang="zh-TW" altLang="en-US"/>
        </a:p>
      </dgm:t>
    </dgm:pt>
    <dgm:pt modelId="{ED39AE76-99CA-4A7D-B5E1-9E94FD60FEE8}">
      <dgm:prSet phldrT="[文字]"/>
      <dgm:spPr/>
      <dgm:t>
        <a:bodyPr/>
        <a:lstStyle/>
        <a:p>
          <a:r>
            <a:rPr lang="en-US" dirty="0"/>
            <a:t>SPA</a:t>
          </a:r>
          <a:r>
            <a:rPr lang="zh-TW" dirty="0"/>
            <a:t>找單形體頂點</a:t>
          </a:r>
          <a:endParaRPr lang="zh-TW" altLang="en-US" dirty="0"/>
        </a:p>
      </dgm:t>
    </dgm:pt>
    <dgm:pt modelId="{BA3488B8-0964-4B33-8317-95CC7BC2DBBE}" type="par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962A8B3F-FBA5-4B8C-868A-A8A6987EE442}" type="sibTrans" cxnId="{8A154FCE-5015-46C6-8811-7E333B67B1BA}">
      <dgm:prSet/>
      <dgm:spPr/>
      <dgm:t>
        <a:bodyPr/>
        <a:lstStyle/>
        <a:p>
          <a:endParaRPr lang="zh-TW" altLang="en-US"/>
        </a:p>
      </dgm:t>
    </dgm:pt>
    <dgm:pt modelId="{79B536F9-86E6-4724-9500-6101F0739FD6}">
      <dgm:prSet phldrT="[文字]"/>
      <dgm:spPr>
        <a:solidFill>
          <a:srgbClr val="FFC000">
            <a:alpha val="70000"/>
          </a:srgbClr>
        </a:solidFill>
      </dgm:spPr>
      <dgm:t>
        <a:bodyPr/>
        <a:lstStyle/>
        <a:p>
          <a:r>
            <a:rPr lang="zh-TW" dirty="0"/>
            <a:t>修正頂點</a:t>
          </a:r>
          <a:endParaRPr lang="zh-TW" altLang="en-US" dirty="0"/>
        </a:p>
      </dgm:t>
    </dgm:pt>
    <dgm:pt modelId="{91EB51C7-320C-4300-B19F-7B9C274BFB5E}" type="par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F63455B5-ADC2-458B-877F-3F8DE552C807}" type="sibTrans" cxnId="{2D0D295B-18D6-41F8-99FF-0925BB02AB30}">
      <dgm:prSet/>
      <dgm:spPr/>
      <dgm:t>
        <a:bodyPr/>
        <a:lstStyle/>
        <a:p>
          <a:endParaRPr lang="zh-TW" altLang="en-US"/>
        </a:p>
      </dgm:t>
    </dgm:pt>
    <dgm:pt modelId="{0822059C-DCA2-4754-8FA6-AADEAC049375}">
      <dgm:prSet phldrT="[文字]"/>
      <dgm:spPr/>
      <dgm:t>
        <a:bodyPr/>
        <a:lstStyle/>
        <a:p>
          <a:r>
            <a:rPr lang="zh-TW" dirty="0"/>
            <a:t>做</a:t>
          </a:r>
          <a:r>
            <a:rPr lang="en-US" dirty="0"/>
            <a:t>PCA</a:t>
          </a:r>
          <a:r>
            <a:rPr lang="zh-TW" dirty="0"/>
            <a:t>反運算得物質指紋</a:t>
          </a:r>
          <a:endParaRPr lang="zh-TW" altLang="en-US" dirty="0"/>
        </a:p>
      </dgm:t>
    </dgm:pt>
    <dgm:pt modelId="{285E7A8F-472B-4404-ADE1-A82667964AD8}" type="par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9E4E5BA5-E990-4563-9187-E5F9152303BF}" type="sibTrans" cxnId="{880BA085-3C53-49F6-83B3-CD5AEF135BAF}">
      <dgm:prSet/>
      <dgm:spPr/>
      <dgm:t>
        <a:bodyPr/>
        <a:lstStyle/>
        <a:p>
          <a:endParaRPr lang="zh-TW" altLang="en-US"/>
        </a:p>
      </dgm:t>
    </dgm:pt>
    <dgm:pt modelId="{F6C4AF57-370E-44E8-8BCB-31825A4601F1}">
      <dgm:prSet phldrT="[文字]"/>
      <dgm:spPr/>
      <dgm:t>
        <a:bodyPr/>
        <a:lstStyle/>
        <a:p>
          <a:r>
            <a:rPr lang="zh-TW"/>
            <a:t>分布圖</a:t>
          </a:r>
          <a:endParaRPr lang="zh-TW" altLang="en-US" dirty="0"/>
        </a:p>
      </dgm:t>
    </dgm:pt>
    <dgm:pt modelId="{8BF83D7D-3924-4BFC-A95A-AC443F7F5A4C}" type="par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12357E66-3A45-4238-98B6-E298C8A60A50}" type="sibTrans" cxnId="{7A5353A4-1B3A-4B36-B746-BD4887EBCA5B}">
      <dgm:prSet/>
      <dgm:spPr/>
      <dgm:t>
        <a:bodyPr/>
        <a:lstStyle/>
        <a:p>
          <a:endParaRPr lang="zh-TW" altLang="en-US"/>
        </a:p>
      </dgm:t>
    </dgm:pt>
    <dgm:pt modelId="{25FA6BC6-22EB-4A22-9911-13C6E7B92E45}" type="pres">
      <dgm:prSet presAssocID="{3AD58BC8-9A3A-4820-8A5B-B647EF978E12}" presName="Name0" presStyleCnt="0">
        <dgm:presLayoutVars>
          <dgm:dir/>
          <dgm:animLvl val="lvl"/>
          <dgm:resizeHandles val="exact"/>
        </dgm:presLayoutVars>
      </dgm:prSet>
      <dgm:spPr/>
    </dgm:pt>
    <dgm:pt modelId="{28FD1C63-C034-4945-BB0E-0F820A612FAF}" type="pres">
      <dgm:prSet presAssocID="{16C3DAC5-5F35-4528-81F2-D15EF70103E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7A83EB-2DBC-4514-BF12-380D5EC05760}" type="pres">
      <dgm:prSet presAssocID="{B37E0AEE-F37B-4461-9214-E66E9FCE3931}" presName="parTxOnlySpace" presStyleCnt="0"/>
      <dgm:spPr/>
    </dgm:pt>
    <dgm:pt modelId="{0A68E383-0C98-48A2-AD5F-521B54CFF4A3}" type="pres">
      <dgm:prSet presAssocID="{ED39AE76-99CA-4A7D-B5E1-9E94FD60FEE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44C5BFA-B7CD-44CD-92F7-C0B6D0F592FF}" type="pres">
      <dgm:prSet presAssocID="{962A8B3F-FBA5-4B8C-868A-A8A6987EE442}" presName="parTxOnlySpace" presStyleCnt="0"/>
      <dgm:spPr/>
    </dgm:pt>
    <dgm:pt modelId="{7D85D16B-1FAE-4F4C-BB83-2C4B9FC2C224}" type="pres">
      <dgm:prSet presAssocID="{79B536F9-86E6-4724-9500-6101F0739FD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946027C-8F6D-49EA-B18E-C58212E0F918}" type="pres">
      <dgm:prSet presAssocID="{F63455B5-ADC2-458B-877F-3F8DE552C807}" presName="parTxOnlySpace" presStyleCnt="0"/>
      <dgm:spPr/>
    </dgm:pt>
    <dgm:pt modelId="{41E11E37-6651-4D7F-93AD-2101748F55FF}" type="pres">
      <dgm:prSet presAssocID="{0822059C-DCA2-4754-8FA6-AADEAC0493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B410F6D-0167-42A2-9E06-241ADBAFC1FD}" type="pres">
      <dgm:prSet presAssocID="{9E4E5BA5-E990-4563-9187-E5F9152303BF}" presName="parTxOnlySpace" presStyleCnt="0"/>
      <dgm:spPr/>
    </dgm:pt>
    <dgm:pt modelId="{DD018476-6A91-4463-9A3A-000ED32597A3}" type="pres">
      <dgm:prSet presAssocID="{F6C4AF57-370E-44E8-8BCB-31825A4601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745E13-E36C-42ED-84E9-92379BA6E432}" type="presOf" srcId="{0822059C-DCA2-4754-8FA6-AADEAC049375}" destId="{41E11E37-6651-4D7F-93AD-2101748F55FF}" srcOrd="0" destOrd="0" presId="urn:microsoft.com/office/officeart/2005/8/layout/chevron1"/>
    <dgm:cxn modelId="{2D0D295B-18D6-41F8-99FF-0925BB02AB30}" srcId="{3AD58BC8-9A3A-4820-8A5B-B647EF978E12}" destId="{79B536F9-86E6-4724-9500-6101F0739FD6}" srcOrd="2" destOrd="0" parTransId="{91EB51C7-320C-4300-B19F-7B9C274BFB5E}" sibTransId="{F63455B5-ADC2-458B-877F-3F8DE552C807}"/>
    <dgm:cxn modelId="{A2BA0966-5237-49DE-AE4D-3E28A744DF33}" type="presOf" srcId="{ED39AE76-99CA-4A7D-B5E1-9E94FD60FEE8}" destId="{0A68E383-0C98-48A2-AD5F-521B54CFF4A3}" srcOrd="0" destOrd="0" presId="urn:microsoft.com/office/officeart/2005/8/layout/chevron1"/>
    <dgm:cxn modelId="{0D64AE69-9FB6-460A-BC16-D772FD87E9AF}" type="presOf" srcId="{79B536F9-86E6-4724-9500-6101F0739FD6}" destId="{7D85D16B-1FAE-4F4C-BB83-2C4B9FC2C224}" srcOrd="0" destOrd="0" presId="urn:microsoft.com/office/officeart/2005/8/layout/chevron1"/>
    <dgm:cxn modelId="{880BA085-3C53-49F6-83B3-CD5AEF135BAF}" srcId="{3AD58BC8-9A3A-4820-8A5B-B647EF978E12}" destId="{0822059C-DCA2-4754-8FA6-AADEAC049375}" srcOrd="3" destOrd="0" parTransId="{285E7A8F-472B-4404-ADE1-A82667964AD8}" sibTransId="{9E4E5BA5-E990-4563-9187-E5F9152303BF}"/>
    <dgm:cxn modelId="{A3CF2594-B76C-4A22-A230-A5FD160A2244}" type="presOf" srcId="{16C3DAC5-5F35-4528-81F2-D15EF70103EB}" destId="{28FD1C63-C034-4945-BB0E-0F820A612FAF}" srcOrd="0" destOrd="0" presId="urn:microsoft.com/office/officeart/2005/8/layout/chevron1"/>
    <dgm:cxn modelId="{302996A2-1348-4FBA-8BA4-925B3D3E8F06}" srcId="{3AD58BC8-9A3A-4820-8A5B-B647EF978E12}" destId="{16C3DAC5-5F35-4528-81F2-D15EF70103EB}" srcOrd="0" destOrd="0" parTransId="{80DA236F-8F35-4C2E-80E5-9925FAA8A958}" sibTransId="{B37E0AEE-F37B-4461-9214-E66E9FCE3931}"/>
    <dgm:cxn modelId="{7A5353A4-1B3A-4B36-B746-BD4887EBCA5B}" srcId="{3AD58BC8-9A3A-4820-8A5B-B647EF978E12}" destId="{F6C4AF57-370E-44E8-8BCB-31825A4601F1}" srcOrd="4" destOrd="0" parTransId="{8BF83D7D-3924-4BFC-A95A-AC443F7F5A4C}" sibTransId="{12357E66-3A45-4238-98B6-E298C8A60A50}"/>
    <dgm:cxn modelId="{F3E569A6-8271-4891-ACC7-84F0A1893CD7}" type="presOf" srcId="{F6C4AF57-370E-44E8-8BCB-31825A4601F1}" destId="{DD018476-6A91-4463-9A3A-000ED32597A3}" srcOrd="0" destOrd="0" presId="urn:microsoft.com/office/officeart/2005/8/layout/chevron1"/>
    <dgm:cxn modelId="{8A154FCE-5015-46C6-8811-7E333B67B1BA}" srcId="{3AD58BC8-9A3A-4820-8A5B-B647EF978E12}" destId="{ED39AE76-99CA-4A7D-B5E1-9E94FD60FEE8}" srcOrd="1" destOrd="0" parTransId="{BA3488B8-0964-4B33-8317-95CC7BC2DBBE}" sibTransId="{962A8B3F-FBA5-4B8C-868A-A8A6987EE442}"/>
    <dgm:cxn modelId="{667BC6EE-BD91-4947-8580-359A61D84A64}" type="presOf" srcId="{3AD58BC8-9A3A-4820-8A5B-B647EF978E12}" destId="{25FA6BC6-22EB-4A22-9911-13C6E7B92E45}" srcOrd="0" destOrd="0" presId="urn:microsoft.com/office/officeart/2005/8/layout/chevron1"/>
    <dgm:cxn modelId="{D863D4C9-A5F5-41DE-A82F-09748F77E842}" type="presParOf" srcId="{25FA6BC6-22EB-4A22-9911-13C6E7B92E45}" destId="{28FD1C63-C034-4945-BB0E-0F820A612FAF}" srcOrd="0" destOrd="0" presId="urn:microsoft.com/office/officeart/2005/8/layout/chevron1"/>
    <dgm:cxn modelId="{B82D5F45-76C1-41E0-8EBB-E61D16A2AF31}" type="presParOf" srcId="{25FA6BC6-22EB-4A22-9911-13C6E7B92E45}" destId="{6E7A83EB-2DBC-4514-BF12-380D5EC05760}" srcOrd="1" destOrd="0" presId="urn:microsoft.com/office/officeart/2005/8/layout/chevron1"/>
    <dgm:cxn modelId="{C7D6D241-C792-437A-B662-FD553B374D81}" type="presParOf" srcId="{25FA6BC6-22EB-4A22-9911-13C6E7B92E45}" destId="{0A68E383-0C98-48A2-AD5F-521B54CFF4A3}" srcOrd="2" destOrd="0" presId="urn:microsoft.com/office/officeart/2005/8/layout/chevron1"/>
    <dgm:cxn modelId="{2B295884-C3F4-491C-87B3-6A1CDC6C400F}" type="presParOf" srcId="{25FA6BC6-22EB-4A22-9911-13C6E7B92E45}" destId="{044C5BFA-B7CD-44CD-92F7-C0B6D0F592FF}" srcOrd="3" destOrd="0" presId="urn:microsoft.com/office/officeart/2005/8/layout/chevron1"/>
    <dgm:cxn modelId="{42334AC8-2ED3-40B8-BDDA-D4CA1DFB8A3E}" type="presParOf" srcId="{25FA6BC6-22EB-4A22-9911-13C6E7B92E45}" destId="{7D85D16B-1FAE-4F4C-BB83-2C4B9FC2C224}" srcOrd="4" destOrd="0" presId="urn:microsoft.com/office/officeart/2005/8/layout/chevron1"/>
    <dgm:cxn modelId="{74F43CEF-42E8-4535-BC01-275B0DC7C8B3}" type="presParOf" srcId="{25FA6BC6-22EB-4A22-9911-13C6E7B92E45}" destId="{E946027C-8F6D-49EA-B18E-C58212E0F918}" srcOrd="5" destOrd="0" presId="urn:microsoft.com/office/officeart/2005/8/layout/chevron1"/>
    <dgm:cxn modelId="{747F51ED-B3CD-4870-9D9F-457D1CB3AAB7}" type="presParOf" srcId="{25FA6BC6-22EB-4A22-9911-13C6E7B92E45}" destId="{41E11E37-6651-4D7F-93AD-2101748F55FF}" srcOrd="6" destOrd="0" presId="urn:microsoft.com/office/officeart/2005/8/layout/chevron1"/>
    <dgm:cxn modelId="{4E1104EA-D44D-499F-AEAC-BC98EC5E8C80}" type="presParOf" srcId="{25FA6BC6-22EB-4A22-9911-13C6E7B92E45}" destId="{2B410F6D-0167-42A2-9E06-241ADBAFC1FD}" srcOrd="7" destOrd="0" presId="urn:microsoft.com/office/officeart/2005/8/layout/chevron1"/>
    <dgm:cxn modelId="{F33F8CBC-D05E-4069-9963-58FA5BD76080}" type="presParOf" srcId="{25FA6BC6-22EB-4A22-9911-13C6E7B92E45}" destId="{DD018476-6A91-4463-9A3A-000ED32597A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1C63-C034-4945-BB0E-0F820A612FAF}">
      <dsp:nvSpPr>
        <dsp:cNvPr id="0" name=""/>
        <dsp:cNvSpPr/>
      </dsp:nvSpPr>
      <dsp:spPr>
        <a:xfrm>
          <a:off x="4076" y="960679"/>
          <a:ext cx="3628138" cy="1451255"/>
        </a:xfrm>
        <a:prstGeom prst="chevron">
          <a:avLst/>
        </a:prstGeom>
        <a:solidFill>
          <a:srgbClr val="FFC000">
            <a:alpha val="9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主成</a:t>
          </a:r>
          <a:r>
            <a:rPr lang="zh-TW" altLang="en-US" sz="2800" kern="1200" dirty="0"/>
            <a:t>分</a:t>
          </a:r>
          <a:r>
            <a:rPr lang="zh-TW" sz="2800" kern="1200" dirty="0"/>
            <a:t>分析</a:t>
          </a:r>
          <a:r>
            <a:rPr lang="en-US" sz="2800" kern="1200" dirty="0"/>
            <a:t>(PCA)</a:t>
          </a:r>
          <a:r>
            <a:rPr lang="zh-TW" sz="2800" kern="1200" dirty="0"/>
            <a:t>降維</a:t>
          </a:r>
          <a:endParaRPr lang="zh-TW" altLang="en-US" sz="2800" kern="1200" dirty="0"/>
        </a:p>
      </dsp:txBody>
      <dsp:txXfrm>
        <a:off x="729704" y="960679"/>
        <a:ext cx="2176883" cy="1451255"/>
      </dsp:txXfrm>
    </dsp:sp>
    <dsp:sp modelId="{0A68E383-0C98-48A2-AD5F-521B54CFF4A3}">
      <dsp:nvSpPr>
        <dsp:cNvPr id="0" name=""/>
        <dsp:cNvSpPr/>
      </dsp:nvSpPr>
      <dsp:spPr>
        <a:xfrm>
          <a:off x="3269401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</a:t>
          </a:r>
          <a:r>
            <a:rPr lang="zh-TW" sz="2800" kern="1200" dirty="0"/>
            <a:t>找單形體頂點</a:t>
          </a:r>
          <a:endParaRPr lang="zh-TW" altLang="en-US" sz="2800" kern="1200" dirty="0"/>
        </a:p>
      </dsp:txBody>
      <dsp:txXfrm>
        <a:off x="3995029" y="960679"/>
        <a:ext cx="2176883" cy="1451255"/>
      </dsp:txXfrm>
    </dsp:sp>
    <dsp:sp modelId="{7D85D16B-1FAE-4F4C-BB83-2C4B9FC2C224}">
      <dsp:nvSpPr>
        <dsp:cNvPr id="0" name=""/>
        <dsp:cNvSpPr/>
      </dsp:nvSpPr>
      <dsp:spPr>
        <a:xfrm>
          <a:off x="6534725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修正頂點</a:t>
          </a:r>
          <a:endParaRPr lang="zh-TW" altLang="en-US" sz="2800" kern="1200" dirty="0"/>
        </a:p>
      </dsp:txBody>
      <dsp:txXfrm>
        <a:off x="7260353" y="960679"/>
        <a:ext cx="2176883" cy="1451255"/>
      </dsp:txXfrm>
    </dsp:sp>
    <dsp:sp modelId="{41E11E37-6651-4D7F-93AD-2101748F55FF}">
      <dsp:nvSpPr>
        <dsp:cNvPr id="0" name=""/>
        <dsp:cNvSpPr/>
      </dsp:nvSpPr>
      <dsp:spPr>
        <a:xfrm>
          <a:off x="9800050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做</a:t>
          </a:r>
          <a:r>
            <a:rPr lang="en-US" sz="2800" kern="1200" dirty="0"/>
            <a:t>PCA</a:t>
          </a:r>
          <a:r>
            <a:rPr lang="zh-TW" sz="2800" kern="1200" dirty="0"/>
            <a:t>反運算得物質指紋</a:t>
          </a:r>
          <a:endParaRPr lang="zh-TW" altLang="en-US" sz="2800" kern="1200" dirty="0"/>
        </a:p>
      </dsp:txBody>
      <dsp:txXfrm>
        <a:off x="10525678" y="960679"/>
        <a:ext cx="2176883" cy="1451255"/>
      </dsp:txXfrm>
    </dsp:sp>
    <dsp:sp modelId="{DD018476-6A91-4463-9A3A-000ED32597A3}">
      <dsp:nvSpPr>
        <dsp:cNvPr id="0" name=""/>
        <dsp:cNvSpPr/>
      </dsp:nvSpPr>
      <dsp:spPr>
        <a:xfrm>
          <a:off x="13065374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分布圖</a:t>
          </a:r>
          <a:endParaRPr lang="zh-TW" altLang="en-US" sz="2800" kern="1200" dirty="0"/>
        </a:p>
      </dsp:txBody>
      <dsp:txXfrm>
        <a:off x="13791002" y="960679"/>
        <a:ext cx="2176883" cy="14512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1C63-C034-4945-BB0E-0F820A612FAF}">
      <dsp:nvSpPr>
        <dsp:cNvPr id="0" name=""/>
        <dsp:cNvSpPr/>
      </dsp:nvSpPr>
      <dsp:spPr>
        <a:xfrm>
          <a:off x="4076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主成分分析</a:t>
          </a:r>
          <a:r>
            <a:rPr lang="en-US" sz="2800" kern="1200" dirty="0"/>
            <a:t>(PCA)</a:t>
          </a:r>
          <a:r>
            <a:rPr lang="zh-TW" sz="2800" kern="1200" dirty="0"/>
            <a:t>降維</a:t>
          </a:r>
          <a:endParaRPr lang="zh-TW" altLang="en-US" sz="2800" kern="1200" dirty="0"/>
        </a:p>
      </dsp:txBody>
      <dsp:txXfrm>
        <a:off x="729704" y="960679"/>
        <a:ext cx="2176883" cy="1451255"/>
      </dsp:txXfrm>
    </dsp:sp>
    <dsp:sp modelId="{0A68E383-0C98-48A2-AD5F-521B54CFF4A3}">
      <dsp:nvSpPr>
        <dsp:cNvPr id="0" name=""/>
        <dsp:cNvSpPr/>
      </dsp:nvSpPr>
      <dsp:spPr>
        <a:xfrm>
          <a:off x="3269401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</a:t>
          </a:r>
          <a:r>
            <a:rPr lang="zh-TW" sz="2800" kern="1200" dirty="0"/>
            <a:t>找單形體頂點</a:t>
          </a:r>
          <a:endParaRPr lang="zh-TW" altLang="en-US" sz="2800" kern="1200" dirty="0"/>
        </a:p>
      </dsp:txBody>
      <dsp:txXfrm>
        <a:off x="3995029" y="960679"/>
        <a:ext cx="2176883" cy="1451255"/>
      </dsp:txXfrm>
    </dsp:sp>
    <dsp:sp modelId="{7D85D16B-1FAE-4F4C-BB83-2C4B9FC2C224}">
      <dsp:nvSpPr>
        <dsp:cNvPr id="0" name=""/>
        <dsp:cNvSpPr/>
      </dsp:nvSpPr>
      <dsp:spPr>
        <a:xfrm>
          <a:off x="6534725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修正頂點</a:t>
          </a:r>
          <a:endParaRPr lang="zh-TW" altLang="en-US" sz="2800" kern="1200" dirty="0"/>
        </a:p>
      </dsp:txBody>
      <dsp:txXfrm>
        <a:off x="7260353" y="960679"/>
        <a:ext cx="2176883" cy="1451255"/>
      </dsp:txXfrm>
    </dsp:sp>
    <dsp:sp modelId="{41E11E37-6651-4D7F-93AD-2101748F55FF}">
      <dsp:nvSpPr>
        <dsp:cNvPr id="0" name=""/>
        <dsp:cNvSpPr/>
      </dsp:nvSpPr>
      <dsp:spPr>
        <a:xfrm>
          <a:off x="9800050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做</a:t>
          </a:r>
          <a:r>
            <a:rPr lang="en-US" sz="2800" kern="1200" dirty="0"/>
            <a:t>PCA</a:t>
          </a:r>
          <a:r>
            <a:rPr lang="zh-TW" sz="2800" kern="1200" dirty="0"/>
            <a:t>反運算得物質指紋</a:t>
          </a:r>
          <a:endParaRPr lang="zh-TW" altLang="en-US" sz="2800" kern="1200" dirty="0"/>
        </a:p>
      </dsp:txBody>
      <dsp:txXfrm>
        <a:off x="10525678" y="960679"/>
        <a:ext cx="2176883" cy="1451255"/>
      </dsp:txXfrm>
    </dsp:sp>
    <dsp:sp modelId="{DD018476-6A91-4463-9A3A-000ED32597A3}">
      <dsp:nvSpPr>
        <dsp:cNvPr id="0" name=""/>
        <dsp:cNvSpPr/>
      </dsp:nvSpPr>
      <dsp:spPr>
        <a:xfrm>
          <a:off x="13065374" y="960679"/>
          <a:ext cx="3628138" cy="1451255"/>
        </a:xfrm>
        <a:prstGeom prst="chevron">
          <a:avLst/>
        </a:prstGeom>
        <a:solidFill>
          <a:srgbClr val="FFC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分布圖</a:t>
          </a:r>
          <a:endParaRPr lang="zh-TW" altLang="en-US" sz="2800" kern="1200" dirty="0"/>
        </a:p>
      </dsp:txBody>
      <dsp:txXfrm>
        <a:off x="13791002" y="960679"/>
        <a:ext cx="2176883" cy="1451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E5A96-DD55-4406-9479-FB2AE79CEDDA}">
      <dsp:nvSpPr>
        <dsp:cNvPr id="0" name=""/>
        <dsp:cNvSpPr/>
      </dsp:nvSpPr>
      <dsp:spPr>
        <a:xfrm>
          <a:off x="14910" y="2977425"/>
          <a:ext cx="4456726" cy="2674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700" kern="1200" dirty="0"/>
            <a:t>資料</a:t>
          </a:r>
          <a:r>
            <a:rPr lang="zh-TW" sz="3700" kern="1200" dirty="0">
              <a:solidFill>
                <a:srgbClr val="FF0000"/>
              </a:solidFill>
            </a:rPr>
            <a:t>平移</a:t>
          </a:r>
          <a:r>
            <a:rPr lang="zh-TW" sz="3700" kern="1200" dirty="0"/>
            <a:t>到</a:t>
          </a:r>
          <a:r>
            <a:rPr lang="en-US" sz="3700" kern="1200" dirty="0"/>
            <a:t>0</a:t>
          </a:r>
          <a:endParaRPr lang="zh-TW" altLang="en-US" sz="3700" kern="1200" dirty="0"/>
        </a:p>
      </dsp:txBody>
      <dsp:txXfrm>
        <a:off x="93230" y="3055745"/>
        <a:ext cx="4300086" cy="2517395"/>
      </dsp:txXfrm>
    </dsp:sp>
    <dsp:sp modelId="{4CE89FD3-F693-4BE9-BAB0-DC48C4610761}">
      <dsp:nvSpPr>
        <dsp:cNvPr id="0" name=""/>
        <dsp:cNvSpPr/>
      </dsp:nvSpPr>
      <dsp:spPr>
        <a:xfrm>
          <a:off x="4917309" y="3761808"/>
          <a:ext cx="944825" cy="11052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0" kern="1200"/>
        </a:p>
      </dsp:txBody>
      <dsp:txXfrm>
        <a:off x="4917309" y="3982862"/>
        <a:ext cx="661378" cy="663160"/>
      </dsp:txXfrm>
    </dsp:sp>
    <dsp:sp modelId="{14AA1289-00C6-49D4-81BC-8BD06CA0B244}">
      <dsp:nvSpPr>
        <dsp:cNvPr id="0" name=""/>
        <dsp:cNvSpPr/>
      </dsp:nvSpPr>
      <dsp:spPr>
        <a:xfrm>
          <a:off x="6254327" y="2977425"/>
          <a:ext cx="4456726" cy="2674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700" kern="1200" dirty="0"/>
            <a:t>解共變異數矩陣</a:t>
          </a:r>
          <a:r>
            <a:rPr lang="en-US" sz="3700" kern="1200" dirty="0"/>
            <a:t>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zh-TW" sz="37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3700" i="1" kern="1200">
                      <a:latin typeface="Cambria Math" panose="02040503050406030204" pitchFamily="18" charset="0"/>
                    </a:rPr>
                    <m:t>𝑈𝑈</m:t>
                  </m:r>
                </m:e>
                <m:sup>
                  <m:r>
                    <a:rPr lang="en-US" sz="3700" i="1" kern="1200">
                      <a:latin typeface="Cambria Math" panose="02040503050406030204" pitchFamily="18" charset="0"/>
                    </a:rPr>
                    <m:t>𝑇</m:t>
                  </m:r>
                </m:sup>
              </m:sSup>
            </m:oMath>
          </a14:m>
          <a:r>
            <a:rPr lang="en-US" sz="3700" kern="1200" dirty="0"/>
            <a:t>)</a:t>
          </a:r>
          <a:r>
            <a:rPr lang="zh-TW" sz="3700" kern="1200" dirty="0"/>
            <a:t>的特徵值</a:t>
          </a:r>
          <a:r>
            <a:rPr lang="en-US" sz="3700" kern="1200" dirty="0"/>
            <a:t>(</a:t>
          </a:r>
          <a:r>
            <a:rPr lang="zh-TW" sz="3700" kern="1200" dirty="0"/>
            <a:t>λ</a:t>
          </a:r>
          <a:r>
            <a:rPr lang="en-US" sz="3700" kern="1200" dirty="0"/>
            <a:t>)</a:t>
          </a:r>
          <a:r>
            <a:rPr lang="zh-TW" sz="3700" kern="1200" dirty="0"/>
            <a:t>和特徵向量</a:t>
          </a:r>
          <a:r>
            <a:rPr lang="en-US" sz="37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>
                  <a:latin typeface="Cambria Math" panose="02040503050406030204" pitchFamily="18" charset="0"/>
                </a:rPr>
                <m:t>𝑣</m:t>
              </m:r>
            </m:oMath>
          </a14:m>
          <a:r>
            <a:rPr lang="en-US" sz="3700" kern="1200" dirty="0"/>
            <a:t>)</a:t>
          </a:r>
          <a:endParaRPr lang="zh-TW" altLang="en-US" sz="3700" kern="1200" dirty="0"/>
        </a:p>
      </dsp:txBody>
      <dsp:txXfrm>
        <a:off x="6332647" y="3055745"/>
        <a:ext cx="4300086" cy="2517395"/>
      </dsp:txXfrm>
    </dsp:sp>
    <dsp:sp modelId="{1F866CD7-B6BA-4A98-A874-B797E957F121}">
      <dsp:nvSpPr>
        <dsp:cNvPr id="0" name=""/>
        <dsp:cNvSpPr/>
      </dsp:nvSpPr>
      <dsp:spPr>
        <a:xfrm>
          <a:off x="11156726" y="3761808"/>
          <a:ext cx="944825" cy="11052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477909"/>
                <a:satOff val="8245"/>
                <a:lumOff val="293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477909"/>
                <a:satOff val="8245"/>
                <a:lumOff val="293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477909"/>
                <a:satOff val="8245"/>
                <a:lumOff val="293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0" kern="1200"/>
        </a:p>
      </dsp:txBody>
      <dsp:txXfrm>
        <a:off x="11156726" y="3982862"/>
        <a:ext cx="661378" cy="663160"/>
      </dsp:txXfrm>
    </dsp:sp>
    <dsp:sp modelId="{A748E689-4818-4D56-8573-BDAA7DE97C6F}">
      <dsp:nvSpPr>
        <dsp:cNvPr id="0" name=""/>
        <dsp:cNvSpPr/>
      </dsp:nvSpPr>
      <dsp:spPr>
        <a:xfrm>
          <a:off x="12493744" y="2977425"/>
          <a:ext cx="4456726" cy="2674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700" kern="1200" dirty="0"/>
            <a:t>取變異量</a:t>
          </a:r>
          <a:r>
            <a:rPr lang="en-US" sz="3700" kern="1200" dirty="0">
              <a:solidFill>
                <a:srgbClr val="FF0000"/>
              </a:solidFill>
            </a:rPr>
            <a:t>(</a:t>
          </a:r>
          <a:r>
            <a:rPr lang="zh-TW" sz="3700" kern="1200" dirty="0">
              <a:solidFill>
                <a:srgbClr val="FF0000"/>
              </a:solidFill>
            </a:rPr>
            <a:t>特徵值</a:t>
          </a:r>
          <a:r>
            <a:rPr lang="en-US" sz="3700" kern="1200" dirty="0">
              <a:solidFill>
                <a:srgbClr val="FF0000"/>
              </a:solidFill>
            </a:rPr>
            <a:t>)</a:t>
          </a:r>
          <a:r>
            <a:rPr lang="zh-TW" sz="3700" kern="1200" dirty="0">
              <a:solidFill>
                <a:srgbClr val="FF0000"/>
              </a:solidFill>
            </a:rPr>
            <a:t>最大與次之</a:t>
          </a:r>
          <a:r>
            <a:rPr lang="zh-TW" sz="3700" kern="1200" dirty="0"/>
            <a:t>的兩主成份</a:t>
          </a:r>
          <a:endParaRPr lang="zh-TW" altLang="en-US" sz="3700" kern="1200" dirty="0"/>
        </a:p>
      </dsp:txBody>
      <dsp:txXfrm>
        <a:off x="12572064" y="3055745"/>
        <a:ext cx="4300086" cy="2517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1C63-C034-4945-BB0E-0F820A612FAF}">
      <dsp:nvSpPr>
        <dsp:cNvPr id="0" name=""/>
        <dsp:cNvSpPr/>
      </dsp:nvSpPr>
      <dsp:spPr>
        <a:xfrm>
          <a:off x="4076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主成分分析</a:t>
          </a:r>
          <a:r>
            <a:rPr lang="en-US" sz="2800" kern="1200" dirty="0"/>
            <a:t>(PCA)</a:t>
          </a:r>
          <a:r>
            <a:rPr lang="zh-TW" sz="2800" kern="1200" dirty="0"/>
            <a:t>降維</a:t>
          </a:r>
          <a:endParaRPr lang="zh-TW" altLang="en-US" sz="2800" kern="1200" dirty="0"/>
        </a:p>
      </dsp:txBody>
      <dsp:txXfrm>
        <a:off x="729704" y="680240"/>
        <a:ext cx="2176883" cy="1451255"/>
      </dsp:txXfrm>
    </dsp:sp>
    <dsp:sp modelId="{0A68E383-0C98-48A2-AD5F-521B54CFF4A3}">
      <dsp:nvSpPr>
        <dsp:cNvPr id="0" name=""/>
        <dsp:cNvSpPr/>
      </dsp:nvSpPr>
      <dsp:spPr>
        <a:xfrm>
          <a:off x="3269401" y="680240"/>
          <a:ext cx="3628138" cy="1451255"/>
        </a:xfrm>
        <a:prstGeom prst="chevron">
          <a:avLst/>
        </a:prstGeom>
        <a:solidFill>
          <a:srgbClr val="FFC000">
            <a:alpha val="8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</a:t>
          </a:r>
          <a:r>
            <a:rPr lang="zh-TW" sz="2800" kern="1200" dirty="0"/>
            <a:t>找單形體頂點</a:t>
          </a:r>
          <a:endParaRPr lang="zh-TW" altLang="en-US" sz="2800" kern="1200" dirty="0"/>
        </a:p>
      </dsp:txBody>
      <dsp:txXfrm>
        <a:off x="3995029" y="680240"/>
        <a:ext cx="2176883" cy="1451255"/>
      </dsp:txXfrm>
    </dsp:sp>
    <dsp:sp modelId="{7D85D16B-1FAE-4F4C-BB83-2C4B9FC2C224}">
      <dsp:nvSpPr>
        <dsp:cNvPr id="0" name=""/>
        <dsp:cNvSpPr/>
      </dsp:nvSpPr>
      <dsp:spPr>
        <a:xfrm>
          <a:off x="6534725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修正頂點</a:t>
          </a:r>
          <a:endParaRPr lang="zh-TW" altLang="en-US" sz="2800" kern="1200" dirty="0"/>
        </a:p>
      </dsp:txBody>
      <dsp:txXfrm>
        <a:off x="7260353" y="680240"/>
        <a:ext cx="2176883" cy="1451255"/>
      </dsp:txXfrm>
    </dsp:sp>
    <dsp:sp modelId="{41E11E37-6651-4D7F-93AD-2101748F55FF}">
      <dsp:nvSpPr>
        <dsp:cNvPr id="0" name=""/>
        <dsp:cNvSpPr/>
      </dsp:nvSpPr>
      <dsp:spPr>
        <a:xfrm>
          <a:off x="9800050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做</a:t>
          </a:r>
          <a:r>
            <a:rPr lang="en-US" sz="2800" kern="1200" dirty="0"/>
            <a:t>PCA</a:t>
          </a:r>
          <a:r>
            <a:rPr lang="zh-TW" sz="2800" kern="1200" dirty="0"/>
            <a:t>反運算得物質指紋</a:t>
          </a:r>
          <a:endParaRPr lang="zh-TW" altLang="en-US" sz="2800" kern="1200" dirty="0"/>
        </a:p>
      </dsp:txBody>
      <dsp:txXfrm>
        <a:off x="10525678" y="680240"/>
        <a:ext cx="2176883" cy="1451255"/>
      </dsp:txXfrm>
    </dsp:sp>
    <dsp:sp modelId="{DD018476-6A91-4463-9A3A-000ED32597A3}">
      <dsp:nvSpPr>
        <dsp:cNvPr id="0" name=""/>
        <dsp:cNvSpPr/>
      </dsp:nvSpPr>
      <dsp:spPr>
        <a:xfrm>
          <a:off x="13065374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分布圖</a:t>
          </a:r>
          <a:endParaRPr lang="zh-TW" altLang="en-US" sz="2800" kern="1200" dirty="0"/>
        </a:p>
      </dsp:txBody>
      <dsp:txXfrm>
        <a:off x="13791002" y="680240"/>
        <a:ext cx="2176883" cy="1451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31F32-A330-4D7B-93D1-F713E2FBD401}">
      <dsp:nvSpPr>
        <dsp:cNvPr id="0" name=""/>
        <dsp:cNvSpPr/>
      </dsp:nvSpPr>
      <dsp:spPr>
        <a:xfrm>
          <a:off x="1953" y="159066"/>
          <a:ext cx="2767616" cy="2841018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/>
            <a:t>頂點一 </a:t>
          </a:r>
          <a:endParaRPr lang="en-US" altLang="zh-TW" sz="3200" kern="120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/>
            <a:t>離</a:t>
          </a:r>
          <a:r>
            <a:rPr lang="zh-TW" altLang="en-US" sz="3200" kern="1200">
              <a:solidFill>
                <a:srgbClr val="FF0000"/>
              </a:solidFill>
            </a:rPr>
            <a:t>原點</a:t>
          </a:r>
          <a:r>
            <a:rPr lang="zh-TW" altLang="en-US" sz="3200" kern="1200"/>
            <a:t>最遠的點</a:t>
          </a:r>
          <a:endParaRPr lang="zh-TW" altLang="en-US" sz="3200" kern="1200" dirty="0"/>
        </a:p>
      </dsp:txBody>
      <dsp:txXfrm>
        <a:off x="407261" y="575123"/>
        <a:ext cx="1957000" cy="2008904"/>
      </dsp:txXfrm>
    </dsp:sp>
    <dsp:sp modelId="{94BF199E-5E04-4375-80E7-CC06D83C06DD}">
      <dsp:nvSpPr>
        <dsp:cNvPr id="0" name=""/>
        <dsp:cNvSpPr/>
      </dsp:nvSpPr>
      <dsp:spPr>
        <a:xfrm rot="6887715">
          <a:off x="2339447" y="2028682"/>
          <a:ext cx="1265703" cy="567634"/>
        </a:xfrm>
        <a:prstGeom prst="triangle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FDFAC8-133F-4841-8842-895F376603FE}">
      <dsp:nvSpPr>
        <dsp:cNvPr id="0" name=""/>
        <dsp:cNvSpPr/>
      </dsp:nvSpPr>
      <dsp:spPr>
        <a:xfrm>
          <a:off x="3085602" y="1143145"/>
          <a:ext cx="4348718" cy="4452344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/>
            <a:t>頂點二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/>
            <a:t>算</a:t>
          </a:r>
          <a:r>
            <a:rPr lang="en-US" sz="3200" kern="1200"/>
            <a:t>(</a:t>
          </a:r>
          <a:r>
            <a:rPr lang="zh-TW" sz="3200" kern="1200"/>
            <a:t>頂點一到原點</a:t>
          </a:r>
          <a:r>
            <a:rPr lang="en-US" sz="3200" kern="1200"/>
            <a:t>)</a:t>
          </a:r>
          <a:r>
            <a:rPr lang="zh-TW" sz="3200" kern="1200"/>
            <a:t>的</a:t>
          </a:r>
          <a:r>
            <a:rPr lang="zh-TW" sz="3200" kern="1200">
              <a:solidFill>
                <a:srgbClr val="FF0000"/>
              </a:solidFill>
            </a:rPr>
            <a:t>垂直投影矩陣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/>
            <a:t>求所有投影點離原點最遠的點</a:t>
          </a:r>
          <a:endParaRPr lang="zh-TW" altLang="en-US" sz="3200" kern="1200" dirty="0"/>
        </a:p>
      </dsp:txBody>
      <dsp:txXfrm>
        <a:off x="3722457" y="1795176"/>
        <a:ext cx="3075008" cy="3148282"/>
      </dsp:txXfrm>
    </dsp:sp>
    <dsp:sp modelId="{58BF6CA5-C297-4363-8BBA-7F8F518C791E}">
      <dsp:nvSpPr>
        <dsp:cNvPr id="0" name=""/>
        <dsp:cNvSpPr/>
      </dsp:nvSpPr>
      <dsp:spPr>
        <a:xfrm rot="4488219">
          <a:off x="7255053" y="2372276"/>
          <a:ext cx="1113324" cy="607839"/>
        </a:xfrm>
        <a:prstGeom prst="triangle">
          <a:avLst/>
        </a:prstGeom>
        <a:gradFill rotWithShape="0">
          <a:gsLst>
            <a:gs pos="0">
              <a:schemeClr val="accent1">
                <a:shade val="90000"/>
                <a:hueOff val="477909"/>
                <a:satOff val="8245"/>
                <a:lumOff val="293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477909"/>
                <a:satOff val="8245"/>
                <a:lumOff val="293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477909"/>
                <a:satOff val="8245"/>
                <a:lumOff val="293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2EE02-A02B-4A19-A934-7614F51740BE}">
      <dsp:nvSpPr>
        <dsp:cNvPr id="0" name=""/>
        <dsp:cNvSpPr/>
      </dsp:nvSpPr>
      <dsp:spPr>
        <a:xfrm>
          <a:off x="8179757" y="225059"/>
          <a:ext cx="3651989" cy="3710359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/>
            <a:t>頂點三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/>
            <a:t>在投影面上離</a:t>
          </a:r>
          <a:r>
            <a:rPr lang="zh-TW" altLang="en-US" sz="3200" kern="1200">
              <a:solidFill>
                <a:srgbClr val="FF0000"/>
              </a:solidFill>
            </a:rPr>
            <a:t>投影後頂點二</a:t>
          </a:r>
          <a:r>
            <a:rPr lang="zh-TW" altLang="en-US" sz="3200" kern="1200"/>
            <a:t>距離最遠的投影點</a:t>
          </a:r>
          <a:endParaRPr lang="zh-TW" altLang="en-US" sz="3200" kern="1200" dirty="0"/>
        </a:p>
      </dsp:txBody>
      <dsp:txXfrm>
        <a:off x="8714578" y="768428"/>
        <a:ext cx="2582347" cy="2623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1C63-C034-4945-BB0E-0F820A612FAF}">
      <dsp:nvSpPr>
        <dsp:cNvPr id="0" name=""/>
        <dsp:cNvSpPr/>
      </dsp:nvSpPr>
      <dsp:spPr>
        <a:xfrm>
          <a:off x="4076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主成分分析</a:t>
          </a:r>
          <a:r>
            <a:rPr lang="en-US" sz="2800" kern="1200" dirty="0"/>
            <a:t>(PCA)</a:t>
          </a:r>
          <a:r>
            <a:rPr lang="zh-TW" sz="2800" kern="1200" dirty="0"/>
            <a:t>降維</a:t>
          </a:r>
          <a:endParaRPr lang="zh-TW" altLang="en-US" sz="2800" kern="1200" dirty="0"/>
        </a:p>
      </dsp:txBody>
      <dsp:txXfrm>
        <a:off x="729704" y="680240"/>
        <a:ext cx="2176883" cy="1451255"/>
      </dsp:txXfrm>
    </dsp:sp>
    <dsp:sp modelId="{0A68E383-0C98-48A2-AD5F-521B54CFF4A3}">
      <dsp:nvSpPr>
        <dsp:cNvPr id="0" name=""/>
        <dsp:cNvSpPr/>
      </dsp:nvSpPr>
      <dsp:spPr>
        <a:xfrm>
          <a:off x="3269401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</a:t>
          </a:r>
          <a:r>
            <a:rPr lang="zh-TW" sz="2800" kern="1200" dirty="0"/>
            <a:t>找單形體頂點</a:t>
          </a:r>
          <a:endParaRPr lang="zh-TW" altLang="en-US" sz="2800" kern="1200" dirty="0"/>
        </a:p>
      </dsp:txBody>
      <dsp:txXfrm>
        <a:off x="3995029" y="680240"/>
        <a:ext cx="2176883" cy="1451255"/>
      </dsp:txXfrm>
    </dsp:sp>
    <dsp:sp modelId="{7D85D16B-1FAE-4F4C-BB83-2C4B9FC2C224}">
      <dsp:nvSpPr>
        <dsp:cNvPr id="0" name=""/>
        <dsp:cNvSpPr/>
      </dsp:nvSpPr>
      <dsp:spPr>
        <a:xfrm>
          <a:off x="6534725" y="680240"/>
          <a:ext cx="3628138" cy="1451255"/>
        </a:xfrm>
        <a:prstGeom prst="chevron">
          <a:avLst/>
        </a:prstGeom>
        <a:solidFill>
          <a:srgbClr val="FFC000">
            <a:alpha val="7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修正頂點</a:t>
          </a:r>
          <a:endParaRPr lang="zh-TW" altLang="en-US" sz="2800" kern="1200" dirty="0"/>
        </a:p>
      </dsp:txBody>
      <dsp:txXfrm>
        <a:off x="7260353" y="680240"/>
        <a:ext cx="2176883" cy="1451255"/>
      </dsp:txXfrm>
    </dsp:sp>
    <dsp:sp modelId="{41E11E37-6651-4D7F-93AD-2101748F55FF}">
      <dsp:nvSpPr>
        <dsp:cNvPr id="0" name=""/>
        <dsp:cNvSpPr/>
      </dsp:nvSpPr>
      <dsp:spPr>
        <a:xfrm>
          <a:off x="9800050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做</a:t>
          </a:r>
          <a:r>
            <a:rPr lang="en-US" sz="2800" kern="1200" dirty="0"/>
            <a:t>PCA</a:t>
          </a:r>
          <a:r>
            <a:rPr lang="zh-TW" sz="2800" kern="1200" dirty="0"/>
            <a:t>反運算得物質指紋</a:t>
          </a:r>
          <a:endParaRPr lang="zh-TW" altLang="en-US" sz="2800" kern="1200" dirty="0"/>
        </a:p>
      </dsp:txBody>
      <dsp:txXfrm>
        <a:off x="10525678" y="680240"/>
        <a:ext cx="2176883" cy="1451255"/>
      </dsp:txXfrm>
    </dsp:sp>
    <dsp:sp modelId="{DD018476-6A91-4463-9A3A-000ED32597A3}">
      <dsp:nvSpPr>
        <dsp:cNvPr id="0" name=""/>
        <dsp:cNvSpPr/>
      </dsp:nvSpPr>
      <dsp:spPr>
        <a:xfrm>
          <a:off x="13065374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分布圖</a:t>
          </a:r>
          <a:endParaRPr lang="zh-TW" altLang="en-US" sz="2800" kern="1200" dirty="0"/>
        </a:p>
      </dsp:txBody>
      <dsp:txXfrm>
        <a:off x="13791002" y="680240"/>
        <a:ext cx="2176883" cy="14512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9D117-442E-4B44-938B-ED882C71E6CA}">
      <dsp:nvSpPr>
        <dsp:cNvPr id="0" name=""/>
        <dsp:cNvSpPr/>
      </dsp:nvSpPr>
      <dsp:spPr>
        <a:xfrm>
          <a:off x="2122" y="1037437"/>
          <a:ext cx="3095257" cy="430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</a:t>
          </a:r>
          <a:r>
            <a:rPr lang="zh-TW" sz="3200" kern="1200" dirty="0"/>
            <a:t>取</a:t>
          </a:r>
          <a14:m xmlns:a14="http://schemas.microsoft.com/office/drawing/2010/main">
            <m:oMath xmlns:m="http://schemas.openxmlformats.org/officeDocument/2006/math">
              <m:r>
                <a:rPr lang="en-US" sz="3200" i="1" kern="1200">
                  <a:latin typeface="Cambria Math" panose="02040503050406030204" pitchFamily="18" charset="0"/>
                </a:rPr>
                <m:t>𝑎</m:t>
              </m:r>
              <m:r>
                <a:rPr lang="en-US" sz="3200" kern="1200">
                  <a:latin typeface="Cambria Math" panose="02040503050406030204" pitchFamily="18" charset="0"/>
                </a:rPr>
                <m:t>­</m:t>
              </m:r>
              <m:r>
                <a:rPr lang="en-US" sz="3200" i="1" kern="1200">
                  <a:latin typeface="Cambria Math" panose="02040503050406030204" pitchFamily="18" charset="0"/>
                </a:rPr>
                <m:t>2−</m:t>
              </m:r>
              <m:r>
                <a:rPr lang="en-US" sz="3200" i="1" kern="1200">
                  <a:latin typeface="Cambria Math" panose="02040503050406030204" pitchFamily="18" charset="0"/>
                </a:rPr>
                <m:t>𝑎</m:t>
              </m:r>
              <m:r>
                <a:rPr lang="en-US" sz="3200" kern="1200">
                  <a:latin typeface="Cambria Math" panose="02040503050406030204" pitchFamily="18" charset="0"/>
                </a:rPr>
                <m:t>­</m:t>
              </m:r>
              <m:r>
                <a:rPr lang="en-US" sz="3200" i="1" kern="1200">
                  <a:latin typeface="Cambria Math" panose="02040503050406030204" pitchFamily="18" charset="0"/>
                </a:rPr>
                <m:t>3</m:t>
              </m:r>
            </m:oMath>
          </a14:m>
          <a:r>
            <a:rPr lang="zh-TW" sz="3200" kern="1200" dirty="0"/>
            <a:t>的法向量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𝑏</m:t>
                  </m:r>
                </m:e>
              </m:acc>
            </m:oMath>
          </a14:m>
          <a:r>
            <a:rPr lang="en-US" sz="3200" kern="1200" dirty="0"/>
            <a:t>(</a:t>
          </a:r>
          <a:r>
            <a:rPr lang="zh-TW" sz="3200" kern="1200" dirty="0"/>
            <a:t>二維時</a:t>
          </a:r>
          <a14:m xmlns:a14="http://schemas.microsoft.com/office/drawing/2010/main">
            <m:oMath xmlns:m="http://schemas.openxmlformats.org/officeDocument/2006/math">
              <m:r>
                <a:rPr lang="en-US" sz="3200" kern="1200">
                  <a:latin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sz="3200" kern="1200">
                  <a:latin typeface="Cambria Math" panose="02040503050406030204" pitchFamily="18" charset="0"/>
                </a:rPr>
                <m:t>a</m:t>
              </m:r>
              <m:r>
                <a:rPr lang="en-US" sz="3200" kern="120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n-US" sz="3200" kern="1200">
                  <a:latin typeface="Cambria Math" panose="02040503050406030204" pitchFamily="18" charset="0"/>
                </a:rPr>
                <m:t>b</m:t>
              </m:r>
              <m:r>
                <a:rPr lang="en-US" sz="3200" kern="1200">
                  <a:latin typeface="Cambria Math" panose="02040503050406030204" pitchFamily="18" charset="0"/>
                </a:rPr>
                <m:t>)</m:t>
              </m:r>
              <m:r>
                <a:rPr lang="en-US" sz="3200" i="1" kern="1200">
                  <a:latin typeface="Cambria Math" panose="02040503050406030204" pitchFamily="18" charset="0"/>
                </a:rPr>
                <m:t>→</m:t>
              </m:r>
              <m:r>
                <a:rPr lang="en-US" sz="3200" kern="1200">
                  <a:latin typeface="Cambria Math" panose="02040503050406030204" pitchFamily="18" charset="0"/>
                </a:rPr>
                <m:t>(</m:t>
              </m:r>
              <m:r>
                <a:rPr lang="en-US" sz="3200" i="1" kern="1200">
                  <a:latin typeface="Cambria Math" panose="02040503050406030204" pitchFamily="18" charset="0"/>
                </a:rPr>
                <m:t>−</m:t>
              </m:r>
              <m:r>
                <m:rPr>
                  <m:sty m:val="p"/>
                </m:rPr>
                <a:rPr lang="en-US" sz="3200" kern="1200">
                  <a:latin typeface="Cambria Math" panose="02040503050406030204" pitchFamily="18" charset="0"/>
                </a:rPr>
                <m:t>b</m:t>
              </m:r>
              <m:r>
                <a:rPr lang="en-US" sz="3200" kern="120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n-US" sz="3200" kern="1200">
                  <a:latin typeface="Cambria Math" panose="02040503050406030204" pitchFamily="18" charset="0"/>
                </a:rPr>
                <m:t>a</m:t>
              </m:r>
              <m:r>
                <a:rPr lang="en-US" sz="3200" kern="120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3200" kern="1200" dirty="0"/>
            <a:t>)</a:t>
          </a:r>
          <a:endParaRPr lang="zh-TW" altLang="en-US" sz="3200" kern="1200" dirty="0"/>
        </a:p>
      </dsp:txBody>
      <dsp:txXfrm>
        <a:off x="92779" y="1128094"/>
        <a:ext cx="2913943" cy="4118796"/>
      </dsp:txXfrm>
    </dsp:sp>
    <dsp:sp modelId="{421CEA8E-2C2F-4255-8E33-CEC0BFEF3242}">
      <dsp:nvSpPr>
        <dsp:cNvPr id="0" name=""/>
        <dsp:cNvSpPr/>
      </dsp:nvSpPr>
      <dsp:spPr>
        <a:xfrm>
          <a:off x="3406905" y="2803680"/>
          <a:ext cx="656194" cy="7676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3406905" y="2957205"/>
        <a:ext cx="459336" cy="460573"/>
      </dsp:txXfrm>
    </dsp:sp>
    <dsp:sp modelId="{5117CC84-CEDB-431E-9690-0C77E4431F7D}">
      <dsp:nvSpPr>
        <dsp:cNvPr id="0" name=""/>
        <dsp:cNvSpPr/>
      </dsp:nvSpPr>
      <dsp:spPr>
        <a:xfrm>
          <a:off x="4335482" y="1037437"/>
          <a:ext cx="3095257" cy="430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2.</a:t>
          </a:r>
          <a:r>
            <a:rPr lang="zh-TW" sz="3200" kern="1200" dirty="0"/>
            <a:t>取頂點二在圓</a:t>
          </a:r>
          <a:r>
            <a:rPr lang="en-US" sz="32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3200" i="1" kern="1200">
                  <a:latin typeface="Cambria Math" panose="02040503050406030204" pitchFamily="18" charset="0"/>
                </a:rPr>
                <m:t>𝑟</m:t>
              </m:r>
              <m:r>
                <a:rPr lang="en-US" sz="3200" i="1" kern="120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3200" i="1" kern="1200">
                      <a:latin typeface="Cambria Math" panose="02040503050406030204" pitchFamily="18" charset="0"/>
                    </a:rPr>
                    <m:t>3</m:t>
                  </m:r>
                </m:num>
                <m:den>
                  <m:r>
                    <a:rPr lang="en-US" sz="3200" i="1" kern="1200">
                      <a:latin typeface="Cambria Math" panose="02040503050406030204" pitchFamily="18" charset="0"/>
                    </a:rPr>
                    <m:t>10</m:t>
                  </m:r>
                </m:den>
              </m:f>
              <m:d>
                <m:dPr>
                  <m:begChr m:val="⌈"/>
                  <m:endChr m:val="⌉"/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𝑎</m:t>
                  </m:r>
                  <m:r>
                    <a:rPr lang="en-US" sz="3200" kern="1200">
                      <a:latin typeface="Cambria Math" panose="02040503050406030204" pitchFamily="18" charset="0"/>
                    </a:rPr>
                    <m:t>­</m:t>
                  </m:r>
                  <m:r>
                    <a:rPr lang="en-US" sz="3200" i="1" kern="1200">
                      <a:latin typeface="Cambria Math" panose="02040503050406030204" pitchFamily="18" charset="0"/>
                    </a:rPr>
                    <m:t>2−</m:t>
                  </m:r>
                  <m:r>
                    <a:rPr lang="en-US" sz="3200" i="1" kern="1200">
                      <a:latin typeface="Cambria Math" panose="02040503050406030204" pitchFamily="18" charset="0"/>
                    </a:rPr>
                    <m:t>𝑎</m:t>
                  </m:r>
                  <m:r>
                    <a:rPr lang="en-US" sz="3200" kern="1200">
                      <a:latin typeface="Cambria Math" panose="02040503050406030204" pitchFamily="18" charset="0"/>
                    </a:rPr>
                    <m:t>­</m:t>
                  </m:r>
                  <m:r>
                    <a:rPr lang="en-US" sz="3200" i="1" kern="1200">
                      <a:latin typeface="Cambria Math" panose="02040503050406030204" pitchFamily="18" charset="0"/>
                    </a:rPr>
                    <m:t>3</m:t>
                  </m:r>
                </m:e>
              </m:d>
            </m:oMath>
          </a14:m>
          <a:r>
            <a:rPr lang="en-US" sz="3200" kern="1200" dirty="0"/>
            <a:t>)</a:t>
          </a:r>
          <a:r>
            <a:rPr lang="zh-TW" sz="3200" kern="1200" dirty="0"/>
            <a:t>範圍內與</a:t>
          </a:r>
          <a:r>
            <a:rPr lang="en-US" sz="3200" kern="1200" dirty="0"/>
            <a:t>(1)</a:t>
          </a:r>
          <a:r>
            <a:rPr lang="zh-TW" sz="3200" kern="1200" dirty="0"/>
            <a:t>做內積，求最大值之頂點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32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endParaRPr lang="zh-TW" altLang="en-US" sz="3200" kern="1200" dirty="0"/>
        </a:p>
      </dsp:txBody>
      <dsp:txXfrm>
        <a:off x="4426139" y="1128094"/>
        <a:ext cx="2913943" cy="4118796"/>
      </dsp:txXfrm>
    </dsp:sp>
    <dsp:sp modelId="{AD668AC3-8D6F-4FF1-BE91-D70EECCD268D}">
      <dsp:nvSpPr>
        <dsp:cNvPr id="0" name=""/>
        <dsp:cNvSpPr/>
      </dsp:nvSpPr>
      <dsp:spPr>
        <a:xfrm>
          <a:off x="7740266" y="2803680"/>
          <a:ext cx="656194" cy="7676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477909"/>
                <a:satOff val="8245"/>
                <a:lumOff val="293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477909"/>
                <a:satOff val="8245"/>
                <a:lumOff val="293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477909"/>
                <a:satOff val="8245"/>
                <a:lumOff val="293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740266" y="2957205"/>
        <a:ext cx="459336" cy="460573"/>
      </dsp:txXfrm>
    </dsp:sp>
    <dsp:sp modelId="{E609A1A3-E951-4B7E-A93A-F9E97BF46AF9}">
      <dsp:nvSpPr>
        <dsp:cNvPr id="0" name=""/>
        <dsp:cNvSpPr/>
      </dsp:nvSpPr>
      <dsp:spPr>
        <a:xfrm>
          <a:off x="8668843" y="1037437"/>
          <a:ext cx="3111724" cy="430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3. </a:t>
          </a:r>
          <a:r>
            <a:rPr lang="zh-TW" sz="3200" kern="1200" dirty="0"/>
            <a:t>取頂點三在圓</a:t>
          </a:r>
          <a:r>
            <a:rPr lang="en-US" sz="32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3200" i="1" kern="1200">
                  <a:latin typeface="Cambria Math" panose="02040503050406030204" pitchFamily="18" charset="0"/>
                </a:rPr>
                <m:t>𝑟</m:t>
              </m:r>
              <m:r>
                <a:rPr lang="en-US" sz="3200" i="1" kern="120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3200" i="1" kern="1200">
                      <a:latin typeface="Cambria Math" panose="02040503050406030204" pitchFamily="18" charset="0"/>
                    </a:rPr>
                    <m:t>3</m:t>
                  </m:r>
                </m:num>
                <m:den>
                  <m:r>
                    <a:rPr lang="en-US" sz="3200" i="1" kern="1200">
                      <a:latin typeface="Cambria Math" panose="02040503050406030204" pitchFamily="18" charset="0"/>
                    </a:rPr>
                    <m:t>10</m:t>
                  </m:r>
                </m:den>
              </m:f>
              <m:d>
                <m:dPr>
                  <m:begChr m:val="⌈"/>
                  <m:endChr m:val="⌉"/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𝑎</m:t>
                  </m:r>
                  <m:r>
                    <a:rPr lang="en-US" sz="3200" kern="1200">
                      <a:latin typeface="Cambria Math" panose="02040503050406030204" pitchFamily="18" charset="0"/>
                    </a:rPr>
                    <m:t>­</m:t>
                  </m:r>
                  <m:r>
                    <a:rPr lang="en-US" sz="3200" i="1" kern="1200">
                      <a:latin typeface="Cambria Math" panose="02040503050406030204" pitchFamily="18" charset="0"/>
                    </a:rPr>
                    <m:t>2−</m:t>
                  </m:r>
                  <m:r>
                    <a:rPr lang="en-US" sz="3200" i="1" kern="1200">
                      <a:latin typeface="Cambria Math" panose="02040503050406030204" pitchFamily="18" charset="0"/>
                    </a:rPr>
                    <m:t>𝑎</m:t>
                  </m:r>
                  <m:r>
                    <a:rPr lang="en-US" sz="3200" kern="1200">
                      <a:latin typeface="Cambria Math" panose="02040503050406030204" pitchFamily="18" charset="0"/>
                    </a:rPr>
                    <m:t>­</m:t>
                  </m:r>
                  <m:r>
                    <a:rPr lang="en-US" sz="3200" i="1" kern="1200">
                      <a:latin typeface="Cambria Math" panose="02040503050406030204" pitchFamily="18" charset="0"/>
                    </a:rPr>
                    <m:t>3</m:t>
                  </m:r>
                </m:e>
              </m:d>
            </m:oMath>
          </a14:m>
          <a:r>
            <a:rPr lang="en-US" sz="3200" kern="1200" dirty="0"/>
            <a:t>)</a:t>
          </a:r>
          <a:r>
            <a:rPr lang="zh-TW" sz="3200" kern="1200" dirty="0"/>
            <a:t>範圍內與</a:t>
          </a:r>
          <a:r>
            <a:rPr lang="en-US" sz="3200" kern="1200" dirty="0"/>
            <a:t>(1)</a:t>
          </a:r>
          <a:r>
            <a:rPr lang="zh-TW" sz="3200" kern="1200" dirty="0"/>
            <a:t>做內積，求最大值之頂點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320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endParaRPr lang="zh-TW" altLang="en-US" sz="3200" kern="1200" dirty="0"/>
        </a:p>
      </dsp:txBody>
      <dsp:txXfrm>
        <a:off x="8759982" y="1128576"/>
        <a:ext cx="2929446" cy="41178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1C63-C034-4945-BB0E-0F820A612FAF}">
      <dsp:nvSpPr>
        <dsp:cNvPr id="0" name=""/>
        <dsp:cNvSpPr/>
      </dsp:nvSpPr>
      <dsp:spPr>
        <a:xfrm>
          <a:off x="4076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主成分分析</a:t>
          </a:r>
          <a:r>
            <a:rPr lang="en-US" sz="2800" kern="1200" dirty="0"/>
            <a:t>(PCA)</a:t>
          </a:r>
          <a:r>
            <a:rPr lang="zh-TW" sz="2800" kern="1200" dirty="0"/>
            <a:t>降維</a:t>
          </a:r>
          <a:endParaRPr lang="zh-TW" altLang="en-US" sz="2800" kern="1200" dirty="0"/>
        </a:p>
      </dsp:txBody>
      <dsp:txXfrm>
        <a:off x="729704" y="680240"/>
        <a:ext cx="2176883" cy="1451255"/>
      </dsp:txXfrm>
    </dsp:sp>
    <dsp:sp modelId="{0A68E383-0C98-48A2-AD5F-521B54CFF4A3}">
      <dsp:nvSpPr>
        <dsp:cNvPr id="0" name=""/>
        <dsp:cNvSpPr/>
      </dsp:nvSpPr>
      <dsp:spPr>
        <a:xfrm>
          <a:off x="3269401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</a:t>
          </a:r>
          <a:r>
            <a:rPr lang="zh-TW" sz="2800" kern="1200" dirty="0"/>
            <a:t>找單形體頂點</a:t>
          </a:r>
          <a:endParaRPr lang="zh-TW" altLang="en-US" sz="2800" kern="1200" dirty="0"/>
        </a:p>
      </dsp:txBody>
      <dsp:txXfrm>
        <a:off x="3995029" y="680240"/>
        <a:ext cx="2176883" cy="1451255"/>
      </dsp:txXfrm>
    </dsp:sp>
    <dsp:sp modelId="{7D85D16B-1FAE-4F4C-BB83-2C4B9FC2C224}">
      <dsp:nvSpPr>
        <dsp:cNvPr id="0" name=""/>
        <dsp:cNvSpPr/>
      </dsp:nvSpPr>
      <dsp:spPr>
        <a:xfrm>
          <a:off x="6534725" y="680240"/>
          <a:ext cx="3628138" cy="1451255"/>
        </a:xfrm>
        <a:prstGeom prst="chevron">
          <a:avLst/>
        </a:prstGeom>
        <a:solidFill>
          <a:srgbClr val="FFC000">
            <a:alpha val="7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修正頂點</a:t>
          </a:r>
          <a:endParaRPr lang="zh-TW" altLang="en-US" sz="2800" kern="1200" dirty="0"/>
        </a:p>
      </dsp:txBody>
      <dsp:txXfrm>
        <a:off x="7260353" y="680240"/>
        <a:ext cx="2176883" cy="1451255"/>
      </dsp:txXfrm>
    </dsp:sp>
    <dsp:sp modelId="{41E11E37-6651-4D7F-93AD-2101748F55FF}">
      <dsp:nvSpPr>
        <dsp:cNvPr id="0" name=""/>
        <dsp:cNvSpPr/>
      </dsp:nvSpPr>
      <dsp:spPr>
        <a:xfrm>
          <a:off x="9800050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做</a:t>
          </a:r>
          <a:r>
            <a:rPr lang="en-US" sz="2800" kern="1200" dirty="0"/>
            <a:t>PCA</a:t>
          </a:r>
          <a:r>
            <a:rPr lang="zh-TW" sz="2800" kern="1200" dirty="0"/>
            <a:t>反運算得物質指紋</a:t>
          </a:r>
          <a:endParaRPr lang="zh-TW" altLang="en-US" sz="2800" kern="1200" dirty="0"/>
        </a:p>
      </dsp:txBody>
      <dsp:txXfrm>
        <a:off x="10525678" y="680240"/>
        <a:ext cx="2176883" cy="1451255"/>
      </dsp:txXfrm>
    </dsp:sp>
    <dsp:sp modelId="{DD018476-6A91-4463-9A3A-000ED32597A3}">
      <dsp:nvSpPr>
        <dsp:cNvPr id="0" name=""/>
        <dsp:cNvSpPr/>
      </dsp:nvSpPr>
      <dsp:spPr>
        <a:xfrm>
          <a:off x="13065374" y="680240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分布圖</a:t>
          </a:r>
          <a:endParaRPr lang="zh-TW" altLang="en-US" sz="2800" kern="1200" dirty="0"/>
        </a:p>
      </dsp:txBody>
      <dsp:txXfrm>
        <a:off x="13791002" y="680240"/>
        <a:ext cx="2176883" cy="14512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9D117-442E-4B44-938B-ED882C71E6CA}">
      <dsp:nvSpPr>
        <dsp:cNvPr id="0" name=""/>
        <dsp:cNvSpPr/>
      </dsp:nvSpPr>
      <dsp:spPr>
        <a:xfrm>
          <a:off x="6890" y="591452"/>
          <a:ext cx="2345233" cy="5489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4. </a:t>
          </a:r>
          <a:r>
            <a:rPr lang="zh-TW" sz="3200" kern="1200" dirty="0"/>
            <a:t>求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32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zh-TW" sz="3200" i="1" kern="1200">
                  <a:latin typeface="Cambria Math" panose="02040503050406030204" pitchFamily="18" charset="0"/>
                </a:rPr>
                <m:t>、</m:t>
              </m:r>
              <m:sSub>
                <m:sSub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320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zh-TW" sz="3200" kern="1200" dirty="0"/>
            <a:t>之法向量</a:t>
          </a:r>
          <a:r>
            <a:rPr lang="en-US" sz="3200" kern="1200" dirty="0"/>
            <a:t>­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𝑏</m:t>
                  </m:r>
                </m:e>
              </m:acc>
            </m:oMath>
          </a14:m>
          <a:endParaRPr lang="zh-TW" altLang="en-US" sz="3200" kern="1200" dirty="0"/>
        </a:p>
      </dsp:txBody>
      <dsp:txXfrm>
        <a:off x="75580" y="660142"/>
        <a:ext cx="2207853" cy="5351977"/>
      </dsp:txXfrm>
    </dsp:sp>
    <dsp:sp modelId="{421CEA8E-2C2F-4255-8E33-CEC0BFEF3242}">
      <dsp:nvSpPr>
        <dsp:cNvPr id="0" name=""/>
        <dsp:cNvSpPr/>
      </dsp:nvSpPr>
      <dsp:spPr>
        <a:xfrm>
          <a:off x="2586646" y="3045322"/>
          <a:ext cx="497189" cy="5816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2586646" y="3161645"/>
        <a:ext cx="348032" cy="348971"/>
      </dsp:txXfrm>
    </dsp:sp>
    <dsp:sp modelId="{5117CC84-CEDB-431E-9690-0C77E4431F7D}">
      <dsp:nvSpPr>
        <dsp:cNvPr id="0" name=""/>
        <dsp:cNvSpPr/>
      </dsp:nvSpPr>
      <dsp:spPr>
        <a:xfrm>
          <a:off x="3290216" y="591452"/>
          <a:ext cx="2345233" cy="5489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5.</a:t>
          </a:r>
          <a:r>
            <a:rPr lang="zh-TW" sz="3200" kern="1200" dirty="0"/>
            <a:t>求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320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zh-TW" sz="3200" kern="1200" dirty="0"/>
            <a:t>在</a:t>
          </a:r>
          <a:r>
            <a:rPr lang="en-US" sz="3200" kern="1200" dirty="0"/>
            <a:t>­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𝑏</m:t>
                  </m:r>
                </m:e>
              </m:acc>
            </m:oMath>
          </a14:m>
          <a:r>
            <a:rPr lang="zh-TW" sz="3200" kern="1200" dirty="0"/>
            <a:t>上的投影即為位移量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h</m:t>
                  </m:r>
                </m:e>
                <m:sub>
                  <m:r>
                    <a:rPr lang="en-US" sz="32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endParaRPr lang="zh-TW" altLang="en-US" sz="3200" kern="1200" dirty="0"/>
        </a:p>
      </dsp:txBody>
      <dsp:txXfrm>
        <a:off x="3358906" y="660142"/>
        <a:ext cx="2207853" cy="5351977"/>
      </dsp:txXfrm>
    </dsp:sp>
    <dsp:sp modelId="{AD668AC3-8D6F-4FF1-BE91-D70EECCD268D}">
      <dsp:nvSpPr>
        <dsp:cNvPr id="0" name=""/>
        <dsp:cNvSpPr/>
      </dsp:nvSpPr>
      <dsp:spPr>
        <a:xfrm>
          <a:off x="5869972" y="3045322"/>
          <a:ext cx="497189" cy="5816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38954"/>
                <a:satOff val="4123"/>
                <a:lumOff val="146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38954"/>
                <a:satOff val="4123"/>
                <a:lumOff val="146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38954"/>
                <a:satOff val="4123"/>
                <a:lumOff val="146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5869972" y="3161645"/>
        <a:ext cx="348032" cy="348971"/>
      </dsp:txXfrm>
    </dsp:sp>
    <dsp:sp modelId="{E609A1A3-E951-4B7E-A93A-F9E97BF46AF9}">
      <dsp:nvSpPr>
        <dsp:cNvPr id="0" name=""/>
        <dsp:cNvSpPr/>
      </dsp:nvSpPr>
      <dsp:spPr>
        <a:xfrm>
          <a:off x="6573542" y="591452"/>
          <a:ext cx="2357709" cy="5489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6.</a:t>
          </a:r>
          <a:r>
            <a:rPr lang="zh-TW" sz="3200" kern="1200" dirty="0"/>
            <a:t>有法向量</a:t>
          </a:r>
          <a:r>
            <a:rPr lang="en-US" sz="3200" kern="1200" dirty="0"/>
            <a:t>­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𝑏</m:t>
                  </m:r>
                </m:e>
              </m:acc>
            </m:oMath>
          </a14:m>
          <a:r>
            <a:rPr lang="zh-TW" sz="3200" kern="1200" dirty="0"/>
            <a:t>與位移量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h</m:t>
                  </m:r>
                </m:e>
                <m:sub>
                  <m:r>
                    <a:rPr lang="en-US" sz="32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zh-TW" sz="3200" kern="1200" dirty="0"/>
            <a:t>即可描述該直線，重複</a:t>
          </a:r>
          <a:r>
            <a:rPr lang="en-US" sz="3200" kern="1200" dirty="0"/>
            <a:t>(1)-(6)</a:t>
          </a:r>
          <a:r>
            <a:rPr lang="zh-TW" sz="3200" kern="1200" dirty="0"/>
            <a:t>求得其他兩直線</a:t>
          </a:r>
          <a:endParaRPr lang="zh-TW" altLang="en-US" sz="3200" kern="1200" dirty="0"/>
        </a:p>
      </dsp:txBody>
      <dsp:txXfrm>
        <a:off x="6642597" y="660507"/>
        <a:ext cx="2219599" cy="5351247"/>
      </dsp:txXfrm>
    </dsp:sp>
    <dsp:sp modelId="{4F4A62D8-1C4B-4AC0-86F3-C2C968CE2CAC}">
      <dsp:nvSpPr>
        <dsp:cNvPr id="0" name=""/>
        <dsp:cNvSpPr/>
      </dsp:nvSpPr>
      <dsp:spPr>
        <a:xfrm>
          <a:off x="9165775" y="3045322"/>
          <a:ext cx="497189" cy="5816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477909"/>
                <a:satOff val="8245"/>
                <a:lumOff val="293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477909"/>
                <a:satOff val="8245"/>
                <a:lumOff val="293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477909"/>
                <a:satOff val="8245"/>
                <a:lumOff val="293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9165775" y="3161645"/>
        <a:ext cx="348032" cy="348971"/>
      </dsp:txXfrm>
    </dsp:sp>
    <dsp:sp modelId="{62D1DACC-2873-4551-8EE4-876597ACAB83}">
      <dsp:nvSpPr>
        <dsp:cNvPr id="0" name=""/>
        <dsp:cNvSpPr/>
      </dsp:nvSpPr>
      <dsp:spPr>
        <a:xfrm>
          <a:off x="9869345" y="591452"/>
          <a:ext cx="2345233" cy="5489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7.</a:t>
          </a:r>
          <a:r>
            <a:rPr lang="zh-TW" sz="3200" kern="1200" dirty="0"/>
            <a:t>兩直線解聯立方程式</a:t>
          </a:r>
          <a:r>
            <a:rPr lang="en-US" sz="32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3200" i="1" kern="1200">
                  <a:latin typeface="Cambria Math" panose="02040503050406030204" pitchFamily="18" charset="0"/>
                </a:rPr>
                <m:t>𝐴𝑋</m:t>
              </m:r>
              <m:r>
                <a:rPr lang="en-US" sz="3200" i="1" kern="1200">
                  <a:latin typeface="Cambria Math" panose="02040503050406030204" pitchFamily="18" charset="0"/>
                </a:rPr>
                <m:t>=</m:t>
              </m:r>
              <m:r>
                <a:rPr lang="en-US" sz="3200" i="1" kern="1200">
                  <a:latin typeface="Cambria Math" panose="02040503050406030204" pitchFamily="18" charset="0"/>
                </a:rPr>
                <m:t>𝐵</m:t>
              </m:r>
              <m:r>
                <a:rPr lang="en-US" sz="3200" i="1" kern="1200">
                  <a:latin typeface="Cambria Math" panose="02040503050406030204" pitchFamily="18" charset="0"/>
                </a:rPr>
                <m:t>⇒</m:t>
              </m:r>
              <m:r>
                <a:rPr lang="en-US" sz="3200" i="1" kern="1200">
                  <a:latin typeface="Cambria Math" panose="02040503050406030204" pitchFamily="18" charset="0"/>
                </a:rPr>
                <m:t>𝑋</m:t>
              </m:r>
              <m:r>
                <a:rPr lang="en-US" sz="3200" i="1" kern="120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zh-TW" sz="32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3200" i="1" kern="1200">
                      <a:latin typeface="Cambria Math" panose="02040503050406030204" pitchFamily="18" charset="0"/>
                    </a:rPr>
                    <m:t>𝐴</m:t>
                  </m:r>
                </m:e>
                <m:sup>
                  <m:r>
                    <a:rPr lang="en-US" sz="3200" i="1" kern="1200">
                      <a:latin typeface="Cambria Math" panose="02040503050406030204" pitchFamily="18" charset="0"/>
                    </a:rPr>
                    <m:t>−1</m:t>
                  </m:r>
                </m:sup>
              </m:sSup>
              <m:r>
                <a:rPr lang="en-US" sz="3200" i="1" kern="1200">
                  <a:latin typeface="Cambria Math" panose="02040503050406030204" pitchFamily="18" charset="0"/>
                </a:rPr>
                <m:t>𝐵</m:t>
              </m:r>
            </m:oMath>
          </a14:m>
          <a:r>
            <a:rPr lang="en-US" sz="3200" kern="1200" dirty="0"/>
            <a:t>)</a:t>
          </a:r>
          <a:r>
            <a:rPr lang="zh-TW" sz="3200" kern="1200" dirty="0"/>
            <a:t>得實際頂點</a:t>
          </a:r>
          <a:r>
            <a:rPr lang="en-US" sz="3200" kern="1200" dirty="0"/>
            <a:t>P</a:t>
          </a:r>
          <a:endParaRPr lang="zh-TW" altLang="en-US" sz="3200" kern="1200" dirty="0"/>
        </a:p>
      </dsp:txBody>
      <dsp:txXfrm>
        <a:off x="9938035" y="660142"/>
        <a:ext cx="2207853" cy="53519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1C63-C034-4945-BB0E-0F820A612FAF}">
      <dsp:nvSpPr>
        <dsp:cNvPr id="0" name=""/>
        <dsp:cNvSpPr/>
      </dsp:nvSpPr>
      <dsp:spPr>
        <a:xfrm>
          <a:off x="4076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主成分分析</a:t>
          </a:r>
          <a:r>
            <a:rPr lang="en-US" sz="2800" kern="1200" dirty="0"/>
            <a:t>(PCA)</a:t>
          </a:r>
          <a:r>
            <a:rPr lang="zh-TW" sz="2800" kern="1200" dirty="0"/>
            <a:t>降維</a:t>
          </a:r>
          <a:endParaRPr lang="zh-TW" altLang="en-US" sz="2800" kern="1200" dirty="0"/>
        </a:p>
      </dsp:txBody>
      <dsp:txXfrm>
        <a:off x="729704" y="960679"/>
        <a:ext cx="2176883" cy="1451255"/>
      </dsp:txXfrm>
    </dsp:sp>
    <dsp:sp modelId="{0A68E383-0C98-48A2-AD5F-521B54CFF4A3}">
      <dsp:nvSpPr>
        <dsp:cNvPr id="0" name=""/>
        <dsp:cNvSpPr/>
      </dsp:nvSpPr>
      <dsp:spPr>
        <a:xfrm>
          <a:off x="3269401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</a:t>
          </a:r>
          <a:r>
            <a:rPr lang="zh-TW" sz="2800" kern="1200" dirty="0"/>
            <a:t>找單形體頂點</a:t>
          </a:r>
          <a:endParaRPr lang="zh-TW" altLang="en-US" sz="2800" kern="1200" dirty="0"/>
        </a:p>
      </dsp:txBody>
      <dsp:txXfrm>
        <a:off x="3995029" y="960679"/>
        <a:ext cx="2176883" cy="1451255"/>
      </dsp:txXfrm>
    </dsp:sp>
    <dsp:sp modelId="{7D85D16B-1FAE-4F4C-BB83-2C4B9FC2C224}">
      <dsp:nvSpPr>
        <dsp:cNvPr id="0" name=""/>
        <dsp:cNvSpPr/>
      </dsp:nvSpPr>
      <dsp:spPr>
        <a:xfrm>
          <a:off x="6534725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修正頂點</a:t>
          </a:r>
          <a:endParaRPr lang="zh-TW" altLang="en-US" sz="2800" kern="1200" dirty="0"/>
        </a:p>
      </dsp:txBody>
      <dsp:txXfrm>
        <a:off x="7260353" y="960679"/>
        <a:ext cx="2176883" cy="1451255"/>
      </dsp:txXfrm>
    </dsp:sp>
    <dsp:sp modelId="{41E11E37-6651-4D7F-93AD-2101748F55FF}">
      <dsp:nvSpPr>
        <dsp:cNvPr id="0" name=""/>
        <dsp:cNvSpPr/>
      </dsp:nvSpPr>
      <dsp:spPr>
        <a:xfrm>
          <a:off x="9800050" y="960679"/>
          <a:ext cx="3628138" cy="1451255"/>
        </a:xfrm>
        <a:prstGeom prst="chevron">
          <a:avLst/>
        </a:prstGeom>
        <a:solidFill>
          <a:srgbClr val="FFC000">
            <a:alpha val="6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做</a:t>
          </a:r>
          <a:r>
            <a:rPr lang="en-US" sz="2800" kern="1200" dirty="0"/>
            <a:t>PCA</a:t>
          </a:r>
          <a:r>
            <a:rPr lang="zh-TW" sz="2800" kern="1200" dirty="0"/>
            <a:t>反運算得物質指紋</a:t>
          </a:r>
          <a:endParaRPr lang="zh-TW" altLang="en-US" sz="2800" kern="1200" dirty="0"/>
        </a:p>
      </dsp:txBody>
      <dsp:txXfrm>
        <a:off x="10525678" y="960679"/>
        <a:ext cx="2176883" cy="1451255"/>
      </dsp:txXfrm>
    </dsp:sp>
    <dsp:sp modelId="{DD018476-6A91-4463-9A3A-000ED32597A3}">
      <dsp:nvSpPr>
        <dsp:cNvPr id="0" name=""/>
        <dsp:cNvSpPr/>
      </dsp:nvSpPr>
      <dsp:spPr>
        <a:xfrm>
          <a:off x="13065374" y="960679"/>
          <a:ext cx="3628138" cy="14512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分布圖</a:t>
          </a:r>
          <a:endParaRPr lang="zh-TW" altLang="en-US" sz="2800" kern="1200" dirty="0"/>
        </a:p>
      </dsp:txBody>
      <dsp:txXfrm>
        <a:off x="13791002" y="960679"/>
        <a:ext cx="2176883" cy="145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F56BA-F12C-48C9-8C42-6D0888382B2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144B-B9B0-4FC2-A6CE-C71C6757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1F5E1-94BD-4612-904B-C78400F65B0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82048-54E4-4189-8945-049D6C18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7207" cy="10286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5802" y="3500314"/>
            <a:ext cx="13714810" cy="3581400"/>
          </a:xfrm>
        </p:spPr>
        <p:txBody>
          <a:bodyPr anchor="ctr"/>
          <a:lstStyle>
            <a:lvl1pPr algn="ctr">
              <a:defRPr sz="8999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5802" y="8271518"/>
            <a:ext cx="13714810" cy="155696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933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7209977"/>
            <a:ext cx="16085635" cy="66232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7951924"/>
            <a:ext cx="16077615" cy="1510732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245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7209977"/>
            <a:ext cx="16120393" cy="66232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7951924"/>
            <a:ext cx="16077615" cy="1510732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28700" y="2311400"/>
            <a:ext cx="15875000" cy="47752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</p:spTree>
    <p:extLst>
      <p:ext uri="{BB962C8B-B14F-4D97-AF65-F5344CB8AC3E}">
        <p14:creationId xmlns:p14="http://schemas.microsoft.com/office/powerpoint/2010/main" val="1080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2886997"/>
            <a:ext cx="1602802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3628943"/>
            <a:ext cx="16077615" cy="207402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5196" y="5999166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1185" y="6741112"/>
            <a:ext cx="16077615" cy="207402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251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2656703"/>
            <a:ext cx="1602802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3398649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5196" y="4902598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1185" y="5644544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9154" y="7136462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143" y="7878408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590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524669"/>
            <a:ext cx="5738477" cy="46928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61747" y="3525253"/>
            <a:ext cx="10311063" cy="4692315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sp>
        <p:nvSpPr>
          <p:cNvPr id="16" name="正方形/長方形 15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2487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</p:bld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2 Column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1723" y="5578639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7571" y="6369147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sp>
        <p:nvSpPr>
          <p:cNvPr id="23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684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9420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5268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12033" y="7904746"/>
            <a:ext cx="8446170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1213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9420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5268" y="3533705"/>
            <a:ext cx="8383733" cy="1531781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12033" y="7904746"/>
            <a:ext cx="8446170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455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p" animBg="1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049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427094"/>
            <a:ext cx="3513221" cy="21735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76934" y="5245771"/>
            <a:ext cx="13714810" cy="1409384"/>
          </a:xfrm>
        </p:spPr>
        <p:txBody>
          <a:bodyPr anchor="b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49162" y="6514899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2" y="6290977"/>
            <a:ext cx="2874961" cy="662321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39164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711792" y="6801141"/>
            <a:ext cx="5198574" cy="42106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559630" y="6813190"/>
            <a:ext cx="5198574" cy="42106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12417263" y="6813190"/>
            <a:ext cx="5198574" cy="4210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6823552"/>
            <a:ext cx="5198574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88591" y="2411205"/>
            <a:ext cx="6296445" cy="64682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88589" y="2411206"/>
            <a:ext cx="6296445" cy="636760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1792" y="7839546"/>
            <a:ext cx="4815223" cy="684928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6835601"/>
            <a:ext cx="5198574" cy="421062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6385036" y="2462436"/>
            <a:ext cx="6181716" cy="64170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420894" y="2531994"/>
            <a:ext cx="6110000" cy="54928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164" y="7925406"/>
            <a:ext cx="5006898" cy="685182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6835601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12566752" y="2459796"/>
            <a:ext cx="5894255" cy="64170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12566753" y="2531993"/>
            <a:ext cx="5894254" cy="529521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005564" y="8022169"/>
            <a:ext cx="481522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49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5033289"/>
            <a:ext cx="5198574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747650" y="2384389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861282" y="2497687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5033289"/>
            <a:ext cx="5198574" cy="421062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6595488" y="2396438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709120" y="2509736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5045338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12453121" y="2396438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12566753" y="2509736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9139576"/>
            <a:ext cx="5198574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747650" y="6566876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861282" y="6680174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9139576"/>
            <a:ext cx="5198574" cy="421062"/>
          </a:xfrm>
          <a:prstGeom prst="rect">
            <a:avLst/>
          </a:prstGeom>
        </p:spPr>
      </p:pic>
      <p:sp>
        <p:nvSpPr>
          <p:cNvPr id="34" name="正方形/長方形 33"/>
          <p:cNvSpPr>
            <a:spLocks/>
          </p:cNvSpPr>
          <p:nvPr userDrawn="1"/>
        </p:nvSpPr>
        <p:spPr>
          <a:xfrm>
            <a:off x="6595488" y="6578925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>
            <a:off x="6709120" y="6692223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6" name="図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9151625"/>
            <a:ext cx="5198574" cy="421062"/>
          </a:xfrm>
          <a:prstGeom prst="rect">
            <a:avLst/>
          </a:prstGeom>
        </p:spPr>
      </p:pic>
      <p:sp>
        <p:nvSpPr>
          <p:cNvPr id="37" name="正方形/長方形 36"/>
          <p:cNvSpPr>
            <a:spLocks/>
          </p:cNvSpPr>
          <p:nvPr userDrawn="1"/>
        </p:nvSpPr>
        <p:spPr>
          <a:xfrm>
            <a:off x="12453121" y="6578925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>
            <a:off x="12566753" y="6692223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5147939"/>
            <a:ext cx="16028029" cy="1303661"/>
          </a:xfrm>
        </p:spPr>
        <p:txBody>
          <a:bodyPr anchor="ctr"/>
          <a:lstStyle>
            <a:lvl1pPr algn="ctr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1432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27" grpId="0" animBg="1"/>
      <p:bldP spid="28" grpId="0"/>
      <p:bldP spid="25" grpId="0" animBg="1"/>
      <p:bldP spid="32" grpId="0"/>
      <p:bldP spid="34" grpId="0" animBg="1"/>
      <p:bldP spid="35" grpId="0"/>
      <p:bldP spid="37" grpId="0" animBg="1"/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1357250" y="6817279"/>
            <a:ext cx="5423657" cy="43929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465759" y="6833805"/>
            <a:ext cx="5423657" cy="43929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465095" y="6816550"/>
            <a:ext cx="5423657" cy="43929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1573604" y="6833076"/>
            <a:ext cx="5423657" cy="439293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1357250" y="2863551"/>
            <a:ext cx="753150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1440180" y="2952131"/>
            <a:ext cx="7360920" cy="37915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正方形/長方形 18"/>
          <p:cNvSpPr>
            <a:spLocks/>
          </p:cNvSpPr>
          <p:nvPr userDrawn="1"/>
        </p:nvSpPr>
        <p:spPr>
          <a:xfrm>
            <a:off x="9505088" y="2875600"/>
            <a:ext cx="753150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79380" y="2964180"/>
            <a:ext cx="7366000" cy="37795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49330" y="7703126"/>
            <a:ext cx="7487259" cy="1440873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13388" y="7710386"/>
            <a:ext cx="7487259" cy="1440873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98815" y="7010396"/>
            <a:ext cx="7489937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546653" y="6996542"/>
            <a:ext cx="7489937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044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57365" y="6823552"/>
            <a:ext cx="4172692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341250" y="2863551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454882" y="2976848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4883" y="6144675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70444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775365" y="6823552"/>
            <a:ext cx="4172692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4775365" y="2863551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>
            <a:off x="4888997" y="2976848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88998" y="6144675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33735" y="6823552"/>
            <a:ext cx="4172692" cy="421062"/>
          </a:xfrm>
          <a:prstGeom prst="rect">
            <a:avLst/>
          </a:prstGeom>
        </p:spPr>
      </p:pic>
      <p:sp>
        <p:nvSpPr>
          <p:cNvPr id="35" name="正方形/長方形 34"/>
          <p:cNvSpPr>
            <a:spLocks/>
          </p:cNvSpPr>
          <p:nvPr userDrawn="1"/>
        </p:nvSpPr>
        <p:spPr>
          <a:xfrm>
            <a:off x="9233735" y="2873135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6" hasCustomPrompt="1"/>
          </p:nvPr>
        </p:nvSpPr>
        <p:spPr>
          <a:xfrm>
            <a:off x="9347367" y="2986432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47368" y="6154259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8" name="図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726799" y="6835601"/>
            <a:ext cx="4172692" cy="421062"/>
          </a:xfrm>
          <a:prstGeom prst="rect">
            <a:avLst/>
          </a:prstGeom>
        </p:spPr>
      </p:pic>
      <p:sp>
        <p:nvSpPr>
          <p:cNvPr id="39" name="正方形/長方形 38"/>
          <p:cNvSpPr>
            <a:spLocks/>
          </p:cNvSpPr>
          <p:nvPr userDrawn="1"/>
        </p:nvSpPr>
        <p:spPr>
          <a:xfrm>
            <a:off x="13726799" y="2875600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図プレースホルダー 8"/>
          <p:cNvSpPr>
            <a:spLocks noGrp="1"/>
          </p:cNvSpPr>
          <p:nvPr>
            <p:ph type="pic" sz="quarter" idx="28" hasCustomPrompt="1"/>
          </p:nvPr>
        </p:nvSpPr>
        <p:spPr>
          <a:xfrm>
            <a:off x="13840431" y="2988897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840432" y="6156724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775365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233735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3726799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36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allAtOnce"/>
      <p:bldP spid="25" grpId="0" animBg="1"/>
      <p:bldP spid="32" grpId="0"/>
      <p:bldP spid="33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/>
      <p:bldP spid="37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/>
      <p:bldP spid="4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allAtOnce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43300" y="6091232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7396" y="7223176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-12033" y="6019040"/>
            <a:ext cx="3986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 userDrawn="1"/>
        </p:nvCxnSpPr>
        <p:spPr>
          <a:xfrm>
            <a:off x="3974672" y="6019041"/>
            <a:ext cx="0" cy="2185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3974672" y="8204886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 flipV="1">
            <a:off x="7355884" y="4646141"/>
            <a:ext cx="0" cy="355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 userDrawn="1"/>
        </p:nvCxnSpPr>
        <p:spPr>
          <a:xfrm>
            <a:off x="7355884" y="4646141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>
            <a:off x="10737096" y="4646141"/>
            <a:ext cx="0" cy="205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10737096" y="6697362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>
            <a:off x="14118308" y="3509319"/>
            <a:ext cx="0" cy="318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>
            <a:off x="14118308" y="3510662"/>
            <a:ext cx="416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45022" y="7076592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705724" y="4730690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086936" y="5575244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4167736" y="3581511"/>
            <a:ext cx="3031372" cy="1324057"/>
          </a:xfrm>
        </p:spPr>
        <p:txBody>
          <a:bodyPr anchor="t">
            <a:normAutofit/>
          </a:bodyPr>
          <a:lstStyle>
            <a:lvl1pPr algn="l">
              <a:defRPr sz="9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476759" y="4990667"/>
            <a:ext cx="2767912" cy="2056748"/>
          </a:xfrm>
        </p:spPr>
        <p:txBody>
          <a:bodyPr anchor="b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815018" y="5844749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226826" y="3509319"/>
            <a:ext cx="2767912" cy="2056748"/>
          </a:xfrm>
        </p:spPr>
        <p:txBody>
          <a:bodyPr anchor="b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18002" y="4623110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829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16" hasCustomPrompt="1"/>
          </p:nvPr>
        </p:nvSpPr>
        <p:spPr>
          <a:xfrm>
            <a:off x="508000" y="2772229"/>
            <a:ext cx="8142514" cy="618285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1723" y="5578639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7571" y="6369147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64107" y="6740120"/>
            <a:ext cx="17021198" cy="137864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64107" y="6749171"/>
            <a:ext cx="17021198" cy="13786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30174" y="2466109"/>
            <a:ext cx="16689065" cy="440338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2545682"/>
            <a:ext cx="16507323" cy="42280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4" y="7086377"/>
            <a:ext cx="8195995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6022" y="7876885"/>
            <a:ext cx="8217667" cy="1471652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95724" y="7060311"/>
            <a:ext cx="8195995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01572" y="7850819"/>
            <a:ext cx="8217667" cy="1471652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26590" y="6869491"/>
            <a:ext cx="17021198" cy="137864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64107" y="6869491"/>
            <a:ext cx="17021198" cy="13786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3" y="7380346"/>
            <a:ext cx="16689065" cy="75636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8487" y="8167748"/>
            <a:ext cx="16701106" cy="1255963"/>
          </a:xfrm>
        </p:spPr>
        <p:txBody>
          <a:bodyPr anchor="t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30174" y="315623"/>
            <a:ext cx="16689065" cy="6553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413761"/>
            <a:ext cx="16507323" cy="634798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040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/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0000" y="2694975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99207" y="3524669"/>
            <a:ext cx="5738477" cy="46928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円/楕円 15"/>
          <p:cNvSpPr/>
          <p:nvPr userDrawn="1"/>
        </p:nvSpPr>
        <p:spPr>
          <a:xfrm>
            <a:off x="7235987" y="2632640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7435516" y="2683020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6" name="円/楕円 25"/>
          <p:cNvSpPr/>
          <p:nvPr userDrawn="1"/>
        </p:nvSpPr>
        <p:spPr>
          <a:xfrm>
            <a:off x="7235987" y="3730528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7435516" y="3780908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28" name="円/楕円 27"/>
          <p:cNvSpPr/>
          <p:nvPr userDrawn="1"/>
        </p:nvSpPr>
        <p:spPr>
          <a:xfrm>
            <a:off x="7235987" y="4862550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7435516" y="4912930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7235987" y="5960438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5516" y="6010818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32" name="円/楕円 31"/>
          <p:cNvSpPr/>
          <p:nvPr userDrawn="1"/>
        </p:nvSpPr>
        <p:spPr>
          <a:xfrm>
            <a:off x="7235987" y="7088849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435516" y="7139229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34" name="円/楕円 33"/>
          <p:cNvSpPr/>
          <p:nvPr userDrawn="1"/>
        </p:nvSpPr>
        <p:spPr>
          <a:xfrm>
            <a:off x="7235987" y="8186737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435516" y="8237117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6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280000" y="3799729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80000" y="4931751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280000" y="6022773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80000" y="7127527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280000" y="8259549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43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3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4384674" y="3150942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587966" y="4669196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587966" y="6608512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 flipH="1">
            <a:off x="9583248" y="5090258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583248" y="6602550"/>
            <a:ext cx="5198574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 flipH="1">
            <a:off x="9583248" y="3150942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583248" y="4663234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4384674" y="5090258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0053" y="3566686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449957" y="5506002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95113" y="3566686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95113" y="5506002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3282" y="3150942"/>
            <a:ext cx="3665412" cy="1512292"/>
          </a:xfrm>
        </p:spPr>
        <p:txBody>
          <a:bodyPr anchor="ctr">
            <a:normAutofit/>
          </a:bodyPr>
          <a:lstStyle>
            <a:lvl1pPr marL="0" marR="0" indent="0" algn="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79271" y="5084296"/>
            <a:ext cx="3665412" cy="1512292"/>
          </a:xfrm>
        </p:spPr>
        <p:txBody>
          <a:bodyPr anchor="ctr">
            <a:normAutofit/>
          </a:bodyPr>
          <a:lstStyle>
            <a:lvl1pPr marL="0" marR="0" indent="0" algn="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4114794" y="3150942"/>
            <a:ext cx="3665412" cy="1512292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4110783" y="5084296"/>
            <a:ext cx="3665412" cy="1512292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3" y="7211904"/>
            <a:ext cx="16689065" cy="75636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18487" y="7999306"/>
            <a:ext cx="16701106" cy="1255963"/>
          </a:xfrm>
        </p:spPr>
        <p:txBody>
          <a:bodyPr anchor="t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5" grpId="0" animBg="1"/>
      <p:bldP spid="27" grpId="0" animBg="1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3378200"/>
            <a:ext cx="17297400" cy="2260955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5676699"/>
            <a:ext cx="17335500" cy="118130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5011" y="7363326"/>
            <a:ext cx="17433757" cy="2646948"/>
          </a:xfrm>
        </p:spPr>
        <p:txBody>
          <a:bodyPr anchor="b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484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177064" y="2216293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5935690" y="2226778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1905584" y="2368692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934891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5175861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5904019" y="5175861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13030845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1933863" y="5175861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6977818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0270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43101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142710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04764" y="5264819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947691" y="5272845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030845" y="5272845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226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934891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3415832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68723" y="3415832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13030845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222631" y="3415832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6977818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0270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43101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142710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04764" y="3504791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947691" y="3512817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030845" y="3512817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934891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68723" y="6732537"/>
            <a:ext cx="5198574" cy="421062"/>
          </a:xfrm>
          <a:prstGeom prst="rect">
            <a:avLst/>
          </a:prstGeom>
        </p:spPr>
      </p:pic>
      <p:sp>
        <p:nvSpPr>
          <p:cNvPr id="30" name="正方形/長方形 29"/>
          <p:cNvSpPr>
            <a:spLocks/>
          </p:cNvSpPr>
          <p:nvPr userDrawn="1"/>
        </p:nvSpPr>
        <p:spPr>
          <a:xfrm>
            <a:off x="13030845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222631" y="6732537"/>
            <a:ext cx="5198574" cy="421062"/>
          </a:xfrm>
          <a:prstGeom prst="rect">
            <a:avLst/>
          </a:prstGeom>
        </p:spPr>
      </p:pic>
      <p:sp>
        <p:nvSpPr>
          <p:cNvPr id="36" name="正方形/長方形 35"/>
          <p:cNvSpPr>
            <a:spLocks/>
          </p:cNvSpPr>
          <p:nvPr userDrawn="1"/>
        </p:nvSpPr>
        <p:spPr>
          <a:xfrm>
            <a:off x="6977818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0270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043101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142710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4764" y="6821496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947691" y="6829522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30845" y="6829522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6732536"/>
            <a:ext cx="5198574" cy="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0" grpId="0" animBg="1"/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753528" y="3844757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47262" y="3830902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354180" y="3817047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675881" y="3817050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25" hasCustomPrompt="1"/>
          </p:nvPr>
        </p:nvSpPr>
        <p:spPr>
          <a:xfrm>
            <a:off x="715963" y="2535238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6" name="グラフ プレースホルダー 10"/>
          <p:cNvSpPr>
            <a:spLocks noGrp="1"/>
          </p:cNvSpPr>
          <p:nvPr>
            <p:ph type="chart" sz="quarter" idx="26" hasCustomPrompt="1"/>
          </p:nvPr>
        </p:nvSpPr>
        <p:spPr>
          <a:xfrm>
            <a:off x="5026063" y="2535238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7" name="グラフ プレースホルダー 10"/>
          <p:cNvSpPr>
            <a:spLocks noGrp="1"/>
          </p:cNvSpPr>
          <p:nvPr>
            <p:ph type="chart" sz="quarter" idx="27" hasCustomPrompt="1"/>
          </p:nvPr>
        </p:nvSpPr>
        <p:spPr>
          <a:xfrm>
            <a:off x="9317298" y="2535238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40" name="グラフ プレースホルダー 10"/>
          <p:cNvSpPr>
            <a:spLocks noGrp="1"/>
          </p:cNvSpPr>
          <p:nvPr>
            <p:ph type="chart" sz="quarter" idx="28" hasCustomPrompt="1"/>
          </p:nvPr>
        </p:nvSpPr>
        <p:spPr>
          <a:xfrm>
            <a:off x="13586344" y="2535239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67986" y="7261094"/>
            <a:ext cx="4268616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544396" y="7230362"/>
            <a:ext cx="4268616" cy="42106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855113" y="7274948"/>
            <a:ext cx="4268616" cy="42106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123729" y="7274949"/>
            <a:ext cx="4268616" cy="4210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716646" y="6515821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>
            <a:spLocks/>
          </p:cNvSpPr>
          <p:nvPr userDrawn="1"/>
        </p:nvSpPr>
        <p:spPr>
          <a:xfrm>
            <a:off x="9317298" y="6515822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>
            <a:spLocks/>
          </p:cNvSpPr>
          <p:nvPr userDrawn="1"/>
        </p:nvSpPr>
        <p:spPr>
          <a:xfrm>
            <a:off x="5010380" y="6515822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82025" y="6532669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075663" y="6532670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29163" y="6532670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980253" y="7371935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17298" y="7371935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13586344" y="6515822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651627" y="6532670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56217" y="7371935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24542" y="7385473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99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36" grpId="0"/>
      <p:bldP spid="37" grpId="0"/>
      <p:bldP spid="40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 10"/>
          <p:cNvSpPr/>
          <p:nvPr userDrawn="1"/>
        </p:nvSpPr>
        <p:spPr>
          <a:xfrm>
            <a:off x="-495300" y="4622800"/>
            <a:ext cx="19062700" cy="2336800"/>
          </a:xfrm>
          <a:custGeom>
            <a:avLst/>
            <a:gdLst>
              <a:gd name="connsiteX0" fmla="*/ 0 w 19062700"/>
              <a:gd name="connsiteY0" fmla="*/ 0 h 2336800"/>
              <a:gd name="connsiteX1" fmla="*/ 2730500 w 19062700"/>
              <a:gd name="connsiteY1" fmla="*/ 1524000 h 2336800"/>
              <a:gd name="connsiteX2" fmla="*/ 5384800 w 19062700"/>
              <a:gd name="connsiteY2" fmla="*/ 749300 h 2336800"/>
              <a:gd name="connsiteX3" fmla="*/ 7264400 w 19062700"/>
              <a:gd name="connsiteY3" fmla="*/ 2336800 h 2336800"/>
              <a:gd name="connsiteX4" fmla="*/ 9740900 w 19062700"/>
              <a:gd name="connsiteY4" fmla="*/ 965200 h 2336800"/>
              <a:gd name="connsiteX5" fmla="*/ 12700000 w 19062700"/>
              <a:gd name="connsiteY5" fmla="*/ 1663700 h 2336800"/>
              <a:gd name="connsiteX6" fmla="*/ 15316200 w 19062700"/>
              <a:gd name="connsiteY6" fmla="*/ 584200 h 2336800"/>
              <a:gd name="connsiteX7" fmla="*/ 19062700 w 19062700"/>
              <a:gd name="connsiteY7" fmla="*/ 2159000 h 2336800"/>
              <a:gd name="connsiteX8" fmla="*/ 19037300 w 19062700"/>
              <a:gd name="connsiteY8" fmla="*/ 2159000 h 2336800"/>
              <a:gd name="connsiteX9" fmla="*/ 19037300 w 19062700"/>
              <a:gd name="connsiteY9" fmla="*/ 21590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62700" h="2336800">
                <a:moveTo>
                  <a:pt x="0" y="0"/>
                </a:moveTo>
                <a:lnTo>
                  <a:pt x="2730500" y="1524000"/>
                </a:lnTo>
                <a:lnTo>
                  <a:pt x="5384800" y="749300"/>
                </a:lnTo>
                <a:lnTo>
                  <a:pt x="7264400" y="2336800"/>
                </a:lnTo>
                <a:lnTo>
                  <a:pt x="9740900" y="965200"/>
                </a:lnTo>
                <a:lnTo>
                  <a:pt x="12700000" y="1663700"/>
                </a:lnTo>
                <a:lnTo>
                  <a:pt x="15316200" y="584200"/>
                </a:lnTo>
                <a:lnTo>
                  <a:pt x="19062700" y="2159000"/>
                </a:lnTo>
                <a:lnTo>
                  <a:pt x="19037300" y="2159000"/>
                </a:lnTo>
                <a:lnTo>
                  <a:pt x="19037300" y="2159000"/>
                </a:lnTo>
              </a:path>
            </a:pathLst>
          </a:custGeom>
          <a:noFill/>
          <a:ln>
            <a:solidFill>
              <a:srgbClr val="3A75F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14683187" y="5077721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円/楕円 40"/>
          <p:cNvSpPr/>
          <p:nvPr userDrawn="1"/>
        </p:nvSpPr>
        <p:spPr>
          <a:xfrm>
            <a:off x="2098173" y="6007903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2" name="円/楕円 41"/>
          <p:cNvSpPr/>
          <p:nvPr userDrawn="1"/>
        </p:nvSpPr>
        <p:spPr>
          <a:xfrm>
            <a:off x="4731080" y="5231459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3" name="円/楕円 42"/>
          <p:cNvSpPr/>
          <p:nvPr userDrawn="1"/>
        </p:nvSpPr>
        <p:spPr>
          <a:xfrm>
            <a:off x="6618034" y="6813950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9081834" y="5429650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2030221" y="6124277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34149" y="6967687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22462" y="7845567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3379" y="2436483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81692" y="3314363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74022" y="7194248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362335" y="8072128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533771" y="2656704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22084" y="3534584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2810133" y="6698004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798446" y="7575884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117553" y="2456712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105866" y="3334592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878227" y="6431752"/>
            <a:ext cx="373683" cy="6896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 userDrawn="1"/>
        </p:nvCxnSpPr>
        <p:spPr>
          <a:xfrm flipH="1" flipV="1">
            <a:off x="4368800" y="4376615"/>
            <a:ext cx="399794" cy="7138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6925509" y="7261125"/>
            <a:ext cx="264776" cy="587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 flipH="1" flipV="1">
            <a:off x="8915400" y="4622800"/>
            <a:ext cx="320171" cy="7138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 userDrawn="1"/>
        </p:nvCxnSpPr>
        <p:spPr>
          <a:xfrm flipH="1" flipV="1">
            <a:off x="12391168" y="6443510"/>
            <a:ext cx="651732" cy="370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>
            <a:off x="14848288" y="4376615"/>
            <a:ext cx="142374" cy="6030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 animBg="1"/>
      <p:bldP spid="45" grpId="0" animBg="1"/>
      <p:bldP spid="4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3378200"/>
            <a:ext cx="17297400" cy="2260955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5676699"/>
            <a:ext cx="17335500" cy="118130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10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8286413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10069" y="7734102"/>
            <a:ext cx="13714810" cy="1409384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911" y="9048036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23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8286413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029" y="719691"/>
            <a:ext cx="13714810" cy="1409384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0871" y="2033625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3037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524669"/>
            <a:ext cx="8421520" cy="662321"/>
          </a:xfrm>
        </p:spPr>
        <p:txBody>
          <a:bodyPr anchor="ctr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4266615"/>
            <a:ext cx="16077615" cy="356594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718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197032"/>
            <a:ext cx="8421520" cy="1530286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6" y="4806943"/>
            <a:ext cx="8425896" cy="356594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282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6408" cy="102861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64340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90" r:id="rId3"/>
    <p:sldLayoutId id="2147483696" r:id="rId4"/>
    <p:sldLayoutId id="2147483684" r:id="rId5"/>
    <p:sldLayoutId id="2147483695" r:id="rId6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6408" cy="102861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A452-9612-4568-8725-0F7234F92C2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 Power of PowerPoint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482C-44AA-46E6-BA1A-E4C16BAF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7" r:id="rId3"/>
    <p:sldLayoutId id="2147483686" r:id="rId4"/>
    <p:sldLayoutId id="2147483692" r:id="rId5"/>
    <p:sldLayoutId id="2147483680" r:id="rId6"/>
    <p:sldLayoutId id="2147483683" r:id="rId7"/>
    <p:sldLayoutId id="2147483665" r:id="rId8"/>
    <p:sldLayoutId id="2147483667" r:id="rId9"/>
    <p:sldLayoutId id="2147483668" r:id="rId10"/>
    <p:sldLayoutId id="2147483670" r:id="rId11"/>
    <p:sldLayoutId id="2147483671" r:id="rId12"/>
    <p:sldLayoutId id="2147483685" r:id="rId13"/>
    <p:sldLayoutId id="2147483672" r:id="rId14"/>
    <p:sldLayoutId id="2147483693" r:id="rId15"/>
    <p:sldLayoutId id="2147483681" r:id="rId16"/>
    <p:sldLayoutId id="2147483673" r:id="rId17"/>
    <p:sldLayoutId id="2147483669" r:id="rId18"/>
    <p:sldLayoutId id="2147483674" r:id="rId19"/>
    <p:sldLayoutId id="2147483677" r:id="rId20"/>
    <p:sldLayoutId id="2147483675" r:id="rId21"/>
    <p:sldLayoutId id="2147483678" r:id="rId22"/>
    <p:sldLayoutId id="2147483679" r:id="rId23"/>
    <p:sldLayoutId id="2147483688" r:id="rId24"/>
    <p:sldLayoutId id="2147483694" r:id="rId25"/>
    <p:sldLayoutId id="2147483689" r:id="rId26"/>
    <p:sldLayoutId id="2147483682" r:id="rId27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8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49834" y="701517"/>
            <a:ext cx="15259596" cy="208454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影像處理第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組期中作業分工表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92850" y="8871592"/>
            <a:ext cx="5700711" cy="1201095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日期</a:t>
            </a:r>
            <a:r>
              <a:rPr lang="en-US" altLang="zh-TW" sz="4000" dirty="0"/>
              <a:t>:2020/10/30</a:t>
            </a:r>
            <a:endParaRPr lang="en-US" sz="4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83F9008-5634-422C-BF35-B19E01A1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52287"/>
              </p:ext>
            </p:extLst>
          </p:nvPr>
        </p:nvGraphicFramePr>
        <p:xfrm>
          <a:off x="756443" y="3014664"/>
          <a:ext cx="16773526" cy="47577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75589">
                  <a:extLst>
                    <a:ext uri="{9D8B030D-6E8A-4147-A177-3AD203B41FA5}">
                      <a16:colId xmlns:a16="http://schemas.microsoft.com/office/drawing/2014/main" val="699333435"/>
                    </a:ext>
                  </a:extLst>
                </a:gridCol>
                <a:gridCol w="3733933">
                  <a:extLst>
                    <a:ext uri="{9D8B030D-6E8A-4147-A177-3AD203B41FA5}">
                      <a16:colId xmlns:a16="http://schemas.microsoft.com/office/drawing/2014/main" val="1818212447"/>
                    </a:ext>
                  </a:extLst>
                </a:gridCol>
                <a:gridCol w="9364004">
                  <a:extLst>
                    <a:ext uri="{9D8B030D-6E8A-4147-A177-3AD203B41FA5}">
                      <a16:colId xmlns:a16="http://schemas.microsoft.com/office/drawing/2014/main" val="362392392"/>
                    </a:ext>
                  </a:extLst>
                </a:gridCol>
              </a:tblGrid>
              <a:tr h="1852845">
                <a:tc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dirty="0"/>
                        <a:t>學號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分工內容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861376"/>
                  </a:ext>
                </a:extLst>
              </a:tr>
              <a:tr h="11826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/>
                        <a:t>E24099059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陳旭祺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dirty="0"/>
                        <a:t>於</a:t>
                      </a:r>
                      <a:r>
                        <a:rPr lang="en-US" altLang="zh-TW" sz="4400" dirty="0"/>
                        <a:t>10/27</a:t>
                      </a:r>
                      <a:r>
                        <a:rPr lang="zh-TW" altLang="en-US" sz="4400" dirty="0"/>
                        <a:t>二、</a:t>
                      </a:r>
                      <a:r>
                        <a:rPr lang="en-US" altLang="zh-TW" sz="4400" dirty="0"/>
                        <a:t>10/29</a:t>
                      </a:r>
                      <a:r>
                        <a:rPr lang="zh-TW" altLang="en-US" sz="4400" dirty="0"/>
                        <a:t>四晚上到凌晨約出來討論並完成，輪流打</a:t>
                      </a:r>
                      <a:r>
                        <a:rPr lang="en-US" altLang="zh-TW" sz="4400" dirty="0"/>
                        <a:t>code</a:t>
                      </a:r>
                      <a:r>
                        <a:rPr lang="zh-TW" altLang="en-US" sz="4400" dirty="0"/>
                        <a:t>、出主意想法等，簡報由陳旭祺將討論過程的觀念、想法彙整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72668"/>
                  </a:ext>
                </a:extLst>
              </a:tr>
              <a:tr h="17222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/>
                        <a:t>E24066543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李立恆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11">
        <p:fade/>
      </p:transition>
    </mc:Choice>
    <mc:Fallback xmlns="">
      <p:transition spd="med" advTm="41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10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E4BCD0E-6E05-4ABC-8023-D5DEE9F04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831487"/>
              </p:ext>
            </p:extLst>
          </p:nvPr>
        </p:nvGraphicFramePr>
        <p:xfrm>
          <a:off x="590285" y="1599435"/>
          <a:ext cx="16697590" cy="337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4D5B3A-5010-4ED2-BE13-D21B280B5E90}"/>
                  </a:ext>
                </a:extLst>
              </p:cNvPr>
              <p:cNvSpPr txBox="1"/>
              <p:nvPr/>
            </p:nvSpPr>
            <p:spPr>
              <a:xfrm>
                <a:off x="1346596" y="4668620"/>
                <a:ext cx="705445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TW" altLang="zh-TW" sz="4400" dirty="0"/>
                  <a:t>做</a:t>
                </a:r>
                <a:r>
                  <a:rPr lang="en-US" altLang="zh-TW" sz="4400" dirty="0"/>
                  <a:t>PCA</a:t>
                </a:r>
                <a:r>
                  <a:rPr lang="zh-TW" altLang="zh-TW" sz="4400" dirty="0"/>
                  <a:t>反運算</a:t>
                </a:r>
                <a14:m>
                  <m:oMath xmlns:m="http://schemas.openxmlformats.org/officeDocument/2006/math"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4D5B3A-5010-4ED2-BE13-D21B280B5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6" y="4668620"/>
                <a:ext cx="7054454" cy="769441"/>
              </a:xfrm>
              <a:prstGeom prst="rect">
                <a:avLst/>
              </a:prstGeom>
              <a:blipFill>
                <a:blip r:embed="rId7"/>
                <a:stretch>
                  <a:fillRect l="-3544" t="-19048" b="-37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11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E4BCD0E-6E05-4ABC-8023-D5DEE9F04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616563"/>
              </p:ext>
            </p:extLst>
          </p:nvPr>
        </p:nvGraphicFramePr>
        <p:xfrm>
          <a:off x="590285" y="1599435"/>
          <a:ext cx="16697590" cy="337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09561A76-2903-4DB4-A532-4F78F5691C8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-1" r="-475" b="9804"/>
          <a:stretch/>
        </p:blipFill>
        <p:spPr>
          <a:xfrm>
            <a:off x="8572501" y="4289995"/>
            <a:ext cx="6557962" cy="5096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3CAB969-823A-48D0-B59A-313DD3040C78}"/>
                  </a:ext>
                </a:extLst>
              </p:cNvPr>
              <p:cNvSpPr txBox="1"/>
              <p:nvPr/>
            </p:nvSpPr>
            <p:spPr>
              <a:xfrm>
                <a:off x="859334" y="4754116"/>
                <a:ext cx="7884616" cy="393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TW" altLang="zh-TW" sz="4400" dirty="0"/>
                  <a:t>利用高中觀念，求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zh-TW" sz="4400">
                            <a:latin typeface="Cambria Math" panose="02040503050406030204" pitchFamily="18" charset="0"/>
                          </a:rPr>
                          <m:t>任意點</m:t>
                        </m:r>
                        <m:r>
                          <m:rPr>
                            <m:sty m:val="p"/>
                          </m:rPr>
                          <a:rPr lang="en-US" altLang="zh-TW" sz="4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zh-TW" altLang="zh-TW" sz="4400">
                            <a:latin typeface="Cambria Math" panose="02040503050406030204" pitchFamily="18" charset="0"/>
                          </a:rPr>
                          <m:t>點到直線的距離</m:t>
                        </m:r>
                      </m:num>
                      <m:den>
                        <m:r>
                          <a:rPr lang="zh-TW" altLang="zh-TW" sz="4400">
                            <a:latin typeface="Cambria Math" panose="02040503050406030204" pitchFamily="18" charset="0"/>
                          </a:rPr>
                          <m:t>頂點</m:t>
                        </m:r>
                        <m:r>
                          <m:rPr>
                            <m:sty m:val="p"/>
                          </m:rPr>
                          <a:rPr lang="en-US" altLang="zh-TW" sz="4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TW" altLang="zh-TW" sz="4400">
                            <a:latin typeface="Cambria Math" panose="02040503050406030204" pitchFamily="18" charset="0"/>
                          </a:rPr>
                          <m:t>到直線的距離</m:t>
                        </m:r>
                      </m:den>
                    </m:f>
                  </m:oMath>
                </a14:m>
                <a:endParaRPr lang="en-US" altLang="zh-TW" sz="4400" dirty="0"/>
              </a:p>
              <a:p>
                <a:pPr lvl="0">
                  <a:lnSpc>
                    <a:spcPct val="150000"/>
                  </a:lnSpc>
                </a:pPr>
                <a:r>
                  <a:rPr lang="zh-TW" altLang="zh-TW" sz="4400" dirty="0"/>
                  <a:t>，即為該點所占成分比例</a:t>
                </a:r>
                <a:endParaRPr lang="zh-TW" altLang="en-US" sz="4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3CAB969-823A-48D0-B59A-313DD3040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34" y="4754116"/>
                <a:ext cx="7884616" cy="3933449"/>
              </a:xfrm>
              <a:prstGeom prst="rect">
                <a:avLst/>
              </a:prstGeom>
              <a:blipFill>
                <a:blip r:embed="rId8"/>
                <a:stretch>
                  <a:fillRect l="-3171" b="-60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4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12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9DC9BB0-6DA4-4E39-9FED-3AFFD4060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32070"/>
              </p:ext>
            </p:extLst>
          </p:nvPr>
        </p:nvGraphicFramePr>
        <p:xfrm>
          <a:off x="958637" y="2422359"/>
          <a:ext cx="16357103" cy="59729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729">
                  <a:extLst>
                    <a:ext uri="{9D8B030D-6E8A-4147-A177-3AD203B41FA5}">
                      <a16:colId xmlns:a16="http://schemas.microsoft.com/office/drawing/2014/main" val="3646776328"/>
                    </a:ext>
                  </a:extLst>
                </a:gridCol>
                <a:gridCol w="2336729">
                  <a:extLst>
                    <a:ext uri="{9D8B030D-6E8A-4147-A177-3AD203B41FA5}">
                      <a16:colId xmlns:a16="http://schemas.microsoft.com/office/drawing/2014/main" val="1141277811"/>
                    </a:ext>
                  </a:extLst>
                </a:gridCol>
                <a:gridCol w="2336729">
                  <a:extLst>
                    <a:ext uri="{9D8B030D-6E8A-4147-A177-3AD203B41FA5}">
                      <a16:colId xmlns:a16="http://schemas.microsoft.com/office/drawing/2014/main" val="3917168768"/>
                    </a:ext>
                  </a:extLst>
                </a:gridCol>
                <a:gridCol w="2336729">
                  <a:extLst>
                    <a:ext uri="{9D8B030D-6E8A-4147-A177-3AD203B41FA5}">
                      <a16:colId xmlns:a16="http://schemas.microsoft.com/office/drawing/2014/main" val="2865507391"/>
                    </a:ext>
                  </a:extLst>
                </a:gridCol>
                <a:gridCol w="2336729">
                  <a:extLst>
                    <a:ext uri="{9D8B030D-6E8A-4147-A177-3AD203B41FA5}">
                      <a16:colId xmlns:a16="http://schemas.microsoft.com/office/drawing/2014/main" val="532662345"/>
                    </a:ext>
                  </a:extLst>
                </a:gridCol>
                <a:gridCol w="2336729">
                  <a:extLst>
                    <a:ext uri="{9D8B030D-6E8A-4147-A177-3AD203B41FA5}">
                      <a16:colId xmlns:a16="http://schemas.microsoft.com/office/drawing/2014/main" val="2278460770"/>
                    </a:ext>
                  </a:extLst>
                </a:gridCol>
                <a:gridCol w="2336729">
                  <a:extLst>
                    <a:ext uri="{9D8B030D-6E8A-4147-A177-3AD203B41FA5}">
                      <a16:colId xmlns:a16="http://schemas.microsoft.com/office/drawing/2014/main" val="3334602693"/>
                    </a:ext>
                  </a:extLst>
                </a:gridCol>
              </a:tblGrid>
              <a:tr h="1184073">
                <a:tc>
                  <a:txBody>
                    <a:bodyPr/>
                    <a:lstStyle/>
                    <a:p>
                      <a:pPr algn="ctr" fontAlgn="ctr"/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</a:t>
                      </a:r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1(L=1)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</a:t>
                      </a:r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2(L=2)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</a:t>
                      </a:r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3(L=3)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</a:t>
                      </a:r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4(L=4)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</a:t>
                      </a:r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5(L=5)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7401606"/>
                  </a:ext>
                </a:extLst>
              </a:tr>
              <a:tr h="118407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物質</a:t>
                      </a:r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0.387456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0.444665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0.451863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0.548137</a:t>
                      </a:r>
                      <a:endParaRPr lang="en-US" altLang="zh-TW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0.622459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4014616"/>
                  </a:ext>
                </a:extLst>
              </a:tr>
              <a:tr h="123663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物質</a:t>
                      </a: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6.87E-16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1.22E-15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1.11E-15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1.06E-15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1.16E-15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5205462"/>
                  </a:ext>
                </a:extLst>
              </a:tr>
              <a:tr h="118407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物質</a:t>
                      </a:r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比例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0.612544</a:t>
                      </a:r>
                      <a:endParaRPr lang="en-US" altLang="zh-TW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0.555335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0.548137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0.451863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0.377541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608907"/>
                  </a:ext>
                </a:extLst>
              </a:tr>
              <a:tr h="118407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相加比例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31222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BBC1B7F-B5FA-4CBD-A5AC-1CE2212D051C}"/>
              </a:ext>
            </a:extLst>
          </p:cNvPr>
          <p:cNvSpPr txBox="1"/>
          <p:nvPr/>
        </p:nvSpPr>
        <p:spPr>
          <a:xfrm>
            <a:off x="5472112" y="8572183"/>
            <a:ext cx="7241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相加比例皆等於</a:t>
            </a:r>
            <a:r>
              <a:rPr lang="en-US" altLang="zh-TW" sz="4400" dirty="0"/>
              <a:t>1</a:t>
            </a:r>
            <a:r>
              <a:rPr lang="zh-TW" altLang="en-US" sz="4400" dirty="0"/>
              <a:t>，符合推論</a:t>
            </a:r>
          </a:p>
        </p:txBody>
      </p:sp>
    </p:spTree>
    <p:extLst>
      <p:ext uri="{BB962C8B-B14F-4D97-AF65-F5344CB8AC3E}">
        <p14:creationId xmlns:p14="http://schemas.microsoft.com/office/powerpoint/2010/main" val="34028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94506" y="1800226"/>
            <a:ext cx="17297400" cy="2910242"/>
          </a:xfrm>
        </p:spPr>
        <p:txBody>
          <a:bodyPr>
            <a:normAutofit/>
          </a:bodyPr>
          <a:lstStyle/>
          <a:p>
            <a:r>
              <a:rPr lang="en-US" sz="7200" dirty="0"/>
              <a:t>That’s all. Thank you very much! </a:t>
            </a:r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6513930" y="4862312"/>
            <a:ext cx="5258551" cy="1181301"/>
          </a:xfrm>
        </p:spPr>
        <p:txBody>
          <a:bodyPr>
            <a:noAutofit/>
          </a:bodyPr>
          <a:lstStyle/>
          <a:p>
            <a:r>
              <a:rPr lang="en-US" sz="4800" dirty="0"/>
              <a:t>Questions Time^ ^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6385343" y="6195458"/>
            <a:ext cx="5258552" cy="2690611"/>
          </a:xfrm>
        </p:spPr>
        <p:txBody>
          <a:bodyPr>
            <a:normAutofit lnSpcReduction="10000"/>
          </a:bodyPr>
          <a:lstStyle/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影像處理第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E24099059</a:t>
            </a:r>
            <a:r>
              <a:rPr lang="zh-TW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陳旭祺</a:t>
            </a:r>
            <a:endParaRPr lang="zh-TW" altLang="zh-TW" sz="4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E24066543</a:t>
            </a:r>
            <a:r>
              <a:rPr lang="zh-TW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李立恆</a:t>
            </a:r>
            <a:endParaRPr lang="zh-TW" altLang="zh-TW" sz="4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05">
        <p14:vortex dir="r"/>
      </p:transition>
    </mc:Choice>
    <mc:Fallback xmlns="">
      <p:transition spd="slow" advTm="1020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CEB98-6216-4C65-82A4-2CA1BA27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44" y="658890"/>
            <a:ext cx="7478482" cy="1003675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Signature</a:t>
            </a:r>
            <a:endParaRPr lang="zh-TW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5745C2-C65A-4F2F-B702-4B76D60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655853"/>
            <a:ext cx="18298445" cy="547688"/>
          </a:xfrm>
        </p:spPr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5FD138-9573-47C8-BDF3-36C565F5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2</a:t>
            </a:fld>
            <a:endParaRPr lang="en-US" sz="7200" dirty="0">
              <a:latin typeface="+mj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4DE7D9-6CCD-4457-A99B-C0706218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9" y="2323240"/>
            <a:ext cx="5572125" cy="70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C908F4-76EC-4435-9C80-D9415E975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17" y="2323240"/>
            <a:ext cx="5572125" cy="6977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C4A991-386E-457F-BF4D-95F654639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15" y="2323240"/>
            <a:ext cx="5572125" cy="6977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4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CEB98-6216-4C65-82A4-2CA1BA27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06" y="616028"/>
            <a:ext cx="12221931" cy="10036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Abundance/Distribution Map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5745C2-C65A-4F2F-B702-4B76D60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655853"/>
            <a:ext cx="18298445" cy="547688"/>
          </a:xfrm>
        </p:spPr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5FD138-9573-47C8-BDF3-36C565F5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3</a:t>
            </a:fld>
            <a:endParaRPr lang="en-US" sz="7200" dirty="0">
              <a:latin typeface="+mj-lt"/>
            </a:endParaRPr>
          </a:p>
        </p:txBody>
      </p:sp>
      <p:pic>
        <p:nvPicPr>
          <p:cNvPr id="6" name="圖片 5" descr="一張含有 文字, 黑色, 朦朧, 白色 的圖片&#10;&#10;自動產生的描述">
            <a:extLst>
              <a:ext uri="{FF2B5EF4-FFF2-40B4-BE49-F238E27FC236}">
                <a16:creationId xmlns:a16="http://schemas.microsoft.com/office/drawing/2014/main" id="{865B07AF-A7BC-4043-B05C-32919FD1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7" y="2829805"/>
            <a:ext cx="5850058" cy="6510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 descr="一張含有 文字, 哺乳類, 影像 的圖片&#10;&#10;自動產生的描述">
            <a:extLst>
              <a:ext uri="{FF2B5EF4-FFF2-40B4-BE49-F238E27FC236}">
                <a16:creationId xmlns:a16="http://schemas.microsoft.com/office/drawing/2014/main" id="{59372027-0E6F-4C0C-9CA3-0226ECB59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87" y="2791693"/>
            <a:ext cx="5859329" cy="6548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圖片 13" descr="一張含有 文字, 朦朧, 影像 的圖片&#10;&#10;自動產生的描述">
            <a:extLst>
              <a:ext uri="{FF2B5EF4-FFF2-40B4-BE49-F238E27FC236}">
                <a16:creationId xmlns:a16="http://schemas.microsoft.com/office/drawing/2014/main" id="{D7B69DB8-A1BD-4AEA-8C4F-13E7B3086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08" y="2829805"/>
            <a:ext cx="5859329" cy="6548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614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4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E4BCD0E-6E05-4ABC-8023-D5DEE9F04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21906"/>
              </p:ext>
            </p:extLst>
          </p:nvPr>
        </p:nvGraphicFramePr>
        <p:xfrm>
          <a:off x="590285" y="1599435"/>
          <a:ext cx="16697590" cy="337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資料庫圖表 9">
                <a:extLst>
                  <a:ext uri="{FF2B5EF4-FFF2-40B4-BE49-F238E27FC236}">
                    <a16:creationId xmlns:a16="http://schemas.microsoft.com/office/drawing/2014/main" id="{BE2748B8-54B5-482E-B911-26DB59559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43822414"/>
                  </p:ext>
                </p:extLst>
              </p:nvPr>
            </p:nvGraphicFramePr>
            <p:xfrm>
              <a:off x="909059" y="1489424"/>
              <a:ext cx="16965382" cy="86288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資料庫圖表 9">
                <a:extLst>
                  <a:ext uri="{FF2B5EF4-FFF2-40B4-BE49-F238E27FC236}">
                    <a16:creationId xmlns:a16="http://schemas.microsoft.com/office/drawing/2014/main" id="{BE2748B8-54B5-482E-B911-26DB59559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43822414"/>
                  </p:ext>
                </p:extLst>
              </p:nvPr>
            </p:nvGraphicFramePr>
            <p:xfrm>
              <a:off x="909059" y="1489424"/>
              <a:ext cx="16965382" cy="86288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7250C7F-6D74-4699-9E0F-FF2104F83C9B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6643"/>
          <a:stretch/>
        </p:blipFill>
        <p:spPr>
          <a:xfrm>
            <a:off x="3396572" y="7565578"/>
            <a:ext cx="12814300" cy="1843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1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5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E4BCD0E-6E05-4ABC-8023-D5DEE9F04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28528"/>
              </p:ext>
            </p:extLst>
          </p:nvPr>
        </p:nvGraphicFramePr>
        <p:xfrm>
          <a:off x="590285" y="1599436"/>
          <a:ext cx="16697590" cy="281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BE2748B8-54B5-482E-B911-26DB59559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151846"/>
              </p:ext>
            </p:extLst>
          </p:nvPr>
        </p:nvGraphicFramePr>
        <p:xfrm>
          <a:off x="150126" y="3924300"/>
          <a:ext cx="14028350" cy="559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BDDD501F-8995-42BE-92FA-D502304C08A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22885" b="3889"/>
          <a:stretch/>
        </p:blipFill>
        <p:spPr>
          <a:xfrm>
            <a:off x="12058650" y="4709913"/>
            <a:ext cx="6077637" cy="4511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84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6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DE7DBF7-48BE-4FB3-B359-915D90B34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76580"/>
              </p:ext>
            </p:extLst>
          </p:nvPr>
        </p:nvGraphicFramePr>
        <p:xfrm>
          <a:off x="9915525" y="2400300"/>
          <a:ext cx="8129588" cy="501491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397">
                  <a:extLst>
                    <a:ext uri="{9D8B030D-6E8A-4147-A177-3AD203B41FA5}">
                      <a16:colId xmlns:a16="http://schemas.microsoft.com/office/drawing/2014/main" val="2489580125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val="3729223536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val="3744559729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val="2216212768"/>
                    </a:ext>
                  </a:extLst>
                </a:gridCol>
              </a:tblGrid>
              <a:tr h="16716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0" dirty="0"/>
                        <a:t>       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0" dirty="0"/>
                        <a:t>頂點一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dirty="0"/>
                        <a:t>頂點二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dirty="0"/>
                        <a:t>頂點三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99907"/>
                  </a:ext>
                </a:extLst>
              </a:tr>
              <a:tr h="1671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/>
                        <a:t>X</a:t>
                      </a:r>
                      <a:r>
                        <a:rPr lang="zh-TW" altLang="en-US" sz="3600" b="0" dirty="0"/>
                        <a:t>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4.509814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0.16576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-3.65346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2535605"/>
                  </a:ext>
                </a:extLst>
              </a:tr>
              <a:tr h="1671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/>
                        <a:t>Y</a:t>
                      </a:r>
                      <a:r>
                        <a:rPr lang="zh-TW" altLang="en-US" sz="3600" b="0" dirty="0"/>
                        <a:t>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-0.23925</a:t>
                      </a:r>
                      <a:endParaRPr lang="en-US" altLang="zh-TW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0.753292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-0.40151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1418074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B1F6C651-E5BD-4E23-A845-96E61836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1" y="2263147"/>
            <a:ext cx="9271306" cy="69534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358173-C9EA-4FBA-AC92-B9E3C30269F5}"/>
              </a:ext>
            </a:extLst>
          </p:cNvPr>
          <p:cNvSpPr txBox="1"/>
          <p:nvPr/>
        </p:nvSpPr>
        <p:spPr>
          <a:xfrm>
            <a:off x="10419157" y="7754921"/>
            <a:ext cx="6073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圖上選取之頂點與</a:t>
            </a:r>
            <a:r>
              <a:rPr lang="en-US" altLang="zh-TW" sz="4000" dirty="0"/>
              <a:t>SPA</a:t>
            </a:r>
            <a:r>
              <a:rPr lang="zh-TW" altLang="en-US" sz="4000" dirty="0"/>
              <a:t>求得</a:t>
            </a:r>
            <a:endParaRPr lang="en-US" altLang="zh-TW" sz="4000" dirty="0"/>
          </a:p>
          <a:p>
            <a:r>
              <a:rPr lang="zh-TW" altLang="en-US" sz="4000" dirty="0"/>
              <a:t>頂點座標相同，符合推論</a:t>
            </a:r>
          </a:p>
        </p:txBody>
      </p:sp>
    </p:spTree>
    <p:extLst>
      <p:ext uri="{BB962C8B-B14F-4D97-AF65-F5344CB8AC3E}">
        <p14:creationId xmlns:p14="http://schemas.microsoft.com/office/powerpoint/2010/main" val="40916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7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E4BCD0E-6E05-4ABC-8023-D5DEE9F04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51430"/>
              </p:ext>
            </p:extLst>
          </p:nvPr>
        </p:nvGraphicFramePr>
        <p:xfrm>
          <a:off x="590285" y="1599436"/>
          <a:ext cx="16697590" cy="281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資料庫圖表 9">
                <a:extLst>
                  <a:ext uri="{FF2B5EF4-FFF2-40B4-BE49-F238E27FC236}">
                    <a16:creationId xmlns:a16="http://schemas.microsoft.com/office/drawing/2014/main" id="{BE2748B8-54B5-482E-B911-26DB59559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53093148"/>
                  </p:ext>
                </p:extLst>
              </p:nvPr>
            </p:nvGraphicFramePr>
            <p:xfrm>
              <a:off x="194370" y="3743325"/>
              <a:ext cx="11782690" cy="63749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資料庫圖表 9">
                <a:extLst>
                  <a:ext uri="{FF2B5EF4-FFF2-40B4-BE49-F238E27FC236}">
                    <a16:creationId xmlns:a16="http://schemas.microsoft.com/office/drawing/2014/main" id="{BE2748B8-54B5-482E-B911-26DB59559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53093148"/>
                  </p:ext>
                </p:extLst>
              </p:nvPr>
            </p:nvGraphicFramePr>
            <p:xfrm>
              <a:off x="194370" y="3743325"/>
              <a:ext cx="11782690" cy="63749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A38925F-CB59-4CAA-B8D1-CE4416C8A2C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r="6626" b="6902"/>
          <a:stretch/>
        </p:blipFill>
        <p:spPr>
          <a:xfrm>
            <a:off x="12183463" y="3913065"/>
            <a:ext cx="5745082" cy="5589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0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8</a:t>
            </a:fld>
            <a:endParaRPr lang="en-US" sz="7200" dirty="0">
              <a:latin typeface="+mj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E4BCD0E-6E05-4ABC-8023-D5DEE9F04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678951"/>
              </p:ext>
            </p:extLst>
          </p:nvPr>
        </p:nvGraphicFramePr>
        <p:xfrm>
          <a:off x="590285" y="1599436"/>
          <a:ext cx="16697590" cy="281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資料庫圖表 9">
                <a:extLst>
                  <a:ext uri="{FF2B5EF4-FFF2-40B4-BE49-F238E27FC236}">
                    <a16:creationId xmlns:a16="http://schemas.microsoft.com/office/drawing/2014/main" id="{BE2748B8-54B5-482E-B911-26DB59559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6600316"/>
                  </p:ext>
                </p:extLst>
              </p:nvPr>
            </p:nvGraphicFramePr>
            <p:xfrm>
              <a:off x="194369" y="3214689"/>
              <a:ext cx="12221469" cy="66722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資料庫圖表 9">
                <a:extLst>
                  <a:ext uri="{FF2B5EF4-FFF2-40B4-BE49-F238E27FC236}">
                    <a16:creationId xmlns:a16="http://schemas.microsoft.com/office/drawing/2014/main" id="{BE2748B8-54B5-482E-B911-26DB59559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6600316"/>
                  </p:ext>
                </p:extLst>
              </p:nvPr>
            </p:nvGraphicFramePr>
            <p:xfrm>
              <a:off x="194369" y="3214689"/>
              <a:ext cx="12221469" cy="66722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CB932F9F-681A-4AFC-909B-8D77BDFC10C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1655" r="6569" b="5801"/>
          <a:stretch/>
        </p:blipFill>
        <p:spPr>
          <a:xfrm>
            <a:off x="12540290" y="3853862"/>
            <a:ext cx="5551754" cy="5622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7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389D117-442E-4B44-938B-ED882C71E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>
                                            <p:graphicEl>
                                              <a:dgm id="{A389D117-442E-4B44-938B-ED882C71E6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21CEA8E-2C2F-4255-8E33-CEC0BFEF3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421CEA8E-2C2F-4255-8E33-CEC0BFEF32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117CC84-CEDB-431E-9690-0C77E4431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5117CC84-CEDB-431E-9690-0C77E4431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668AC3-8D6F-4FF1-BE91-D70EECCD2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AD668AC3-8D6F-4FF1-BE91-D70EECCD26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609A1A3-E951-4B7E-A93A-F9E97BF46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graphicEl>
                                              <a:dgm id="{E609A1A3-E951-4B7E-A93A-F9E97BF46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F4A62D8-1C4B-4AC0-86F3-C2C968CE2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>
                                            <p:graphicEl>
                                              <a:dgm id="{4F4A62D8-1C4B-4AC0-86F3-C2C968CE2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D1DACC-2873-4551-8EE4-876597ACA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62D1DACC-2873-4551-8EE4-876597ACAB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 uiExpand="1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98A1D-2D63-4607-9948-2882A1C5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1" y="767210"/>
            <a:ext cx="12422708" cy="1003675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</a:t>
            </a:r>
            <a:r>
              <a:rPr lang="en-US" altLang="zh-TW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(N=3)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69D200-3406-4435-93A5-5B6A2BC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72E7B-9852-4F73-B2D3-0C62167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9</a:t>
            </a:fld>
            <a:endParaRPr lang="en-US" sz="7200" dirty="0">
              <a:latin typeface="+mj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779C16-5D5C-494E-B705-B7E0E9C3B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143124"/>
            <a:ext cx="8763001" cy="657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5E91CE9-08C6-4A6A-836E-4F4B02A0E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4595"/>
              </p:ext>
            </p:extLst>
          </p:nvPr>
        </p:nvGraphicFramePr>
        <p:xfrm>
          <a:off x="9137189" y="2983161"/>
          <a:ext cx="8516288" cy="537518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29072">
                  <a:extLst>
                    <a:ext uri="{9D8B030D-6E8A-4147-A177-3AD203B41FA5}">
                      <a16:colId xmlns:a16="http://schemas.microsoft.com/office/drawing/2014/main" val="313784897"/>
                    </a:ext>
                  </a:extLst>
                </a:gridCol>
                <a:gridCol w="2129072">
                  <a:extLst>
                    <a:ext uri="{9D8B030D-6E8A-4147-A177-3AD203B41FA5}">
                      <a16:colId xmlns:a16="http://schemas.microsoft.com/office/drawing/2014/main" val="3042254125"/>
                    </a:ext>
                  </a:extLst>
                </a:gridCol>
                <a:gridCol w="2129072">
                  <a:extLst>
                    <a:ext uri="{9D8B030D-6E8A-4147-A177-3AD203B41FA5}">
                      <a16:colId xmlns:a16="http://schemas.microsoft.com/office/drawing/2014/main" val="2997900525"/>
                    </a:ext>
                  </a:extLst>
                </a:gridCol>
                <a:gridCol w="2129072">
                  <a:extLst>
                    <a:ext uri="{9D8B030D-6E8A-4147-A177-3AD203B41FA5}">
                      <a16:colId xmlns:a16="http://schemas.microsoft.com/office/drawing/2014/main" val="2665487384"/>
                    </a:ext>
                  </a:extLst>
                </a:gridCol>
              </a:tblGrid>
              <a:tr h="1075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0" dirty="0"/>
                        <a:t>       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0" dirty="0"/>
                        <a:t>頂點一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dirty="0"/>
                        <a:t>頂點二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dirty="0"/>
                        <a:t>頂點三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109623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/>
                        <a:t>X</a:t>
                      </a:r>
                      <a:r>
                        <a:rPr lang="zh-TW" altLang="en-US" sz="3600" b="0" dirty="0"/>
                        <a:t>點</a:t>
                      </a:r>
                      <a:r>
                        <a:rPr lang="en-US" altLang="zh-TW" sz="3600" b="0" dirty="0"/>
                        <a:t>(SPA)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4.509814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0.16576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-3.65346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3587609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/>
                        <a:t>Y</a:t>
                      </a:r>
                      <a:r>
                        <a:rPr lang="zh-TW" altLang="en-US" sz="3600" b="0" dirty="0"/>
                        <a:t>點</a:t>
                      </a:r>
                      <a:r>
                        <a:rPr lang="en-US" altLang="zh-TW" sz="3600" b="0" dirty="0"/>
                        <a:t>(SPA)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-0.23925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0.753292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-0.40151</a:t>
                      </a:r>
                      <a:endParaRPr lang="en-US" altLang="zh-TW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3005220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latin typeface="+mn-lt"/>
                        </a:rPr>
                        <a:t>X</a:t>
                      </a:r>
                      <a:r>
                        <a:rPr lang="zh-TW" altLang="en-US" sz="3600" b="0" dirty="0">
                          <a:latin typeface="+mn-lt"/>
                        </a:rPr>
                        <a:t>點</a:t>
                      </a:r>
                      <a:r>
                        <a:rPr lang="en-US" altLang="zh-TW" sz="3600" b="0" dirty="0">
                          <a:latin typeface="+mn-lt"/>
                        </a:rPr>
                        <a:t>(</a:t>
                      </a:r>
                      <a:r>
                        <a:rPr lang="zh-TW" altLang="en-US" sz="3600" b="0" dirty="0">
                          <a:latin typeface="+mn-lt"/>
                        </a:rPr>
                        <a:t>修正</a:t>
                      </a:r>
                      <a:r>
                        <a:rPr lang="en-US" altLang="zh-TW" sz="3600" b="0" dirty="0">
                          <a:latin typeface="+mn-lt"/>
                        </a:rPr>
                        <a:t>)</a:t>
                      </a:r>
                      <a:endParaRPr lang="zh-TW" altLang="en-US" sz="3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4.509814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0.16576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-3.65346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5820389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latin typeface="+mn-lt"/>
                        </a:rPr>
                        <a:t>Y</a:t>
                      </a:r>
                      <a:r>
                        <a:rPr lang="zh-TW" altLang="en-US" sz="3600" b="0" dirty="0">
                          <a:latin typeface="+mn-lt"/>
                        </a:rPr>
                        <a:t>點</a:t>
                      </a:r>
                      <a:r>
                        <a:rPr lang="en-US" altLang="zh-TW" sz="3600" b="0" dirty="0">
                          <a:latin typeface="+mn-lt"/>
                        </a:rPr>
                        <a:t>(</a:t>
                      </a:r>
                      <a:r>
                        <a:rPr lang="zh-TW" altLang="en-US" sz="3600" b="0" dirty="0">
                          <a:latin typeface="+mn-lt"/>
                        </a:rPr>
                        <a:t>修正</a:t>
                      </a:r>
                      <a:r>
                        <a:rPr lang="en-US" altLang="zh-TW" sz="3600" b="0" dirty="0">
                          <a:latin typeface="+mn-lt"/>
                        </a:rPr>
                        <a:t>)</a:t>
                      </a:r>
                      <a:endParaRPr lang="zh-TW" altLang="en-US" sz="3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-0.23925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0.753292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-0.40151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032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2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telgeuse Titles">
  <a:themeElements>
    <a:clrScheme name="Betelgeuse">
      <a:dk1>
        <a:srgbClr val="F2F2F2"/>
      </a:dk1>
      <a:lt1>
        <a:srgbClr val="F2F2F2"/>
      </a:lt1>
      <a:dk2>
        <a:srgbClr val="3F3F3F"/>
      </a:dk2>
      <a:lt2>
        <a:srgbClr val="3F3F3F"/>
      </a:lt2>
      <a:accent1>
        <a:srgbClr val="F2F2F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2F2F2"/>
      </a:hlink>
      <a:folHlink>
        <a:srgbClr val="B5B5B5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telgeuse Contents">
  <a:themeElements>
    <a:clrScheme name="Betelgeuse2">
      <a:dk1>
        <a:srgbClr val="1E2A26"/>
      </a:dk1>
      <a:lt1>
        <a:srgbClr val="1E2A26"/>
      </a:lt1>
      <a:dk2>
        <a:srgbClr val="1E2A26"/>
      </a:dk2>
      <a:lt2>
        <a:srgbClr val="1E2A26"/>
      </a:lt2>
      <a:accent1>
        <a:srgbClr val="3A75FB"/>
      </a:accent1>
      <a:accent2>
        <a:srgbClr val="3A75F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42000">
              <a:schemeClr val="accent1">
                <a:lumMod val="75000"/>
              </a:schemeClr>
            </a:gs>
            <a:gs pos="100000">
              <a:srgbClr val="FFFFFF"/>
            </a:gs>
          </a:gsLst>
          <a:lin ang="13500000" scaled="1"/>
          <a:tileRect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none" rtlCol="0" anchor="ctr"/>
      <a:lstStyle>
        <a:defPPr algn="ctr">
          <a:defRPr dirty="0">
            <a:solidFill>
              <a:schemeClr val="bg1">
                <a:lumMod val="10000"/>
                <a:lumOff val="9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824</Words>
  <Application>Microsoft Office PowerPoint</Application>
  <PresentationFormat>自訂</PresentationFormat>
  <Paragraphs>167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Aileron Light</vt:lpstr>
      <vt:lpstr>Aileron Thin</vt:lpstr>
      <vt:lpstr>Aileron UltraLight</vt:lpstr>
      <vt:lpstr>新細明體</vt:lpstr>
      <vt:lpstr>標楷體</vt:lpstr>
      <vt:lpstr>Arial</vt:lpstr>
      <vt:lpstr>Calibri</vt:lpstr>
      <vt:lpstr>Cambria Math</vt:lpstr>
      <vt:lpstr>Betelgeuse Titles</vt:lpstr>
      <vt:lpstr>Betelgeuse Contents</vt:lpstr>
      <vt:lpstr>影像處理第30組期中作業分工表 </vt:lpstr>
      <vt:lpstr>Material Signature</vt:lpstr>
      <vt:lpstr>Material Abundance/Distribution Map</vt:lpstr>
      <vt:lpstr>實現HyperCSI(N=3)演算法流程</vt:lpstr>
      <vt:lpstr>實現HyperCSI(N=3)演算法流程</vt:lpstr>
      <vt:lpstr>實現HyperCSI(N=3)演算法流程(驗證)</vt:lpstr>
      <vt:lpstr>實現HyperCSI(N=3)演算法流程</vt:lpstr>
      <vt:lpstr>實現HyperCSI(N=3)演算法流程</vt:lpstr>
      <vt:lpstr>實現HyperCSI(N=3)演算法流程(驗證)</vt:lpstr>
      <vt:lpstr>實現HyperCSI(N=3)演算法流程</vt:lpstr>
      <vt:lpstr>實現HyperCSI(N=3)演算法流程</vt:lpstr>
      <vt:lpstr>實現HyperCSI(N=3)演算法流程(驗證)</vt:lpstr>
      <vt:lpstr>That’s all. Thank you very much!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Betelgeuse</dc:title>
  <dc:creator>秋咲准</dc:creator>
  <cp:lastModifiedBy>HsuChi Chen</cp:lastModifiedBy>
  <cp:revision>115</cp:revision>
  <dcterms:created xsi:type="dcterms:W3CDTF">2014-06-28T16:00:46Z</dcterms:created>
  <dcterms:modified xsi:type="dcterms:W3CDTF">2020-10-30T17:22:25Z</dcterms:modified>
</cp:coreProperties>
</file>