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19B7ECC-B85F-CB4C-80E3-594EADECD333}">
          <p14:sldIdLst>
            <p14:sldId id="256"/>
            <p14:sldId id="257"/>
            <p14:sldId id="261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2239"/>
  </p:normalViewPr>
  <p:slideViewPr>
    <p:cSldViewPr snapToGrid="0" snapToObjects="1">
      <p:cViewPr>
        <p:scale>
          <a:sx n="90" d="100"/>
          <a:sy n="90" d="100"/>
        </p:scale>
        <p:origin x="27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simple-example/inde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Intro to </a:t>
            </a:r>
            <a:r>
              <a:rPr kumimoji="1" lang="en-US" altLang="zh-TW" dirty="0" err="1" smtClean="0"/>
              <a:t>Vue.jS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主講人：</a:t>
            </a:r>
            <a:r>
              <a:rPr kumimoji="1" lang="en-US" altLang="zh-TW" dirty="0" smtClean="0"/>
              <a:t>W00-</a:t>
            </a:r>
            <a:r>
              <a:rPr kumimoji="1" lang="zh-TW" altLang="en-US" dirty="0" smtClean="0"/>
              <a:t>許瀚升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W00-</a:t>
            </a:r>
            <a:r>
              <a:rPr kumimoji="1" lang="zh-TW" altLang="en-US" dirty="0" smtClean="0"/>
              <a:t>彭震宗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2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Example. Combine Components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94" y="2945606"/>
            <a:ext cx="7842250" cy="2311400"/>
          </a:xfrm>
        </p:spPr>
      </p:pic>
      <p:sp>
        <p:nvSpPr>
          <p:cNvPr id="6" name="橢圓 5"/>
          <p:cNvSpPr/>
          <p:nvPr/>
        </p:nvSpPr>
        <p:spPr>
          <a:xfrm>
            <a:off x="7173740" y="3771900"/>
            <a:ext cx="1898823" cy="184308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09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Change Summer Intro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6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Vue.js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8775"/>
            <a:ext cx="8596668" cy="4412587"/>
          </a:xfrm>
        </p:spPr>
        <p:txBody>
          <a:bodyPr/>
          <a:lstStyle/>
          <a:p>
            <a:r>
              <a:rPr kumimoji="1" lang="en-US" altLang="zh-TW" sz="2400" dirty="0" smtClean="0">
                <a:solidFill>
                  <a:srgbClr val="FF0000"/>
                </a:solidFill>
              </a:rPr>
              <a:t>The </a:t>
            </a:r>
            <a:r>
              <a:rPr kumimoji="1" lang="en-US" altLang="zh-TW" sz="2400" dirty="0">
                <a:solidFill>
                  <a:srgbClr val="FF0000"/>
                </a:solidFill>
              </a:rPr>
              <a:t>core library is focused on the view layer only, and is easy to pick up and integrate with other libraries or existing projects</a:t>
            </a:r>
            <a:r>
              <a:rPr kumimoji="1" lang="en-US" altLang="zh-TW" sz="2400" dirty="0" smtClean="0">
                <a:solidFill>
                  <a:srgbClr val="FF0000"/>
                </a:solidFill>
              </a:rPr>
              <a:t>.</a:t>
            </a:r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14" y="2982833"/>
            <a:ext cx="3862614" cy="305852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8" y="3211073"/>
            <a:ext cx="8149416" cy="24019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99" y="2870291"/>
            <a:ext cx="1958766" cy="370410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441" y="2870291"/>
            <a:ext cx="1940876" cy="394791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65" y="2625731"/>
            <a:ext cx="2061028" cy="41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Widely Used Attribute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{{ message }}</a:t>
            </a:r>
          </a:p>
          <a:p>
            <a:r>
              <a:rPr kumimoji="1" lang="en-US" altLang="zh-TW" dirty="0" err="1"/>
              <a:t>v-bind:attribute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and </a:t>
            </a:r>
            <a:r>
              <a:rPr kumimoji="1" lang="en-US" altLang="zh-TW" dirty="0"/>
              <a:t>:</a:t>
            </a:r>
            <a:r>
              <a:rPr kumimoji="1" lang="en-US" altLang="zh-TW" dirty="0" smtClean="0"/>
              <a:t>attribute</a:t>
            </a:r>
          </a:p>
          <a:p>
            <a:r>
              <a:rPr kumimoji="1" lang="en-US" altLang="zh-TW" dirty="0" smtClean="0"/>
              <a:t>v-model</a:t>
            </a:r>
          </a:p>
          <a:p>
            <a:r>
              <a:rPr kumimoji="1" lang="en-US" altLang="zh-TW" dirty="0" smtClean="0"/>
              <a:t>v-text</a:t>
            </a:r>
          </a:p>
          <a:p>
            <a:r>
              <a:rPr kumimoji="1" lang="en-US" altLang="zh-TW" dirty="0" smtClean="0"/>
              <a:t>v-html</a:t>
            </a:r>
          </a:p>
          <a:p>
            <a:r>
              <a:rPr kumimoji="1" lang="en-US" altLang="zh-TW" dirty="0"/>
              <a:t>v-on </a:t>
            </a:r>
            <a:r>
              <a:rPr kumimoji="1" lang="en-US" altLang="zh-TW" dirty="0" smtClean="0"/>
              <a:t>and @</a:t>
            </a:r>
          </a:p>
          <a:p>
            <a:r>
              <a:rPr kumimoji="1" lang="en-US" altLang="zh-TW" dirty="0"/>
              <a:t>v-if </a:t>
            </a:r>
            <a:r>
              <a:rPr kumimoji="1" lang="en-US" altLang="zh-TW" dirty="0" smtClean="0"/>
              <a:t>and v-show</a:t>
            </a:r>
          </a:p>
          <a:p>
            <a:r>
              <a:rPr kumimoji="1" lang="en-US" altLang="zh-TW" dirty="0" smtClean="0"/>
              <a:t>v-for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15163" y="567203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hlinkClick r:id="rId2"/>
              </a:rPr>
              <a:t>Go to Example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Lifecycle of </a:t>
            </a:r>
            <a:r>
              <a:rPr kumimoji="1" lang="en-US" altLang="zh-TW" dirty="0" err="1" smtClean="0"/>
              <a:t>Vue.js</a:t>
            </a:r>
            <a:endParaRPr kumimoji="1" lang="zh-TW" altLang="en-US" dirty="0"/>
          </a:p>
        </p:txBody>
      </p:sp>
      <p:pic>
        <p:nvPicPr>
          <p:cNvPr id="74" name="內容版面配置區 7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" y="2110045"/>
            <a:ext cx="9723730" cy="3890705"/>
          </a:xfrm>
        </p:spPr>
      </p:pic>
    </p:spTree>
    <p:extLst>
      <p:ext uri="{BB962C8B-B14F-4D97-AF65-F5344CB8AC3E}">
        <p14:creationId xmlns:p14="http://schemas.microsoft.com/office/powerpoint/2010/main" val="1167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Lifecycle of </a:t>
            </a:r>
            <a:r>
              <a:rPr kumimoji="1" lang="en-US" altLang="zh-TW" dirty="0" err="1"/>
              <a:t>Vue.js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2" y="1930400"/>
            <a:ext cx="3841799" cy="388143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908968"/>
            <a:ext cx="2882900" cy="1962150"/>
          </a:xfrm>
          <a:prstGeom prst="rect">
            <a:avLst/>
          </a:prstGeom>
        </p:spPr>
      </p:pic>
      <p:cxnSp>
        <p:nvCxnSpPr>
          <p:cNvPr id="7" name="直線箭頭接點 6"/>
          <p:cNvCxnSpPr/>
          <p:nvPr/>
        </p:nvCxnSpPr>
        <p:spPr>
          <a:xfrm flipV="1">
            <a:off x="3865527" y="2836861"/>
            <a:ext cx="1014412" cy="16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FAQ. Listener registered when re-render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37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Components Basics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3" y="2831307"/>
            <a:ext cx="7842250" cy="23114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24" y="1930400"/>
            <a:ext cx="5526088" cy="43757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24" y="1930400"/>
            <a:ext cx="5529263" cy="43782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27" y="3700327"/>
            <a:ext cx="7959282" cy="573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24" y="1930400"/>
            <a:ext cx="5526088" cy="437571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24" y="1930400"/>
            <a:ext cx="5526088" cy="437571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24" y="1927886"/>
            <a:ext cx="5526088" cy="43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000" dirty="0"/>
              <a:t>Global Registration </a:t>
            </a:r>
            <a:r>
              <a:rPr kumimoji="1" lang="en-US" altLang="zh-TW" sz="3000" dirty="0" smtClean="0"/>
              <a:t>V.S Single </a:t>
            </a:r>
            <a:r>
              <a:rPr kumimoji="1" lang="en-US" altLang="zh-TW" sz="3000" dirty="0"/>
              <a:t>File Components</a:t>
            </a:r>
            <a:endParaRPr kumimoji="1"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Global definitions</a:t>
            </a:r>
            <a:r>
              <a:rPr lang="en-US" altLang="zh-TW" dirty="0"/>
              <a:t> force unique names for every component</a:t>
            </a:r>
          </a:p>
          <a:p>
            <a:r>
              <a:rPr lang="en-US" altLang="zh-TW" b="1" dirty="0"/>
              <a:t>String templates</a:t>
            </a:r>
            <a:r>
              <a:rPr lang="en-US" altLang="zh-TW" dirty="0"/>
              <a:t> lack syntax highlighting and require ugly slashes for multiline HTML</a:t>
            </a:r>
          </a:p>
          <a:p>
            <a:r>
              <a:rPr lang="en-US" altLang="zh-TW" b="1" dirty="0"/>
              <a:t>No CSS support</a:t>
            </a:r>
            <a:r>
              <a:rPr lang="en-US" altLang="zh-TW" dirty="0"/>
              <a:t> means that while HTML and JavaScript are modularized into components, CSS is conspicuously left out</a:t>
            </a:r>
          </a:p>
          <a:p>
            <a:r>
              <a:rPr lang="en-US" altLang="zh-TW" b="1" dirty="0"/>
              <a:t>No build step</a:t>
            </a:r>
            <a:r>
              <a:rPr lang="en-US" altLang="zh-TW" dirty="0"/>
              <a:t> restricts us to HTML and ES5 JavaScript, rather than preprocessors like Pug (formerly Jade) and Babel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8" y="2160589"/>
            <a:ext cx="88646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Example. Single </a:t>
            </a:r>
            <a:r>
              <a:rPr kumimoji="1" lang="en-US" altLang="zh-TW" dirty="0"/>
              <a:t>File </a:t>
            </a:r>
            <a:r>
              <a:rPr kumimoji="1" lang="en-US" altLang="zh-TW" dirty="0" smtClean="0"/>
              <a:t>Components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6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5633</TotalTime>
  <Words>94</Words>
  <Application>Microsoft Macintosh PowerPoint</Application>
  <PresentationFormat>寬螢幕</PresentationFormat>
  <Paragraphs>26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Trebuchet MS</vt:lpstr>
      <vt:lpstr>Wingdings 3</vt:lpstr>
      <vt:lpstr>微軟正黑體</vt:lpstr>
      <vt:lpstr>Arial</vt:lpstr>
      <vt:lpstr>平面</vt:lpstr>
      <vt:lpstr>Intro to Vue.jS</vt:lpstr>
      <vt:lpstr>What is Vue.js  </vt:lpstr>
      <vt:lpstr>Widely Used Attribute</vt:lpstr>
      <vt:lpstr>Lifecycle of Vue.js</vt:lpstr>
      <vt:lpstr>Lifecycle of Vue.js</vt:lpstr>
      <vt:lpstr>FAQ. Listener registered when re-render</vt:lpstr>
      <vt:lpstr>Components Basics</vt:lpstr>
      <vt:lpstr>Global Registration V.S Single File Components</vt:lpstr>
      <vt:lpstr>Example. Single File Components</vt:lpstr>
      <vt:lpstr>Example. Combine Components</vt:lpstr>
      <vt:lpstr>Change Summer Intro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VueJS</dc:title>
  <dc:creator>Microsoft Office 使用者</dc:creator>
  <cp:lastModifiedBy>Microsoft Office 使用者</cp:lastModifiedBy>
  <cp:revision>35</cp:revision>
  <dcterms:created xsi:type="dcterms:W3CDTF">2020-03-09T03:44:33Z</dcterms:created>
  <dcterms:modified xsi:type="dcterms:W3CDTF">2020-03-13T01:37:56Z</dcterms:modified>
</cp:coreProperties>
</file>