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370AE-4753-46ED-A2A3-4E411E1E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8B150D-5AAA-4696-AF01-7259A97C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A2C3E-0CE4-4BEB-B63B-1FE34687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40884-C42A-4500-A0C8-9DA3F8E7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2B5D8C-99EA-4324-9490-A33373F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7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2BDF2-F07B-4684-AC29-733E4809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519A51-ECD3-4027-BF32-8BDCDE12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C4B6C-7792-4507-8444-E0FBEF27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C6C35-4CFB-43C0-A0F5-0D7B6FAD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72677-373F-4714-A346-A772783C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11E3AE-EB88-47FC-9962-5B1D0B40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65DFC2-1276-451D-A99C-3473B6FD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67AF47-F191-4E92-AC83-278810F0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DF366-8840-4E4E-82BA-AAF00031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B4ACA-83E5-48BC-A3DB-BC548CA7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9CA05-D03D-4F0B-9E1C-1F4791D1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3F122-9FD5-4C3B-B4A2-511D9415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05EA1-0AB4-4122-9EC2-0CA95BCF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E97D6-0281-4DCD-A849-EA7A81BA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C56BC-172B-4B40-8D1E-9A1A8CC4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1EC93-3600-4358-AFD6-B9DD3520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D3E042-6F3B-4C74-8A67-3D5AC648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67390C-239A-4242-B884-853E6953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1F48F-CD46-464E-9A7F-7A7DF55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39DFC3-56D0-4E2D-A549-05698FA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C4118-3FEC-45F9-9189-3F7FA096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D045-5818-43F5-82A3-A7B8E7F0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14959B-A0D2-4B17-A2C4-FD2C788D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4B4897-CB42-4409-8924-7157F3E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8C7B4-E9CC-4612-A3FF-9138C9FE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0602F-912D-4727-BE89-6B816E0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01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5DBE7-230C-40ED-AE7E-B1175873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37F327-55F4-443C-AF2E-CB56C26C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458C42-9058-4073-A0A4-E839C8E8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7D1F5B-AF18-4B8D-BC89-FC347655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05838D-3DFB-41D3-9A88-8D2ED7B3A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3FE73B-00E2-41A2-BE18-7DD47F4F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E0AFFC-F0E4-43A0-B887-AC73C01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481DEE-943E-4D87-B1F5-5BD11A3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6DDFD-E549-483E-946A-C2019BE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3DDC7D-EF1A-4794-B6C5-A82467B1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29DC5D-C86E-4A61-810E-3646DDA1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C1280-9F35-40B9-A5CC-77C377EB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3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0CD28E-411A-4F05-A7AB-99CACDB8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239B0C-790A-4BBB-B5E2-59C79650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48DB52-3BFB-44A5-8815-70FA1223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1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4F8F4-11CB-4AC9-AF57-096B2D8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0715B-0507-41AB-8926-D6E3B779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062EA0-A4E9-4065-A92E-6E34CBE1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11CAB4-ECFD-43C1-B649-FC669B73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BE9528-666B-4011-8CFF-0C03A86D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67FF8C-F4AC-40D3-A87C-A07265DD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F7996-3F58-4510-994B-6C5F2FEE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2B218-3A86-4A25-8DB0-5A4EE68D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3A127-930B-49B8-8C7A-7D1431F2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046BC3-DB98-4BD8-AAAF-92B44F9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1892DA-FB3D-4666-9F80-F73AFCC6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2EAF65-57F1-4A73-A103-1F03CE27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8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1A4E42-A840-4C17-908A-0BA8C529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450490-CD82-4A3D-82C8-C437EF19B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BF161-4B2F-481E-8D15-3DEFDF014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A095-4DBC-4244-B656-D64F6FD6EC30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DA1DA-C93C-4D84-948E-542F82DE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D5919-4221-446A-98C7-533F6D67F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8C42-C6AB-418A-A30E-FB4D9A80B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1E283-683F-48A7-BC90-FBB60E0CC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/>
              <a:t>資料庫專題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7169C5-7B85-41F8-B0FE-F3D81C72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71591"/>
          </a:xfrm>
        </p:spPr>
        <p:txBody>
          <a:bodyPr>
            <a:normAutofit fontScale="47500" lnSpcReduction="20000"/>
          </a:bodyPr>
          <a:lstStyle/>
          <a:p>
            <a:endParaRPr lang="en-US" altLang="zh-TW" dirty="0"/>
          </a:p>
          <a:p>
            <a:r>
              <a:rPr lang="en-US" altLang="zh-TW" sz="5100" dirty="0"/>
              <a:t>DEMO</a:t>
            </a:r>
          </a:p>
          <a:p>
            <a:endParaRPr lang="en-US" altLang="zh-TW" dirty="0"/>
          </a:p>
          <a:p>
            <a:pPr>
              <a:lnSpc>
                <a:spcPct val="170000"/>
              </a:lnSpc>
            </a:pPr>
            <a:r>
              <a:rPr lang="zh-TW" altLang="en-US" sz="3400" dirty="0">
                <a:solidFill>
                  <a:schemeClr val="bg1">
                    <a:lumMod val="75000"/>
                  </a:schemeClr>
                </a:solidFill>
              </a:rPr>
              <a:t>資工三 徐幸妤</a:t>
            </a:r>
            <a:endParaRPr lang="en-US" altLang="zh-TW" sz="3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3400" dirty="0">
                <a:solidFill>
                  <a:schemeClr val="bg1">
                    <a:lumMod val="75000"/>
                  </a:schemeClr>
                </a:solidFill>
              </a:rPr>
              <a:t>資工三 魯姵妤</a:t>
            </a:r>
            <a:endParaRPr lang="en-US" altLang="zh-TW" sz="3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3400" dirty="0">
                <a:solidFill>
                  <a:schemeClr val="bg1">
                    <a:lumMod val="75000"/>
                  </a:schemeClr>
                </a:solidFill>
              </a:rPr>
              <a:t>資工三 陳榆</a:t>
            </a:r>
            <a:endParaRPr lang="en-US" altLang="zh-TW" sz="3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zh-TW" altLang="en-US" sz="3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355E-DE8C-4670-AE91-A621F130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主題發想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E8041-D328-417A-95FB-7100D928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在人生中有許多難題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zh-TW" dirty="0"/>
              <a:t>其中，決定每日飲食想必是大家時常面臨的困擾</a:t>
            </a: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r>
              <a:rPr lang="zh-TW" altLang="zh-TW" dirty="0"/>
              <a:t>因此我們決定建立了一個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</a:rPr>
              <a:t>美食資料庫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zh-TW" dirty="0"/>
              <a:t>其內容統計了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</a:rPr>
              <a:t>曾榮獲不同獎項殊榮</a:t>
            </a:r>
            <a:r>
              <a:rPr lang="zh-TW" altLang="zh-TW" dirty="0"/>
              <a:t>的餐廳之相關資訊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zh-TW" dirty="0"/>
              <a:t>讓使用者可以依照各自需求選擇所要的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</a:rPr>
              <a:t>區域</a:t>
            </a:r>
            <a:r>
              <a:rPr lang="zh-TW" altLang="zh-TW" dirty="0"/>
              <a:t>及品項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</a:rPr>
              <a:t>種類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zh-TW" dirty="0"/>
              <a:t>幫助我們迅速選擇在</a:t>
            </a:r>
            <a:r>
              <a:rPr lang="zh-TW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附近</a:t>
            </a:r>
            <a:r>
              <a:rPr lang="zh-TW" altLang="zh-TW" dirty="0"/>
              <a:t>且有</a:t>
            </a:r>
            <a:r>
              <a:rPr lang="zh-TW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品質保證</a:t>
            </a:r>
            <a:r>
              <a:rPr lang="zh-TW" altLang="zh-TW" dirty="0"/>
              <a:t>的店家。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6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8B478-AC23-47E0-B10A-D8057C4C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5 useful queries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5A009-2F5E-44A8-A044-0978AF7D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25" y="191696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查詢種類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查詢區域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查詢營業時間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查詢幾顆星以上的店家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查詢可以外帶的店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9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73F77-7570-4C09-B117-A9B52574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Database Schema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D2C79-D7E6-4C73-92C2-E8846FC4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餐廳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zh-TW" sz="1600" b="1" u="sng" dirty="0">
                <a:solidFill>
                  <a:schemeClr val="accent6">
                    <a:lumMod val="75000"/>
                  </a:schemeClr>
                </a:solidFill>
              </a:rPr>
              <a:t>編號</a:t>
            </a:r>
            <a:r>
              <a:rPr lang="zh-TW" altLang="zh-TW" sz="1600" dirty="0">
                <a:solidFill>
                  <a:schemeClr val="bg1">
                    <a:lumMod val="75000"/>
                  </a:schemeClr>
                </a:solidFill>
              </a:rPr>
              <a:t>，創立年份，店名，營業時間，</a:t>
            </a:r>
            <a:r>
              <a:rPr lang="zh-TW" altLang="zh-TW" sz="1600" b="1" dirty="0">
                <a:solidFill>
                  <a:schemeClr val="bg1">
                    <a:lumMod val="75000"/>
                  </a:schemeClr>
                </a:solidFill>
              </a:rPr>
              <a:t>集團</a:t>
            </a:r>
            <a:r>
              <a:rPr lang="zh-TW" altLang="zh-TW" sz="1600" dirty="0">
                <a:solidFill>
                  <a:schemeClr val="bg1">
                    <a:lumMod val="75000"/>
                  </a:schemeClr>
                </a:solidFill>
              </a:rPr>
              <a:t>，電話，區域，幾顆星，外帶與否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競賽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zh-TW" sz="1600" b="1" u="sng" dirty="0">
                <a:solidFill>
                  <a:schemeClr val="accent6">
                    <a:lumMod val="75000"/>
                  </a:schemeClr>
                </a:solidFill>
              </a:rPr>
              <a:t>比賽名稱名次</a:t>
            </a:r>
            <a:r>
              <a:rPr lang="zh-TW" altLang="zh-TW" sz="1600" dirty="0">
                <a:solidFill>
                  <a:schemeClr val="bg1">
                    <a:lumMod val="75000"/>
                  </a:schemeClr>
                </a:solidFill>
              </a:rPr>
              <a:t>，餐廳編號，品項編號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zh-TW" dirty="0"/>
              <a:t>菜單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zh-TW" sz="1600" b="1" u="sng" dirty="0">
                <a:solidFill>
                  <a:schemeClr val="accent6">
                    <a:lumMod val="75000"/>
                  </a:schemeClr>
                </a:solidFill>
              </a:rPr>
              <a:t>菜色編號</a:t>
            </a:r>
            <a:r>
              <a:rPr lang="zh-TW" altLang="zh-TW" sz="1600" dirty="0">
                <a:solidFill>
                  <a:schemeClr val="bg1">
                    <a:lumMod val="75000"/>
                  </a:schemeClr>
                </a:solidFill>
              </a:rPr>
              <a:t>，品項名稱，種類，國家，價格，餐廳編號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zh-TW" dirty="0"/>
              <a:t>集團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zh-TW" sz="1600" b="1" u="sng" dirty="0">
                <a:solidFill>
                  <a:schemeClr val="accent6">
                    <a:lumMod val="75000"/>
                  </a:schemeClr>
                </a:solidFill>
              </a:rPr>
              <a:t>集團編號</a:t>
            </a:r>
            <a:r>
              <a:rPr lang="zh-TW" altLang="zh-TW" sz="1600" dirty="0">
                <a:solidFill>
                  <a:schemeClr val="bg1">
                    <a:lumMod val="75000"/>
                  </a:schemeClr>
                </a:solidFill>
              </a:rPr>
              <a:t>，集團名稱，董事長，創立年份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zh-TW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0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96D8082B-3EA7-43AE-B408-2B4679C9CA2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56374"/>
            <a:ext cx="13445909" cy="70396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514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5DA14A1-32BF-4C8E-AD85-1A3F3EBA1523}"/>
              </a:ext>
            </a:extLst>
          </p:cNvPr>
          <p:cNvSpPr txBox="1"/>
          <p:nvPr/>
        </p:nvSpPr>
        <p:spPr>
          <a:xfrm>
            <a:off x="1413498" y="1280207"/>
            <a:ext cx="74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在主頁面中，使用者可以依喜好與需求選擇想要的餐廳類別與區域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C0BE72-AF1C-4338-AB20-834224A50019}"/>
              </a:ext>
            </a:extLst>
          </p:cNvPr>
          <p:cNvSpPr txBox="1"/>
          <p:nvPr/>
        </p:nvSpPr>
        <p:spPr>
          <a:xfrm>
            <a:off x="1413498" y="3336330"/>
            <a:ext cx="814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查詢後，會顯示出符合條件的餐廳及其招牌菜色</a:t>
            </a:r>
            <a:r>
              <a:rPr lang="en-US" altLang="zh-TW" dirty="0"/>
              <a:t>(</a:t>
            </a:r>
            <a:r>
              <a:rPr lang="zh-TW" altLang="en-US" dirty="0"/>
              <a:t>曾榮獲獎項殊榮之品項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      讓使用者能從中了解餐廳的主打與價位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7" y="2028484"/>
            <a:ext cx="9405575" cy="8999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87" y="4259660"/>
            <a:ext cx="7715547" cy="22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E95E919-7C6E-4D9F-8317-CEFAA06AA226}"/>
              </a:ext>
            </a:extLst>
          </p:cNvPr>
          <p:cNvSpPr txBox="1"/>
          <p:nvPr/>
        </p:nvSpPr>
        <p:spPr>
          <a:xfrm>
            <a:off x="1375398" y="886507"/>
            <a:ext cx="74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若選定好餐廳之後，可以點選餐廳的超連結得知其詳細資訊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E51A65-2499-423B-AFC4-45525B1FB061}"/>
              </a:ext>
            </a:extLst>
          </p:cNvPr>
          <p:cNvSpPr txBox="1"/>
          <p:nvPr/>
        </p:nvSpPr>
        <p:spPr>
          <a:xfrm>
            <a:off x="1375398" y="2512107"/>
            <a:ext cx="835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而在餐廳的詳細資訊中，我們提供使用者對於餐廳喜好進一步查詢所屬集團，其目的在於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A96B76-7324-45AF-B4D7-88F336D43F90}"/>
              </a:ext>
            </a:extLst>
          </p:cNvPr>
          <p:cNvSpPr txBox="1"/>
          <p:nvPr/>
        </p:nvSpPr>
        <p:spPr>
          <a:xfrm>
            <a:off x="2280921" y="3330231"/>
            <a:ext cx="83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◦"/>
            </a:pPr>
            <a:r>
              <a:rPr lang="zh-TW" altLang="en-US" dirty="0"/>
              <a:t>推薦同一集團旗下的餐廳供選擇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C8FA54-10F4-444A-9EA4-36FD9FFE4F69}"/>
              </a:ext>
            </a:extLst>
          </p:cNvPr>
          <p:cNvSpPr txBox="1"/>
          <p:nvPr/>
        </p:nvSpPr>
        <p:spPr>
          <a:xfrm>
            <a:off x="2280921" y="3817806"/>
            <a:ext cx="83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◦"/>
            </a:pPr>
            <a:r>
              <a:rPr lang="zh-TW" altLang="en-US" dirty="0"/>
              <a:t>增加使用者找到喜愛餐廳的可能性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92" y="1427632"/>
            <a:ext cx="9455442" cy="7732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66" y="4373515"/>
            <a:ext cx="8771368" cy="22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E95E919-7C6E-4D9F-8317-CEFAA06AA226}"/>
              </a:ext>
            </a:extLst>
          </p:cNvPr>
          <p:cNvSpPr txBox="1"/>
          <p:nvPr/>
        </p:nvSpPr>
        <p:spPr>
          <a:xfrm>
            <a:off x="1375398" y="886507"/>
            <a:ext cx="74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在每次的查詢過後，都有回首頁功能讓使用者能直接返回初始介面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C91A0D-65AF-4526-A0AD-4786E2A0CFE1}"/>
              </a:ext>
            </a:extLst>
          </p:cNvPr>
          <p:cNvPicPr/>
          <p:nvPr/>
        </p:nvPicPr>
        <p:blipFill rotWithShape="1">
          <a:blip r:embed="rId2"/>
          <a:srcRect t="7802" b="8862"/>
          <a:stretch/>
        </p:blipFill>
        <p:spPr>
          <a:xfrm>
            <a:off x="1923007" y="1589101"/>
            <a:ext cx="7655998" cy="18398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C59EE7-5039-431B-8E2D-8C80C75B1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007" y="3691240"/>
            <a:ext cx="7655998" cy="2851603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C183E8B4-EA43-4C6A-9960-AA969DD43F17}"/>
              </a:ext>
            </a:extLst>
          </p:cNvPr>
          <p:cNvSpPr/>
          <p:nvPr/>
        </p:nvSpPr>
        <p:spPr>
          <a:xfrm>
            <a:off x="5370988" y="2939795"/>
            <a:ext cx="698377" cy="454981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DF6F6DB-BC60-4DDC-AF66-A1E75E6993CF}"/>
              </a:ext>
            </a:extLst>
          </p:cNvPr>
          <p:cNvSpPr/>
          <p:nvPr/>
        </p:nvSpPr>
        <p:spPr>
          <a:xfrm>
            <a:off x="5326598" y="5989249"/>
            <a:ext cx="698377" cy="454981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A3D167D-39B3-48A4-A89B-BF419AD24E15}"/>
              </a:ext>
            </a:extLst>
          </p:cNvPr>
          <p:cNvSpPr txBox="1"/>
          <p:nvPr/>
        </p:nvSpPr>
        <p:spPr>
          <a:xfrm>
            <a:off x="4316028" y="2921169"/>
            <a:ext cx="3559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Thank you</a:t>
            </a:r>
            <a:endParaRPr lang="zh-TW" alt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4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313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資料庫專題</vt:lpstr>
      <vt:lpstr>主題發想</vt:lpstr>
      <vt:lpstr> 5 useful queries</vt:lpstr>
      <vt:lpstr> Database Schema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OOOLab</dc:creator>
  <cp:lastModifiedBy>徐幸妤</cp:lastModifiedBy>
  <cp:revision>15</cp:revision>
  <dcterms:created xsi:type="dcterms:W3CDTF">2022-01-18T03:51:37Z</dcterms:created>
  <dcterms:modified xsi:type="dcterms:W3CDTF">2022-01-18T11:29:26Z</dcterms:modified>
</cp:coreProperties>
</file>