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h601h7w5HcugCU+CVPobgC2E9x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5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9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2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13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4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4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1219202" y="1682200"/>
            <a:ext cx="983790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HW9_LSD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097280" y="-25914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400"/>
              <a:t>LSD stands for Longest Shortest Distance …</a:t>
            </a:r>
            <a:endParaRPr sz="4400"/>
          </a:p>
        </p:txBody>
      </p:sp>
      <p:sp>
        <p:nvSpPr>
          <p:cNvPr id="107" name="Google Shape;107;p2"/>
          <p:cNvSpPr/>
          <p:nvPr/>
        </p:nvSpPr>
        <p:spPr>
          <a:xfrm>
            <a:off x="1911968" y="540050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2"/>
          <p:cNvGrpSpPr/>
          <p:nvPr/>
        </p:nvGrpSpPr>
        <p:grpSpPr>
          <a:xfrm>
            <a:off x="3230652" y="2001717"/>
            <a:ext cx="5730695" cy="3583458"/>
            <a:chOff x="2946873" y="2186383"/>
            <a:chExt cx="5730695" cy="3583458"/>
          </a:xfrm>
        </p:grpSpPr>
        <p:pic>
          <p:nvPicPr>
            <p:cNvPr id="109" name="Google Shape;109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46873" y="2186383"/>
              <a:ext cx="5730695" cy="35834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22971" y="3098183"/>
              <a:ext cx="1378497" cy="143571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097280" y="-25914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Assignment Requirement:</a:t>
            </a:r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121236" y="1205281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Your program will take a two-dimensional integer array as input.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Each element in the array represents nodes lined together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Please return the longest shortest-path in the given graph.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rgbClr val="FF0000"/>
                </a:solidFill>
              </a:rPr>
              <a:t>Given a graph G = (V, E), find max</a:t>
            </a:r>
            <a:r>
              <a:rPr b="1" baseline="-25000" lang="en-US" sz="1800">
                <a:solidFill>
                  <a:srgbClr val="FF0000"/>
                </a:solidFill>
              </a:rPr>
              <a:t>u,v </a:t>
            </a:r>
            <a:r>
              <a:rPr b="1" lang="en-US" sz="1800">
                <a:solidFill>
                  <a:srgbClr val="FF0000"/>
                </a:solidFill>
              </a:rPr>
              <a:t>d(u, v), where d(u,v) denotes the shortest path length between node u and node v, for all possible u, v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(In this home work, You may use java.util.collections</a:t>
            </a:r>
            <a:r>
              <a:rPr lang="en-US" sz="1800">
                <a:latin typeface="PMingLiU"/>
                <a:ea typeface="PMingLiU"/>
                <a:cs typeface="PMingLiU"/>
                <a:sym typeface="PMingLiU"/>
              </a:rPr>
              <a:t>、</a:t>
            </a:r>
            <a:r>
              <a:rPr lang="en-US" sz="1800"/>
              <a:t> java.util.ArrayList</a:t>
            </a:r>
            <a:r>
              <a:rPr lang="en-US" sz="1800">
                <a:latin typeface="PMingLiU"/>
                <a:ea typeface="PMingLiU"/>
                <a:cs typeface="PMingLiU"/>
                <a:sym typeface="PMingLiU"/>
              </a:rPr>
              <a:t> 、</a:t>
            </a:r>
            <a:r>
              <a:rPr lang="en-US" sz="1800"/>
              <a:t> java.util.Stack,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but  java.util.*  is not allowed.)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1244491" y="5009078"/>
            <a:ext cx="63510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[[0,1][0,2][0,4][1,3][1,4][2,5][6,7]]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1012364" y="4673753"/>
            <a:ext cx="17992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1911968" y="540050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1012364" y="5394524"/>
            <a:ext cx="50226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613" y="4374575"/>
            <a:ext cx="36290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2021-03-31T07:36:18Z</dcterms:created>
  <dc:creator>qq</dc:creator>
</cp:coreProperties>
</file>