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DE0F4B-D7BA-4933-8441-399333B87F4F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9765C-D4CB-4E94-815B-685CCC42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solidFill>
                  <a:srgbClr val="080808"/>
                </a:solidFill>
              </a:rPr>
              <a:t>HW06_Median of arrays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056AF-6794-4F89-8863-DEA571C8C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2022</a:t>
            </a:r>
            <a:r>
              <a:rPr lang="zh-TW" altLang="en-US" dirty="0">
                <a:solidFill>
                  <a:srgbClr val="080808"/>
                </a:solidFill>
              </a:rPr>
              <a:t> </a:t>
            </a:r>
            <a:r>
              <a:rPr lang="en-US" altLang="zh-TW" dirty="0">
                <a:solidFill>
                  <a:srgbClr val="080808"/>
                </a:solidFill>
              </a:rPr>
              <a:t>Algorithm</a:t>
            </a:r>
            <a:endParaRPr lang="zh-TW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5CB6-2911-4E30-9DF1-7E03536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C6AA-E764-4755-9A94-62B6DD5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Given you a </a:t>
            </a:r>
            <a:r>
              <a:rPr lang="en-US" altLang="zh-TW" sz="2400" b="1" dirty="0"/>
              <a:t>2-D array of integer arrays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Each array in 2-D array must </a:t>
            </a:r>
            <a:r>
              <a:rPr lang="en-US" altLang="zh-TW" sz="2400" b="1" dirty="0"/>
              <a:t>be sorted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b="1" dirty="0"/>
              <a:t>Please find the median of all numbers in this 2-D array.</a:t>
            </a:r>
          </a:p>
          <a:p>
            <a:pPr marL="0" indent="0">
              <a:buNone/>
            </a:pPr>
            <a:r>
              <a:rPr lang="en-US" altLang="zh-TW" sz="2400" dirty="0"/>
              <a:t>And return the median as </a:t>
            </a:r>
            <a:r>
              <a:rPr lang="en-US" altLang="zh-TW" sz="2400" b="1" dirty="0"/>
              <a:t>double</a:t>
            </a:r>
            <a:r>
              <a:rPr lang="en-US" altLang="zh-TW" sz="2400" dirty="0"/>
              <a:t> type.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Notice! The length of array in 2-D array may be different.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1026" name="Picture 2" descr="How to Calculate Median Value in Python - Codingem">
            <a:extLst>
              <a:ext uri="{FF2B5EF4-FFF2-40B4-BE49-F238E27FC236}">
                <a16:creationId xmlns:a16="http://schemas.microsoft.com/office/drawing/2014/main" id="{FABC7877-D89B-40A6-B4D1-996CC756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23" y="4773169"/>
            <a:ext cx="4343669" cy="19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{{1, 3, 10}, {-1, 5, 7}, {-2, 5, 12}}</a:t>
            </a:r>
          </a:p>
          <a:p>
            <a:r>
              <a:rPr lang="en-US" altLang="zh-TW" dirty="0"/>
              <a:t>Output: 5.0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{{1, 3, 10}, {-1, 5, 7}, {-2, 5, 12}}</a:t>
            </a:r>
            <a:endParaRPr lang="zh-TW" altLang="en-US" sz="2000" dirty="0"/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{-2, -1, 1, 3,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7, 10, 12}</a:t>
            </a:r>
          </a:p>
          <a:p>
            <a:r>
              <a:rPr lang="en-US" altLang="zh-TW" sz="2000" dirty="0"/>
              <a:t>Median = 5.0 (double)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31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{{3}, {-1, 5}, {-2, 5, 12}}</a:t>
            </a:r>
          </a:p>
          <a:p>
            <a:r>
              <a:rPr lang="en-US" altLang="zh-TW" dirty="0"/>
              <a:t>Output: 4.0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{{3}, {-1, 5}, {-2, 5, 12}} </a:t>
            </a:r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{-2, -1, </a:t>
            </a:r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12}</a:t>
            </a:r>
          </a:p>
          <a:p>
            <a:r>
              <a:rPr lang="en-US" altLang="zh-TW" sz="2000" dirty="0"/>
              <a:t>Median = (3+5)/2 = 4.0 (double)</a:t>
            </a:r>
            <a:endParaRPr lang="zh-TW" altLang="en-US" sz="20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976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E3ABD-4D25-4860-9966-C15E4FA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5B2C1-977F-4EDD-818A-985BB90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40152"/>
            <a:ext cx="9720073" cy="50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Please inherit from this abstract class: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4E43A7-9234-4102-BE9D-A484CD2E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52" y="4508366"/>
            <a:ext cx="5478240" cy="726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TW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  <a:blipFill>
                <a:blip r:embed="rId3"/>
                <a:stretch>
                  <a:fillRect l="-1191" t="-4367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AA0C5C3-4B7F-49AC-8ABE-C5A58CDF05A8}"/>
              </a:ext>
            </a:extLst>
          </p:cNvPr>
          <p:cNvSpPr txBox="1"/>
          <p:nvPr/>
        </p:nvSpPr>
        <p:spPr>
          <a:xfrm>
            <a:off x="1024127" y="5390443"/>
            <a:ext cx="563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Please name your class as </a:t>
            </a:r>
            <a:r>
              <a:rPr lang="en-US" altLang="zh-TW" sz="2200" b="1" dirty="0"/>
              <a:t>HW06_</a:t>
            </a:r>
            <a:r>
              <a:rPr lang="zh-TW" altLang="en-US" sz="2200" b="1" dirty="0"/>
              <a:t>學號</a:t>
            </a:r>
            <a:r>
              <a:rPr lang="en-US" altLang="zh-TW" sz="2200" b="1" dirty="0"/>
              <a:t>_</a:t>
            </a:r>
            <a:r>
              <a:rPr lang="zh-TW" altLang="en-US" sz="2200" b="1" dirty="0"/>
              <a:t>版本號</a:t>
            </a:r>
          </a:p>
        </p:txBody>
      </p:sp>
    </p:spTree>
    <p:extLst>
      <p:ext uri="{BB962C8B-B14F-4D97-AF65-F5344CB8AC3E}">
        <p14:creationId xmlns:p14="http://schemas.microsoft.com/office/powerpoint/2010/main" val="134935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1014</TotalTime>
  <Words>260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Tw Cen MT</vt:lpstr>
      <vt:lpstr>Tw Cen MT Condensed</vt:lpstr>
      <vt:lpstr>Wingdings 3</vt:lpstr>
      <vt:lpstr>要素</vt:lpstr>
      <vt:lpstr>HW06_Median of arrays</vt:lpstr>
      <vt:lpstr>Assignment Requirement</vt:lpstr>
      <vt:lpstr>Example 01</vt:lpstr>
      <vt:lpstr>Example 02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HW06_Median of arrays</dc:title>
  <dc:creator>尚軒 江</dc:creator>
  <cp:lastModifiedBy>徐幸妤</cp:lastModifiedBy>
  <cp:revision>11</cp:revision>
  <dcterms:created xsi:type="dcterms:W3CDTF">2022-03-25T06:42:50Z</dcterms:created>
  <dcterms:modified xsi:type="dcterms:W3CDTF">2022-04-05T05:04:19Z</dcterms:modified>
</cp:coreProperties>
</file>