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968-B316-4C8F-B57C-EF018CA50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B0C06-155D-4400-8129-A6EEC71CB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DA0E-DD39-484A-8EDB-F703D4E6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7B56-A873-4B30-97C0-193C7E7B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B33D-07E4-4303-8628-B2DFFB10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9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019A-3961-4B3E-8A86-BB20615A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0E312-02E9-4C5E-AF06-D78B9ABD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90142-53EE-42E6-B232-EDCB0938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43561-B08B-40D2-A755-082D01F2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33F3-10B7-4366-97DD-460CF0AE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AC8DD-AD71-49C1-BE88-DB68E2C8A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2B3E-3609-4C4D-8E38-E19B6ED2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89AC0-B6E4-4721-9810-4BACA32E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C5A6A-3E6D-4168-81D2-1FB2CCDB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59C0-8E71-43E3-B922-F653C49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8E81-E9B6-4662-9443-3C088D70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1FBB-4C13-4933-A27F-B700439B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C5E2-9A44-48DC-B1E8-5D3A759E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8124-CCA9-4C5B-89CE-364028F3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6681-89BF-44FB-A9C4-C48F4843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FD56-EB16-4B9D-A7A4-502C03F2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568F-3C79-4DB7-9148-8B44C377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6882-7F80-425B-87F7-9CBA154B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A940-A7BB-4000-89D9-A8FA5BB7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42DE-1086-43D5-8C01-4F881BC7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64B8-EBB9-472F-998C-31C2D236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127F-90A7-4C7E-96B6-32EDCF592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635AA-A20A-4974-9554-73868CEC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76BDE-83DC-4580-BE05-612EAA0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789D5-1F9B-45EE-ACB5-FE5A3FF4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4D49-5114-4235-A616-46A3E1A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9565-4A2E-42A6-BF75-63256724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81795-92E8-4940-8FA5-2CEF696EB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873-8CB3-4BE9-9083-D7D0972A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4EC51-3278-4F0B-992F-4F11DECCC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94D61-13F1-48C5-A1EC-CD344E27E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D4129-2397-48AA-B084-53B0562B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66C4F-5C59-45F3-AEE5-12441E8D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9B10C-1161-49F8-94EF-C8770964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5014-F885-450B-9390-E0458FC9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6B025-3C27-44FA-88C9-91FECCDA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591BE-67D1-4500-87A1-312FF964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C660B-3C63-4CDB-B9C9-A75F33F9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E149A-DF3A-4433-A131-340BB16B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90E4E-5E3D-492A-B052-76186868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67795-5792-4CDE-8259-2E594EB2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20DC-80D4-4426-9844-EAD47C7D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C365-9216-4388-8DA8-6D06848C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E1767-A863-4DC6-9414-6DD7EF58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32897-AE0B-44AA-9259-73D4E8EE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7C995-AD3A-4CF7-9822-C5AA161D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16FD-6B9E-4834-8DBF-D6A9D851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2333-123E-4692-BA7A-5D29F6BA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8DF14-8FB5-4D9C-B622-E4A28883A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1FC8E-9B18-40D5-9222-E32B8FAD2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C3869-0035-4722-80F5-2D169BFF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1EF30-BD7F-4FD6-9373-6E0A5E47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37EBC-41CF-4F9A-86FE-7423264A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A9667-BE85-4B51-9F30-71AA1A60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4104F-A219-423A-9832-CCD6ACF9D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10FE-1DEC-4CDB-934E-7104D3D2A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C576-A9F7-4139-A143-68A0A1B031E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C059-C2C5-417C-A638-E3B96C3F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615D-A12A-4CE8-A945-E8B67B9D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ED37-6AA7-428A-8208-4A1C7DEBC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9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3F7D-06F0-4F4D-B51E-909D9D7A3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Python Meets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34347-2274-47FB-B7D3-CD093A9CD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354248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1F6-60B0-49E7-A83E-295CBF37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sets of parameters: Use </a:t>
            </a:r>
            <a:r>
              <a:rPr lang="en-US" dirty="0">
                <a:highlight>
                  <a:srgbClr val="00FF00"/>
                </a:highlight>
              </a:rPr>
              <a:t>+  </a:t>
            </a:r>
            <a:r>
              <a:rPr lang="en-US" dirty="0"/>
              <a:t>to </a:t>
            </a:r>
            <a:r>
              <a:rPr lang="en-US" dirty="0" err="1"/>
              <a:t>concatinate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A9F6-BAC2-4FF1-9947-3C371C96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account_list</a:t>
            </a:r>
            <a:r>
              <a:rPr lang="en-US" dirty="0"/>
              <a:t> = (286,148,203)</a:t>
            </a:r>
          </a:p>
          <a:p>
            <a:r>
              <a:rPr lang="en-US" dirty="0" err="1"/>
              <a:t>address_list</a:t>
            </a:r>
            <a:r>
              <a:rPr lang="en-US" dirty="0"/>
              <a:t> = ('100 Tryon Rd APT 1', '101 Tryon Rd APT 5', '102 Tryon Rd APT 1')</a:t>
            </a:r>
          </a:p>
          <a:p>
            <a:r>
              <a:rPr lang="en-US" dirty="0" err="1"/>
              <a:t>sql_command</a:t>
            </a:r>
            <a:r>
              <a:rPr lang="en-US" dirty="0"/>
              <a:t> = """SELECT * FROM  [TEST1].[</a:t>
            </a:r>
            <a:r>
              <a:rPr lang="en-US" dirty="0" err="1"/>
              <a:t>order_table</a:t>
            </a:r>
            <a:r>
              <a:rPr lang="en-US" dirty="0"/>
              <a:t>]</a:t>
            </a:r>
          </a:p>
          <a:p>
            <a:r>
              <a:rPr lang="en-US" dirty="0"/>
              <a:t>                 WHERE </a:t>
            </a:r>
            <a:r>
              <a:rPr lang="en-US" dirty="0" err="1"/>
              <a:t>account_id</a:t>
            </a:r>
            <a:r>
              <a:rPr lang="en-US" dirty="0"/>
              <a:t> in (?,?,?)</a:t>
            </a:r>
          </a:p>
          <a:p>
            <a:r>
              <a:rPr lang="en-US" dirty="0"/>
              <a:t>                 and address in (?,?,?)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"""</a:t>
            </a:r>
          </a:p>
          <a:p>
            <a:r>
              <a:rPr lang="en-US" dirty="0"/>
              <a:t>cursor1.execute(</a:t>
            </a:r>
            <a:r>
              <a:rPr lang="en-US" dirty="0" err="1"/>
              <a:t>sql_command,account_list</a:t>
            </a:r>
            <a:r>
              <a:rPr lang="en-US" dirty="0" err="1">
                <a:highlight>
                  <a:srgbClr val="00FF00"/>
                </a:highlight>
              </a:rPr>
              <a:t>+</a:t>
            </a:r>
            <a:r>
              <a:rPr lang="en-US" dirty="0" err="1"/>
              <a:t>address_list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8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3DFF-C8E5-48C3-80A2-3BBCD842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Equvalently</a:t>
            </a:r>
            <a:r>
              <a:rPr lang="en-US" dirty="0"/>
              <a:t>: concatenate the two list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C7DF-890E-472A-AEB3-58CDE4C3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account_list</a:t>
            </a:r>
            <a:r>
              <a:rPr lang="en-US" dirty="0"/>
              <a:t> = (286,148,203)</a:t>
            </a:r>
          </a:p>
          <a:p>
            <a:r>
              <a:rPr lang="en-US" dirty="0" err="1"/>
              <a:t>address_list</a:t>
            </a:r>
            <a:r>
              <a:rPr lang="en-US" dirty="0"/>
              <a:t> = ('100 Tryon Rd APT 1', '101 Tryon Rd APT 5', '102 Tryon Rd APT 1')</a:t>
            </a:r>
          </a:p>
          <a:p>
            <a:endParaRPr lang="en-US" dirty="0"/>
          </a:p>
          <a:p>
            <a:r>
              <a:rPr lang="en-US" dirty="0" err="1"/>
              <a:t>all_list</a:t>
            </a:r>
            <a:r>
              <a:rPr lang="en-US" dirty="0"/>
              <a:t> = </a:t>
            </a:r>
            <a:r>
              <a:rPr lang="en-US" dirty="0" err="1"/>
              <a:t>account_list</a:t>
            </a:r>
            <a:r>
              <a:rPr lang="en-US" dirty="0"/>
              <a:t> + </a:t>
            </a:r>
            <a:r>
              <a:rPr lang="en-US" dirty="0" err="1"/>
              <a:t>address_list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sql_command</a:t>
            </a:r>
            <a:r>
              <a:rPr lang="en-US" dirty="0"/>
              <a:t> = """SELECT * FROM  [TEST1].[</a:t>
            </a:r>
            <a:r>
              <a:rPr lang="en-US" dirty="0" err="1"/>
              <a:t>order_table</a:t>
            </a:r>
            <a:r>
              <a:rPr lang="en-US" dirty="0"/>
              <a:t>]</a:t>
            </a:r>
          </a:p>
          <a:p>
            <a:r>
              <a:rPr lang="en-US" dirty="0"/>
              <a:t>                 WHERE </a:t>
            </a:r>
            <a:r>
              <a:rPr lang="en-US" dirty="0" err="1"/>
              <a:t>account_id</a:t>
            </a:r>
            <a:r>
              <a:rPr lang="en-US" dirty="0"/>
              <a:t> in (?,?,?)</a:t>
            </a:r>
          </a:p>
          <a:p>
            <a:r>
              <a:rPr lang="en-US" dirty="0"/>
              <a:t>                 and address in (?,?,?)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"""</a:t>
            </a:r>
          </a:p>
          <a:p>
            <a:r>
              <a:rPr lang="en-US" dirty="0"/>
              <a:t>cursor1.execute(</a:t>
            </a:r>
            <a:r>
              <a:rPr lang="en-US" dirty="0" err="1"/>
              <a:t>sql_command,all_list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row in cursor1:</a:t>
            </a:r>
          </a:p>
          <a:p>
            <a:r>
              <a:rPr lang="en-US" dirty="0"/>
              <a:t>    print(row)</a:t>
            </a:r>
          </a:p>
        </p:txBody>
      </p:sp>
    </p:spTree>
    <p:extLst>
      <p:ext uri="{BB962C8B-B14F-4D97-AF65-F5344CB8AC3E}">
        <p14:creationId xmlns:p14="http://schemas.microsoft.com/office/powerpoint/2010/main" val="61266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716E-1260-458D-BAF0-4EF2FDD1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counts of parameter are not same each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CE23-EF33-46C6-B91B-E7CCB7CA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join_string</a:t>
            </a:r>
            <a:r>
              <a:rPr lang="en-US" dirty="0"/>
              <a:t> =','.join('?'*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account_list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join_string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?,?,?</a:t>
            </a:r>
          </a:p>
        </p:txBody>
      </p:sp>
    </p:spTree>
    <p:extLst>
      <p:ext uri="{BB962C8B-B14F-4D97-AF65-F5344CB8AC3E}">
        <p14:creationId xmlns:p14="http://schemas.microsoft.com/office/powerpoint/2010/main" val="331291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ACED-CA16-4144-8A4B-45ED6213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String Place Holder </a:t>
            </a:r>
            <a:r>
              <a:rPr lang="en-US" dirty="0">
                <a:highlight>
                  <a:srgbClr val="FF00FF"/>
                </a:highlight>
              </a:rPr>
              <a:t>%s </a:t>
            </a:r>
            <a:r>
              <a:rPr lang="en-US" dirty="0"/>
              <a:t>for list of ?,?,?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C278-D3D7-4E82-B3DD-E16C1E8E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account_list</a:t>
            </a:r>
            <a:r>
              <a:rPr lang="en-US" dirty="0"/>
              <a:t> = (286,148,203)</a:t>
            </a:r>
          </a:p>
          <a:p>
            <a:pPr marL="0" indent="0">
              <a:buNone/>
            </a:pPr>
            <a:r>
              <a:rPr lang="en-US" dirty="0" err="1"/>
              <a:t>address_list</a:t>
            </a:r>
            <a:r>
              <a:rPr lang="en-US" dirty="0"/>
              <a:t> = ('100 Tryon Rd APT 1', '101 Tryon Rd APT 5', '102 Tryon Rd APT 1')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sql_command</a:t>
            </a:r>
            <a:r>
              <a:rPr lang="en-US" dirty="0"/>
              <a:t> = """SELECT * FROM  [TEST1].[</a:t>
            </a:r>
            <a:r>
              <a:rPr lang="en-US" dirty="0" err="1"/>
              <a:t>order_table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         WHERE </a:t>
            </a:r>
            <a:r>
              <a:rPr lang="en-US" dirty="0" err="1"/>
              <a:t>account_id</a:t>
            </a:r>
            <a:r>
              <a:rPr lang="en-US" dirty="0"/>
              <a:t> in (</a:t>
            </a:r>
            <a:r>
              <a:rPr lang="en-US" dirty="0">
                <a:highlight>
                  <a:srgbClr val="FF00FF"/>
                </a:highlight>
              </a:rPr>
              <a:t>%s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and address in (</a:t>
            </a:r>
            <a:r>
              <a:rPr lang="en-US" dirty="0">
                <a:highlight>
                  <a:srgbClr val="00FFFF"/>
                </a:highlight>
              </a:rPr>
              <a:t>%s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/>
              <a:t>"""%(</a:t>
            </a:r>
            <a:r>
              <a:rPr lang="en-US" dirty="0">
                <a:highlight>
                  <a:srgbClr val="FF00FF"/>
                </a:highlight>
              </a:rPr>
              <a:t>','.join('?' * </a:t>
            </a:r>
            <a:r>
              <a:rPr lang="en-US" dirty="0" err="1">
                <a:highlight>
                  <a:srgbClr val="FF00FF"/>
                </a:highlight>
              </a:rPr>
              <a:t>len</a:t>
            </a:r>
            <a:r>
              <a:rPr lang="en-US" dirty="0">
                <a:highlight>
                  <a:srgbClr val="FF00FF"/>
                </a:highlight>
              </a:rPr>
              <a:t>(</a:t>
            </a:r>
            <a:r>
              <a:rPr lang="en-US" dirty="0" err="1">
                <a:highlight>
                  <a:srgbClr val="FF00FF"/>
                </a:highlight>
              </a:rPr>
              <a:t>account_list</a:t>
            </a:r>
            <a:r>
              <a:rPr lang="en-US" dirty="0">
                <a:highlight>
                  <a:srgbClr val="FF00FF"/>
                </a:highlight>
              </a:rPr>
              <a:t>))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','.join('?' * </a:t>
            </a:r>
            <a:r>
              <a:rPr lang="en-US" dirty="0" err="1">
                <a:highlight>
                  <a:srgbClr val="00FFFF"/>
                </a:highlight>
              </a:rPr>
              <a:t>len</a:t>
            </a:r>
            <a:r>
              <a:rPr lang="en-US" dirty="0">
                <a:highlight>
                  <a:srgbClr val="00FFFF"/>
                </a:highlight>
              </a:rPr>
              <a:t>(</a:t>
            </a:r>
            <a:r>
              <a:rPr lang="en-US" dirty="0" err="1">
                <a:highlight>
                  <a:srgbClr val="00FFFF"/>
                </a:highlight>
              </a:rPr>
              <a:t>address_list</a:t>
            </a:r>
            <a:r>
              <a:rPr lang="en-US" dirty="0">
                <a:highlight>
                  <a:srgbClr val="00FFFF"/>
                </a:highlight>
              </a:rPr>
              <a:t>))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8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965F-312D-4E83-A1F9-F159C40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is same as in slides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8627-B2F8-48BE-9301-B5BAC18D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SELECT * FROM [TEST1].[</a:t>
            </a:r>
            <a:r>
              <a:rPr lang="en-US" dirty="0" err="1"/>
              <a:t>order_table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account_id</a:t>
            </a:r>
            <a:r>
              <a:rPr lang="en-US" dirty="0"/>
              <a:t> in (?,?,?) and address in (?,?,?)</a:t>
            </a:r>
          </a:p>
        </p:txBody>
      </p:sp>
    </p:spTree>
    <p:extLst>
      <p:ext uri="{BB962C8B-B14F-4D97-AF65-F5344CB8AC3E}">
        <p14:creationId xmlns:p14="http://schemas.microsoft.com/office/powerpoint/2010/main" val="88093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E6D8-4E04-4840-8FCD-39BB5AD5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 err="1"/>
              <a:t>papameters</a:t>
            </a:r>
            <a:r>
              <a:rPr lang="en-US" dirty="0"/>
              <a:t> are used in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8E62-FA0D-47E3-91F1-BBD783E9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address_list</a:t>
            </a:r>
            <a:r>
              <a:rPr lang="en-US" dirty="0"/>
              <a:t> = (</a:t>
            </a:r>
            <a:r>
              <a:rPr lang="en-US" dirty="0">
                <a:highlight>
                  <a:srgbClr val="00FFFF"/>
                </a:highlight>
              </a:rPr>
              <a:t>'%100 Tryon Rd%'</a:t>
            </a:r>
            <a:r>
              <a:rPr lang="en-US" dirty="0"/>
              <a:t>, '%101 Tryon Rd%', '%102 Tryon Rd%')</a:t>
            </a:r>
          </a:p>
          <a:p>
            <a:endParaRPr lang="en-US" dirty="0"/>
          </a:p>
          <a:p>
            <a:r>
              <a:rPr lang="en-US" dirty="0" err="1"/>
              <a:t>sql_command</a:t>
            </a:r>
            <a:r>
              <a:rPr lang="en-US" dirty="0"/>
              <a:t> = """SELECT * FROM  [TEST1].[</a:t>
            </a:r>
            <a:r>
              <a:rPr lang="en-US" dirty="0" err="1"/>
              <a:t>order_table</a:t>
            </a:r>
            <a:r>
              <a:rPr lang="en-US" dirty="0"/>
              <a:t>]</a:t>
            </a:r>
          </a:p>
          <a:p>
            <a:r>
              <a:rPr lang="en-US" dirty="0"/>
              <a:t>                 WHERE </a:t>
            </a:r>
            <a:r>
              <a:rPr lang="en-US" dirty="0" err="1"/>
              <a:t>account_id</a:t>
            </a:r>
            <a:r>
              <a:rPr lang="en-US" dirty="0"/>
              <a:t> in (%s)</a:t>
            </a:r>
          </a:p>
          <a:p>
            <a:r>
              <a:rPr lang="en-US" dirty="0"/>
              <a:t>                 and (address like '</a:t>
            </a:r>
            <a:r>
              <a:rPr lang="en-US" dirty="0">
                <a:highlight>
                  <a:srgbClr val="00FFFF"/>
                </a:highlight>
              </a:rPr>
              <a:t>%s</a:t>
            </a:r>
            <a:r>
              <a:rPr lang="en-US" dirty="0"/>
              <a:t>'</a:t>
            </a:r>
          </a:p>
          <a:p>
            <a:r>
              <a:rPr lang="en-US" dirty="0"/>
              <a:t>                      or address like '%s'</a:t>
            </a:r>
          </a:p>
          <a:p>
            <a:r>
              <a:rPr lang="en-US" dirty="0"/>
              <a:t>                      or address like '%s')</a:t>
            </a:r>
          </a:p>
          <a:p>
            <a:r>
              <a:rPr lang="en-US" dirty="0"/>
              <a:t>"""%(','.join('?' *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account_list</a:t>
            </a:r>
            <a:r>
              <a:rPr lang="en-US" dirty="0"/>
              <a:t>)),</a:t>
            </a:r>
            <a:r>
              <a:rPr lang="en-US" dirty="0" err="1">
                <a:highlight>
                  <a:srgbClr val="00FFFF"/>
                </a:highlight>
              </a:rPr>
              <a:t>address_list</a:t>
            </a:r>
            <a:r>
              <a:rPr lang="en-US" dirty="0">
                <a:highlight>
                  <a:srgbClr val="00FFFF"/>
                </a:highlight>
              </a:rPr>
              <a:t>[0],</a:t>
            </a:r>
            <a:r>
              <a:rPr lang="en-US" dirty="0" err="1"/>
              <a:t>address_list</a:t>
            </a:r>
            <a:r>
              <a:rPr lang="en-US" dirty="0"/>
              <a:t>[1],</a:t>
            </a:r>
            <a:r>
              <a:rPr lang="en-US" dirty="0" err="1"/>
              <a:t>address_list</a:t>
            </a:r>
            <a:r>
              <a:rPr lang="en-US" dirty="0"/>
              <a:t>[2] )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08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C268-FAF5-41F5-97F0-CBC9584F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2FAD-20E4-4CA9-8C0A-476BB314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* FROM [TEST1].[</a:t>
            </a:r>
            <a:r>
              <a:rPr lang="en-US" dirty="0" err="1"/>
              <a:t>order_table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account_id</a:t>
            </a:r>
            <a:r>
              <a:rPr lang="en-US" dirty="0"/>
              <a:t> in (?,?,?) </a:t>
            </a:r>
          </a:p>
          <a:p>
            <a:pPr marL="0" indent="0">
              <a:buNone/>
            </a:pPr>
            <a:r>
              <a:rPr lang="en-US" dirty="0"/>
              <a:t>        and (address like '%100 Tryon Rd%’ </a:t>
            </a:r>
          </a:p>
          <a:p>
            <a:pPr marL="0" indent="0">
              <a:buNone/>
            </a:pPr>
            <a:r>
              <a:rPr lang="en-US" dirty="0"/>
              <a:t>             or address like '%101 Tryon Rd%’ </a:t>
            </a:r>
          </a:p>
          <a:p>
            <a:pPr marL="0" indent="0">
              <a:buNone/>
            </a:pPr>
            <a:r>
              <a:rPr lang="en-US" dirty="0"/>
              <a:t>             or address like '%102 Tryon Rd%')</a:t>
            </a:r>
          </a:p>
        </p:txBody>
      </p:sp>
    </p:spTree>
    <p:extLst>
      <p:ext uri="{BB962C8B-B14F-4D97-AF65-F5344CB8AC3E}">
        <p14:creationId xmlns:p14="http://schemas.microsoft.com/office/powerpoint/2010/main" val="14323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9309-E324-4D70-A26C-8E0E56DD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Good enough. What if the length of my ‘like’ list varies?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F238D-B2F2-4472-88EB-5456C14A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address_list</a:t>
            </a:r>
            <a:r>
              <a:rPr lang="en-US" dirty="0"/>
              <a:t> = ['100 Tryon Rd', '101 Tryon Rd', '102 Tryon Rd’]</a:t>
            </a:r>
          </a:p>
          <a:p>
            <a:r>
              <a:rPr lang="en-US" dirty="0" err="1"/>
              <a:t>str_add</a:t>
            </a:r>
            <a:r>
              <a:rPr lang="en-US" dirty="0"/>
              <a:t> = [""" t.[address] like '%""" + </a:t>
            </a:r>
            <a:r>
              <a:rPr lang="en-US" dirty="0" err="1">
                <a:highlight>
                  <a:srgbClr val="FFFF00"/>
                </a:highlight>
              </a:rPr>
              <a:t>every_add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+ """%'"""</a:t>
            </a:r>
            <a:r>
              <a:rPr lang="en-US" dirty="0">
                <a:highlight>
                  <a:srgbClr val="00FF00"/>
                </a:highlight>
              </a:rPr>
              <a:t>for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every_add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in</a:t>
            </a:r>
            <a:r>
              <a:rPr lang="en-US" dirty="0"/>
              <a:t> </a:t>
            </a:r>
            <a:r>
              <a:rPr lang="en-US" dirty="0" err="1">
                <a:highlight>
                  <a:srgbClr val="00FFFF"/>
                </a:highlight>
              </a:rPr>
              <a:t>address_list</a:t>
            </a:r>
            <a:r>
              <a:rPr lang="en-US" dirty="0"/>
              <a:t>]</a:t>
            </a:r>
          </a:p>
          <a:p>
            <a:r>
              <a:rPr lang="en-US" dirty="0"/>
              <a:t>print (</a:t>
            </a:r>
            <a:r>
              <a:rPr lang="en-US" dirty="0" err="1"/>
              <a:t>str_add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[" t.[address] like '%100 Tryon Rd%'", " t.[address] like '%101 Tryon Rd%'", " t.[address] like '%102 Tryon Rd%’”]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str_add</a:t>
            </a:r>
            <a:r>
              <a:rPr lang="en-US" dirty="0"/>
              <a:t> = ' or '.join(</a:t>
            </a:r>
            <a:r>
              <a:rPr lang="en-US" dirty="0" err="1"/>
              <a:t>str_add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str_add</a:t>
            </a:r>
            <a:r>
              <a:rPr lang="en-US" dirty="0"/>
              <a:t>)</a:t>
            </a:r>
          </a:p>
          <a:p>
            <a:r>
              <a:rPr lang="en-US" dirty="0"/>
              <a:t>t.[address] like '%100 Tryon Rd%' or t.[address] like '%101 Tryon Rd%' or t.[address] like '%102 Tryon Rd%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0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CC71-FFF7-44B4-9917-9CC50050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in back to </a:t>
            </a:r>
            <a:r>
              <a:rPr lang="en-US" dirty="0" err="1"/>
              <a:t>SQL_command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A769-1926-4C36-B040-6D45E7DA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sql_command</a:t>
            </a:r>
            <a:r>
              <a:rPr lang="en-US" dirty="0"/>
              <a:t> = """SELECT * FROM  [TEST1].[</a:t>
            </a:r>
            <a:r>
              <a:rPr lang="en-US" dirty="0" err="1"/>
              <a:t>order_table</a:t>
            </a:r>
            <a:r>
              <a:rPr lang="en-US" dirty="0"/>
              <a:t>] t</a:t>
            </a:r>
          </a:p>
          <a:p>
            <a:r>
              <a:rPr lang="en-US" dirty="0"/>
              <a:t>                 WHERE </a:t>
            </a:r>
            <a:r>
              <a:rPr lang="en-US" dirty="0" err="1"/>
              <a:t>account_id</a:t>
            </a:r>
            <a:r>
              <a:rPr lang="en-US" dirty="0"/>
              <a:t> in (</a:t>
            </a:r>
            <a:r>
              <a:rPr lang="en-US" dirty="0">
                <a:highlight>
                  <a:srgbClr val="00FFFF"/>
                </a:highlight>
              </a:rPr>
              <a:t>%s</a:t>
            </a:r>
            <a:r>
              <a:rPr lang="en-US" dirty="0"/>
              <a:t>)</a:t>
            </a:r>
          </a:p>
          <a:p>
            <a:r>
              <a:rPr lang="en-US" dirty="0"/>
              <a:t>                 and (</a:t>
            </a:r>
            <a:r>
              <a:rPr lang="en-US" dirty="0">
                <a:highlight>
                  <a:srgbClr val="FFFF00"/>
                </a:highlight>
              </a:rPr>
              <a:t>%s</a:t>
            </a:r>
            <a:r>
              <a:rPr lang="en-US" dirty="0"/>
              <a:t>)</a:t>
            </a:r>
          </a:p>
          <a:p>
            <a:r>
              <a:rPr lang="en-US" dirty="0"/>
              <a:t>"""%(</a:t>
            </a:r>
            <a:r>
              <a:rPr lang="en-US" dirty="0">
                <a:highlight>
                  <a:srgbClr val="00FFFF"/>
                </a:highlight>
              </a:rPr>
              <a:t>','.join('?' * </a:t>
            </a:r>
            <a:r>
              <a:rPr lang="en-US" dirty="0" err="1">
                <a:highlight>
                  <a:srgbClr val="00FFFF"/>
                </a:highlight>
              </a:rPr>
              <a:t>len</a:t>
            </a:r>
            <a:r>
              <a:rPr lang="en-US" dirty="0">
                <a:highlight>
                  <a:srgbClr val="00FFFF"/>
                </a:highlight>
              </a:rPr>
              <a:t>(</a:t>
            </a:r>
            <a:r>
              <a:rPr lang="en-US" dirty="0" err="1">
                <a:highlight>
                  <a:srgbClr val="00FFFF"/>
                </a:highlight>
              </a:rPr>
              <a:t>account_list</a:t>
            </a:r>
            <a:r>
              <a:rPr lang="en-US" dirty="0">
                <a:highlight>
                  <a:srgbClr val="00FFFF"/>
                </a:highlight>
              </a:rPr>
              <a:t>)), </a:t>
            </a:r>
            <a:r>
              <a:rPr lang="en-US" dirty="0" err="1">
                <a:highlight>
                  <a:srgbClr val="FFFF00"/>
                </a:highlight>
              </a:rPr>
              <a:t>str_add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74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D323-7E0E-4B90-A4C2-03ABAECE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break here because I have gone over the most important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0301-7A69-4A6E-83DD-4A1A6818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Use combination of %s and ? to from complicated SQL command</a:t>
            </a:r>
          </a:p>
          <a:p>
            <a:endParaRPr lang="en-US" dirty="0"/>
          </a:p>
          <a:p>
            <a:r>
              <a:rPr lang="en-US" dirty="0"/>
              <a:t>Key: </a:t>
            </a:r>
          </a:p>
          <a:p>
            <a:r>
              <a:rPr lang="en-US" dirty="0"/>
              <a:t>Use ?,?,? For parameters –-- </a:t>
            </a:r>
            <a:r>
              <a:rPr lang="en-US" dirty="0">
                <a:highlight>
                  <a:srgbClr val="FFFF00"/>
                </a:highlight>
              </a:rPr>
              <a:t>this is part of PYODBC</a:t>
            </a:r>
          </a:p>
          <a:p>
            <a:r>
              <a:rPr lang="en-US" dirty="0"/>
              <a:t>Use + to concatenate multi parameters</a:t>
            </a:r>
          </a:p>
          <a:p>
            <a:r>
              <a:rPr lang="en-US" dirty="0"/>
              <a:t>use Place holder for list of ?,?,? --</a:t>
            </a:r>
            <a:r>
              <a:rPr lang="en-US" dirty="0">
                <a:highlight>
                  <a:srgbClr val="00FFFF"/>
                </a:highlight>
              </a:rPr>
              <a:t>%s is unique to python</a:t>
            </a:r>
          </a:p>
          <a:p>
            <a:r>
              <a:rPr lang="en-US" dirty="0"/>
              <a:t>Use Place holder for chucks of command</a:t>
            </a:r>
          </a:p>
        </p:txBody>
      </p:sp>
    </p:spTree>
    <p:extLst>
      <p:ext uri="{BB962C8B-B14F-4D97-AF65-F5344CB8AC3E}">
        <p14:creationId xmlns:p14="http://schemas.microsoft.com/office/powerpoint/2010/main" val="254285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3DE3-C912-4EB6-B0A7-CB763C4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2A32-0D73-4377-A13D-3F605752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jinghuamail@gmail.com</a:t>
            </a:r>
          </a:p>
        </p:txBody>
      </p:sp>
    </p:spTree>
    <p:extLst>
      <p:ext uri="{BB962C8B-B14F-4D97-AF65-F5344CB8AC3E}">
        <p14:creationId xmlns:p14="http://schemas.microsoft.com/office/powerpoint/2010/main" val="416448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CDBA-2ED8-465A-9072-9F954194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988C-7C7D-4EB3-860B-9323A4DEE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 with </a:t>
            </a:r>
            <a:r>
              <a:rPr lang="en-US" dirty="0" err="1"/>
              <a:t>Pivot_start</a:t>
            </a:r>
            <a:r>
              <a:rPr lang="en-US" dirty="0"/>
              <a:t> as</a:t>
            </a:r>
          </a:p>
          <a:p>
            <a:r>
              <a:rPr lang="en-US" dirty="0"/>
              <a:t>     (</a:t>
            </a:r>
          </a:p>
          <a:p>
            <a:r>
              <a:rPr lang="en-US" dirty="0"/>
              <a:t>     SELECT </a:t>
            </a:r>
          </a:p>
          <a:p>
            <a:r>
              <a:rPr lang="en-US" dirty="0"/>
              <a:t>         [</a:t>
            </a:r>
            <a:r>
              <a:rPr lang="en-US" dirty="0" err="1"/>
              <a:t>account_id</a:t>
            </a:r>
            <a:r>
              <a:rPr lang="en-US" dirty="0"/>
              <a:t>]</a:t>
            </a:r>
          </a:p>
          <a:p>
            <a:r>
              <a:rPr lang="en-US" dirty="0"/>
              <a:t>        ,CONCAT (order_Year,'-',</a:t>
            </a:r>
            <a:r>
              <a:rPr lang="en-US" dirty="0" err="1"/>
              <a:t>order_Month</a:t>
            </a:r>
            <a:r>
              <a:rPr lang="en-US" dirty="0"/>
              <a:t>) as </a:t>
            </a:r>
            <a:r>
              <a:rPr lang="en-US" dirty="0" err="1"/>
              <a:t>order_Period</a:t>
            </a:r>
            <a:endParaRPr lang="en-US" dirty="0"/>
          </a:p>
          <a:p>
            <a:r>
              <a:rPr lang="en-US" dirty="0"/>
              <a:t>        ,CONCAT (</a:t>
            </a:r>
            <a:r>
              <a:rPr lang="en-US" dirty="0" err="1"/>
              <a:t>order_Year</a:t>
            </a:r>
            <a:r>
              <a:rPr lang="en-US" dirty="0"/>
              <a:t>,'-',</a:t>
            </a:r>
            <a:r>
              <a:rPr lang="en-US" dirty="0" err="1"/>
              <a:t>order_Month</a:t>
            </a:r>
            <a:r>
              <a:rPr lang="en-US" dirty="0"/>
              <a:t>,'-shipping') as </a:t>
            </a:r>
            <a:r>
              <a:rPr lang="en-US" dirty="0" err="1"/>
              <a:t>order_period_shipping</a:t>
            </a:r>
            <a:endParaRPr lang="en-US" dirty="0"/>
          </a:p>
          <a:p>
            <a:r>
              <a:rPr lang="en-US" dirty="0"/>
              <a:t>        ,SUM (</a:t>
            </a:r>
            <a:r>
              <a:rPr lang="en-US" dirty="0" err="1"/>
              <a:t>amount_dollar</a:t>
            </a:r>
            <a:r>
              <a:rPr lang="en-US" dirty="0"/>
              <a:t>) as </a:t>
            </a:r>
            <a:r>
              <a:rPr lang="en-US" dirty="0" err="1"/>
              <a:t>order_total</a:t>
            </a:r>
            <a:endParaRPr lang="en-US" dirty="0"/>
          </a:p>
          <a:p>
            <a:r>
              <a:rPr lang="en-US" dirty="0"/>
              <a:t>        ,SUM(</a:t>
            </a:r>
            <a:r>
              <a:rPr lang="en-US" dirty="0" err="1"/>
              <a:t>shipping_fee</a:t>
            </a:r>
            <a:r>
              <a:rPr lang="en-US" dirty="0"/>
              <a:t>) as </a:t>
            </a:r>
            <a:r>
              <a:rPr lang="en-US" dirty="0" err="1"/>
              <a:t>shipping_total</a:t>
            </a:r>
            <a:endParaRPr lang="en-US" dirty="0"/>
          </a:p>
          <a:p>
            <a:r>
              <a:rPr lang="en-US" dirty="0"/>
              <a:t>     </a:t>
            </a:r>
          </a:p>
          <a:p>
            <a:r>
              <a:rPr lang="en-US" dirty="0"/>
              <a:t>     FROM [TEST1].[</a:t>
            </a:r>
            <a:r>
              <a:rPr lang="en-US" dirty="0" err="1"/>
              <a:t>order_table</a:t>
            </a:r>
            <a:r>
              <a:rPr lang="en-US" dirty="0"/>
              <a:t>]     WHERE  </a:t>
            </a:r>
            <a:r>
              <a:rPr lang="en-US" dirty="0" err="1"/>
              <a:t>account_id</a:t>
            </a:r>
            <a:r>
              <a:rPr lang="en-US" dirty="0"/>
              <a:t> not in ( ?,?,?,?) and (  address like '%105 Tryon Rd%' or  address like '%110 Tryon Rd%' or  address like '%103 Tryon Rd%' or  address like '%107 Tryon Rd%' or  address like '%108 Tryon Rd%' or  address like '%101 Tryon Rd%' or  address like '%109 Tryon Rd%' or  address like '%100 Tryon Rd%' or  address like '%104 Tryon Rd%' or  address like '%106 Tryon Rd%' or  address like '%102 Tryon Rd%' or  address like '%111 Tryon Rd%' or  address like '%112 Tryon Rd%' or  address like '%113 Tryon Rd%' )</a:t>
            </a:r>
          </a:p>
          <a:p>
            <a:r>
              <a:rPr lang="en-US" dirty="0"/>
              <a:t>     GROUP BY</a:t>
            </a:r>
          </a:p>
          <a:p>
            <a:r>
              <a:rPr lang="en-US" dirty="0"/>
              <a:t>         [</a:t>
            </a:r>
            <a:r>
              <a:rPr lang="en-US" dirty="0" err="1"/>
              <a:t>account_id</a:t>
            </a:r>
            <a:r>
              <a:rPr lang="en-US" dirty="0"/>
              <a:t>]</a:t>
            </a:r>
          </a:p>
          <a:p>
            <a:r>
              <a:rPr lang="en-US" dirty="0"/>
              <a:t>         ,CONCAT (order_Year,'-',</a:t>
            </a:r>
            <a:r>
              <a:rPr lang="en-US" dirty="0" err="1"/>
              <a:t>order_Month</a:t>
            </a:r>
            <a:r>
              <a:rPr lang="en-US" dirty="0"/>
              <a:t>) </a:t>
            </a:r>
          </a:p>
          <a:p>
            <a:r>
              <a:rPr lang="en-US" dirty="0"/>
              <a:t>        ,CONCAT (</a:t>
            </a:r>
            <a:r>
              <a:rPr lang="en-US" dirty="0" err="1"/>
              <a:t>order_Year</a:t>
            </a:r>
            <a:r>
              <a:rPr lang="en-US" dirty="0"/>
              <a:t>,'-',</a:t>
            </a:r>
            <a:r>
              <a:rPr lang="en-US" dirty="0" err="1"/>
              <a:t>order_Month</a:t>
            </a:r>
            <a:r>
              <a:rPr lang="en-US" dirty="0"/>
              <a:t>,'-shipping')  </a:t>
            </a:r>
          </a:p>
          <a:p>
            <a:r>
              <a:rPr lang="en-US" dirty="0"/>
              <a:t>     )</a:t>
            </a:r>
          </a:p>
          <a:p>
            <a:r>
              <a:rPr lang="en-US" dirty="0"/>
              <a:t>     select   </a:t>
            </a:r>
            <a:r>
              <a:rPr lang="en-US" dirty="0" err="1"/>
              <a:t>account_id</a:t>
            </a:r>
            <a:r>
              <a:rPr lang="en-US" dirty="0"/>
              <a:t>, sum([2018-1]) as [2018-1-order], sum([2018-1-shipping]) as [2018-1-shipping],sum([2018-2]) as [2018-2-order], sum([2018-2-shipping]) as [2018-2-shipping],sum([2018-3]) as [2018-3-order], sum([2018-3-shipping]) as [2018-3-shipping],sum([2018-4]) as [2018-4-order], sum([2018-4-shipping]) as [2018-4-shipping],sum([2018-5]) as [2018-5-order], sum([2018-5-shipping]) as [2018-5-shipping],sum([2018-6]) as [2018-6-order], sum([2018-6-shipping]) as [2018-6-shipping]     from </a:t>
            </a:r>
            <a:r>
              <a:rPr lang="en-US" dirty="0" err="1"/>
              <a:t>Pivot_start</a:t>
            </a:r>
            <a:r>
              <a:rPr lang="en-US" dirty="0"/>
              <a:t> </a:t>
            </a:r>
          </a:p>
          <a:p>
            <a:r>
              <a:rPr lang="en-US" dirty="0"/>
              <a:t>     pivot      (sum(</a:t>
            </a:r>
            <a:r>
              <a:rPr lang="en-US" dirty="0" err="1"/>
              <a:t>order_total</a:t>
            </a:r>
            <a:r>
              <a:rPr lang="en-US" dirty="0"/>
              <a:t>) for </a:t>
            </a:r>
            <a:r>
              <a:rPr lang="en-US" dirty="0" err="1"/>
              <a:t>order_period</a:t>
            </a:r>
            <a:r>
              <a:rPr lang="en-US" dirty="0"/>
              <a:t> in ([2018-1],[2018-2],[2018-3],[2018-4],[2018-5],[2018-6])) as P1</a:t>
            </a:r>
          </a:p>
          <a:p>
            <a:r>
              <a:rPr lang="en-US" dirty="0"/>
              <a:t>     pivot      (sum(</a:t>
            </a:r>
            <a:r>
              <a:rPr lang="en-US" dirty="0" err="1"/>
              <a:t>shipping_total</a:t>
            </a:r>
            <a:r>
              <a:rPr lang="en-US" dirty="0"/>
              <a:t>) for </a:t>
            </a:r>
            <a:r>
              <a:rPr lang="en-US" dirty="0" err="1"/>
              <a:t>order_period_shipping</a:t>
            </a:r>
            <a:r>
              <a:rPr lang="en-US" dirty="0"/>
              <a:t> in ([2018-1-shipping],[2018-2-shipping],[2018-3-shipping],[2018-4-shipping],[2018-5-shipping],[2018-6-shipping])) as p2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group by </a:t>
            </a:r>
            <a:r>
              <a:rPr lang="en-US" dirty="0" err="1"/>
              <a:t>account_id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4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3F58-7BE9-457E-BB8A-12972346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D0A4-B847-4B78-A951-5741F094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xlrd</a:t>
            </a:r>
            <a:r>
              <a:rPr lang="en-US" dirty="0"/>
              <a:t>   #for reading excel file</a:t>
            </a:r>
          </a:p>
          <a:p>
            <a:r>
              <a:rPr lang="en-US" dirty="0"/>
              <a:t>import </a:t>
            </a:r>
            <a:r>
              <a:rPr lang="en-US" dirty="0" err="1"/>
              <a:t>openpyxl</a:t>
            </a:r>
            <a:r>
              <a:rPr lang="en-US" dirty="0"/>
              <a:t> #for writing excel file</a:t>
            </a:r>
          </a:p>
          <a:p>
            <a:r>
              <a:rPr lang="en-US" dirty="0"/>
              <a:t>import </a:t>
            </a:r>
            <a:r>
              <a:rPr lang="en-US" dirty="0" err="1"/>
              <a:t>pyodbc</a:t>
            </a:r>
            <a:r>
              <a:rPr lang="en-US" dirty="0"/>
              <a:t> #for query SQL Server</a:t>
            </a:r>
          </a:p>
          <a:p>
            <a:r>
              <a:rPr lang="en-US" dirty="0"/>
              <a:t>from datetime import date</a:t>
            </a:r>
          </a:p>
          <a:p>
            <a:r>
              <a:rPr lang="en-US" dirty="0"/>
              <a:t>import datetime 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ExcelFileNm</a:t>
            </a:r>
            <a:r>
              <a:rPr lang="en-US" dirty="0"/>
              <a:t> = 'C:/Users/</a:t>
            </a:r>
            <a:r>
              <a:rPr lang="en-US" dirty="0" err="1"/>
              <a:t>jingh</a:t>
            </a:r>
            <a:r>
              <a:rPr lang="en-US" dirty="0"/>
              <a:t>/Documents/startingFile.xlsx'</a:t>
            </a:r>
          </a:p>
          <a:p>
            <a:r>
              <a:rPr lang="en-US" dirty="0"/>
              <a:t>    </a:t>
            </a:r>
            <a:r>
              <a:rPr lang="en-US" dirty="0" err="1"/>
              <a:t>ResultFileNm</a:t>
            </a:r>
            <a:r>
              <a:rPr lang="en-US" dirty="0"/>
              <a:t> = 'C:/Users/</a:t>
            </a:r>
            <a:r>
              <a:rPr lang="en-US" dirty="0" err="1"/>
              <a:t>jingh</a:t>
            </a:r>
            <a:r>
              <a:rPr lang="en-US" dirty="0"/>
              <a:t>/Documents/resultFile.xlsx'</a:t>
            </a:r>
          </a:p>
          <a:p>
            <a:r>
              <a:rPr lang="en-US" dirty="0"/>
              <a:t>    </a:t>
            </a:r>
            <a:r>
              <a:rPr lang="en-US" dirty="0" err="1"/>
              <a:t>start_year</a:t>
            </a:r>
            <a:r>
              <a:rPr lang="en-US" dirty="0"/>
              <a:t> =2018</a:t>
            </a:r>
          </a:p>
          <a:p>
            <a:r>
              <a:rPr lang="en-US" dirty="0"/>
              <a:t>    </a:t>
            </a:r>
            <a:r>
              <a:rPr lang="en-US" dirty="0" err="1"/>
              <a:t>start_month</a:t>
            </a:r>
            <a:r>
              <a:rPr lang="en-US" dirty="0"/>
              <a:t> =1</a:t>
            </a:r>
          </a:p>
          <a:p>
            <a:r>
              <a:rPr lang="en-US" dirty="0"/>
              <a:t>    </a:t>
            </a:r>
            <a:r>
              <a:rPr lang="en-US" dirty="0" err="1"/>
              <a:t>end_year</a:t>
            </a:r>
            <a:r>
              <a:rPr lang="en-US" dirty="0"/>
              <a:t> = 2018</a:t>
            </a:r>
          </a:p>
          <a:p>
            <a:r>
              <a:rPr lang="en-US" dirty="0"/>
              <a:t>    </a:t>
            </a:r>
            <a:r>
              <a:rPr lang="en-US" dirty="0" err="1"/>
              <a:t>end_month</a:t>
            </a:r>
            <a:r>
              <a:rPr lang="en-US" dirty="0"/>
              <a:t> =6</a:t>
            </a:r>
          </a:p>
          <a:p>
            <a:r>
              <a:rPr lang="en-US" dirty="0"/>
              <a:t>    # provide all needed parameters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list_query_strings</a:t>
            </a:r>
            <a:r>
              <a:rPr lang="en-US" dirty="0"/>
              <a:t> = </a:t>
            </a:r>
            <a:r>
              <a:rPr lang="en-US" dirty="0" err="1"/>
              <a:t>query_strings</a:t>
            </a:r>
            <a:r>
              <a:rPr lang="en-US" dirty="0"/>
              <a:t> (</a:t>
            </a:r>
            <a:r>
              <a:rPr lang="en-US" dirty="0" err="1"/>
              <a:t>start_year</a:t>
            </a:r>
            <a:r>
              <a:rPr lang="en-US" dirty="0"/>
              <a:t>, </a:t>
            </a:r>
            <a:r>
              <a:rPr lang="en-US" dirty="0" err="1"/>
              <a:t>start_month</a:t>
            </a:r>
            <a:r>
              <a:rPr lang="en-US" dirty="0"/>
              <a:t>, </a:t>
            </a:r>
            <a:r>
              <a:rPr lang="en-US" dirty="0" err="1"/>
              <a:t>end_year</a:t>
            </a:r>
            <a:r>
              <a:rPr lang="en-US" dirty="0"/>
              <a:t>, </a:t>
            </a:r>
            <a:r>
              <a:rPr lang="en-US" dirty="0" err="1"/>
              <a:t>end_month</a:t>
            </a:r>
            <a:r>
              <a:rPr lang="en-US" dirty="0"/>
              <a:t>)</a:t>
            </a:r>
          </a:p>
          <a:p>
            <a:r>
              <a:rPr lang="en-US" dirty="0"/>
              <a:t>    # from year and month, obtain three strings for the pivot in </a:t>
            </a:r>
            <a:r>
              <a:rPr lang="en-US" dirty="0" err="1"/>
              <a:t>sql</a:t>
            </a:r>
            <a:r>
              <a:rPr lang="en-US" dirty="0"/>
              <a:t> command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print(</a:t>
            </a:r>
            <a:r>
              <a:rPr lang="en-US" dirty="0" err="1"/>
              <a:t>list_query_strings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Order_Summary</a:t>
            </a:r>
            <a:r>
              <a:rPr lang="en-US" dirty="0"/>
              <a:t>(</a:t>
            </a:r>
            <a:r>
              <a:rPr lang="en-US" dirty="0" err="1"/>
              <a:t>ExcelFileNm,ResultFileNm,list_query_strings</a:t>
            </a:r>
            <a:r>
              <a:rPr lang="en-US" dirty="0"/>
              <a:t>)</a:t>
            </a:r>
          </a:p>
          <a:p>
            <a:r>
              <a:rPr lang="en-US" dirty="0"/>
              <a:t>    #read excel file, query SQL and write result in another excel file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query_strings</a:t>
            </a:r>
            <a:r>
              <a:rPr lang="en-US" dirty="0"/>
              <a:t> (</a:t>
            </a:r>
            <a:r>
              <a:rPr lang="en-US" dirty="0" err="1"/>
              <a:t>start_year</a:t>
            </a:r>
            <a:r>
              <a:rPr lang="en-US" dirty="0"/>
              <a:t>, </a:t>
            </a:r>
            <a:r>
              <a:rPr lang="en-US" dirty="0" err="1"/>
              <a:t>start_month</a:t>
            </a:r>
            <a:r>
              <a:rPr lang="en-US" dirty="0"/>
              <a:t>, </a:t>
            </a:r>
            <a:r>
              <a:rPr lang="en-US" dirty="0" err="1"/>
              <a:t>end_year</a:t>
            </a:r>
            <a:r>
              <a:rPr lang="en-US" dirty="0"/>
              <a:t>, </a:t>
            </a:r>
            <a:r>
              <a:rPr lang="en-US" dirty="0" err="1"/>
              <a:t>end_month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start_date</a:t>
            </a:r>
            <a:r>
              <a:rPr lang="en-US" dirty="0"/>
              <a:t> = date(</a:t>
            </a:r>
            <a:r>
              <a:rPr lang="en-US" dirty="0" err="1"/>
              <a:t>start_year</a:t>
            </a:r>
            <a:r>
              <a:rPr lang="en-US" dirty="0"/>
              <a:t>, start_month,1)</a:t>
            </a:r>
          </a:p>
          <a:p>
            <a:r>
              <a:rPr lang="en-US" dirty="0"/>
              <a:t>    </a:t>
            </a:r>
            <a:r>
              <a:rPr lang="en-US" dirty="0" err="1"/>
              <a:t>end_date</a:t>
            </a:r>
            <a:r>
              <a:rPr lang="en-US" dirty="0"/>
              <a:t>= date(</a:t>
            </a:r>
            <a:r>
              <a:rPr lang="en-US" dirty="0" err="1"/>
              <a:t>end_year</a:t>
            </a:r>
            <a:r>
              <a:rPr lang="en-US" dirty="0"/>
              <a:t>, end_month,1)</a:t>
            </a:r>
          </a:p>
          <a:p>
            <a:r>
              <a:rPr lang="en-US" dirty="0"/>
              <a:t>    </a:t>
            </a:r>
            <a:r>
              <a:rPr lang="en-US" dirty="0" err="1"/>
              <a:t>list_days</a:t>
            </a:r>
            <a:r>
              <a:rPr lang="en-US" dirty="0"/>
              <a:t> = [ </a:t>
            </a:r>
            <a:r>
              <a:rPr lang="en-US" dirty="0" err="1"/>
              <a:t>start_date</a:t>
            </a:r>
            <a:r>
              <a:rPr lang="en-US" dirty="0"/>
              <a:t> + </a:t>
            </a:r>
            <a:r>
              <a:rPr lang="en-US" dirty="0" err="1"/>
              <a:t>datetime.timedelta</a:t>
            </a:r>
            <a:r>
              <a:rPr lang="en-US" dirty="0"/>
              <a:t>(n) for n in range(int ((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start_date</a:t>
            </a:r>
            <a:r>
              <a:rPr lang="en-US" dirty="0"/>
              <a:t>).days)+1)]</a:t>
            </a:r>
          </a:p>
          <a:p>
            <a:r>
              <a:rPr lang="en-US" dirty="0"/>
              <a:t>    </a:t>
            </a:r>
            <a:r>
              <a:rPr lang="en-US" dirty="0" err="1"/>
              <a:t>list_days</a:t>
            </a:r>
            <a:r>
              <a:rPr lang="en-US" dirty="0"/>
              <a:t> = [x for x in </a:t>
            </a:r>
            <a:r>
              <a:rPr lang="en-US" dirty="0" err="1"/>
              <a:t>list_days</a:t>
            </a:r>
            <a:r>
              <a:rPr lang="en-US" dirty="0"/>
              <a:t> if </a:t>
            </a:r>
            <a:r>
              <a:rPr lang="en-US" dirty="0" err="1"/>
              <a:t>x.day</a:t>
            </a:r>
            <a:r>
              <a:rPr lang="en-US" dirty="0"/>
              <a:t> == 1]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list_str</a:t>
            </a:r>
            <a:r>
              <a:rPr lang="en-US" dirty="0"/>
              <a:t> = [</a:t>
            </a:r>
            <a:r>
              <a:rPr lang="en-US" dirty="0" err="1"/>
              <a:t>s.strftime</a:t>
            </a:r>
            <a:r>
              <a:rPr lang="en-US" dirty="0"/>
              <a:t>("%Y")+'-'+str(int(</a:t>
            </a:r>
            <a:r>
              <a:rPr lang="en-US" dirty="0" err="1"/>
              <a:t>s.strftime</a:t>
            </a:r>
            <a:r>
              <a:rPr lang="en-US" dirty="0"/>
              <a:t>("%m"))) for s in </a:t>
            </a:r>
            <a:r>
              <a:rPr lang="en-US" dirty="0" err="1"/>
              <a:t>list_days</a:t>
            </a:r>
            <a:r>
              <a:rPr lang="en-US" dirty="0"/>
              <a:t>]</a:t>
            </a:r>
          </a:p>
          <a:p>
            <a:r>
              <a:rPr lang="en-US" dirty="0"/>
              <a:t>    list_str1 = ['sum(['+s+']) as [' +s+'-order], sum(['+s+'-shipping]) as [' +s+'-shipping]'  for s in </a:t>
            </a:r>
            <a:r>
              <a:rPr lang="en-US" dirty="0" err="1"/>
              <a:t>list_str</a:t>
            </a:r>
            <a:r>
              <a:rPr lang="en-US" dirty="0"/>
              <a:t>]</a:t>
            </a:r>
          </a:p>
          <a:p>
            <a:r>
              <a:rPr lang="en-US" dirty="0"/>
              <a:t>    list_str2 =[ '['+s+']' for s in </a:t>
            </a:r>
            <a:r>
              <a:rPr lang="en-US" dirty="0" err="1"/>
              <a:t>list_str</a:t>
            </a:r>
            <a:r>
              <a:rPr lang="en-US" dirty="0"/>
              <a:t>]</a:t>
            </a:r>
          </a:p>
          <a:p>
            <a:r>
              <a:rPr lang="en-US" dirty="0"/>
              <a:t>    list_str3 = [ '['+s+'-shipping]' for s in </a:t>
            </a:r>
            <a:r>
              <a:rPr lang="en-US" dirty="0" err="1"/>
              <a:t>list_str</a:t>
            </a:r>
            <a:r>
              <a:rPr lang="en-US" dirty="0"/>
              <a:t>]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string1 = ','.join(list_str1)</a:t>
            </a:r>
          </a:p>
          <a:p>
            <a:r>
              <a:rPr lang="en-US" dirty="0"/>
              <a:t>    string2 = ','.join(list_str2)</a:t>
            </a:r>
          </a:p>
          <a:p>
            <a:r>
              <a:rPr lang="en-US" dirty="0"/>
              <a:t>    string3 = ','.join(list_str3)</a:t>
            </a:r>
          </a:p>
          <a:p>
            <a:r>
              <a:rPr lang="en-US" dirty="0"/>
              <a:t>    </a:t>
            </a:r>
            <a:r>
              <a:rPr lang="en-US" dirty="0" err="1"/>
              <a:t>list_strings</a:t>
            </a:r>
            <a:r>
              <a:rPr lang="en-US" dirty="0"/>
              <a:t> = [string1,string2,string3]</a:t>
            </a:r>
          </a:p>
          <a:p>
            <a:r>
              <a:rPr lang="en-US" dirty="0"/>
              <a:t>    return </a:t>
            </a:r>
            <a:r>
              <a:rPr lang="en-US" dirty="0" err="1"/>
              <a:t>list_strings</a:t>
            </a:r>
            <a:endParaRPr lang="en-US" dirty="0"/>
          </a:p>
          <a:p>
            <a:r>
              <a:rPr lang="en-US" dirty="0"/>
              <a:t>    # Python function return one chunk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Order_Summary</a:t>
            </a:r>
            <a:r>
              <a:rPr lang="en-US" dirty="0"/>
              <a:t> (</a:t>
            </a:r>
            <a:r>
              <a:rPr lang="en-US" dirty="0" err="1"/>
              <a:t>ExcelFileName,ResultFileName,list_query_str</a:t>
            </a:r>
            <a:r>
              <a:rPr lang="en-US" dirty="0"/>
              <a:t>):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workbook = </a:t>
            </a:r>
            <a:r>
              <a:rPr lang="en-US" dirty="0" err="1"/>
              <a:t>xlrd.open_workbook</a:t>
            </a:r>
            <a:r>
              <a:rPr lang="en-US" dirty="0"/>
              <a:t>(</a:t>
            </a:r>
            <a:r>
              <a:rPr lang="en-US" dirty="0" err="1"/>
              <a:t>ExcelFileName</a:t>
            </a:r>
            <a:r>
              <a:rPr lang="en-US" dirty="0"/>
              <a:t>)</a:t>
            </a:r>
          </a:p>
          <a:p>
            <a:r>
              <a:rPr lang="en-US" dirty="0"/>
              <a:t>     worksheet = </a:t>
            </a:r>
            <a:r>
              <a:rPr lang="en-US" dirty="0" err="1"/>
              <a:t>workbook.sheet_by_name</a:t>
            </a:r>
            <a:r>
              <a:rPr lang="en-US" dirty="0"/>
              <a:t>("Sheet1") # We need to read the data </a:t>
            </a:r>
          </a:p>
          <a:p>
            <a:r>
              <a:rPr lang="en-US" dirty="0"/>
              <a:t>     #from the Excel sheet named "Sheet1"</a:t>
            </a:r>
          </a:p>
          <a:p>
            <a:r>
              <a:rPr lang="en-US" dirty="0"/>
              <a:t>     </a:t>
            </a:r>
            <a:r>
              <a:rPr lang="en-US" dirty="0" err="1"/>
              <a:t>num_rows</a:t>
            </a:r>
            <a:r>
              <a:rPr lang="en-US" dirty="0"/>
              <a:t> = </a:t>
            </a:r>
            <a:r>
              <a:rPr lang="en-US" dirty="0" err="1"/>
              <a:t>worksheet.nrows</a:t>
            </a:r>
            <a:r>
              <a:rPr lang="en-US" dirty="0"/>
              <a:t> #Number of Rows</a:t>
            </a:r>
          </a:p>
          <a:p>
            <a:r>
              <a:rPr lang="en-US" dirty="0"/>
              <a:t>     </a:t>
            </a:r>
            <a:r>
              <a:rPr lang="en-US" dirty="0" err="1"/>
              <a:t>num_cols</a:t>
            </a:r>
            <a:r>
              <a:rPr lang="en-US" dirty="0"/>
              <a:t> = </a:t>
            </a:r>
            <a:r>
              <a:rPr lang="en-US" dirty="0" err="1"/>
              <a:t>worksheet.ncols</a:t>
            </a:r>
            <a:r>
              <a:rPr lang="en-US" dirty="0"/>
              <a:t> #Number of Columns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  <a:r>
              <a:rPr lang="en-US" dirty="0" err="1"/>
              <a:t>Common_Account_list</a:t>
            </a:r>
            <a:r>
              <a:rPr lang="en-US" dirty="0"/>
              <a:t> = []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for </a:t>
            </a:r>
            <a:r>
              <a:rPr lang="en-US" dirty="0" err="1"/>
              <a:t>curr_row</a:t>
            </a:r>
            <a:r>
              <a:rPr lang="en-US" dirty="0"/>
              <a:t> in range(1, </a:t>
            </a:r>
            <a:r>
              <a:rPr lang="en-US" dirty="0" err="1"/>
              <a:t>num_rows</a:t>
            </a:r>
            <a:r>
              <a:rPr lang="en-US" dirty="0"/>
              <a:t>, 1):    </a:t>
            </a:r>
          </a:p>
          <a:p>
            <a:r>
              <a:rPr lang="en-US" dirty="0"/>
              <a:t>         Account=</a:t>
            </a:r>
            <a:r>
              <a:rPr lang="en-US" dirty="0" err="1"/>
              <a:t>worksheet.cell_value</a:t>
            </a:r>
            <a:r>
              <a:rPr lang="en-US" dirty="0"/>
              <a:t>(</a:t>
            </a:r>
            <a:r>
              <a:rPr lang="en-US" dirty="0" err="1"/>
              <a:t>curr_row</a:t>
            </a:r>
            <a:r>
              <a:rPr lang="en-US" dirty="0"/>
              <a:t>, 3)   </a:t>
            </a:r>
          </a:p>
          <a:p>
            <a:r>
              <a:rPr lang="en-US" dirty="0"/>
              <a:t>         </a:t>
            </a:r>
            <a:r>
              <a:rPr lang="en-US" dirty="0" err="1"/>
              <a:t>Common_Account_list.append</a:t>
            </a:r>
            <a:r>
              <a:rPr lang="en-US" dirty="0"/>
              <a:t>(Account)</a:t>
            </a:r>
          </a:p>
          <a:p>
            <a:r>
              <a:rPr lang="en-US" dirty="0"/>
              <a:t>     #read through column D for a list of account, pay attention to 3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</a:t>
            </a:r>
            <a:r>
              <a:rPr lang="en-US" dirty="0" err="1"/>
              <a:t>cleanAccount</a:t>
            </a:r>
            <a:r>
              <a:rPr lang="en-US" dirty="0"/>
              <a:t>= [int(x) for x in </a:t>
            </a:r>
            <a:r>
              <a:rPr lang="en-US" dirty="0" err="1"/>
              <a:t>Common_Account_list</a:t>
            </a:r>
            <a:r>
              <a:rPr lang="en-US" dirty="0"/>
              <a:t> if str(x) != '']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print(</a:t>
            </a:r>
            <a:r>
              <a:rPr lang="en-US" dirty="0" err="1"/>
              <a:t>cleanAccount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addresses = []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for </a:t>
            </a:r>
            <a:r>
              <a:rPr lang="en-US" dirty="0" err="1"/>
              <a:t>curr_row</a:t>
            </a:r>
            <a:r>
              <a:rPr lang="en-US" dirty="0"/>
              <a:t> in range(1, </a:t>
            </a:r>
            <a:r>
              <a:rPr lang="en-US" dirty="0" err="1"/>
              <a:t>num_rows</a:t>
            </a:r>
            <a:r>
              <a:rPr lang="en-US" dirty="0"/>
              <a:t>, 1):    </a:t>
            </a:r>
          </a:p>
          <a:p>
            <a:r>
              <a:rPr lang="en-US" dirty="0"/>
              <a:t>         Address=</a:t>
            </a:r>
            <a:r>
              <a:rPr lang="en-US" dirty="0" err="1"/>
              <a:t>worksheet.cell_value</a:t>
            </a:r>
            <a:r>
              <a:rPr lang="en-US" dirty="0"/>
              <a:t>(</a:t>
            </a:r>
            <a:r>
              <a:rPr lang="en-US" dirty="0" err="1"/>
              <a:t>curr_row</a:t>
            </a:r>
            <a:r>
              <a:rPr lang="en-US" dirty="0"/>
              <a:t>, 0)   </a:t>
            </a:r>
          </a:p>
          <a:p>
            <a:r>
              <a:rPr lang="en-US" dirty="0"/>
              <a:t>         </a:t>
            </a:r>
            <a:r>
              <a:rPr lang="en-US" dirty="0" err="1"/>
              <a:t>addresses.append</a:t>
            </a:r>
            <a:r>
              <a:rPr lang="en-US" dirty="0"/>
              <a:t>(Address)</a:t>
            </a:r>
          </a:p>
          <a:p>
            <a:r>
              <a:rPr lang="en-US" dirty="0"/>
              <a:t>     #read through column A for a list of address, pay attention for 0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s.find</a:t>
            </a:r>
            <a:r>
              <a:rPr lang="en-US" dirty="0"/>
              <a:t>(',')==(-1) else s[0:s.find(',')]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APT')==(-1) else s[0:s.upper().find(' APT')]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s.find</a:t>
            </a:r>
            <a:r>
              <a:rPr lang="en-US" dirty="0"/>
              <a:t>(' Apt')==(-1) else s[0:s.find(' Apt')]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UNIT')==(-1) else s[0:s.upper().find(' UNIT')]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s.find</a:t>
            </a:r>
            <a:r>
              <a:rPr lang="en-US" dirty="0"/>
              <a:t>(' Unit')==(-1) else s[0:s.find(' Unit')]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s.find</a:t>
            </a:r>
            <a:r>
              <a:rPr lang="en-US" dirty="0"/>
              <a:t>(' #')==(-1) else s[0:s.find(' #')]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DRIVE')==(-1) else s[0:(</a:t>
            </a:r>
            <a:r>
              <a:rPr lang="en-US" dirty="0" err="1"/>
              <a:t>s.upper</a:t>
            </a:r>
            <a:r>
              <a:rPr lang="en-US" dirty="0"/>
              <a:t>().find(' DRIVE') +3)]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LANE')==(-1) else s[0:(</a:t>
            </a:r>
            <a:r>
              <a:rPr lang="en-US" dirty="0" err="1"/>
              <a:t>s.upper</a:t>
            </a:r>
            <a:r>
              <a:rPr lang="en-US" dirty="0"/>
              <a:t>().find(' LANE') +2)]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CIRCLE')==(-1) else s[0:(</a:t>
            </a:r>
            <a:r>
              <a:rPr lang="en-US" dirty="0" err="1"/>
              <a:t>s.upper</a:t>
            </a:r>
            <a:r>
              <a:rPr lang="en-US" dirty="0"/>
              <a:t>().find(' CIRCLE') +2)]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ROAD')==(-1) else s[0:(</a:t>
            </a:r>
            <a:r>
              <a:rPr lang="en-US" dirty="0" err="1"/>
              <a:t>s.upper</a:t>
            </a:r>
            <a:r>
              <a:rPr lang="en-US" dirty="0"/>
              <a:t>().find(' ROAD') +2)]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AVENUE')==(-1) else s[0:(</a:t>
            </a:r>
            <a:r>
              <a:rPr lang="en-US" dirty="0" err="1"/>
              <a:t>s.upper</a:t>
            </a:r>
            <a:r>
              <a:rPr lang="en-US" dirty="0"/>
              <a:t>().find(' AVENUE') +2)]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BOULEVARD')==(-1) else s[0:(</a:t>
            </a:r>
            <a:r>
              <a:rPr lang="en-US" dirty="0" err="1"/>
              <a:t>s.upper</a:t>
            </a:r>
            <a:r>
              <a:rPr lang="en-US" dirty="0"/>
              <a:t>().find(' BOULEVARD') +2)]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STREET')==(-1) else s[0:(</a:t>
            </a:r>
            <a:r>
              <a:rPr lang="en-US" dirty="0" err="1"/>
              <a:t>s.upper</a:t>
            </a:r>
            <a:r>
              <a:rPr lang="en-US" dirty="0"/>
              <a:t>().find(' STREET') +2)] for i,  s in enumerate(addresses)  ]</a:t>
            </a:r>
          </a:p>
          <a:p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COURT')==(-1) else s[0:(</a:t>
            </a:r>
            <a:r>
              <a:rPr lang="en-US" dirty="0" err="1"/>
              <a:t>s.upper</a:t>
            </a:r>
            <a:r>
              <a:rPr lang="en-US" dirty="0"/>
              <a:t>().find(' COURT') +2)] for i,  s in enumerate(addresses)  ]</a:t>
            </a:r>
          </a:p>
          <a:p>
            <a:r>
              <a:rPr lang="en-US" dirty="0"/>
              <a:t>     #clean up the address list by removing later part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addresses=list(set(addresses))</a:t>
            </a:r>
          </a:p>
          <a:p>
            <a:r>
              <a:rPr lang="en-US" dirty="0"/>
              <a:t>     #obtain the unique values in this list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</a:t>
            </a:r>
            <a:r>
              <a:rPr lang="en-US" dirty="0" err="1"/>
              <a:t>str_add</a:t>
            </a:r>
            <a:r>
              <a:rPr lang="en-US" dirty="0"/>
              <a:t> = [""" address like '%""" + </a:t>
            </a:r>
            <a:r>
              <a:rPr lang="en-US" dirty="0" err="1"/>
              <a:t>every_add</a:t>
            </a:r>
            <a:r>
              <a:rPr lang="en-US" dirty="0"/>
              <a:t> + """%'"""for </a:t>
            </a:r>
            <a:r>
              <a:rPr lang="en-US" dirty="0" err="1"/>
              <a:t>every_add</a:t>
            </a:r>
            <a:r>
              <a:rPr lang="en-US" dirty="0"/>
              <a:t> in addresses]</a:t>
            </a:r>
          </a:p>
          <a:p>
            <a:r>
              <a:rPr lang="en-US" dirty="0"/>
              <a:t>     </a:t>
            </a:r>
            <a:r>
              <a:rPr lang="en-US" dirty="0" err="1"/>
              <a:t>str_add</a:t>
            </a:r>
            <a:r>
              <a:rPr lang="en-US" dirty="0"/>
              <a:t> = ' or '.join(</a:t>
            </a:r>
            <a:r>
              <a:rPr lang="en-US" dirty="0" err="1"/>
              <a:t>str_add</a:t>
            </a:r>
            <a:r>
              <a:rPr lang="en-US" dirty="0"/>
              <a:t>)</a:t>
            </a:r>
          </a:p>
          <a:p>
            <a:r>
              <a:rPr lang="en-US" dirty="0"/>
              <a:t>     #</a:t>
            </a:r>
            <a:r>
              <a:rPr lang="en-US" dirty="0" err="1"/>
              <a:t>assember</a:t>
            </a:r>
            <a:r>
              <a:rPr lang="en-US" dirty="0"/>
              <a:t> the </a:t>
            </a:r>
            <a:r>
              <a:rPr lang="en-US" dirty="0" err="1"/>
              <a:t>sql</a:t>
            </a:r>
            <a:r>
              <a:rPr lang="en-US" dirty="0"/>
              <a:t> command with the addresses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</a:t>
            </a:r>
            <a:r>
              <a:rPr lang="en-US" dirty="0" err="1"/>
              <a:t>str_list</a:t>
            </a:r>
            <a:r>
              <a:rPr lang="en-US" dirty="0"/>
              <a:t> =[</a:t>
            </a:r>
            <a:r>
              <a:rPr lang="en-US" dirty="0" err="1"/>
              <a:t>str_add</a:t>
            </a:r>
            <a:r>
              <a:rPr lang="en-US" dirty="0"/>
              <a:t>]</a:t>
            </a:r>
          </a:p>
          <a:p>
            <a:r>
              <a:rPr lang="en-US" dirty="0"/>
              <a:t>     print(</a:t>
            </a:r>
            <a:r>
              <a:rPr lang="en-US" dirty="0" err="1"/>
              <a:t>str_list</a:t>
            </a:r>
            <a:r>
              <a:rPr lang="en-US" dirty="0"/>
              <a:t>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  <a:r>
              <a:rPr lang="en-US" dirty="0" err="1"/>
              <a:t>SQL_Command</a:t>
            </a:r>
            <a:r>
              <a:rPr lang="en-US" dirty="0"/>
              <a:t> = """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with </a:t>
            </a:r>
            <a:r>
              <a:rPr lang="en-US" dirty="0" err="1"/>
              <a:t>Pivot_start</a:t>
            </a:r>
            <a:r>
              <a:rPr lang="en-US" dirty="0"/>
              <a:t> as</a:t>
            </a:r>
          </a:p>
          <a:p>
            <a:r>
              <a:rPr lang="en-US" dirty="0"/>
              <a:t>     (</a:t>
            </a:r>
          </a:p>
          <a:p>
            <a:r>
              <a:rPr lang="en-US" dirty="0"/>
              <a:t>     SELECT </a:t>
            </a:r>
          </a:p>
          <a:p>
            <a:r>
              <a:rPr lang="en-US" dirty="0"/>
              <a:t>         [</a:t>
            </a:r>
            <a:r>
              <a:rPr lang="en-US" dirty="0" err="1"/>
              <a:t>account_id</a:t>
            </a:r>
            <a:r>
              <a:rPr lang="en-US" dirty="0"/>
              <a:t>]</a:t>
            </a:r>
          </a:p>
          <a:p>
            <a:r>
              <a:rPr lang="en-US" dirty="0"/>
              <a:t>        ,CONCAT (order_Year,'-',</a:t>
            </a:r>
            <a:r>
              <a:rPr lang="en-US" dirty="0" err="1"/>
              <a:t>order_Month</a:t>
            </a:r>
            <a:r>
              <a:rPr lang="en-US" dirty="0"/>
              <a:t>) as </a:t>
            </a:r>
            <a:r>
              <a:rPr lang="en-US" dirty="0" err="1"/>
              <a:t>order_Period</a:t>
            </a:r>
            <a:endParaRPr lang="en-US" dirty="0"/>
          </a:p>
          <a:p>
            <a:r>
              <a:rPr lang="en-US" dirty="0"/>
              <a:t>        ,CONCAT (</a:t>
            </a:r>
            <a:r>
              <a:rPr lang="en-US" dirty="0" err="1"/>
              <a:t>order_Year</a:t>
            </a:r>
            <a:r>
              <a:rPr lang="en-US" dirty="0"/>
              <a:t>,'-',</a:t>
            </a:r>
            <a:r>
              <a:rPr lang="en-US" dirty="0" err="1"/>
              <a:t>order_Month</a:t>
            </a:r>
            <a:r>
              <a:rPr lang="en-US" dirty="0"/>
              <a:t>,'-shipping') as </a:t>
            </a:r>
            <a:r>
              <a:rPr lang="en-US" dirty="0" err="1"/>
              <a:t>order_period_shipping</a:t>
            </a:r>
            <a:endParaRPr lang="en-US" dirty="0"/>
          </a:p>
          <a:p>
            <a:r>
              <a:rPr lang="en-US" dirty="0"/>
              <a:t>        ,SUM (</a:t>
            </a:r>
            <a:r>
              <a:rPr lang="en-US" dirty="0" err="1"/>
              <a:t>amount_dollar</a:t>
            </a:r>
            <a:r>
              <a:rPr lang="en-US" dirty="0"/>
              <a:t>) as </a:t>
            </a:r>
            <a:r>
              <a:rPr lang="en-US" dirty="0" err="1"/>
              <a:t>order_total</a:t>
            </a:r>
            <a:endParaRPr lang="en-US" dirty="0"/>
          </a:p>
          <a:p>
            <a:r>
              <a:rPr lang="en-US" dirty="0"/>
              <a:t>        ,SUM(</a:t>
            </a:r>
            <a:r>
              <a:rPr lang="en-US" dirty="0" err="1"/>
              <a:t>shipping_fee</a:t>
            </a:r>
            <a:r>
              <a:rPr lang="en-US" dirty="0"/>
              <a:t>) as </a:t>
            </a:r>
            <a:r>
              <a:rPr lang="en-US" dirty="0" err="1"/>
              <a:t>shipping_total</a:t>
            </a:r>
            <a:endParaRPr lang="en-US" dirty="0"/>
          </a:p>
          <a:p>
            <a:r>
              <a:rPr lang="en-US" dirty="0"/>
              <a:t>     </a:t>
            </a:r>
          </a:p>
          <a:p>
            <a:r>
              <a:rPr lang="en-US" dirty="0"/>
              <a:t>     FROM [TEST1].[</a:t>
            </a:r>
            <a:r>
              <a:rPr lang="en-US" dirty="0" err="1"/>
              <a:t>order_table</a:t>
            </a:r>
            <a:r>
              <a:rPr lang="en-US" dirty="0"/>
              <a:t>]     WHERE  </a:t>
            </a:r>
            <a:r>
              <a:rPr lang="en-US" dirty="0" err="1"/>
              <a:t>account_id</a:t>
            </a:r>
            <a:r>
              <a:rPr lang="en-US" dirty="0"/>
              <a:t> not in ( %s) and ( %s )</a:t>
            </a:r>
          </a:p>
          <a:p>
            <a:r>
              <a:rPr lang="en-US" dirty="0"/>
              <a:t>     GROUP BY</a:t>
            </a:r>
          </a:p>
          <a:p>
            <a:r>
              <a:rPr lang="en-US" dirty="0"/>
              <a:t>         [</a:t>
            </a:r>
            <a:r>
              <a:rPr lang="en-US" dirty="0" err="1"/>
              <a:t>account_id</a:t>
            </a:r>
            <a:r>
              <a:rPr lang="en-US" dirty="0"/>
              <a:t>]</a:t>
            </a:r>
          </a:p>
          <a:p>
            <a:r>
              <a:rPr lang="en-US" dirty="0"/>
              <a:t>         ,CONCAT (order_Year,'-',</a:t>
            </a:r>
            <a:r>
              <a:rPr lang="en-US" dirty="0" err="1"/>
              <a:t>order_Month</a:t>
            </a:r>
            <a:r>
              <a:rPr lang="en-US" dirty="0"/>
              <a:t>) </a:t>
            </a:r>
          </a:p>
          <a:p>
            <a:r>
              <a:rPr lang="en-US" dirty="0"/>
              <a:t>        ,CONCAT (</a:t>
            </a:r>
            <a:r>
              <a:rPr lang="en-US" dirty="0" err="1"/>
              <a:t>order_Year</a:t>
            </a:r>
            <a:r>
              <a:rPr lang="en-US" dirty="0"/>
              <a:t>,'-',</a:t>
            </a:r>
            <a:r>
              <a:rPr lang="en-US" dirty="0" err="1"/>
              <a:t>order_Month</a:t>
            </a:r>
            <a:r>
              <a:rPr lang="en-US" dirty="0"/>
              <a:t>,'-shipping')  </a:t>
            </a:r>
          </a:p>
          <a:p>
            <a:r>
              <a:rPr lang="en-US" dirty="0"/>
              <a:t>     )</a:t>
            </a:r>
          </a:p>
          <a:p>
            <a:r>
              <a:rPr lang="en-US" dirty="0"/>
              <a:t>     select   </a:t>
            </a:r>
            <a:r>
              <a:rPr lang="en-US" dirty="0" err="1"/>
              <a:t>account_id</a:t>
            </a:r>
            <a:r>
              <a:rPr lang="en-US" dirty="0"/>
              <a:t>, %s     from </a:t>
            </a:r>
            <a:r>
              <a:rPr lang="en-US" dirty="0" err="1"/>
              <a:t>Pivot_start</a:t>
            </a:r>
            <a:r>
              <a:rPr lang="en-US" dirty="0"/>
              <a:t> </a:t>
            </a:r>
          </a:p>
          <a:p>
            <a:r>
              <a:rPr lang="en-US" dirty="0"/>
              <a:t>     pivot      (sum(</a:t>
            </a:r>
            <a:r>
              <a:rPr lang="en-US" dirty="0" err="1"/>
              <a:t>order_total</a:t>
            </a:r>
            <a:r>
              <a:rPr lang="en-US" dirty="0"/>
              <a:t>) for </a:t>
            </a:r>
            <a:r>
              <a:rPr lang="en-US" dirty="0" err="1"/>
              <a:t>order_period</a:t>
            </a:r>
            <a:r>
              <a:rPr lang="en-US" dirty="0"/>
              <a:t> in (%s)) as P1</a:t>
            </a:r>
          </a:p>
          <a:p>
            <a:r>
              <a:rPr lang="en-US" dirty="0"/>
              <a:t>     pivot      (sum(</a:t>
            </a:r>
            <a:r>
              <a:rPr lang="en-US" dirty="0" err="1"/>
              <a:t>shipping_total</a:t>
            </a:r>
            <a:r>
              <a:rPr lang="en-US" dirty="0"/>
              <a:t>) for </a:t>
            </a:r>
            <a:r>
              <a:rPr lang="en-US" dirty="0" err="1"/>
              <a:t>order_period_shipping</a:t>
            </a:r>
            <a:r>
              <a:rPr lang="en-US" dirty="0"/>
              <a:t> in (%s)) as p2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group by </a:t>
            </a:r>
            <a:r>
              <a:rPr lang="en-US" dirty="0" err="1"/>
              <a:t>account_id</a:t>
            </a:r>
            <a:endParaRPr lang="en-US" dirty="0"/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"""%(','.join('?' *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cleanAccount</a:t>
            </a:r>
            <a:r>
              <a:rPr lang="en-US" dirty="0"/>
              <a:t>)),</a:t>
            </a:r>
            <a:r>
              <a:rPr lang="en-US" dirty="0" err="1"/>
              <a:t>str_add,list_query_str</a:t>
            </a:r>
            <a:r>
              <a:rPr lang="en-US" dirty="0"/>
              <a:t>[0],</a:t>
            </a:r>
            <a:r>
              <a:rPr lang="en-US" dirty="0" err="1"/>
              <a:t>list_query_str</a:t>
            </a:r>
            <a:r>
              <a:rPr lang="en-US" dirty="0"/>
              <a:t>[1],</a:t>
            </a:r>
            <a:r>
              <a:rPr lang="en-US" dirty="0" err="1"/>
              <a:t>list_query_str</a:t>
            </a:r>
            <a:r>
              <a:rPr lang="en-US" dirty="0"/>
              <a:t>[2])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print(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conn = </a:t>
            </a:r>
            <a:r>
              <a:rPr lang="en-US" dirty="0" err="1"/>
              <a:t>pyodbc.connect</a:t>
            </a:r>
            <a:r>
              <a:rPr lang="en-US" dirty="0"/>
              <a:t>('Driver={SQL Server};'</a:t>
            </a:r>
          </a:p>
          <a:p>
            <a:r>
              <a:rPr lang="en-US" dirty="0"/>
              <a:t>                      'Server=LAPTOP-S1V0PRKL;'</a:t>
            </a:r>
          </a:p>
          <a:p>
            <a:r>
              <a:rPr lang="en-US" dirty="0"/>
              <a:t>                      'Database=</a:t>
            </a:r>
            <a:r>
              <a:rPr lang="en-US" dirty="0" err="1"/>
              <a:t>PythonTest</a:t>
            </a:r>
            <a:r>
              <a:rPr lang="en-US" dirty="0"/>
              <a:t>;'</a:t>
            </a:r>
          </a:p>
          <a:p>
            <a:r>
              <a:rPr lang="en-US" dirty="0"/>
              <a:t>                      '</a:t>
            </a:r>
            <a:r>
              <a:rPr lang="en-US" dirty="0" err="1"/>
              <a:t>Trusted_Connection</a:t>
            </a:r>
            <a:r>
              <a:rPr lang="en-US" dirty="0"/>
              <a:t>=yes;')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r>
              <a:rPr lang="en-US" dirty="0"/>
              <a:t>     </a:t>
            </a: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SQL_Command,cleanAccount</a:t>
            </a:r>
            <a:r>
              <a:rPr lang="en-US" dirty="0"/>
              <a:t>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book = </a:t>
            </a:r>
            <a:r>
              <a:rPr lang="en-US" dirty="0" err="1"/>
              <a:t>openpyxl.load_workbook</a:t>
            </a:r>
            <a:r>
              <a:rPr lang="en-US" dirty="0"/>
              <a:t>(</a:t>
            </a:r>
            <a:r>
              <a:rPr lang="en-US" dirty="0" err="1"/>
              <a:t>ExcelFileName</a:t>
            </a:r>
            <a:r>
              <a:rPr lang="en-US" dirty="0"/>
              <a:t>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sheet1 = </a:t>
            </a:r>
            <a:r>
              <a:rPr lang="en-US" dirty="0" err="1"/>
              <a:t>book.create_sheet</a:t>
            </a:r>
            <a:r>
              <a:rPr lang="en-US" dirty="0"/>
              <a:t>('</a:t>
            </a:r>
            <a:r>
              <a:rPr lang="en-US" dirty="0" err="1"/>
              <a:t>order_summary</a:t>
            </a:r>
            <a:r>
              <a:rPr lang="en-US" dirty="0"/>
              <a:t>')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  <a:r>
              <a:rPr lang="en-US" dirty="0" err="1"/>
              <a:t>All_data</a:t>
            </a:r>
            <a:r>
              <a:rPr lang="en-US" dirty="0"/>
              <a:t>=</a:t>
            </a:r>
            <a:r>
              <a:rPr lang="en-US" dirty="0" err="1"/>
              <a:t>cursor.fetchall</a:t>
            </a:r>
            <a:r>
              <a:rPr lang="en-US" dirty="0"/>
              <a:t>()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  <a:r>
              <a:rPr lang="en-US" dirty="0" err="1"/>
              <a:t>column_nm</a:t>
            </a:r>
            <a:r>
              <a:rPr lang="en-US" dirty="0"/>
              <a:t> = [column[0] for column in </a:t>
            </a:r>
            <a:r>
              <a:rPr lang="en-US" dirty="0" err="1"/>
              <a:t>cursor.description</a:t>
            </a:r>
            <a:r>
              <a:rPr lang="en-US" dirty="0"/>
              <a:t>]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for i, columns in enumerate(</a:t>
            </a:r>
            <a:r>
              <a:rPr lang="en-US" dirty="0" err="1"/>
              <a:t>column_nm</a:t>
            </a:r>
            <a:r>
              <a:rPr lang="en-US" dirty="0"/>
              <a:t>):</a:t>
            </a:r>
          </a:p>
          <a:p>
            <a:r>
              <a:rPr lang="en-US" dirty="0"/>
              <a:t>         sheet1.cell(row = 1, column = i+1).value = columns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for i, row1 in enumerate(</a:t>
            </a:r>
            <a:r>
              <a:rPr lang="en-US" dirty="0" err="1"/>
              <a:t>All_data</a:t>
            </a:r>
            <a:r>
              <a:rPr lang="en-US" dirty="0"/>
              <a:t>):</a:t>
            </a:r>
          </a:p>
          <a:p>
            <a:r>
              <a:rPr lang="en-US" dirty="0"/>
              <a:t>         for j, col in enumerate(row1):</a:t>
            </a:r>
          </a:p>
          <a:p>
            <a:r>
              <a:rPr lang="en-US" dirty="0"/>
              <a:t>             sheet1.cell(row=i+2, column =j+1).value =col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</a:t>
            </a:r>
            <a:r>
              <a:rPr lang="en-US" dirty="0" err="1"/>
              <a:t>book.save</a:t>
            </a:r>
            <a:r>
              <a:rPr lang="en-US" dirty="0"/>
              <a:t>(</a:t>
            </a:r>
            <a:r>
              <a:rPr lang="en-US" dirty="0" err="1"/>
              <a:t>ResultFileName</a:t>
            </a:r>
            <a:r>
              <a:rPr lang="en-US" dirty="0"/>
              <a:t>)</a:t>
            </a:r>
          </a:p>
          <a:p>
            <a:r>
              <a:rPr lang="en-US" dirty="0"/>
              <a:t>     print('done')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main() </a:t>
            </a:r>
          </a:p>
        </p:txBody>
      </p:sp>
    </p:spTree>
    <p:extLst>
      <p:ext uri="{BB962C8B-B14F-4D97-AF65-F5344CB8AC3E}">
        <p14:creationId xmlns:p14="http://schemas.microsoft.com/office/powerpoint/2010/main" val="155678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FB41-4456-4C15-9F54-1303403C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piece by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BCDB-4B6C-49EE-BE01-26FDF931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xlrd</a:t>
            </a:r>
            <a:r>
              <a:rPr lang="en-US" dirty="0"/>
              <a:t>   #for reading excel file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openpyxl</a:t>
            </a:r>
            <a:r>
              <a:rPr lang="en-US" dirty="0"/>
              <a:t> #for writing excel file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pyodbc</a:t>
            </a:r>
            <a:r>
              <a:rPr lang="en-US" dirty="0"/>
              <a:t> #for query SQL Server</a:t>
            </a:r>
          </a:p>
          <a:p>
            <a:pPr marL="0" indent="0">
              <a:buNone/>
            </a:pPr>
            <a:r>
              <a:rPr lang="en-US" dirty="0"/>
              <a:t>from datetime import date</a:t>
            </a:r>
          </a:p>
          <a:p>
            <a:pPr marL="0" indent="0">
              <a:buNone/>
            </a:pPr>
            <a:r>
              <a:rPr lang="en-US" dirty="0"/>
              <a:t>import datetime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C4EE-0F39-4BA2-B130-628CF29E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>
                <a:highlight>
                  <a:srgbClr val="00FF00"/>
                </a:highlight>
              </a:rPr>
              <a:t>main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ExcelFileNm</a:t>
            </a:r>
            <a:r>
              <a:rPr lang="en-US" dirty="0"/>
              <a:t> = 'C:/Users/</a:t>
            </a:r>
            <a:r>
              <a:rPr lang="en-US" dirty="0" err="1"/>
              <a:t>jingh</a:t>
            </a:r>
            <a:r>
              <a:rPr lang="en-US" dirty="0"/>
              <a:t>/Documents/startingFile.xlsx'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ResultFileNm</a:t>
            </a:r>
            <a:r>
              <a:rPr lang="en-US" dirty="0"/>
              <a:t> = 'C:/Users/</a:t>
            </a:r>
            <a:r>
              <a:rPr lang="en-US" dirty="0" err="1"/>
              <a:t>jingh</a:t>
            </a:r>
            <a:r>
              <a:rPr lang="en-US" dirty="0"/>
              <a:t>/Documents/resultFile.xlsx'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start_year</a:t>
            </a:r>
            <a:r>
              <a:rPr lang="en-US" dirty="0"/>
              <a:t> =2018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start_month</a:t>
            </a:r>
            <a:r>
              <a:rPr lang="en-US" dirty="0"/>
              <a:t> =1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end_year</a:t>
            </a:r>
            <a:r>
              <a:rPr lang="en-US" dirty="0"/>
              <a:t> = 2018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end_month</a:t>
            </a:r>
            <a:r>
              <a:rPr lang="en-US" dirty="0"/>
              <a:t> =6</a:t>
            </a:r>
          </a:p>
          <a:p>
            <a:pPr marL="0" indent="0">
              <a:buNone/>
            </a:pPr>
            <a:r>
              <a:rPr lang="en-US" dirty="0"/>
              <a:t>    # provide all needed parameters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list_query_strings</a:t>
            </a:r>
            <a:r>
              <a:rPr lang="en-US" dirty="0"/>
              <a:t> = </a:t>
            </a:r>
            <a:r>
              <a:rPr lang="en-US" dirty="0" err="1">
                <a:highlight>
                  <a:srgbClr val="00FFFF"/>
                </a:highlight>
              </a:rPr>
              <a:t>query_strings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/>
              <a:t>(</a:t>
            </a:r>
            <a:r>
              <a:rPr lang="en-US" dirty="0" err="1"/>
              <a:t>start_year</a:t>
            </a:r>
            <a:r>
              <a:rPr lang="en-US" dirty="0"/>
              <a:t>, </a:t>
            </a:r>
            <a:r>
              <a:rPr lang="en-US" dirty="0" err="1"/>
              <a:t>start_month</a:t>
            </a:r>
            <a:r>
              <a:rPr lang="en-US" dirty="0"/>
              <a:t>, </a:t>
            </a:r>
            <a:r>
              <a:rPr lang="en-US" dirty="0" err="1"/>
              <a:t>end_year</a:t>
            </a:r>
            <a:r>
              <a:rPr lang="en-US" dirty="0"/>
              <a:t>, </a:t>
            </a:r>
            <a:r>
              <a:rPr lang="en-US" dirty="0" err="1"/>
              <a:t>end_month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# from year and month, obtain three strings for the pivot in </a:t>
            </a:r>
            <a:r>
              <a:rPr lang="en-US" dirty="0" err="1"/>
              <a:t>sql</a:t>
            </a:r>
            <a:r>
              <a:rPr lang="en-US" dirty="0"/>
              <a:t> command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list_query_strings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highlight>
                  <a:srgbClr val="FFFF00"/>
                </a:highlight>
              </a:rPr>
              <a:t>Order_Summary</a:t>
            </a:r>
            <a:r>
              <a:rPr lang="en-US" dirty="0"/>
              <a:t>(</a:t>
            </a:r>
            <a:r>
              <a:rPr lang="en-US" dirty="0" err="1"/>
              <a:t>ExcelFileNm,ResultFileNm,list_query_strings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#read excel file, query SQL and write result in another excel file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70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E430-30E7-4AB9-8E6E-789CDAC82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query_strings</a:t>
            </a:r>
            <a:r>
              <a:rPr lang="en-US" dirty="0"/>
              <a:t> (</a:t>
            </a:r>
            <a:r>
              <a:rPr lang="en-US" dirty="0" err="1"/>
              <a:t>start_year</a:t>
            </a:r>
            <a:r>
              <a:rPr lang="en-US" dirty="0"/>
              <a:t>, </a:t>
            </a:r>
            <a:r>
              <a:rPr lang="en-US" dirty="0" err="1"/>
              <a:t>start_month</a:t>
            </a:r>
            <a:r>
              <a:rPr lang="en-US" dirty="0"/>
              <a:t>, </a:t>
            </a:r>
            <a:r>
              <a:rPr lang="en-US" dirty="0" err="1"/>
              <a:t>end_year</a:t>
            </a:r>
            <a:r>
              <a:rPr lang="en-US" dirty="0"/>
              <a:t>, </a:t>
            </a:r>
            <a:r>
              <a:rPr lang="en-US" dirty="0" err="1"/>
              <a:t>end_month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start_date</a:t>
            </a:r>
            <a:r>
              <a:rPr lang="en-US" dirty="0"/>
              <a:t> = date(</a:t>
            </a:r>
            <a:r>
              <a:rPr lang="en-US" dirty="0" err="1"/>
              <a:t>start_year</a:t>
            </a:r>
            <a:r>
              <a:rPr lang="en-US" dirty="0"/>
              <a:t>, start_month,1)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end_date</a:t>
            </a:r>
            <a:r>
              <a:rPr lang="en-US" dirty="0"/>
              <a:t>= date(</a:t>
            </a:r>
            <a:r>
              <a:rPr lang="en-US" dirty="0" err="1"/>
              <a:t>end_year</a:t>
            </a:r>
            <a:r>
              <a:rPr lang="en-US" dirty="0"/>
              <a:t>, end_month,1)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list_days</a:t>
            </a:r>
            <a:r>
              <a:rPr lang="en-US" dirty="0"/>
              <a:t> = [ </a:t>
            </a:r>
            <a:r>
              <a:rPr lang="en-US" dirty="0" err="1"/>
              <a:t>start_date</a:t>
            </a:r>
            <a:r>
              <a:rPr lang="en-US" dirty="0"/>
              <a:t> + </a:t>
            </a:r>
            <a:r>
              <a:rPr lang="en-US" dirty="0" err="1"/>
              <a:t>datetime.timedelta</a:t>
            </a:r>
            <a:r>
              <a:rPr lang="en-US" dirty="0"/>
              <a:t>(n) for n in range(int ((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start_date</a:t>
            </a:r>
            <a:r>
              <a:rPr lang="en-US" dirty="0"/>
              <a:t>).days)+1)]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list_days</a:t>
            </a:r>
            <a:r>
              <a:rPr lang="en-US" dirty="0"/>
              <a:t> = [x for x in </a:t>
            </a:r>
            <a:r>
              <a:rPr lang="en-US" dirty="0" err="1"/>
              <a:t>list_days</a:t>
            </a:r>
            <a:r>
              <a:rPr lang="en-US" dirty="0"/>
              <a:t> if </a:t>
            </a:r>
            <a:r>
              <a:rPr lang="en-US" dirty="0" err="1"/>
              <a:t>x.day</a:t>
            </a:r>
            <a:r>
              <a:rPr lang="en-US" dirty="0"/>
              <a:t> == 1]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list_str</a:t>
            </a:r>
            <a:r>
              <a:rPr lang="en-US" dirty="0"/>
              <a:t> = [</a:t>
            </a:r>
            <a:r>
              <a:rPr lang="en-US" dirty="0" err="1"/>
              <a:t>s.strftime</a:t>
            </a:r>
            <a:r>
              <a:rPr lang="en-US" dirty="0"/>
              <a:t>("%Y")+'-'+str(int(</a:t>
            </a:r>
            <a:r>
              <a:rPr lang="en-US" dirty="0" err="1"/>
              <a:t>s.strftime</a:t>
            </a:r>
            <a:r>
              <a:rPr lang="en-US" dirty="0"/>
              <a:t>("%m"))) for s in </a:t>
            </a:r>
            <a:r>
              <a:rPr lang="en-US" dirty="0" err="1"/>
              <a:t>list_days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list_str1 = ['sum(['+s+']) as [' +s+'-order], sum(['+s+'-shipping]) as [' +s+'-shipping]'  for s in </a:t>
            </a:r>
            <a:r>
              <a:rPr lang="en-US" dirty="0" err="1"/>
              <a:t>list_str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list_str2 =[ '['+s+']' for s in </a:t>
            </a:r>
            <a:r>
              <a:rPr lang="en-US" dirty="0" err="1"/>
              <a:t>list_str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list_str3 = [ '['+s+'-shipping]' for s in </a:t>
            </a:r>
            <a:r>
              <a:rPr lang="en-US" dirty="0" err="1"/>
              <a:t>list_str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string1 = ','.join(list_str1)</a:t>
            </a:r>
          </a:p>
          <a:p>
            <a:pPr marL="0" indent="0">
              <a:buNone/>
            </a:pPr>
            <a:r>
              <a:rPr lang="en-US" dirty="0"/>
              <a:t>    string2 = ','.join(list_str2)</a:t>
            </a:r>
          </a:p>
          <a:p>
            <a:pPr marL="0" indent="0">
              <a:buNone/>
            </a:pPr>
            <a:r>
              <a:rPr lang="en-US" dirty="0"/>
              <a:t>    string3 = ','.join(list_str3)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list_strings</a:t>
            </a:r>
            <a:r>
              <a:rPr lang="en-US" dirty="0"/>
              <a:t> = [string1,string2,string3]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list_strings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# Python function return one chunk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7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D64E-B5A9-457C-9227-9498020F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24070"/>
            <a:ext cx="12085982" cy="57528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Order_Summary</a:t>
            </a:r>
            <a:r>
              <a:rPr lang="en-US" dirty="0"/>
              <a:t> (</a:t>
            </a:r>
            <a:r>
              <a:rPr lang="en-US" dirty="0" err="1"/>
              <a:t>ExcelFileName,ResultFileName,list_query_str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workbook = </a:t>
            </a:r>
            <a:r>
              <a:rPr lang="en-US" dirty="0" err="1"/>
              <a:t>xlrd.open_workbook</a:t>
            </a:r>
            <a:r>
              <a:rPr lang="en-US" dirty="0"/>
              <a:t>(</a:t>
            </a:r>
            <a:r>
              <a:rPr lang="en-US" dirty="0" err="1"/>
              <a:t>ExcelFileName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worksheet = </a:t>
            </a:r>
            <a:r>
              <a:rPr lang="en-US" dirty="0" err="1"/>
              <a:t>workbook.sheet_by_name</a:t>
            </a:r>
            <a:r>
              <a:rPr lang="en-US" dirty="0"/>
              <a:t>("Sheet1") # We need to read the data </a:t>
            </a:r>
          </a:p>
          <a:p>
            <a:pPr marL="0" indent="0">
              <a:buNone/>
            </a:pPr>
            <a:r>
              <a:rPr lang="en-US" dirty="0"/>
              <a:t>     #from the Excel sheet named "Sheet1"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num_rows</a:t>
            </a:r>
            <a:r>
              <a:rPr lang="en-US" dirty="0"/>
              <a:t> = </a:t>
            </a:r>
            <a:r>
              <a:rPr lang="en-US" dirty="0" err="1"/>
              <a:t>worksheet.nrows</a:t>
            </a:r>
            <a:r>
              <a:rPr lang="en-US" dirty="0"/>
              <a:t> #Number of Rows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num_cols</a:t>
            </a:r>
            <a:r>
              <a:rPr lang="en-US" dirty="0"/>
              <a:t> = </a:t>
            </a:r>
            <a:r>
              <a:rPr lang="en-US" dirty="0" err="1"/>
              <a:t>worksheet.ncols</a:t>
            </a:r>
            <a:r>
              <a:rPr lang="en-US" dirty="0"/>
              <a:t> #Number of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AAF1-3614-4CBC-9A40-818C96EB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6"/>
            <a:ext cx="10515600" cy="5713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Common_Account_list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curr_row</a:t>
            </a:r>
            <a:r>
              <a:rPr lang="en-US" dirty="0"/>
              <a:t> in range(1, </a:t>
            </a:r>
            <a:r>
              <a:rPr lang="en-US" dirty="0" err="1"/>
              <a:t>num_rows</a:t>
            </a:r>
            <a:r>
              <a:rPr lang="en-US" dirty="0"/>
              <a:t>, 1):    </a:t>
            </a:r>
          </a:p>
          <a:p>
            <a:pPr marL="0" indent="0">
              <a:buNone/>
            </a:pPr>
            <a:r>
              <a:rPr lang="en-US" dirty="0"/>
              <a:t>         Account=</a:t>
            </a:r>
            <a:r>
              <a:rPr lang="en-US" dirty="0" err="1"/>
              <a:t>worksheet.cell_value</a:t>
            </a:r>
            <a:r>
              <a:rPr lang="en-US" dirty="0"/>
              <a:t>(</a:t>
            </a:r>
            <a:r>
              <a:rPr lang="en-US" dirty="0" err="1"/>
              <a:t>curr_row</a:t>
            </a:r>
            <a:r>
              <a:rPr lang="en-US" dirty="0"/>
              <a:t>, 3) 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Common_Account_list.append</a:t>
            </a:r>
            <a:r>
              <a:rPr lang="en-US" dirty="0"/>
              <a:t>(Account)</a:t>
            </a:r>
          </a:p>
          <a:p>
            <a:pPr marL="0" indent="0">
              <a:buNone/>
            </a:pPr>
            <a:r>
              <a:rPr lang="en-US" dirty="0"/>
              <a:t>     #read through column D for a list of account, pay attention to 1,3</a:t>
            </a:r>
          </a:p>
          <a:p>
            <a:pPr marL="0" indent="0">
              <a:buNone/>
            </a:pPr>
            <a:r>
              <a:rPr lang="en-US" dirty="0"/>
              <a:t>     #python start counting with 0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cleanAccount</a:t>
            </a:r>
            <a:r>
              <a:rPr lang="en-US" dirty="0"/>
              <a:t>= [int(x) for x in </a:t>
            </a:r>
            <a:r>
              <a:rPr lang="en-US" dirty="0" err="1"/>
              <a:t>Common_Account_list</a:t>
            </a:r>
            <a:r>
              <a:rPr lang="en-US" dirty="0"/>
              <a:t> if str(x) != '']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print(</a:t>
            </a:r>
            <a:r>
              <a:rPr lang="en-US" dirty="0" err="1"/>
              <a:t>cleanAccount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856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9E78-DAAA-420D-9CF9-24636EC7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3"/>
            <a:ext cx="10515600" cy="5607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addresses = []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for </a:t>
            </a:r>
            <a:r>
              <a:rPr lang="en-US" dirty="0" err="1"/>
              <a:t>curr_row</a:t>
            </a:r>
            <a:r>
              <a:rPr lang="en-US" dirty="0"/>
              <a:t> in range(1, </a:t>
            </a:r>
            <a:r>
              <a:rPr lang="en-US" dirty="0" err="1"/>
              <a:t>num_rows</a:t>
            </a:r>
            <a:r>
              <a:rPr lang="en-US" dirty="0"/>
              <a:t>, 1):    </a:t>
            </a:r>
          </a:p>
          <a:p>
            <a:pPr marL="0" indent="0">
              <a:buNone/>
            </a:pPr>
            <a:r>
              <a:rPr lang="en-US" dirty="0"/>
              <a:t>         Address=</a:t>
            </a:r>
            <a:r>
              <a:rPr lang="en-US" dirty="0" err="1"/>
              <a:t>worksheet.cell_value</a:t>
            </a:r>
            <a:r>
              <a:rPr lang="en-US" dirty="0"/>
              <a:t>(</a:t>
            </a:r>
            <a:r>
              <a:rPr lang="en-US" dirty="0" err="1"/>
              <a:t>curr_row</a:t>
            </a:r>
            <a:r>
              <a:rPr lang="en-US" dirty="0"/>
              <a:t>, 0)   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addresses.append</a:t>
            </a:r>
            <a:r>
              <a:rPr lang="en-US" dirty="0"/>
              <a:t>(Address)</a:t>
            </a:r>
          </a:p>
          <a:p>
            <a:pPr marL="0" indent="0">
              <a:buNone/>
            </a:pPr>
            <a:r>
              <a:rPr lang="en-US" dirty="0"/>
              <a:t>     #read through column A for a list of address, pay attention for 0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addresses=[s if </a:t>
            </a:r>
            <a:r>
              <a:rPr lang="en-US" dirty="0" err="1"/>
              <a:t>s.find</a:t>
            </a:r>
            <a:r>
              <a:rPr lang="en-US" dirty="0"/>
              <a:t>(',')==(-1) else s[0:s.find(',')] for i,  s in enumerate(addresses)  ]</a:t>
            </a:r>
          </a:p>
          <a:p>
            <a:pPr marL="0" indent="0">
              <a:buNone/>
            </a:pPr>
            <a:r>
              <a:rPr lang="en-US" dirty="0"/>
              <a:t>     addresses=[s if </a:t>
            </a:r>
            <a:r>
              <a:rPr lang="en-US" dirty="0" err="1"/>
              <a:t>s.upper</a:t>
            </a:r>
            <a:r>
              <a:rPr lang="en-US" dirty="0"/>
              <a:t>().find(' APT')==(-1) else s[0:s.upper().find(' APT')] for i,  s in enumerate(addresses)  ]</a:t>
            </a:r>
          </a:p>
        </p:txBody>
      </p:sp>
    </p:spTree>
    <p:extLst>
      <p:ext uri="{BB962C8B-B14F-4D97-AF65-F5344CB8AC3E}">
        <p14:creationId xmlns:p14="http://schemas.microsoft.com/office/powerpoint/2010/main" val="132990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C621-4C55-4B98-9E89-2518AB04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addresses=list(set(addresses))</a:t>
            </a:r>
          </a:p>
          <a:p>
            <a:pPr marL="0" indent="0">
              <a:buNone/>
            </a:pPr>
            <a:r>
              <a:rPr lang="en-US" dirty="0"/>
              <a:t>     #obtain the unique values in this list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str_add</a:t>
            </a:r>
            <a:r>
              <a:rPr lang="en-US" dirty="0"/>
              <a:t> = [""" address like '%""" + </a:t>
            </a:r>
            <a:r>
              <a:rPr lang="en-US" dirty="0" err="1"/>
              <a:t>every_add</a:t>
            </a:r>
            <a:r>
              <a:rPr lang="en-US" dirty="0"/>
              <a:t> + """%'"""for </a:t>
            </a:r>
            <a:r>
              <a:rPr lang="en-US" dirty="0" err="1"/>
              <a:t>every_add</a:t>
            </a:r>
            <a:r>
              <a:rPr lang="en-US" dirty="0"/>
              <a:t> in addresses]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str_add</a:t>
            </a:r>
            <a:r>
              <a:rPr lang="en-US" dirty="0"/>
              <a:t> = ' or '.join(</a:t>
            </a:r>
            <a:r>
              <a:rPr lang="en-US" dirty="0" err="1"/>
              <a:t>str_add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#</a:t>
            </a:r>
            <a:r>
              <a:rPr lang="en-US" dirty="0" err="1"/>
              <a:t>assember</a:t>
            </a:r>
            <a:r>
              <a:rPr lang="en-US" dirty="0"/>
              <a:t> the </a:t>
            </a:r>
            <a:r>
              <a:rPr lang="en-US" dirty="0" err="1"/>
              <a:t>sql</a:t>
            </a:r>
            <a:r>
              <a:rPr lang="en-US" dirty="0"/>
              <a:t> command with the addresses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str_list</a:t>
            </a:r>
            <a:r>
              <a:rPr lang="en-US" dirty="0"/>
              <a:t> =[</a:t>
            </a:r>
            <a:r>
              <a:rPr lang="en-US" dirty="0" err="1"/>
              <a:t>str_add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print(</a:t>
            </a:r>
            <a:r>
              <a:rPr lang="en-US" dirty="0" err="1"/>
              <a:t>str_list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1728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C1C2-3698-4F4B-BEBE-492947B4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191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SQL_Command</a:t>
            </a:r>
            <a:r>
              <a:rPr lang="en-US" dirty="0"/>
              <a:t> = """</a:t>
            </a:r>
          </a:p>
          <a:p>
            <a:pPr marL="0" indent="0">
              <a:buNone/>
            </a:pPr>
            <a:r>
              <a:rPr lang="en-US" dirty="0"/>
              <a:t>          with </a:t>
            </a:r>
            <a:r>
              <a:rPr lang="en-US" dirty="0" err="1"/>
              <a:t>Pivot_start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     (</a:t>
            </a:r>
          </a:p>
          <a:p>
            <a:pPr marL="0" indent="0">
              <a:buNone/>
            </a:pPr>
            <a:r>
              <a:rPr lang="en-US" dirty="0"/>
              <a:t>     SELECT </a:t>
            </a:r>
          </a:p>
          <a:p>
            <a:pPr marL="0" indent="0">
              <a:buNone/>
            </a:pPr>
            <a:r>
              <a:rPr lang="en-US" dirty="0"/>
              <a:t>         [</a:t>
            </a:r>
            <a:r>
              <a:rPr lang="en-US" dirty="0" err="1"/>
              <a:t>account_id</a:t>
            </a:r>
            <a:r>
              <a:rPr lang="en-US" dirty="0"/>
              <a:t>]         ,CONCAT (order_Year,'-',</a:t>
            </a:r>
            <a:r>
              <a:rPr lang="en-US" dirty="0" err="1"/>
              <a:t>order_Month</a:t>
            </a:r>
            <a:r>
              <a:rPr lang="en-US" dirty="0"/>
              <a:t>) as </a:t>
            </a:r>
            <a:r>
              <a:rPr lang="en-US" dirty="0" err="1"/>
              <a:t>order_Period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,CONCAT (</a:t>
            </a:r>
            <a:r>
              <a:rPr lang="en-US" dirty="0" err="1"/>
              <a:t>order_Year</a:t>
            </a:r>
            <a:r>
              <a:rPr lang="en-US" dirty="0"/>
              <a:t>,'-',</a:t>
            </a:r>
            <a:r>
              <a:rPr lang="en-US" dirty="0" err="1"/>
              <a:t>order_Month</a:t>
            </a:r>
            <a:r>
              <a:rPr lang="en-US" dirty="0"/>
              <a:t>,'-shipping') as </a:t>
            </a:r>
            <a:r>
              <a:rPr lang="en-US" dirty="0" err="1"/>
              <a:t>order_period_shipping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,SUM (</a:t>
            </a:r>
            <a:r>
              <a:rPr lang="en-US" dirty="0" err="1"/>
              <a:t>amount_dollar</a:t>
            </a:r>
            <a:r>
              <a:rPr lang="en-US" dirty="0"/>
              <a:t>) as </a:t>
            </a:r>
            <a:r>
              <a:rPr lang="en-US" dirty="0" err="1"/>
              <a:t>order_total</a:t>
            </a:r>
            <a:r>
              <a:rPr lang="en-US" dirty="0"/>
              <a:t>,        ,SUM(</a:t>
            </a:r>
            <a:r>
              <a:rPr lang="en-US" dirty="0" err="1"/>
              <a:t>shipping_fee</a:t>
            </a:r>
            <a:r>
              <a:rPr lang="en-US" dirty="0"/>
              <a:t>) as </a:t>
            </a:r>
            <a:r>
              <a:rPr lang="en-US" dirty="0" err="1"/>
              <a:t>shipping_total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FROM [TEST1].[</a:t>
            </a:r>
            <a:r>
              <a:rPr lang="en-US" dirty="0" err="1"/>
              <a:t>order_table</a:t>
            </a:r>
            <a:r>
              <a:rPr lang="en-US" dirty="0"/>
              <a:t>]     WHERE  </a:t>
            </a:r>
            <a:r>
              <a:rPr lang="en-US" dirty="0" err="1"/>
              <a:t>account_id</a:t>
            </a:r>
            <a:r>
              <a:rPr lang="en-US" dirty="0"/>
              <a:t> not in ( </a:t>
            </a:r>
            <a:r>
              <a:rPr lang="en-US" dirty="0">
                <a:highlight>
                  <a:srgbClr val="00FF00"/>
                </a:highlight>
              </a:rPr>
              <a:t>%s</a:t>
            </a:r>
            <a:r>
              <a:rPr lang="en-US" dirty="0"/>
              <a:t>) and ( </a:t>
            </a:r>
            <a:r>
              <a:rPr lang="en-US" dirty="0">
                <a:highlight>
                  <a:srgbClr val="FFFF00"/>
                </a:highlight>
              </a:rPr>
              <a:t>%s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GROUP BY</a:t>
            </a:r>
          </a:p>
          <a:p>
            <a:pPr marL="0" indent="0">
              <a:buNone/>
            </a:pPr>
            <a:r>
              <a:rPr lang="en-US" dirty="0"/>
              <a:t>         [</a:t>
            </a:r>
            <a:r>
              <a:rPr lang="en-US" dirty="0" err="1"/>
              <a:t>account_id</a:t>
            </a:r>
            <a:r>
              <a:rPr lang="en-US" dirty="0"/>
              <a:t>],CONCAT (order_Year,'-',</a:t>
            </a:r>
            <a:r>
              <a:rPr lang="en-US" dirty="0" err="1"/>
              <a:t>order_Month</a:t>
            </a:r>
            <a:r>
              <a:rPr lang="en-US" dirty="0"/>
              <a:t>) ,CONCAT (</a:t>
            </a:r>
            <a:r>
              <a:rPr lang="en-US" dirty="0" err="1"/>
              <a:t>order_Year</a:t>
            </a:r>
            <a:r>
              <a:rPr lang="en-US" dirty="0"/>
              <a:t>,'-',</a:t>
            </a:r>
            <a:r>
              <a:rPr lang="en-US" dirty="0" err="1"/>
              <a:t>order_Month</a:t>
            </a:r>
            <a:r>
              <a:rPr lang="en-US" dirty="0"/>
              <a:t>,'-shipping')  </a:t>
            </a:r>
          </a:p>
          <a:p>
            <a:pPr marL="0" indent="0">
              <a:buNone/>
            </a:pPr>
            <a:r>
              <a:rPr lang="en-US" dirty="0"/>
              <a:t>     )</a:t>
            </a:r>
          </a:p>
          <a:p>
            <a:pPr marL="0" indent="0">
              <a:buNone/>
            </a:pPr>
            <a:r>
              <a:rPr lang="en-US" dirty="0"/>
              <a:t>     select   </a:t>
            </a:r>
            <a:r>
              <a:rPr lang="en-US" dirty="0" err="1"/>
              <a:t>account_id</a:t>
            </a:r>
            <a:r>
              <a:rPr lang="en-US" dirty="0"/>
              <a:t>, </a:t>
            </a:r>
            <a:r>
              <a:rPr lang="en-US" dirty="0">
                <a:highlight>
                  <a:srgbClr val="00FFFF"/>
                </a:highlight>
              </a:rPr>
              <a:t>%s     </a:t>
            </a:r>
            <a:r>
              <a:rPr lang="en-US" dirty="0"/>
              <a:t>from </a:t>
            </a:r>
            <a:r>
              <a:rPr lang="en-US" dirty="0" err="1"/>
              <a:t>Pivot_start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pivot      (sum(</a:t>
            </a:r>
            <a:r>
              <a:rPr lang="en-US" dirty="0" err="1"/>
              <a:t>order_total</a:t>
            </a:r>
            <a:r>
              <a:rPr lang="en-US" dirty="0"/>
              <a:t>) for </a:t>
            </a:r>
            <a:r>
              <a:rPr lang="en-US" dirty="0" err="1"/>
              <a:t>order_period</a:t>
            </a:r>
            <a:r>
              <a:rPr lang="en-US" dirty="0"/>
              <a:t> in (</a:t>
            </a:r>
            <a:r>
              <a:rPr lang="en-US" dirty="0">
                <a:highlight>
                  <a:srgbClr val="00FFFF"/>
                </a:highlight>
              </a:rPr>
              <a:t>%s</a:t>
            </a:r>
            <a:r>
              <a:rPr lang="en-US" dirty="0"/>
              <a:t>)) as P1</a:t>
            </a:r>
          </a:p>
          <a:p>
            <a:pPr marL="0" indent="0">
              <a:buNone/>
            </a:pPr>
            <a:r>
              <a:rPr lang="en-US" dirty="0"/>
              <a:t>     pivot      (sum(</a:t>
            </a:r>
            <a:r>
              <a:rPr lang="en-US" dirty="0" err="1"/>
              <a:t>shipping_total</a:t>
            </a:r>
            <a:r>
              <a:rPr lang="en-US" dirty="0"/>
              <a:t>) for </a:t>
            </a:r>
            <a:r>
              <a:rPr lang="en-US" dirty="0" err="1"/>
              <a:t>order_period_shipping</a:t>
            </a:r>
            <a:r>
              <a:rPr lang="en-US" dirty="0"/>
              <a:t> in (</a:t>
            </a:r>
            <a:r>
              <a:rPr lang="en-US" dirty="0">
                <a:highlight>
                  <a:srgbClr val="00FFFF"/>
                </a:highlight>
              </a:rPr>
              <a:t>%s</a:t>
            </a:r>
            <a:r>
              <a:rPr lang="en-US" dirty="0"/>
              <a:t>)) as p2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account_id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"""%(','.join('?' *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cleanAccount</a:t>
            </a:r>
            <a:r>
              <a:rPr lang="en-US" dirty="0"/>
              <a:t>)),</a:t>
            </a:r>
            <a:r>
              <a:rPr lang="en-US" dirty="0" err="1"/>
              <a:t>str_add,list_query_str</a:t>
            </a:r>
            <a:r>
              <a:rPr lang="en-US" dirty="0"/>
              <a:t>[0],</a:t>
            </a:r>
            <a:r>
              <a:rPr lang="en-US" dirty="0" err="1"/>
              <a:t>list_query_str</a:t>
            </a:r>
            <a:r>
              <a:rPr lang="en-US" dirty="0"/>
              <a:t>[1],</a:t>
            </a:r>
            <a:r>
              <a:rPr lang="en-US" dirty="0" err="1"/>
              <a:t>list_query_str</a:t>
            </a:r>
            <a:r>
              <a:rPr lang="en-US" dirty="0"/>
              <a:t>[2])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99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7602-3190-4BAC-ABEB-39E70325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6520"/>
            <a:ext cx="10515600" cy="5704371"/>
          </a:xfrm>
        </p:spPr>
        <p:txBody>
          <a:bodyPr>
            <a:normAutofit fontScale="90000"/>
          </a:bodyPr>
          <a:lstStyle/>
          <a:p>
            <a:r>
              <a:rPr lang="en-US" sz="8800" dirty="0"/>
              <a:t>Who What When </a:t>
            </a:r>
            <a:br>
              <a:rPr lang="en-US" sz="8800" dirty="0"/>
            </a:br>
            <a:r>
              <a:rPr lang="en-US" sz="8800" dirty="0"/>
              <a:t>Why</a:t>
            </a:r>
            <a:br>
              <a:rPr lang="en-US" sz="8800" dirty="0"/>
            </a:br>
            <a:r>
              <a:rPr lang="en-US" sz="8800" dirty="0"/>
              <a:t>Where : </a:t>
            </a:r>
            <a:br>
              <a:rPr lang="en-US" sz="8800" dirty="0"/>
            </a:br>
            <a:r>
              <a:rPr lang="en-US" sz="8800" dirty="0"/>
              <a:t>           </a:t>
            </a:r>
            <a:r>
              <a:rPr lang="en-US" sz="6700" dirty="0"/>
              <a:t>Part 1</a:t>
            </a:r>
            <a:br>
              <a:rPr lang="en-US" sz="6700" dirty="0"/>
            </a:br>
            <a:r>
              <a:rPr lang="en-US" sz="6700" dirty="0"/>
              <a:t>               Part 2</a:t>
            </a:r>
            <a:br>
              <a:rPr lang="en-US" sz="6700" dirty="0"/>
            </a:br>
            <a:r>
              <a:rPr lang="en-US" sz="6700" dirty="0"/>
              <a:t>               Part 3</a:t>
            </a:r>
            <a:br>
              <a:rPr lang="en-US" sz="6700" dirty="0"/>
            </a:br>
            <a:r>
              <a:rPr lang="en-US" sz="8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3721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410C-9D4E-4599-8694-26C498E1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conn = </a:t>
            </a:r>
            <a:r>
              <a:rPr lang="en-US" dirty="0" err="1"/>
              <a:t>pyodbc.connect</a:t>
            </a:r>
            <a:r>
              <a:rPr lang="en-US" dirty="0"/>
              <a:t>('Driver={SQL Server};'</a:t>
            </a:r>
          </a:p>
          <a:p>
            <a:pPr marL="0" indent="0">
              <a:buNone/>
            </a:pPr>
            <a:r>
              <a:rPr lang="en-US" dirty="0"/>
              <a:t>                      'Server=LAPTOP-S1V0PRKL;'</a:t>
            </a:r>
          </a:p>
          <a:p>
            <a:pPr marL="0" indent="0">
              <a:buNone/>
            </a:pPr>
            <a:r>
              <a:rPr lang="en-US" dirty="0"/>
              <a:t>                      'Database=</a:t>
            </a:r>
            <a:r>
              <a:rPr lang="en-US" dirty="0" err="1"/>
              <a:t>PythonTest</a:t>
            </a:r>
            <a:r>
              <a:rPr lang="en-US" dirty="0"/>
              <a:t>;'</a:t>
            </a:r>
          </a:p>
          <a:p>
            <a:pPr marL="0" indent="0">
              <a:buNone/>
            </a:pPr>
            <a:r>
              <a:rPr lang="en-US" dirty="0"/>
              <a:t>                      '</a:t>
            </a:r>
            <a:r>
              <a:rPr lang="en-US" dirty="0" err="1"/>
              <a:t>Trusted_Connection</a:t>
            </a:r>
            <a:r>
              <a:rPr lang="en-US" dirty="0"/>
              <a:t>=yes;')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SQL_Command,cleanAccount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book = </a:t>
            </a:r>
            <a:r>
              <a:rPr lang="en-US" dirty="0" err="1"/>
              <a:t>openpyxl.load_workbook</a:t>
            </a:r>
            <a:r>
              <a:rPr lang="en-US" dirty="0"/>
              <a:t>(</a:t>
            </a:r>
            <a:r>
              <a:rPr lang="en-US" dirty="0" err="1"/>
              <a:t>ExcelFileName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sheet1 = </a:t>
            </a:r>
            <a:r>
              <a:rPr lang="en-US" dirty="0" err="1"/>
              <a:t>book.create_sheet</a:t>
            </a:r>
            <a:r>
              <a:rPr lang="en-US" dirty="0"/>
              <a:t>('</a:t>
            </a:r>
            <a:r>
              <a:rPr lang="en-US" dirty="0" err="1"/>
              <a:t>order_summary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>
                <a:highlight>
                  <a:srgbClr val="00FFFF"/>
                </a:highlight>
              </a:rPr>
              <a:t>All_data</a:t>
            </a:r>
            <a:r>
              <a:rPr lang="en-US" dirty="0">
                <a:highlight>
                  <a:srgbClr val="00FFFF"/>
                </a:highlight>
              </a:rPr>
              <a:t>=</a:t>
            </a:r>
            <a:r>
              <a:rPr lang="en-US" dirty="0" err="1">
                <a:highlight>
                  <a:srgbClr val="00FFFF"/>
                </a:highlight>
              </a:rPr>
              <a:t>cursor.fetchall</a:t>
            </a:r>
            <a:r>
              <a:rPr lang="en-US" dirty="0">
                <a:highlight>
                  <a:srgbClr val="00FFFF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833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ED3F-6CEC-4BB1-BF02-F38CD0B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7793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column_nm</a:t>
            </a:r>
            <a:r>
              <a:rPr lang="en-US" dirty="0"/>
              <a:t> = [column[0] for column in </a:t>
            </a:r>
            <a:r>
              <a:rPr lang="en-US" dirty="0" err="1"/>
              <a:t>cursor.description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for i, columns in enumerate(</a:t>
            </a:r>
            <a:r>
              <a:rPr lang="en-US" dirty="0" err="1"/>
              <a:t>column_nm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sheet1.cell(row = 1, column = i+1).value = columns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600" dirty="0"/>
              <a:t>#look: row1 is row1 here. Because naming is with package </a:t>
            </a:r>
            <a:r>
              <a:rPr lang="en-US" sz="2600" dirty="0" err="1"/>
              <a:t>openpyxl</a:t>
            </a:r>
            <a:r>
              <a:rPr lang="en-US" sz="2600" dirty="0"/>
              <a:t>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for i, row1 in enumerate(</a:t>
            </a:r>
            <a:r>
              <a:rPr lang="en-US" dirty="0" err="1"/>
              <a:t>All_data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for j, col in enumerate(row1):</a:t>
            </a:r>
          </a:p>
          <a:p>
            <a:pPr marL="0" indent="0">
              <a:buNone/>
            </a:pPr>
            <a:r>
              <a:rPr lang="en-US" dirty="0"/>
              <a:t>             sheet1.cell(row=i+2, column =j+1).value =col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book.save</a:t>
            </a:r>
            <a:r>
              <a:rPr lang="en-US" dirty="0"/>
              <a:t>(</a:t>
            </a:r>
            <a:r>
              <a:rPr lang="en-US" dirty="0" err="1"/>
              <a:t>ResultFileName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print('done')</a:t>
            </a:r>
          </a:p>
        </p:txBody>
      </p:sp>
    </p:spTree>
    <p:extLst>
      <p:ext uri="{BB962C8B-B14F-4D97-AF65-F5344CB8AC3E}">
        <p14:creationId xmlns:p14="http://schemas.microsoft.com/office/powerpoint/2010/main" val="3703182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9A92-BB90-4CA5-BECA-A596B528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__name__ == '__main__':</a:t>
            </a:r>
          </a:p>
          <a:p>
            <a:pPr marL="0" indent="0">
              <a:buNone/>
            </a:pPr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2157178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8D4A-8C62-4097-916E-F7DB7DA4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DA68-36F6-4097-8CB3-297AD3B2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D201-A2AB-4A62-8863-329D83D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Anaconda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DF6355-F610-4783-ACC5-C321233A0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3243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7084-99F9-4AA9-A572-8924DC26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SQL Server and Start to Query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481E1-EE6D-4F5A-80B6-4CEFF8AAE044}"/>
              </a:ext>
            </a:extLst>
          </p:cNvPr>
          <p:cNvSpPr/>
          <p:nvPr/>
        </p:nvSpPr>
        <p:spPr>
          <a:xfrm>
            <a:off x="2955235" y="4306957"/>
            <a:ext cx="437322" cy="212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5FFB4-C805-4073-BC73-57F361C1022E}"/>
              </a:ext>
            </a:extLst>
          </p:cNvPr>
          <p:cNvSpPr/>
          <p:nvPr/>
        </p:nvSpPr>
        <p:spPr>
          <a:xfrm>
            <a:off x="7480854" y="4326837"/>
            <a:ext cx="437322" cy="212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01A3-9C61-4D21-BE5E-275B331D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pyodbc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conn = </a:t>
            </a:r>
            <a:r>
              <a:rPr lang="en-US" dirty="0" err="1"/>
              <a:t>pyodbc.connect</a:t>
            </a:r>
            <a:r>
              <a:rPr lang="en-US" dirty="0"/>
              <a:t>('Driver={SQL Server};'</a:t>
            </a:r>
          </a:p>
          <a:p>
            <a:r>
              <a:rPr lang="en-US" dirty="0"/>
              <a:t>                      'Server=LAPTOP-S1V0PRKL;'</a:t>
            </a:r>
          </a:p>
          <a:p>
            <a:r>
              <a:rPr lang="en-US" dirty="0"/>
              <a:t>                      'Database=</a:t>
            </a:r>
            <a:r>
              <a:rPr lang="en-US" dirty="0" err="1"/>
              <a:t>PythonTest</a:t>
            </a:r>
            <a:r>
              <a:rPr lang="en-US" dirty="0"/>
              <a:t>;'</a:t>
            </a:r>
          </a:p>
          <a:p>
            <a:r>
              <a:rPr lang="en-US" dirty="0"/>
              <a:t>                      '</a:t>
            </a:r>
            <a:r>
              <a:rPr lang="en-US" dirty="0" err="1"/>
              <a:t>Trusted_Connection</a:t>
            </a:r>
            <a:r>
              <a:rPr lang="en-US" dirty="0"/>
              <a:t>=yes;')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cursor1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r>
              <a:rPr lang="en-US" dirty="0" err="1"/>
              <a:t>sql_command</a:t>
            </a:r>
            <a:r>
              <a:rPr lang="en-US" dirty="0"/>
              <a:t> = """select * from  test1.test_connection """</a:t>
            </a:r>
          </a:p>
          <a:p>
            <a:r>
              <a:rPr lang="en-US" dirty="0"/>
              <a:t>cursor1.execute(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row in cursor1:</a:t>
            </a:r>
          </a:p>
          <a:p>
            <a:r>
              <a:rPr lang="en-US" dirty="0"/>
              <a:t>    print(row)</a:t>
            </a:r>
          </a:p>
        </p:txBody>
      </p:sp>
    </p:spTree>
    <p:extLst>
      <p:ext uri="{BB962C8B-B14F-4D97-AF65-F5344CB8AC3E}">
        <p14:creationId xmlns:p14="http://schemas.microsoft.com/office/powerpoint/2010/main" val="85061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2341-D7A1-4939-8B4B-71B36349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Commit() is needed for PYODBC package when DDL or insert is in the </a:t>
            </a:r>
            <a:r>
              <a:rPr lang="en-US" dirty="0" err="1"/>
              <a:t>sql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7C071-3148-410B-B8DA-9D49B1E1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cursor1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r>
              <a:rPr lang="en-US" dirty="0" err="1"/>
              <a:t>sql_command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"""</a:t>
            </a:r>
          </a:p>
          <a:p>
            <a:r>
              <a:rPr lang="en-US" dirty="0"/>
              <a:t>drop table if exists test1.test_connection_copy</a:t>
            </a:r>
          </a:p>
          <a:p>
            <a:r>
              <a:rPr lang="en-US" dirty="0"/>
              <a:t>select * </a:t>
            </a:r>
          </a:p>
          <a:p>
            <a:r>
              <a:rPr lang="en-US" dirty="0"/>
              <a:t>into test1.test_connection_copy</a:t>
            </a:r>
          </a:p>
          <a:p>
            <a:r>
              <a:rPr lang="en-US" dirty="0"/>
              <a:t>from  test1.test_connection </a:t>
            </a:r>
            <a:r>
              <a:rPr lang="en-US" dirty="0">
                <a:highlight>
                  <a:srgbClr val="FFFF00"/>
                </a:highlight>
              </a:rPr>
              <a:t>"""</a:t>
            </a:r>
          </a:p>
          <a:p>
            <a:r>
              <a:rPr lang="en-US" dirty="0"/>
              <a:t>cursor1.execute(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  <a:p>
            <a:r>
              <a:rPr lang="en-US" dirty="0" err="1"/>
              <a:t>conn.</a:t>
            </a:r>
            <a:r>
              <a:rPr lang="en-US" dirty="0" err="1">
                <a:highlight>
                  <a:srgbClr val="00FF00"/>
                </a:highlight>
              </a:rPr>
              <a:t>commit</a:t>
            </a:r>
            <a:r>
              <a:rPr lang="en-US" dirty="0">
                <a:highlight>
                  <a:srgbClr val="00FF00"/>
                </a:highlight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row in cursor1:</a:t>
            </a:r>
          </a:p>
          <a:p>
            <a:r>
              <a:rPr lang="en-US" dirty="0"/>
              <a:t>    print(row)</a:t>
            </a:r>
          </a:p>
        </p:txBody>
      </p:sp>
    </p:spTree>
    <p:extLst>
      <p:ext uri="{BB962C8B-B14F-4D97-AF65-F5344CB8AC3E}">
        <p14:creationId xmlns:p14="http://schemas.microsoft.com/office/powerpoint/2010/main" val="9561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42C9-FD1D-42E9-B425-7B0FDB94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and add data to it to support our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96-E0BB-403F-B2FD-17453EC9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sql_command1= """</a:t>
            </a:r>
          </a:p>
          <a:p>
            <a:r>
              <a:rPr lang="en-US" dirty="0"/>
              <a:t>DROP TABLE IF Exists [TEST1].[</a:t>
            </a:r>
            <a:r>
              <a:rPr lang="en-US" dirty="0" err="1"/>
              <a:t>order_table</a:t>
            </a:r>
            <a:r>
              <a:rPr lang="en-US" dirty="0"/>
              <a:t>]</a:t>
            </a:r>
          </a:p>
          <a:p>
            <a:r>
              <a:rPr lang="en-US" dirty="0"/>
              <a:t>CREATE TABLE [TEST1].[</a:t>
            </a:r>
            <a:r>
              <a:rPr lang="en-US" dirty="0" err="1"/>
              <a:t>order_table</a:t>
            </a:r>
            <a:r>
              <a:rPr lang="en-US" dirty="0"/>
              <a:t>](</a:t>
            </a:r>
          </a:p>
          <a:p>
            <a:r>
              <a:rPr lang="en-US" dirty="0"/>
              <a:t>     [</a:t>
            </a:r>
            <a:r>
              <a:rPr lang="en-US" dirty="0" err="1"/>
              <a:t>account_id</a:t>
            </a:r>
            <a:r>
              <a:rPr lang="en-US" dirty="0"/>
              <a:t>] [int] NULL,</a:t>
            </a:r>
          </a:p>
          <a:p>
            <a:r>
              <a:rPr lang="en-US" dirty="0"/>
              <a:t>     [address] [varchar](256) NULL,</a:t>
            </a:r>
          </a:p>
          <a:p>
            <a:r>
              <a:rPr lang="en-US" dirty="0"/>
              <a:t>     [</a:t>
            </a:r>
            <a:r>
              <a:rPr lang="en-US" dirty="0" err="1"/>
              <a:t>order_year</a:t>
            </a:r>
            <a:r>
              <a:rPr lang="en-US" dirty="0"/>
              <a:t>] [int] NULL,</a:t>
            </a:r>
          </a:p>
          <a:p>
            <a:r>
              <a:rPr lang="en-US" dirty="0"/>
              <a:t>     [</a:t>
            </a:r>
            <a:r>
              <a:rPr lang="en-US" dirty="0" err="1"/>
              <a:t>order_month</a:t>
            </a:r>
            <a:r>
              <a:rPr lang="en-US" dirty="0"/>
              <a:t>] [int] NULL,</a:t>
            </a:r>
          </a:p>
          <a:p>
            <a:r>
              <a:rPr lang="en-US" dirty="0"/>
              <a:t>     [</a:t>
            </a:r>
            <a:r>
              <a:rPr lang="en-US" dirty="0" err="1"/>
              <a:t>amount_dollar</a:t>
            </a:r>
            <a:r>
              <a:rPr lang="en-US" dirty="0"/>
              <a:t>] [decimal](10, 2) NULL,</a:t>
            </a:r>
          </a:p>
          <a:p>
            <a:r>
              <a:rPr lang="en-US" dirty="0"/>
              <a:t>     [</a:t>
            </a:r>
            <a:r>
              <a:rPr lang="en-US" dirty="0" err="1"/>
              <a:t>shipping_fee</a:t>
            </a:r>
            <a:r>
              <a:rPr lang="en-US" dirty="0"/>
              <a:t>] [decimal](10, 2) NULL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insert into [TEST1].[</a:t>
            </a:r>
            <a:r>
              <a:rPr lang="en-US" dirty="0" err="1"/>
              <a:t>order_table</a:t>
            </a:r>
            <a:r>
              <a:rPr lang="en-US" dirty="0"/>
              <a:t>]</a:t>
            </a:r>
          </a:p>
          <a:p>
            <a:r>
              <a:rPr lang="en-US" dirty="0"/>
              <a:t>values </a:t>
            </a:r>
          </a:p>
          <a:p>
            <a:r>
              <a:rPr lang="en-US" dirty="0"/>
              <a:t>(286 , '100 Tryon Rd APT 1', 2017, 4 ,287.88, 4.99),</a:t>
            </a:r>
          </a:p>
          <a:p>
            <a:r>
              <a:rPr lang="en-US" dirty="0"/>
              <a:t>(148 , '101 Tryon Rd APT 5', 2018, 8 ,75.78, 6.99),</a:t>
            </a:r>
          </a:p>
          <a:p>
            <a:r>
              <a:rPr lang="en-US" dirty="0"/>
              <a:t>(203 , '102 Tryon Rd APT 1', 2018, 10 ,216.56, 7.99),</a:t>
            </a:r>
          </a:p>
          <a:p>
            <a:r>
              <a:rPr lang="en-US" dirty="0"/>
              <a:t>(57 , '103 Tryon Rd APT 4', 2017, 3 ,391.79, 7.99),</a:t>
            </a:r>
          </a:p>
          <a:p>
            <a:r>
              <a:rPr lang="en-US" dirty="0"/>
              <a:t>(86 , '104 Tryon Rd APT 2', 2018, 9 ,313.28, 4.99),</a:t>
            </a:r>
          </a:p>
          <a:p>
            <a:r>
              <a:rPr lang="en-US" dirty="0"/>
              <a:t>(267 , '105 Tryon Rd APT 2', 2018, 4 ,227.43, 7.99),</a:t>
            </a:r>
          </a:p>
          <a:p>
            <a:r>
              <a:rPr lang="en-US" dirty="0"/>
              <a:t>(192 , '106 Tryon Rd APT 1', 2018, 10 ,155.33, 4.99),</a:t>
            </a:r>
          </a:p>
          <a:p>
            <a:r>
              <a:rPr lang="en-US" dirty="0"/>
              <a:t>(100 , '107 Tryon Rd APT 3', 2018, 7 ,381.49, 5.99),</a:t>
            </a:r>
          </a:p>
          <a:p>
            <a:r>
              <a:rPr lang="en-US" dirty="0"/>
              <a:t>(237 , '108 Tryon Rd APT 10', 2017, 7 ,73.71, 7.99),</a:t>
            </a:r>
          </a:p>
          <a:p>
            <a:r>
              <a:rPr lang="en-US" dirty="0"/>
              <a:t>(65 , '109 Tryon Rd APT 3', 2017, 8 ,197.15, 6.99),</a:t>
            </a:r>
          </a:p>
          <a:p>
            <a:r>
              <a:rPr lang="en-US" dirty="0"/>
              <a:t>(226 , '110 Tryon Rd APT 9', 2017, 12 ,122.36, 9.99),</a:t>
            </a:r>
          </a:p>
          <a:p>
            <a:r>
              <a:rPr lang="en-US" dirty="0"/>
              <a:t>(236 , '111 Tryon Rd APT 5', 2017, 4 ,251.67, 8.99),</a:t>
            </a:r>
          </a:p>
          <a:p>
            <a:r>
              <a:rPr lang="en-US" dirty="0"/>
              <a:t>(92 , '112 Tryon Rd APT 7', 2017, 1 ,337.51, 9.99),</a:t>
            </a:r>
          </a:p>
          <a:p>
            <a:r>
              <a:rPr lang="en-US" dirty="0"/>
              <a:t>(122 , '113 Tryon Rd APT 7', 2018, 1 ,51.42, 7.99),</a:t>
            </a:r>
          </a:p>
          <a:p>
            <a:r>
              <a:rPr lang="en-US" dirty="0"/>
              <a:t>(54 , '114 Tryon Rd APT 7', 2017, 3 ,283.58, 4.99),</a:t>
            </a:r>
          </a:p>
          <a:p>
            <a:r>
              <a:rPr lang="en-US" dirty="0"/>
              <a:t>(255 , '115 Tryon Rd APT 6', 2018, 8 ,157.6, 9.99),</a:t>
            </a:r>
          </a:p>
          <a:p>
            <a:r>
              <a:rPr lang="en-US" dirty="0"/>
              <a:t>(53 , '116 Tryon Rd APT 4', 2017, 8 ,369.11, 6.99),</a:t>
            </a:r>
          </a:p>
          <a:p>
            <a:r>
              <a:rPr lang="en-US" dirty="0"/>
              <a:t>(276 , '117 Tryon Rd APT 5', 2017, 1 ,295.19, 6.99),</a:t>
            </a:r>
          </a:p>
          <a:p>
            <a:r>
              <a:rPr lang="en-US" dirty="0"/>
              <a:t>(189 , '118 Tryon Rd APT 2', 2018, 4 ,75.11, 7.99),</a:t>
            </a:r>
          </a:p>
          <a:p>
            <a:r>
              <a:rPr lang="en-US" dirty="0"/>
              <a:t>(196 , '100 Tryon Rd APT 10', 2017, 2 ,109.51, 8.99),</a:t>
            </a:r>
          </a:p>
          <a:p>
            <a:r>
              <a:rPr lang="en-US" dirty="0"/>
              <a:t>(279 , '101 Tryon Rd APT 10', 2018, 4 ,499.61, 9.99),</a:t>
            </a:r>
          </a:p>
          <a:p>
            <a:r>
              <a:rPr lang="en-US" dirty="0"/>
              <a:t>(263 , '103 Tryon Rd APT 1', 2017, 11 ,317.79, 6.99),</a:t>
            </a:r>
          </a:p>
          <a:p>
            <a:r>
              <a:rPr lang="en-US" dirty="0"/>
              <a:t>(40 , '104 Tryon Rd APT 3', 2017, 5 ,291.56, 9.99),</a:t>
            </a:r>
          </a:p>
          <a:p>
            <a:r>
              <a:rPr lang="en-US" dirty="0"/>
              <a:t>(134 , '105 Tryon Rd APT 4', 2017, 9 ,279.61, 4.99),</a:t>
            </a:r>
          </a:p>
          <a:p>
            <a:r>
              <a:rPr lang="en-US" dirty="0"/>
              <a:t>(42 , '106 Tryon Rd APT 7', 2017, 5 ,128.48, 6.99),</a:t>
            </a:r>
          </a:p>
          <a:p>
            <a:r>
              <a:rPr lang="en-US" dirty="0"/>
              <a:t>(282 , '107 Tryon Rd APT 10', 2018, 5 ,350.4, 6.99),</a:t>
            </a:r>
          </a:p>
          <a:p>
            <a:r>
              <a:rPr lang="en-US" dirty="0"/>
              <a:t>(243 , '108 Tryon Rd APT 4', 2018, 1 ,479.87, 5.99),</a:t>
            </a:r>
          </a:p>
          <a:p>
            <a:r>
              <a:rPr lang="en-US" dirty="0"/>
              <a:t>(37 , '109 Tryon Rd APT 4', 2018, 7 ,471.99, 9.99),</a:t>
            </a:r>
          </a:p>
          <a:p>
            <a:r>
              <a:rPr lang="en-US" dirty="0"/>
              <a:t>(221 , '110 Tryon Rd APT 7', 2017, 8 ,234.89, 9.99),</a:t>
            </a:r>
          </a:p>
          <a:p>
            <a:r>
              <a:rPr lang="en-US" dirty="0"/>
              <a:t>(33 , '111 Tryon Rd APT 4', 2018, 8 ,254.62, 8.99),</a:t>
            </a:r>
          </a:p>
          <a:p>
            <a:r>
              <a:rPr lang="en-US" dirty="0"/>
              <a:t>(135 , '112 Tryon Rd APT 3', 2018, 5 ,189.02, 5.99),</a:t>
            </a:r>
          </a:p>
          <a:p>
            <a:r>
              <a:rPr lang="en-US" dirty="0"/>
              <a:t>(157 , '113 Tryon Rd APT 1', 2018, 11 ,138.17, 5.99),</a:t>
            </a:r>
          </a:p>
          <a:p>
            <a:r>
              <a:rPr lang="en-US" dirty="0"/>
              <a:t>(286 , '114 Tryon Rd APT 5', 2018, 8 ,132.83, 8.99),</a:t>
            </a:r>
          </a:p>
          <a:p>
            <a:r>
              <a:rPr lang="en-US" dirty="0"/>
              <a:t>(42 , '115 Tryon Rd APT 10', 2018, 12 ,422.57, 9.99),</a:t>
            </a:r>
          </a:p>
          <a:p>
            <a:r>
              <a:rPr lang="en-US" dirty="0"/>
              <a:t>(119 , '116 Tryon Rd APT 8', 2018, 10 ,256.19, 6.99),</a:t>
            </a:r>
          </a:p>
          <a:p>
            <a:r>
              <a:rPr lang="en-US" dirty="0"/>
              <a:t>(296 , '117 Tryon Rd APT 2', 2018, 5 ,459.27, 7.99),</a:t>
            </a:r>
          </a:p>
          <a:p>
            <a:r>
              <a:rPr lang="en-US" dirty="0"/>
              <a:t>(72 , '118 Tryon Rd APT 5', 2017, 1 ,189.02, 7.99),</a:t>
            </a:r>
          </a:p>
          <a:p>
            <a:r>
              <a:rPr lang="en-US" dirty="0"/>
              <a:t>(195 , '101 Tryon Rd APT 4', 2017, 8 ,186.43, 9.99),</a:t>
            </a:r>
          </a:p>
          <a:p>
            <a:r>
              <a:rPr lang="en-US" dirty="0"/>
              <a:t>(33 , '102 Tryon Rd APT 8', 2017, 9 ,451.23, 9.99),</a:t>
            </a:r>
          </a:p>
          <a:p>
            <a:r>
              <a:rPr lang="en-US" dirty="0"/>
              <a:t>(83 , '104 Tryon Rd APT 7', 2018, 12 ,179.21, 4.99),</a:t>
            </a:r>
          </a:p>
          <a:p>
            <a:r>
              <a:rPr lang="en-US" dirty="0"/>
              <a:t>(252 , '105 Tryon Rd APT 1', 2018, 9 ,495.97, 7.99),</a:t>
            </a:r>
          </a:p>
          <a:p>
            <a:r>
              <a:rPr lang="en-US" dirty="0"/>
              <a:t>(134 , '106 Tryon Rd APT 3', 2017, 1 ,78.15, 4.99),</a:t>
            </a:r>
          </a:p>
          <a:p>
            <a:r>
              <a:rPr lang="en-US" dirty="0"/>
              <a:t>(56 , '107 Tryon Rd APT 6', 2017, 4 ,349.59, 4.99),</a:t>
            </a:r>
          </a:p>
          <a:p>
            <a:r>
              <a:rPr lang="en-US" dirty="0"/>
              <a:t>(234 , '108 Tryon Rd APT 5', 2017, 9 ,246.88, 8.99),</a:t>
            </a:r>
          </a:p>
          <a:p>
            <a:r>
              <a:rPr lang="en-US" dirty="0"/>
              <a:t>(117 , '109 Tryon Rd APT 5', 2018, 2 ,304.59, 9.99),</a:t>
            </a:r>
          </a:p>
          <a:p>
            <a:r>
              <a:rPr lang="en-US" dirty="0"/>
              <a:t>(119 , '111 Tryon Rd APT 9', 2017, 8 ,97.05, 5.99),</a:t>
            </a:r>
          </a:p>
          <a:p>
            <a:r>
              <a:rPr lang="en-US" dirty="0"/>
              <a:t>(260 , '112 Tryon Rd APT 1', 2017, 3 ,161.09, 6.99),</a:t>
            </a:r>
          </a:p>
          <a:p>
            <a:r>
              <a:rPr lang="en-US" dirty="0"/>
              <a:t>(104 , '113 Tryon Rd APT 5', 2018, 1 ,90.35, 9.99),</a:t>
            </a:r>
          </a:p>
          <a:p>
            <a:r>
              <a:rPr lang="en-US" dirty="0"/>
              <a:t>(182 , '114 Tryon Rd APT 2', 2017, 2 ,389.37, 8.99),</a:t>
            </a:r>
          </a:p>
          <a:p>
            <a:r>
              <a:rPr lang="en-US" dirty="0"/>
              <a:t>(115 , '115 Tryon Rd APT 7', 2017, 3 ,500.33, 5.99),</a:t>
            </a:r>
          </a:p>
          <a:p>
            <a:r>
              <a:rPr lang="en-US" dirty="0"/>
              <a:t>(52 , '117 Tryon Rd APT 8', 2017, 4 ,427.74, 7.99),</a:t>
            </a:r>
          </a:p>
          <a:p>
            <a:r>
              <a:rPr lang="en-US" dirty="0"/>
              <a:t>(136 , '118 Tryon Rd APT 9', 2017, 1 ,292.73, 4.99),</a:t>
            </a:r>
          </a:p>
          <a:p>
            <a:r>
              <a:rPr lang="en-US" dirty="0"/>
              <a:t>(245 , '100 Tryon Rd APT 7', 2017, 7 ,262.46, 8.99),</a:t>
            </a:r>
          </a:p>
          <a:p>
            <a:r>
              <a:rPr lang="en-US" dirty="0"/>
              <a:t>(169 , '102 Tryon Rd APT 4', 2017, 9 ,94.96, 7.99),</a:t>
            </a:r>
          </a:p>
          <a:p>
            <a:r>
              <a:rPr lang="en-US" dirty="0"/>
              <a:t>(220 , '104 Tryon Rd APT 9', 2018, 7 ,298.13, 9.99),</a:t>
            </a:r>
          </a:p>
          <a:p>
            <a:r>
              <a:rPr lang="en-US" dirty="0"/>
              <a:t>(225 , '105 Tryon Rd APT 5', 2018, 5 ,221.89, 5.99),</a:t>
            </a:r>
          </a:p>
          <a:p>
            <a:r>
              <a:rPr lang="en-US" dirty="0"/>
              <a:t>(196 , '107 Tryon Rd APT 8', 2018, 10 ,222.58, 7.99),</a:t>
            </a:r>
          </a:p>
          <a:p>
            <a:r>
              <a:rPr lang="en-US" dirty="0"/>
              <a:t>(150 , '108 Tryon Rd APT 6', 2018, 4 ,152.38, 6.99),</a:t>
            </a:r>
          </a:p>
          <a:p>
            <a:r>
              <a:rPr lang="en-US" dirty="0"/>
              <a:t>(192 , '109 Tryon Rd APT 6', 2018, 8 ,272.32, 4.99),</a:t>
            </a:r>
          </a:p>
          <a:p>
            <a:r>
              <a:rPr lang="en-US" dirty="0"/>
              <a:t>(141 , '110 Tryon Rd APT 4', 2017, 12 ,167.72, 8.99),</a:t>
            </a:r>
          </a:p>
          <a:p>
            <a:r>
              <a:rPr lang="en-US" dirty="0"/>
              <a:t>(121 , '111 Tryon Rd APT 3', 2017, 4 ,192.79, 7.99),</a:t>
            </a:r>
          </a:p>
          <a:p>
            <a:r>
              <a:rPr lang="en-US" dirty="0"/>
              <a:t>(170 , '116 Tryon Rd APT 6', 2017, 5 ,183.16, 4.99),</a:t>
            </a:r>
          </a:p>
          <a:p>
            <a:r>
              <a:rPr lang="en-US" dirty="0"/>
              <a:t>(231 , '117 Tryon Rd APT 6', 2017, 8 ,187.76, 9.99),</a:t>
            </a:r>
          </a:p>
          <a:p>
            <a:r>
              <a:rPr lang="en-US" dirty="0"/>
              <a:t>(170 , '118 Tryon Rd APT 7', 2017, 5 ,380.02, 5.99),</a:t>
            </a:r>
          </a:p>
          <a:p>
            <a:r>
              <a:rPr lang="en-US" dirty="0"/>
              <a:t>(218 , '101 Tryon Rd APT 3', 2018, 8 ,436.57, 5.99),</a:t>
            </a:r>
          </a:p>
          <a:p>
            <a:r>
              <a:rPr lang="en-US" dirty="0"/>
              <a:t>(149 , '102 Tryon Rd APT 6', 2017, 1 ,235.98, 7.99),</a:t>
            </a:r>
          </a:p>
          <a:p>
            <a:r>
              <a:rPr lang="en-US" dirty="0"/>
              <a:t>(205 , '103 Tryon Rd APT 3', 2017, 5 ,365.26, 7.99),</a:t>
            </a:r>
          </a:p>
          <a:p>
            <a:r>
              <a:rPr lang="en-US" dirty="0"/>
              <a:t>(155 , '104 Tryon Rd APT 1', 2017, 1 ,281.16, 4.99),</a:t>
            </a:r>
          </a:p>
          <a:p>
            <a:r>
              <a:rPr lang="en-US" dirty="0"/>
              <a:t>(254 , '105 Tryon Rd APT 10', 2018, 9 ,232.59, 5.99),</a:t>
            </a:r>
          </a:p>
          <a:p>
            <a:r>
              <a:rPr lang="en-US" dirty="0"/>
              <a:t>(223 , '109 Tryon Rd APT 9', 2017, 3 ,268.76, 4.99),</a:t>
            </a:r>
          </a:p>
          <a:p>
            <a:r>
              <a:rPr lang="en-US" dirty="0"/>
              <a:t>(20 , '110 Tryon Rd APT 5', 2018, 5 ,403.72, 6.99),</a:t>
            </a:r>
          </a:p>
          <a:p>
            <a:r>
              <a:rPr lang="en-US" dirty="0"/>
              <a:t>(311 , '100 Tryon Rd APT 1', 2017, 5 ,287.88, 8.99),</a:t>
            </a:r>
          </a:p>
          <a:p>
            <a:r>
              <a:rPr lang="en-US" dirty="0"/>
              <a:t>(330 , '101 Tryon Rd APT 5', 2018, 9 ,75.78, 8.99),</a:t>
            </a:r>
          </a:p>
          <a:p>
            <a:r>
              <a:rPr lang="en-US" dirty="0"/>
              <a:t>(325 , '102 Tryon Rd APT 1', 2018, 11 ,216.56, 6.99),</a:t>
            </a:r>
          </a:p>
          <a:p>
            <a:r>
              <a:rPr lang="en-US" dirty="0"/>
              <a:t>(251 , '103 Tryon Rd APT 4', 2017, 4 ,391.79, 4.99),</a:t>
            </a:r>
          </a:p>
          <a:p>
            <a:r>
              <a:rPr lang="en-US" dirty="0"/>
              <a:t>(294 , '104 Tryon Rd APT 2', 2018, 10 ,313.28, 9.99),</a:t>
            </a:r>
          </a:p>
          <a:p>
            <a:r>
              <a:rPr lang="en-US" dirty="0"/>
              <a:t>(318 , '105 Tryon Rd APT 2', 2018, 5 ,227.43, 4.99),</a:t>
            </a:r>
          </a:p>
          <a:p>
            <a:r>
              <a:rPr lang="en-US" dirty="0"/>
              <a:t>(304 , '106 Tryon Rd APT 1', 2018, 11 ,155.33, 7.99),</a:t>
            </a:r>
          </a:p>
          <a:p>
            <a:r>
              <a:rPr lang="en-US" dirty="0"/>
              <a:t>(296 , '107 Tryon Rd APT 3', 2018, 8 ,381.49, 7.99),</a:t>
            </a:r>
          </a:p>
          <a:p>
            <a:r>
              <a:rPr lang="en-US" dirty="0"/>
              <a:t>(268 , '108 Tryon Rd APT 10', 2017, 8 ,73.71, 6.99),</a:t>
            </a:r>
          </a:p>
          <a:p>
            <a:r>
              <a:rPr lang="en-US" dirty="0"/>
              <a:t>(262 , '109 Tryon Rd APT 3', 2017, 9 ,197.15, 9.99),</a:t>
            </a:r>
          </a:p>
          <a:p>
            <a:r>
              <a:rPr lang="en-US" dirty="0"/>
              <a:t>(304 , '101 Tryon Rd APT 9', 2017, 13 ,122.36, 7.99),</a:t>
            </a:r>
          </a:p>
          <a:p>
            <a:r>
              <a:rPr lang="en-US" dirty="0"/>
              <a:t>(323 , '102 Tryon Rd APT 5', 2017, 5 ,251.67, 9.99),</a:t>
            </a:r>
          </a:p>
          <a:p>
            <a:r>
              <a:rPr lang="en-US" dirty="0"/>
              <a:t>(252 , '112 Tryon Rd APT 7', 2017, 2 ,337.51, 8.99),</a:t>
            </a:r>
          </a:p>
          <a:p>
            <a:r>
              <a:rPr lang="en-US" dirty="0"/>
              <a:t>(287 , '113 Tryon Rd APT 7', 2018, 2 ,51.42, 8.99),</a:t>
            </a:r>
          </a:p>
          <a:p>
            <a:r>
              <a:rPr lang="en-US" dirty="0"/>
              <a:t>(281 , '114 Tryon Rd APT 7', 2017, 4 ,283.58, 8.99),</a:t>
            </a:r>
          </a:p>
          <a:p>
            <a:r>
              <a:rPr lang="en-US" dirty="0"/>
              <a:t>(292 , '115 Tryon Rd APT 6', 2018, 9 ,157.6, 7.99),</a:t>
            </a:r>
          </a:p>
          <a:p>
            <a:r>
              <a:rPr lang="en-US" dirty="0"/>
              <a:t>(264 , '116 Tryon Rd APT 4', 2017, 9 ,369.11, 7.99),</a:t>
            </a:r>
          </a:p>
          <a:p>
            <a:r>
              <a:rPr lang="en-US" dirty="0"/>
              <a:t>(303 , '117 Tryon Rd APT 5', 2017, 2 ,295.19, 4.99),</a:t>
            </a:r>
          </a:p>
          <a:p>
            <a:r>
              <a:rPr lang="en-US" dirty="0"/>
              <a:t>(316 , '118 Tryon Rd APT 2', 2018, 5 ,75.11, 6.99),</a:t>
            </a:r>
          </a:p>
          <a:p>
            <a:r>
              <a:rPr lang="en-US" dirty="0"/>
              <a:t>(330 , '100 Tryon Rd APT 10', 2017, 3 ,109.51, 8.99),</a:t>
            </a:r>
          </a:p>
          <a:p>
            <a:r>
              <a:rPr lang="en-US" dirty="0"/>
              <a:t>(299 , '101 Tryon Rd APT 10', 2018, 5 ,499.61, 7.99),</a:t>
            </a:r>
          </a:p>
          <a:p>
            <a:r>
              <a:rPr lang="en-US" dirty="0"/>
              <a:t>(286 , '103 Tryon Rd APT 1', 2017, 12 ,317.79, 7.99),</a:t>
            </a:r>
          </a:p>
          <a:p>
            <a:r>
              <a:rPr lang="en-US" dirty="0"/>
              <a:t>(251 , '104 Tryon Rd APT 3', 2017, 6 ,291.56, 7.99),</a:t>
            </a:r>
          </a:p>
          <a:p>
            <a:r>
              <a:rPr lang="en-US" dirty="0"/>
              <a:t>(319 , '105 Tryon Rd APT 4', 2017, 10 ,279.61, 6.99),</a:t>
            </a:r>
          </a:p>
          <a:p>
            <a:r>
              <a:rPr lang="en-US" dirty="0"/>
              <a:t>(324 , '106 Tryon Rd APT 7', 2017, 6 ,128.48, 5.99),</a:t>
            </a:r>
          </a:p>
          <a:p>
            <a:r>
              <a:rPr lang="en-US" dirty="0"/>
              <a:t>(282 , '107 Tryon Rd APT 10', 2018, 6 ,350.4, 6.99),</a:t>
            </a:r>
          </a:p>
          <a:p>
            <a:r>
              <a:rPr lang="en-US" dirty="0"/>
              <a:t>(290 , '108 Tryon Rd APT 4', 2018, 2 ,479.87, 8.99),</a:t>
            </a:r>
          </a:p>
          <a:p>
            <a:r>
              <a:rPr lang="en-US" dirty="0"/>
              <a:t>(330 , '109 Tryon Rd APT 4', 2018, 8 ,471.99, 4.99),</a:t>
            </a:r>
          </a:p>
          <a:p>
            <a:r>
              <a:rPr lang="en-US" dirty="0"/>
              <a:t>(262 , '110 Tryon Rd APT 7', 2017, 9 ,234.89, 9.99),</a:t>
            </a:r>
          </a:p>
          <a:p>
            <a:r>
              <a:rPr lang="en-US" dirty="0"/>
              <a:t>(255 , '111 Tryon Rd APT 4', 2018, 9 ,254.62, 9.99),</a:t>
            </a:r>
          </a:p>
          <a:p>
            <a:r>
              <a:rPr lang="en-US" dirty="0"/>
              <a:t>(317 , '112 Tryon Rd APT 3', 2018, 6 ,189.02, 6.99),</a:t>
            </a:r>
          </a:p>
          <a:p>
            <a:r>
              <a:rPr lang="en-US" dirty="0"/>
              <a:t>(270 , '113 Tryon Rd APT 1', 2018, 12 ,138.17, 4.99),</a:t>
            </a:r>
          </a:p>
          <a:p>
            <a:r>
              <a:rPr lang="en-US" dirty="0"/>
              <a:t>(270 , '114 Tryon Rd APT 5', 2018, 9 ,132.83, 5.99),</a:t>
            </a:r>
          </a:p>
          <a:p>
            <a:r>
              <a:rPr lang="en-US" dirty="0"/>
              <a:t>(280 , '115 Tryon Rd APT 10', 2018, 13 ,422.57, 6.99),</a:t>
            </a:r>
          </a:p>
          <a:p>
            <a:r>
              <a:rPr lang="en-US" dirty="0"/>
              <a:t>(298 , '116 Tryon Rd APT 8', 2018, 11 ,256.19, 7.99),</a:t>
            </a:r>
          </a:p>
          <a:p>
            <a:r>
              <a:rPr lang="en-US" dirty="0"/>
              <a:t>(275 , '117 Tryon Rd APT 2', 2018, 6 ,459.27, 8.99),</a:t>
            </a:r>
          </a:p>
          <a:p>
            <a:r>
              <a:rPr lang="en-US" dirty="0"/>
              <a:t>(279 , '118 Tryon Rd APT 5', 2017, 2 ,189.02, 6.99),</a:t>
            </a:r>
          </a:p>
          <a:p>
            <a:r>
              <a:rPr lang="en-US" dirty="0"/>
              <a:t>(261 , '101 Tryon Rd APT 4', 2017, 9 ,186.43, 8.99),</a:t>
            </a:r>
          </a:p>
          <a:p>
            <a:r>
              <a:rPr lang="en-US" dirty="0"/>
              <a:t>(251 , '102 Tryon Rd APT 8', 2017, 10 ,451.23, 4.99),</a:t>
            </a:r>
          </a:p>
          <a:p>
            <a:r>
              <a:rPr lang="en-US" dirty="0"/>
              <a:t>(301 , '104 Tryon Rd APT 7', 2018, 13 ,179.21, 6.99),</a:t>
            </a:r>
          </a:p>
          <a:p>
            <a:r>
              <a:rPr lang="en-US" dirty="0"/>
              <a:t>(323 , '105 Tryon Rd APT 1', 2018, 10 ,495.97, 6.99),</a:t>
            </a:r>
          </a:p>
          <a:p>
            <a:r>
              <a:rPr lang="en-US" dirty="0"/>
              <a:t>(302 , '106 Tryon Rd APT 3', 2017, 2 ,78.15, 8.99),</a:t>
            </a:r>
          </a:p>
          <a:p>
            <a:r>
              <a:rPr lang="en-US" dirty="0"/>
              <a:t>(276 , '107 Tryon Rd APT 6', 2017, 5 ,349.59, 8.99),</a:t>
            </a:r>
          </a:p>
          <a:p>
            <a:r>
              <a:rPr lang="en-US" dirty="0"/>
              <a:t>(272 , '108 Tryon Rd APT 5', 2017, 10 ,246.88, 6.99),</a:t>
            </a:r>
          </a:p>
          <a:p>
            <a:r>
              <a:rPr lang="en-US" dirty="0"/>
              <a:t>(287 , '109 Tryon Rd APT 5', 2018, 3 ,304.59, 5.99),</a:t>
            </a:r>
          </a:p>
          <a:p>
            <a:r>
              <a:rPr lang="en-US" dirty="0"/>
              <a:t>(287 , '111 Tryon Rd APT 9', 2017, 9 ,97.05, 7.99),</a:t>
            </a:r>
          </a:p>
          <a:p>
            <a:r>
              <a:rPr lang="en-US" dirty="0"/>
              <a:t>(252 , '112 Tryon Rd APT 1', 2017, 4 ,161.09, 7.99),</a:t>
            </a:r>
          </a:p>
          <a:p>
            <a:r>
              <a:rPr lang="en-US" dirty="0"/>
              <a:t>(312 , '113 Tryon Rd APT 5', 2018, 2 ,90.35, 8.99),</a:t>
            </a:r>
          </a:p>
          <a:p>
            <a:r>
              <a:rPr lang="en-US" dirty="0"/>
              <a:t>(324 , '114 Tryon Rd APT 2', 2017, 3 ,389.37, 6.99),</a:t>
            </a:r>
          </a:p>
          <a:p>
            <a:r>
              <a:rPr lang="en-US" dirty="0"/>
              <a:t>(303 , '115 Tryon Rd APT 7', 2017, 4 ,500.33, 8.99),</a:t>
            </a:r>
          </a:p>
          <a:p>
            <a:r>
              <a:rPr lang="en-US" dirty="0"/>
              <a:t>(308 , '117 Tryon Rd APT 8', 2017, 5 ,427.74, 5.99),</a:t>
            </a:r>
          </a:p>
          <a:p>
            <a:r>
              <a:rPr lang="en-US" dirty="0"/>
              <a:t>(280 , '118 Tryon Rd APT 9', 2017, 2 ,292.73, 5.99),</a:t>
            </a:r>
          </a:p>
          <a:p>
            <a:r>
              <a:rPr lang="en-US" dirty="0"/>
              <a:t>(302 , '100 Tryon Rd APT 7', 2017, 8 ,262.46, 7.99),</a:t>
            </a:r>
          </a:p>
          <a:p>
            <a:r>
              <a:rPr lang="en-US" dirty="0"/>
              <a:t>(306 , '102 Tryon Rd APT 4', 2017, 10 ,94.96, 6.99),</a:t>
            </a:r>
          </a:p>
          <a:p>
            <a:r>
              <a:rPr lang="en-US" dirty="0"/>
              <a:t>(269 , '104 Tryon Rd APT 9', 2018, 8 ,298.13, 4.99),</a:t>
            </a:r>
          </a:p>
          <a:p>
            <a:r>
              <a:rPr lang="en-US" dirty="0"/>
              <a:t>(320 , '105 Tryon Rd APT 5', 2018, 6 ,221.89, 9.99),</a:t>
            </a:r>
          </a:p>
          <a:p>
            <a:r>
              <a:rPr lang="en-US" dirty="0"/>
              <a:t>(261 , '107 Tryon Rd APT 8', 2018, 11 ,222.58, 5.99),</a:t>
            </a:r>
          </a:p>
          <a:p>
            <a:r>
              <a:rPr lang="en-US" dirty="0"/>
              <a:t>(282 , '108 Tryon Rd APT 6', 2018, 5 ,152.38, 6.99),</a:t>
            </a:r>
          </a:p>
          <a:p>
            <a:r>
              <a:rPr lang="en-US" dirty="0"/>
              <a:t>(286 , '109 Tryon Rd APT 6', 2018, 9 ,272.32, 5.99),</a:t>
            </a:r>
          </a:p>
          <a:p>
            <a:r>
              <a:rPr lang="en-US" dirty="0"/>
              <a:t>(295 , '110 Tryon Rd APT 4', 2017, 1 ,167.72, 5.99),</a:t>
            </a:r>
          </a:p>
          <a:p>
            <a:r>
              <a:rPr lang="en-US" dirty="0"/>
              <a:t>(320 , '111 Tryon Rd APT 3', 2017, 5 ,192.79, 4.99),</a:t>
            </a:r>
          </a:p>
          <a:p>
            <a:r>
              <a:rPr lang="en-US" dirty="0"/>
              <a:t>(277 , '116 Tryon Rd APT 6', 2017, 6 ,183.16, 7.99),</a:t>
            </a:r>
          </a:p>
          <a:p>
            <a:r>
              <a:rPr lang="en-US" dirty="0"/>
              <a:t>(302 , '117 Tryon Rd APT 6', 2017, 9 ,187.76, 4.99),</a:t>
            </a:r>
          </a:p>
          <a:p>
            <a:r>
              <a:rPr lang="en-US" dirty="0"/>
              <a:t>(324 , '118 Tryon Rd APT 7', 2017, 6 ,380.02, 7.99),</a:t>
            </a:r>
          </a:p>
          <a:p>
            <a:r>
              <a:rPr lang="en-US" dirty="0"/>
              <a:t>(276 , '101 Tryon Rd APT 3', 2018, 9 ,436.57, 6.99),</a:t>
            </a:r>
          </a:p>
          <a:p>
            <a:r>
              <a:rPr lang="en-US" dirty="0"/>
              <a:t>(257 , '102 Tryon Rd APT 6', 2017, 2 ,235.98, 8.99),</a:t>
            </a:r>
          </a:p>
          <a:p>
            <a:r>
              <a:rPr lang="en-US" dirty="0"/>
              <a:t>(257 , '103 Tryon Rd APT 3', 2017, 6 ,365.26, 9.99),</a:t>
            </a:r>
          </a:p>
          <a:p>
            <a:r>
              <a:rPr lang="en-US" dirty="0"/>
              <a:t>(312 , '104 Tryon Rd APT 1', 2017, 2 ,281.16, 8.99),</a:t>
            </a:r>
          </a:p>
          <a:p>
            <a:r>
              <a:rPr lang="en-US" dirty="0"/>
              <a:t>(281 , '105 Tryon Rd APT 10', 2018, 10 ,232.59, 9.99),</a:t>
            </a:r>
          </a:p>
          <a:p>
            <a:r>
              <a:rPr lang="en-US" dirty="0"/>
              <a:t>(321 , '109 Tryon Rd APT 9', 2017, 4 ,268.76, 9.99),</a:t>
            </a:r>
          </a:p>
          <a:p>
            <a:r>
              <a:rPr lang="en-US" dirty="0"/>
              <a:t>(299 , '110 Tryon Rd APT 5', 2018, 6 ,403.72, 6.99)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"""</a:t>
            </a:r>
          </a:p>
          <a:p>
            <a:r>
              <a:rPr lang="en-US" dirty="0"/>
              <a:t>cursor1.execute(sql_command1)</a:t>
            </a:r>
          </a:p>
          <a:p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r>
              <a:rPr lang="en-US" dirty="0"/>
              <a:t>print('done')</a:t>
            </a:r>
          </a:p>
        </p:txBody>
      </p:sp>
    </p:spTree>
    <p:extLst>
      <p:ext uri="{BB962C8B-B14F-4D97-AF65-F5344CB8AC3E}">
        <p14:creationId xmlns:p14="http://schemas.microsoft.com/office/powerpoint/2010/main" val="151527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18FA-D548-4337-8859-AD7385C3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direct write the parameters in the command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9A7E-F764-45E3-B37F-23B374F1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pyodbc</a:t>
            </a:r>
            <a:endParaRPr lang="en-US" dirty="0"/>
          </a:p>
          <a:p>
            <a:r>
              <a:rPr lang="en-US" dirty="0"/>
              <a:t>conn = </a:t>
            </a:r>
            <a:r>
              <a:rPr lang="en-US" dirty="0" err="1"/>
              <a:t>pyodbc.connect</a:t>
            </a:r>
            <a:r>
              <a:rPr lang="en-US" dirty="0"/>
              <a:t>('Driver={SQL Server};'</a:t>
            </a:r>
          </a:p>
          <a:p>
            <a:r>
              <a:rPr lang="en-US" dirty="0"/>
              <a:t>                      'Server=LAPTOP-S1V0PRKL;'</a:t>
            </a:r>
          </a:p>
          <a:p>
            <a:r>
              <a:rPr lang="en-US" dirty="0"/>
              <a:t>                      'Database=</a:t>
            </a:r>
            <a:r>
              <a:rPr lang="en-US" dirty="0" err="1"/>
              <a:t>PythonTest</a:t>
            </a:r>
            <a:r>
              <a:rPr lang="en-US" dirty="0"/>
              <a:t>;'</a:t>
            </a:r>
          </a:p>
          <a:p>
            <a:r>
              <a:rPr lang="en-US" dirty="0"/>
              <a:t>                      '</a:t>
            </a:r>
            <a:r>
              <a:rPr lang="en-US" dirty="0" err="1"/>
              <a:t>Trusted_Connection</a:t>
            </a:r>
            <a:r>
              <a:rPr lang="en-US" dirty="0"/>
              <a:t>=yes;')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cursor1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r>
              <a:rPr lang="en-US" dirty="0" err="1"/>
              <a:t>sql_command</a:t>
            </a:r>
            <a:r>
              <a:rPr lang="en-US" dirty="0"/>
              <a:t> = """SELECT * FROM  [TEST1].[</a:t>
            </a:r>
            <a:r>
              <a:rPr lang="en-US" dirty="0" err="1"/>
              <a:t>order_table</a:t>
            </a:r>
            <a:r>
              <a:rPr lang="en-US" dirty="0"/>
              <a:t>]</a:t>
            </a:r>
          </a:p>
          <a:p>
            <a:r>
              <a:rPr lang="en-US" dirty="0"/>
              <a:t>                 WHERE </a:t>
            </a:r>
            <a:r>
              <a:rPr lang="en-US" dirty="0" err="1"/>
              <a:t>account_id</a:t>
            </a:r>
            <a:r>
              <a:rPr lang="en-US" dirty="0"/>
              <a:t> in </a:t>
            </a:r>
            <a:r>
              <a:rPr lang="en-US" dirty="0">
                <a:highlight>
                  <a:srgbClr val="00FF00"/>
                </a:highlight>
              </a:rPr>
              <a:t>(286,148,203)   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"""</a:t>
            </a:r>
          </a:p>
          <a:p>
            <a:r>
              <a:rPr lang="en-US" dirty="0"/>
              <a:t>cursor1.execute(</a:t>
            </a:r>
            <a:r>
              <a:rPr lang="en-US" dirty="0" err="1"/>
              <a:t>sql_command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1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7235-CE3B-409C-877B-26B0E016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the parameters in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AD70-14E5-4046-BDDC-04B79069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sql_command</a:t>
            </a:r>
            <a:r>
              <a:rPr lang="en-US" dirty="0"/>
              <a:t> = """SELECT * FROM  [TEST1].[</a:t>
            </a:r>
            <a:r>
              <a:rPr lang="en-US" dirty="0" err="1"/>
              <a:t>order_table</a:t>
            </a:r>
            <a:r>
              <a:rPr lang="en-US" dirty="0"/>
              <a:t>]</a:t>
            </a:r>
          </a:p>
          <a:p>
            <a:r>
              <a:rPr lang="en-US" dirty="0"/>
              <a:t>                 WHERE </a:t>
            </a:r>
            <a:r>
              <a:rPr lang="en-US" dirty="0" err="1"/>
              <a:t>account_id</a:t>
            </a:r>
            <a:r>
              <a:rPr lang="en-US" dirty="0"/>
              <a:t> in </a:t>
            </a:r>
            <a:r>
              <a:rPr lang="en-US" dirty="0">
                <a:highlight>
                  <a:srgbClr val="00FF00"/>
                </a:highlight>
              </a:rPr>
              <a:t>(?,?,?)</a:t>
            </a:r>
            <a:r>
              <a:rPr lang="en-US" dirty="0"/>
              <a:t>   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"""</a:t>
            </a:r>
          </a:p>
          <a:p>
            <a:r>
              <a:rPr lang="en-US" dirty="0"/>
              <a:t>cursor1.execute(</a:t>
            </a:r>
            <a:r>
              <a:rPr lang="en-US" dirty="0" err="1"/>
              <a:t>sql_command</a:t>
            </a:r>
            <a:r>
              <a:rPr lang="en-US" dirty="0"/>
              <a:t>,</a:t>
            </a:r>
            <a:r>
              <a:rPr lang="en-US" dirty="0">
                <a:highlight>
                  <a:srgbClr val="00FF00"/>
                </a:highlight>
              </a:rPr>
              <a:t>(286,148,203)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row in cursor1:</a:t>
            </a:r>
          </a:p>
          <a:p>
            <a:r>
              <a:rPr lang="en-US" dirty="0"/>
              <a:t>    print(row)</a:t>
            </a:r>
          </a:p>
        </p:txBody>
      </p:sp>
    </p:spTree>
    <p:extLst>
      <p:ext uri="{BB962C8B-B14F-4D97-AF65-F5344CB8AC3E}">
        <p14:creationId xmlns:p14="http://schemas.microsoft.com/office/powerpoint/2010/main" val="155681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7122</Words>
  <Application>Microsoft Office PowerPoint</Application>
  <PresentationFormat>Widescreen</PresentationFormat>
  <Paragraphs>629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When Python Meets SQL</vt:lpstr>
      <vt:lpstr>About Me</vt:lpstr>
      <vt:lpstr>Who What When  Why Where :             Part 1                Part 2                Part 3    </vt:lpstr>
      <vt:lpstr>Download and install Anaconda</vt:lpstr>
      <vt:lpstr>Connect to SQL Server and Start to Query</vt:lpstr>
      <vt:lpstr>Commit() is needed for PYODBC package when DDL or insert is in the sql command</vt:lpstr>
      <vt:lpstr>Create a table and add data to it to support our queries</vt:lpstr>
      <vt:lpstr>Query with direct write the parameters in the command string</vt:lpstr>
      <vt:lpstr>Put the parameters in execute</vt:lpstr>
      <vt:lpstr>Two sets of parameters: Use +  to concatinate</vt:lpstr>
      <vt:lpstr>Equvalently: concatenate the two list first</vt:lpstr>
      <vt:lpstr>counts of parameter are not same each time</vt:lpstr>
      <vt:lpstr>Use a String Place Holder %s for list of ?,?,?</vt:lpstr>
      <vt:lpstr>Result is same as in slides 10</vt:lpstr>
      <vt:lpstr>When the papameters are used in like</vt:lpstr>
      <vt:lpstr>result</vt:lpstr>
      <vt:lpstr>NOT Good enough. What if the length of my ‘like’ list varies?</vt:lpstr>
      <vt:lpstr>Plug in back to SQL_command</vt:lpstr>
      <vt:lpstr>Huge break here because I have gone over the most important thing</vt:lpstr>
      <vt:lpstr>This is an example </vt:lpstr>
      <vt:lpstr>Code all</vt:lpstr>
      <vt:lpstr>Example Code piece by piece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Python Meets SQL</dc:title>
  <dc:creator>Hsu, Joann J</dc:creator>
  <cp:lastModifiedBy>Hsu, Joann J</cp:lastModifiedBy>
  <cp:revision>16</cp:revision>
  <dcterms:created xsi:type="dcterms:W3CDTF">2019-07-12T02:30:30Z</dcterms:created>
  <dcterms:modified xsi:type="dcterms:W3CDTF">2019-07-16T01:01:13Z</dcterms:modified>
</cp:coreProperties>
</file>