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69" r:id="rId8"/>
    <p:sldId id="272" r:id="rId9"/>
    <p:sldId id="270" r:id="rId10"/>
    <p:sldId id="259" r:id="rId11"/>
    <p:sldId id="261" r:id="rId12"/>
    <p:sldId id="262" r:id="rId13"/>
    <p:sldId id="263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76" autoAdjust="0"/>
  </p:normalViewPr>
  <p:slideViewPr>
    <p:cSldViewPr>
      <p:cViewPr varScale="1">
        <p:scale>
          <a:sx n="60" d="100"/>
          <a:sy n="60" d="100"/>
        </p:scale>
        <p:origin x="912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BF38A-A6EF-4B74-9D62-2404F9289FF5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8E7519-A581-404E-9D4B-61271E10A540}">
      <dgm:prSet custT="1"/>
      <dgm:spPr/>
      <dgm:t>
        <a:bodyPr/>
        <a:lstStyle/>
        <a:p>
          <a:r>
            <a:rPr lang="en-US" sz="1500" dirty="0"/>
            <a:t>Read the requirements </a:t>
          </a:r>
        </a:p>
      </dgm:t>
    </dgm:pt>
    <dgm:pt modelId="{B63A48EF-7B2B-4416-981F-E65B570FCE9C}" type="parTrans" cxnId="{00C99D92-3921-4CF9-B38D-0312C4E20DB0}">
      <dgm:prSet/>
      <dgm:spPr/>
      <dgm:t>
        <a:bodyPr/>
        <a:lstStyle/>
        <a:p>
          <a:endParaRPr lang="en-US" sz="1500"/>
        </a:p>
      </dgm:t>
    </dgm:pt>
    <dgm:pt modelId="{4DB14960-8E93-442D-8A45-F2C5B21499F0}" type="sibTrans" cxnId="{00C99D92-3921-4CF9-B38D-0312C4E20DB0}">
      <dgm:prSet phldrT="1" phldr="0" custT="1"/>
      <dgm:spPr/>
      <dgm:t>
        <a:bodyPr/>
        <a:lstStyle/>
        <a:p>
          <a:r>
            <a:rPr lang="en-US" sz="1500"/>
            <a:t>1</a:t>
          </a:r>
        </a:p>
      </dgm:t>
    </dgm:pt>
    <dgm:pt modelId="{10B150E7-A418-4984-AB80-CA95CA270564}">
      <dgm:prSet custT="1"/>
      <dgm:spPr/>
      <dgm:t>
        <a:bodyPr/>
        <a:lstStyle/>
        <a:p>
          <a:r>
            <a:rPr lang="en-US" sz="1500" dirty="0"/>
            <a:t>Designed the Class Diagram</a:t>
          </a:r>
        </a:p>
      </dgm:t>
    </dgm:pt>
    <dgm:pt modelId="{424D1710-8F1E-47AA-9846-5C1D3CF5A184}" type="parTrans" cxnId="{DA97995E-2D75-40AF-8E97-0224ADF82EC1}">
      <dgm:prSet/>
      <dgm:spPr/>
      <dgm:t>
        <a:bodyPr/>
        <a:lstStyle/>
        <a:p>
          <a:endParaRPr lang="en-US" sz="1500"/>
        </a:p>
      </dgm:t>
    </dgm:pt>
    <dgm:pt modelId="{9B40D399-6879-4B57-8E57-568948E53819}" type="sibTrans" cxnId="{DA97995E-2D75-40AF-8E97-0224ADF82EC1}">
      <dgm:prSet phldrT="2" phldr="0" custT="1"/>
      <dgm:spPr/>
      <dgm:t>
        <a:bodyPr/>
        <a:lstStyle/>
        <a:p>
          <a:r>
            <a:rPr lang="en-US" sz="1500"/>
            <a:t>2</a:t>
          </a:r>
        </a:p>
      </dgm:t>
    </dgm:pt>
    <dgm:pt modelId="{E43F8D9C-52CA-4E64-9658-169F89B06259}">
      <dgm:prSet custT="1"/>
      <dgm:spPr/>
      <dgm:t>
        <a:bodyPr/>
        <a:lstStyle/>
        <a:p>
          <a:r>
            <a:rPr lang="en-US" sz="1500" dirty="0"/>
            <a:t>Designed the Use cases.</a:t>
          </a:r>
        </a:p>
      </dgm:t>
    </dgm:pt>
    <dgm:pt modelId="{58B94993-58BE-4A8A-AB97-10B33A9DAD76}" type="parTrans" cxnId="{E8ECB197-B727-493F-AD49-0DC3D0C32FFA}">
      <dgm:prSet/>
      <dgm:spPr/>
      <dgm:t>
        <a:bodyPr/>
        <a:lstStyle/>
        <a:p>
          <a:endParaRPr lang="en-US" sz="1500"/>
        </a:p>
      </dgm:t>
    </dgm:pt>
    <dgm:pt modelId="{E7FCA0D3-FC80-4F8F-A728-9264D2EE06B3}" type="sibTrans" cxnId="{E8ECB197-B727-493F-AD49-0DC3D0C32FFA}">
      <dgm:prSet phldrT="3" phldr="0" custT="1"/>
      <dgm:spPr/>
      <dgm:t>
        <a:bodyPr/>
        <a:lstStyle/>
        <a:p>
          <a:r>
            <a:rPr lang="en-US" sz="1500"/>
            <a:t>3</a:t>
          </a:r>
        </a:p>
      </dgm:t>
    </dgm:pt>
    <dgm:pt modelId="{820870BA-87B8-4FF3-9040-57D15E6EF375}">
      <dgm:prSet custT="1"/>
      <dgm:spPr/>
      <dgm:t>
        <a:bodyPr/>
        <a:lstStyle/>
        <a:p>
          <a:r>
            <a:rPr lang="en-US" sz="1500" dirty="0"/>
            <a:t>Distributed the use cases.</a:t>
          </a:r>
        </a:p>
      </dgm:t>
    </dgm:pt>
    <dgm:pt modelId="{F6F2E283-9955-4A64-9EAB-64A840F9A90E}" type="parTrans" cxnId="{83A52392-85B7-48C0-9321-B5F94A142947}">
      <dgm:prSet/>
      <dgm:spPr/>
      <dgm:t>
        <a:bodyPr/>
        <a:lstStyle/>
        <a:p>
          <a:endParaRPr lang="en-US" sz="1500"/>
        </a:p>
      </dgm:t>
    </dgm:pt>
    <dgm:pt modelId="{420C2371-9535-4739-B3E8-4FA818C25269}" type="sibTrans" cxnId="{83A52392-85B7-48C0-9321-B5F94A142947}">
      <dgm:prSet phldrT="4" phldr="0" custT="1"/>
      <dgm:spPr/>
      <dgm:t>
        <a:bodyPr/>
        <a:lstStyle/>
        <a:p>
          <a:r>
            <a:rPr lang="en-US" sz="1500"/>
            <a:t>4</a:t>
          </a:r>
        </a:p>
      </dgm:t>
    </dgm:pt>
    <dgm:pt modelId="{0AC500FA-6D98-49DB-89A7-D9EE98678EA4}">
      <dgm:prSet custT="1"/>
      <dgm:spPr/>
      <dgm:t>
        <a:bodyPr/>
        <a:lstStyle/>
        <a:p>
          <a:r>
            <a:rPr lang="en-US" sz="1500" dirty="0"/>
            <a:t>Combined the code.</a:t>
          </a:r>
        </a:p>
      </dgm:t>
    </dgm:pt>
    <dgm:pt modelId="{A8D05C6C-A746-4E63-8607-DABB2572813B}" type="parTrans" cxnId="{C7BF72FF-3135-40C4-A0D7-BB77B18572EE}">
      <dgm:prSet/>
      <dgm:spPr/>
      <dgm:t>
        <a:bodyPr/>
        <a:lstStyle/>
        <a:p>
          <a:endParaRPr lang="en-US" sz="1500"/>
        </a:p>
      </dgm:t>
    </dgm:pt>
    <dgm:pt modelId="{B7F1A6F7-3C3E-4200-86CA-3C0C8C818E05}" type="sibTrans" cxnId="{C7BF72FF-3135-40C4-A0D7-BB77B18572EE}">
      <dgm:prSet phldrT="5" phldr="0" custT="1"/>
      <dgm:spPr/>
      <dgm:t>
        <a:bodyPr/>
        <a:lstStyle/>
        <a:p>
          <a:r>
            <a:rPr lang="en-US" sz="1500"/>
            <a:t>5</a:t>
          </a:r>
        </a:p>
      </dgm:t>
    </dgm:pt>
    <dgm:pt modelId="{838BDCB3-86F3-4AFF-8D31-9E2D6CE841E0}">
      <dgm:prSet custT="1"/>
      <dgm:spPr/>
      <dgm:t>
        <a:bodyPr/>
        <a:lstStyle/>
        <a:p>
          <a:r>
            <a:rPr lang="en-US" sz="1500" dirty="0"/>
            <a:t>Tested the code.</a:t>
          </a:r>
        </a:p>
      </dgm:t>
    </dgm:pt>
    <dgm:pt modelId="{3EDB0282-B436-42DE-B08C-B3D521A82713}" type="parTrans" cxnId="{FAFFBB1F-9690-4DB8-B0CC-38DD9AEF9847}">
      <dgm:prSet/>
      <dgm:spPr/>
      <dgm:t>
        <a:bodyPr/>
        <a:lstStyle/>
        <a:p>
          <a:endParaRPr lang="en-US" sz="1500"/>
        </a:p>
      </dgm:t>
    </dgm:pt>
    <dgm:pt modelId="{198C7474-F44E-42BD-9C27-CF45D1FC5739}" type="sibTrans" cxnId="{FAFFBB1F-9690-4DB8-B0CC-38DD9AEF9847}">
      <dgm:prSet phldrT="6" phldr="0" custT="1"/>
      <dgm:spPr/>
      <dgm:t>
        <a:bodyPr/>
        <a:lstStyle/>
        <a:p>
          <a:r>
            <a:rPr lang="en-US" sz="1500"/>
            <a:t>6</a:t>
          </a:r>
        </a:p>
      </dgm:t>
    </dgm:pt>
    <dgm:pt modelId="{58D20C99-0255-44E5-AE38-B76CDAB8AB72}">
      <dgm:prSet custT="1"/>
      <dgm:spPr/>
      <dgm:t>
        <a:bodyPr/>
        <a:lstStyle/>
        <a:p>
          <a:r>
            <a:rPr lang="en-US" sz="1500" dirty="0"/>
            <a:t>Deployed.</a:t>
          </a:r>
        </a:p>
      </dgm:t>
    </dgm:pt>
    <dgm:pt modelId="{97E52EF2-64A7-49E0-8440-788307AAF9D7}" type="parTrans" cxnId="{A05D0755-D63A-4728-B86C-E9C18476F81F}">
      <dgm:prSet/>
      <dgm:spPr/>
      <dgm:t>
        <a:bodyPr/>
        <a:lstStyle/>
        <a:p>
          <a:endParaRPr lang="en-US" sz="1500"/>
        </a:p>
      </dgm:t>
    </dgm:pt>
    <dgm:pt modelId="{1A0A22C6-1A85-4C6C-BEE6-B9CB331CAAC3}" type="sibTrans" cxnId="{A05D0755-D63A-4728-B86C-E9C18476F81F}">
      <dgm:prSet phldrT="7" phldr="0" custT="1"/>
      <dgm:spPr/>
      <dgm:t>
        <a:bodyPr/>
        <a:lstStyle/>
        <a:p>
          <a:r>
            <a:rPr lang="en-US" sz="1500"/>
            <a:t>7</a:t>
          </a:r>
        </a:p>
      </dgm:t>
    </dgm:pt>
    <dgm:pt modelId="{C065DE5B-5678-4E58-976C-2C325985321E}" type="pres">
      <dgm:prSet presAssocID="{949BF38A-A6EF-4B74-9D62-2404F9289FF5}" presName="Name0" presStyleCnt="0">
        <dgm:presLayoutVars>
          <dgm:animLvl val="lvl"/>
          <dgm:resizeHandles val="exact"/>
        </dgm:presLayoutVars>
      </dgm:prSet>
      <dgm:spPr/>
    </dgm:pt>
    <dgm:pt modelId="{D8B2892B-66CE-4301-A647-7DA6531EA868}" type="pres">
      <dgm:prSet presAssocID="{278E7519-A581-404E-9D4B-61271E10A540}" presName="compositeNode" presStyleCnt="0">
        <dgm:presLayoutVars>
          <dgm:bulletEnabled val="1"/>
        </dgm:presLayoutVars>
      </dgm:prSet>
      <dgm:spPr/>
    </dgm:pt>
    <dgm:pt modelId="{B35E760E-7843-4F45-A03E-2FA9477CA9B6}" type="pres">
      <dgm:prSet presAssocID="{278E7519-A581-404E-9D4B-61271E10A540}" presName="bgRect" presStyleLbl="bgAccFollowNode1" presStyleIdx="0" presStyleCnt="7"/>
      <dgm:spPr/>
    </dgm:pt>
    <dgm:pt modelId="{EDEF2DA2-E39F-4BE4-9C1F-B6B1814CB107}" type="pres">
      <dgm:prSet presAssocID="{4DB14960-8E93-442D-8A45-F2C5B21499F0}" presName="sibTransNodeCircle" presStyleLbl="alignNode1" presStyleIdx="0" presStyleCnt="14">
        <dgm:presLayoutVars>
          <dgm:chMax val="0"/>
          <dgm:bulletEnabled/>
        </dgm:presLayoutVars>
      </dgm:prSet>
      <dgm:spPr/>
    </dgm:pt>
    <dgm:pt modelId="{A1ED34DD-AC0F-4264-BCFF-C97670A69478}" type="pres">
      <dgm:prSet presAssocID="{278E7519-A581-404E-9D4B-61271E10A540}" presName="bottomLine" presStyleLbl="alignNode1" presStyleIdx="1" presStyleCnt="14">
        <dgm:presLayoutVars/>
      </dgm:prSet>
      <dgm:spPr/>
    </dgm:pt>
    <dgm:pt modelId="{1F5CC271-4D9D-4151-8F13-0697BCF2F169}" type="pres">
      <dgm:prSet presAssocID="{278E7519-A581-404E-9D4B-61271E10A540}" presName="nodeText" presStyleLbl="bgAccFollowNode1" presStyleIdx="0" presStyleCnt="7">
        <dgm:presLayoutVars>
          <dgm:bulletEnabled val="1"/>
        </dgm:presLayoutVars>
      </dgm:prSet>
      <dgm:spPr/>
    </dgm:pt>
    <dgm:pt modelId="{6B17EF44-4BF6-4081-9762-F759BA63D3C2}" type="pres">
      <dgm:prSet presAssocID="{4DB14960-8E93-442D-8A45-F2C5B21499F0}" presName="sibTrans" presStyleCnt="0"/>
      <dgm:spPr/>
    </dgm:pt>
    <dgm:pt modelId="{558534AE-A698-4259-A842-37A82484370B}" type="pres">
      <dgm:prSet presAssocID="{10B150E7-A418-4984-AB80-CA95CA270564}" presName="compositeNode" presStyleCnt="0">
        <dgm:presLayoutVars>
          <dgm:bulletEnabled val="1"/>
        </dgm:presLayoutVars>
      </dgm:prSet>
      <dgm:spPr/>
    </dgm:pt>
    <dgm:pt modelId="{88640C3F-B4A5-4426-8E83-C0ECFBF5DCD6}" type="pres">
      <dgm:prSet presAssocID="{10B150E7-A418-4984-AB80-CA95CA270564}" presName="bgRect" presStyleLbl="bgAccFollowNode1" presStyleIdx="1" presStyleCnt="7"/>
      <dgm:spPr/>
    </dgm:pt>
    <dgm:pt modelId="{0DB4CEBF-CFFD-4CBF-A066-55BD97BC8EBB}" type="pres">
      <dgm:prSet presAssocID="{9B40D399-6879-4B57-8E57-568948E53819}" presName="sibTransNodeCircle" presStyleLbl="alignNode1" presStyleIdx="2" presStyleCnt="14">
        <dgm:presLayoutVars>
          <dgm:chMax val="0"/>
          <dgm:bulletEnabled/>
        </dgm:presLayoutVars>
      </dgm:prSet>
      <dgm:spPr/>
    </dgm:pt>
    <dgm:pt modelId="{AFD5A2C2-F406-4887-A970-0595C394BA9B}" type="pres">
      <dgm:prSet presAssocID="{10B150E7-A418-4984-AB80-CA95CA270564}" presName="bottomLine" presStyleLbl="alignNode1" presStyleIdx="3" presStyleCnt="14">
        <dgm:presLayoutVars/>
      </dgm:prSet>
      <dgm:spPr/>
    </dgm:pt>
    <dgm:pt modelId="{41B21007-24C7-4353-8EB4-6963B288ECCF}" type="pres">
      <dgm:prSet presAssocID="{10B150E7-A418-4984-AB80-CA95CA270564}" presName="nodeText" presStyleLbl="bgAccFollowNode1" presStyleIdx="1" presStyleCnt="7">
        <dgm:presLayoutVars>
          <dgm:bulletEnabled val="1"/>
        </dgm:presLayoutVars>
      </dgm:prSet>
      <dgm:spPr/>
    </dgm:pt>
    <dgm:pt modelId="{21E907AC-5CC7-4937-B5E8-1ECE1BA6CB12}" type="pres">
      <dgm:prSet presAssocID="{9B40D399-6879-4B57-8E57-568948E53819}" presName="sibTrans" presStyleCnt="0"/>
      <dgm:spPr/>
    </dgm:pt>
    <dgm:pt modelId="{44549006-332A-490E-9453-0F75F4A76E3E}" type="pres">
      <dgm:prSet presAssocID="{E43F8D9C-52CA-4E64-9658-169F89B06259}" presName="compositeNode" presStyleCnt="0">
        <dgm:presLayoutVars>
          <dgm:bulletEnabled val="1"/>
        </dgm:presLayoutVars>
      </dgm:prSet>
      <dgm:spPr/>
    </dgm:pt>
    <dgm:pt modelId="{16E68BEA-C266-4CB5-B7BB-D1F54873B17D}" type="pres">
      <dgm:prSet presAssocID="{E43F8D9C-52CA-4E64-9658-169F89B06259}" presName="bgRect" presStyleLbl="bgAccFollowNode1" presStyleIdx="2" presStyleCnt="7"/>
      <dgm:spPr/>
    </dgm:pt>
    <dgm:pt modelId="{0D29B100-0A3B-494A-95E0-8C39D3AA1A28}" type="pres">
      <dgm:prSet presAssocID="{E7FCA0D3-FC80-4F8F-A728-9264D2EE06B3}" presName="sibTransNodeCircle" presStyleLbl="alignNode1" presStyleIdx="4" presStyleCnt="14">
        <dgm:presLayoutVars>
          <dgm:chMax val="0"/>
          <dgm:bulletEnabled/>
        </dgm:presLayoutVars>
      </dgm:prSet>
      <dgm:spPr/>
    </dgm:pt>
    <dgm:pt modelId="{58ED07F1-FD67-4AA6-8090-F4C0A6040A74}" type="pres">
      <dgm:prSet presAssocID="{E43F8D9C-52CA-4E64-9658-169F89B06259}" presName="bottomLine" presStyleLbl="alignNode1" presStyleIdx="5" presStyleCnt="14">
        <dgm:presLayoutVars/>
      </dgm:prSet>
      <dgm:spPr/>
    </dgm:pt>
    <dgm:pt modelId="{EF5948B5-EBD8-40BD-B47C-CC9586EB27F9}" type="pres">
      <dgm:prSet presAssocID="{E43F8D9C-52CA-4E64-9658-169F89B06259}" presName="nodeText" presStyleLbl="bgAccFollowNode1" presStyleIdx="2" presStyleCnt="7">
        <dgm:presLayoutVars>
          <dgm:bulletEnabled val="1"/>
        </dgm:presLayoutVars>
      </dgm:prSet>
      <dgm:spPr/>
    </dgm:pt>
    <dgm:pt modelId="{02A3F67E-6666-4BA4-96AA-19417B6321F8}" type="pres">
      <dgm:prSet presAssocID="{E7FCA0D3-FC80-4F8F-A728-9264D2EE06B3}" presName="sibTrans" presStyleCnt="0"/>
      <dgm:spPr/>
    </dgm:pt>
    <dgm:pt modelId="{F1A0C3D4-A700-460C-877D-4EC95A15F09D}" type="pres">
      <dgm:prSet presAssocID="{820870BA-87B8-4FF3-9040-57D15E6EF375}" presName="compositeNode" presStyleCnt="0">
        <dgm:presLayoutVars>
          <dgm:bulletEnabled val="1"/>
        </dgm:presLayoutVars>
      </dgm:prSet>
      <dgm:spPr/>
    </dgm:pt>
    <dgm:pt modelId="{546FCAD4-32F5-405F-8B26-6627FFF29CA8}" type="pres">
      <dgm:prSet presAssocID="{820870BA-87B8-4FF3-9040-57D15E6EF375}" presName="bgRect" presStyleLbl="bgAccFollowNode1" presStyleIdx="3" presStyleCnt="7"/>
      <dgm:spPr/>
    </dgm:pt>
    <dgm:pt modelId="{B36E95AF-A8C6-4998-B033-8C85B6B01908}" type="pres">
      <dgm:prSet presAssocID="{420C2371-9535-4739-B3E8-4FA818C25269}" presName="sibTransNodeCircle" presStyleLbl="alignNode1" presStyleIdx="6" presStyleCnt="14">
        <dgm:presLayoutVars>
          <dgm:chMax val="0"/>
          <dgm:bulletEnabled/>
        </dgm:presLayoutVars>
      </dgm:prSet>
      <dgm:spPr/>
    </dgm:pt>
    <dgm:pt modelId="{0DE451DF-504D-4F94-9D1C-0A0B48E7CFCF}" type="pres">
      <dgm:prSet presAssocID="{820870BA-87B8-4FF3-9040-57D15E6EF375}" presName="bottomLine" presStyleLbl="alignNode1" presStyleIdx="7" presStyleCnt="14">
        <dgm:presLayoutVars/>
      </dgm:prSet>
      <dgm:spPr/>
    </dgm:pt>
    <dgm:pt modelId="{BF23B638-EBE7-42AC-99AB-00F5BF0BFED9}" type="pres">
      <dgm:prSet presAssocID="{820870BA-87B8-4FF3-9040-57D15E6EF375}" presName="nodeText" presStyleLbl="bgAccFollowNode1" presStyleIdx="3" presStyleCnt="7">
        <dgm:presLayoutVars>
          <dgm:bulletEnabled val="1"/>
        </dgm:presLayoutVars>
      </dgm:prSet>
      <dgm:spPr/>
    </dgm:pt>
    <dgm:pt modelId="{AB9A3A7E-D784-4032-9E9B-37ED9773D3A7}" type="pres">
      <dgm:prSet presAssocID="{420C2371-9535-4739-B3E8-4FA818C25269}" presName="sibTrans" presStyleCnt="0"/>
      <dgm:spPr/>
    </dgm:pt>
    <dgm:pt modelId="{3FC27C8E-765C-400D-BA3A-6022CDB80BA3}" type="pres">
      <dgm:prSet presAssocID="{0AC500FA-6D98-49DB-89A7-D9EE98678EA4}" presName="compositeNode" presStyleCnt="0">
        <dgm:presLayoutVars>
          <dgm:bulletEnabled val="1"/>
        </dgm:presLayoutVars>
      </dgm:prSet>
      <dgm:spPr/>
    </dgm:pt>
    <dgm:pt modelId="{E3EC06D4-6335-459F-AF0A-6C5CD9124790}" type="pres">
      <dgm:prSet presAssocID="{0AC500FA-6D98-49DB-89A7-D9EE98678EA4}" presName="bgRect" presStyleLbl="bgAccFollowNode1" presStyleIdx="4" presStyleCnt="7"/>
      <dgm:spPr/>
    </dgm:pt>
    <dgm:pt modelId="{30F2D2DA-2C35-412B-BCFA-377E629BF662}" type="pres">
      <dgm:prSet presAssocID="{B7F1A6F7-3C3E-4200-86CA-3C0C8C818E05}" presName="sibTransNodeCircle" presStyleLbl="alignNode1" presStyleIdx="8" presStyleCnt="14">
        <dgm:presLayoutVars>
          <dgm:chMax val="0"/>
          <dgm:bulletEnabled/>
        </dgm:presLayoutVars>
      </dgm:prSet>
      <dgm:spPr/>
    </dgm:pt>
    <dgm:pt modelId="{DDE0393C-36A6-4136-848F-0D7E56AF536E}" type="pres">
      <dgm:prSet presAssocID="{0AC500FA-6D98-49DB-89A7-D9EE98678EA4}" presName="bottomLine" presStyleLbl="alignNode1" presStyleIdx="9" presStyleCnt="14">
        <dgm:presLayoutVars/>
      </dgm:prSet>
      <dgm:spPr/>
    </dgm:pt>
    <dgm:pt modelId="{5F275585-0186-4175-97CD-5F7841CCF8E3}" type="pres">
      <dgm:prSet presAssocID="{0AC500FA-6D98-49DB-89A7-D9EE98678EA4}" presName="nodeText" presStyleLbl="bgAccFollowNode1" presStyleIdx="4" presStyleCnt="7">
        <dgm:presLayoutVars>
          <dgm:bulletEnabled val="1"/>
        </dgm:presLayoutVars>
      </dgm:prSet>
      <dgm:spPr/>
    </dgm:pt>
    <dgm:pt modelId="{C7DBFD0F-9C75-488C-8E00-8CB59A7BF10E}" type="pres">
      <dgm:prSet presAssocID="{B7F1A6F7-3C3E-4200-86CA-3C0C8C818E05}" presName="sibTrans" presStyleCnt="0"/>
      <dgm:spPr/>
    </dgm:pt>
    <dgm:pt modelId="{2F5F0A21-DEA2-4BCC-B653-F4D189532C96}" type="pres">
      <dgm:prSet presAssocID="{838BDCB3-86F3-4AFF-8D31-9E2D6CE841E0}" presName="compositeNode" presStyleCnt="0">
        <dgm:presLayoutVars>
          <dgm:bulletEnabled val="1"/>
        </dgm:presLayoutVars>
      </dgm:prSet>
      <dgm:spPr/>
    </dgm:pt>
    <dgm:pt modelId="{DB33F619-F805-4D20-B1A3-27D85B32F165}" type="pres">
      <dgm:prSet presAssocID="{838BDCB3-86F3-4AFF-8D31-9E2D6CE841E0}" presName="bgRect" presStyleLbl="bgAccFollowNode1" presStyleIdx="5" presStyleCnt="7"/>
      <dgm:spPr/>
    </dgm:pt>
    <dgm:pt modelId="{CB2AD3B4-E02E-4257-BDC2-B62DA97EC311}" type="pres">
      <dgm:prSet presAssocID="{198C7474-F44E-42BD-9C27-CF45D1FC5739}" presName="sibTransNodeCircle" presStyleLbl="alignNode1" presStyleIdx="10" presStyleCnt="14">
        <dgm:presLayoutVars>
          <dgm:chMax val="0"/>
          <dgm:bulletEnabled/>
        </dgm:presLayoutVars>
      </dgm:prSet>
      <dgm:spPr/>
    </dgm:pt>
    <dgm:pt modelId="{8CD46106-ED79-4376-A957-EB86CB530185}" type="pres">
      <dgm:prSet presAssocID="{838BDCB3-86F3-4AFF-8D31-9E2D6CE841E0}" presName="bottomLine" presStyleLbl="alignNode1" presStyleIdx="11" presStyleCnt="14">
        <dgm:presLayoutVars/>
      </dgm:prSet>
      <dgm:spPr/>
    </dgm:pt>
    <dgm:pt modelId="{ED33E844-485B-4DFC-A40A-7364342947B3}" type="pres">
      <dgm:prSet presAssocID="{838BDCB3-86F3-4AFF-8D31-9E2D6CE841E0}" presName="nodeText" presStyleLbl="bgAccFollowNode1" presStyleIdx="5" presStyleCnt="7">
        <dgm:presLayoutVars>
          <dgm:bulletEnabled val="1"/>
        </dgm:presLayoutVars>
      </dgm:prSet>
      <dgm:spPr/>
    </dgm:pt>
    <dgm:pt modelId="{02AB12BB-C363-451C-84F1-4FDFDE93AB3C}" type="pres">
      <dgm:prSet presAssocID="{198C7474-F44E-42BD-9C27-CF45D1FC5739}" presName="sibTrans" presStyleCnt="0"/>
      <dgm:spPr/>
    </dgm:pt>
    <dgm:pt modelId="{395A11ED-6EBF-43E9-855D-E7F23852C6C4}" type="pres">
      <dgm:prSet presAssocID="{58D20C99-0255-44E5-AE38-B76CDAB8AB72}" presName="compositeNode" presStyleCnt="0">
        <dgm:presLayoutVars>
          <dgm:bulletEnabled val="1"/>
        </dgm:presLayoutVars>
      </dgm:prSet>
      <dgm:spPr/>
    </dgm:pt>
    <dgm:pt modelId="{3102C131-8586-4025-8EDD-F957078DE10E}" type="pres">
      <dgm:prSet presAssocID="{58D20C99-0255-44E5-AE38-B76CDAB8AB72}" presName="bgRect" presStyleLbl="bgAccFollowNode1" presStyleIdx="6" presStyleCnt="7"/>
      <dgm:spPr/>
    </dgm:pt>
    <dgm:pt modelId="{6D444F6A-F020-41CC-83CB-FDA510B81F84}" type="pres">
      <dgm:prSet presAssocID="{1A0A22C6-1A85-4C6C-BEE6-B9CB331CAAC3}" presName="sibTransNodeCircle" presStyleLbl="alignNode1" presStyleIdx="12" presStyleCnt="14">
        <dgm:presLayoutVars>
          <dgm:chMax val="0"/>
          <dgm:bulletEnabled/>
        </dgm:presLayoutVars>
      </dgm:prSet>
      <dgm:spPr/>
    </dgm:pt>
    <dgm:pt modelId="{4A778F88-E386-4EE3-8DD9-5F8426F39793}" type="pres">
      <dgm:prSet presAssocID="{58D20C99-0255-44E5-AE38-B76CDAB8AB72}" presName="bottomLine" presStyleLbl="alignNode1" presStyleIdx="13" presStyleCnt="14">
        <dgm:presLayoutVars/>
      </dgm:prSet>
      <dgm:spPr/>
    </dgm:pt>
    <dgm:pt modelId="{D06E96E0-20AB-48AA-B0DB-0A545A1C0E7E}" type="pres">
      <dgm:prSet presAssocID="{58D20C99-0255-44E5-AE38-B76CDAB8AB72}" presName="nodeText" presStyleLbl="bgAccFollowNode1" presStyleIdx="6" presStyleCnt="7">
        <dgm:presLayoutVars>
          <dgm:bulletEnabled val="1"/>
        </dgm:presLayoutVars>
      </dgm:prSet>
      <dgm:spPr/>
    </dgm:pt>
  </dgm:ptLst>
  <dgm:cxnLst>
    <dgm:cxn modelId="{762DD205-1DB1-4C39-9C2F-AF3D5D845AB3}" type="presOf" srcId="{58D20C99-0255-44E5-AE38-B76CDAB8AB72}" destId="{3102C131-8586-4025-8EDD-F957078DE10E}" srcOrd="0" destOrd="0" presId="urn:microsoft.com/office/officeart/2016/7/layout/BasicLinearProcessNumbered"/>
    <dgm:cxn modelId="{FAFFBB1F-9690-4DB8-B0CC-38DD9AEF9847}" srcId="{949BF38A-A6EF-4B74-9D62-2404F9289FF5}" destId="{838BDCB3-86F3-4AFF-8D31-9E2D6CE841E0}" srcOrd="5" destOrd="0" parTransId="{3EDB0282-B436-42DE-B08C-B3D521A82713}" sibTransId="{198C7474-F44E-42BD-9C27-CF45D1FC5739}"/>
    <dgm:cxn modelId="{3622CC21-1573-43B7-87FB-DAB9B6791C70}" type="presOf" srcId="{278E7519-A581-404E-9D4B-61271E10A540}" destId="{B35E760E-7843-4F45-A03E-2FA9477CA9B6}" srcOrd="0" destOrd="0" presId="urn:microsoft.com/office/officeart/2016/7/layout/BasicLinearProcessNumbered"/>
    <dgm:cxn modelId="{82C6D526-2E79-49CD-84C5-932885AD377E}" type="presOf" srcId="{E7FCA0D3-FC80-4F8F-A728-9264D2EE06B3}" destId="{0D29B100-0A3B-494A-95E0-8C39D3AA1A28}" srcOrd="0" destOrd="0" presId="urn:microsoft.com/office/officeart/2016/7/layout/BasicLinearProcessNumbered"/>
    <dgm:cxn modelId="{6EC1092C-347A-47E4-959A-E7CD64E71991}" type="presOf" srcId="{0AC500FA-6D98-49DB-89A7-D9EE98678EA4}" destId="{5F275585-0186-4175-97CD-5F7841CCF8E3}" srcOrd="1" destOrd="0" presId="urn:microsoft.com/office/officeart/2016/7/layout/BasicLinearProcessNumbered"/>
    <dgm:cxn modelId="{100CC12E-8B1F-4EE1-9B47-AE2D708574CA}" type="presOf" srcId="{838BDCB3-86F3-4AFF-8D31-9E2D6CE841E0}" destId="{ED33E844-485B-4DFC-A40A-7364342947B3}" srcOrd="1" destOrd="0" presId="urn:microsoft.com/office/officeart/2016/7/layout/BasicLinearProcessNumbered"/>
    <dgm:cxn modelId="{22EA2D2F-30A1-4459-853F-18B7D23E2ECF}" type="presOf" srcId="{1A0A22C6-1A85-4C6C-BEE6-B9CB331CAAC3}" destId="{6D444F6A-F020-41CC-83CB-FDA510B81F84}" srcOrd="0" destOrd="0" presId="urn:microsoft.com/office/officeart/2016/7/layout/BasicLinearProcessNumbered"/>
    <dgm:cxn modelId="{F1A8005D-9960-4463-BBC5-B30794B21C76}" type="presOf" srcId="{820870BA-87B8-4FF3-9040-57D15E6EF375}" destId="{546FCAD4-32F5-405F-8B26-6627FFF29CA8}" srcOrd="0" destOrd="0" presId="urn:microsoft.com/office/officeart/2016/7/layout/BasicLinearProcessNumbered"/>
    <dgm:cxn modelId="{DA97995E-2D75-40AF-8E97-0224ADF82EC1}" srcId="{949BF38A-A6EF-4B74-9D62-2404F9289FF5}" destId="{10B150E7-A418-4984-AB80-CA95CA270564}" srcOrd="1" destOrd="0" parTransId="{424D1710-8F1E-47AA-9846-5C1D3CF5A184}" sibTransId="{9B40D399-6879-4B57-8E57-568948E53819}"/>
    <dgm:cxn modelId="{29A86166-75D8-485D-91B4-964BEBA522C1}" type="presOf" srcId="{9B40D399-6879-4B57-8E57-568948E53819}" destId="{0DB4CEBF-CFFD-4CBF-A066-55BD97BC8EBB}" srcOrd="0" destOrd="0" presId="urn:microsoft.com/office/officeart/2016/7/layout/BasicLinearProcessNumbered"/>
    <dgm:cxn modelId="{A0EB1F4B-F622-4C33-A0DB-D208CDEC0AA8}" type="presOf" srcId="{10B150E7-A418-4984-AB80-CA95CA270564}" destId="{41B21007-24C7-4353-8EB4-6963B288ECCF}" srcOrd="1" destOrd="0" presId="urn:microsoft.com/office/officeart/2016/7/layout/BasicLinearProcessNumbered"/>
    <dgm:cxn modelId="{611EB350-7992-44E4-A4A1-A8DF8E52CF08}" type="presOf" srcId="{949BF38A-A6EF-4B74-9D62-2404F9289FF5}" destId="{C065DE5B-5678-4E58-976C-2C325985321E}" srcOrd="0" destOrd="0" presId="urn:microsoft.com/office/officeart/2016/7/layout/BasicLinearProcessNumbered"/>
    <dgm:cxn modelId="{A05D0755-D63A-4728-B86C-E9C18476F81F}" srcId="{949BF38A-A6EF-4B74-9D62-2404F9289FF5}" destId="{58D20C99-0255-44E5-AE38-B76CDAB8AB72}" srcOrd="6" destOrd="0" parTransId="{97E52EF2-64A7-49E0-8440-788307AAF9D7}" sibTransId="{1A0A22C6-1A85-4C6C-BEE6-B9CB331CAAC3}"/>
    <dgm:cxn modelId="{F6766A75-EF5B-4C59-9FF9-85EBA7FDFCBD}" type="presOf" srcId="{B7F1A6F7-3C3E-4200-86CA-3C0C8C818E05}" destId="{30F2D2DA-2C35-412B-BCFA-377E629BF662}" srcOrd="0" destOrd="0" presId="urn:microsoft.com/office/officeart/2016/7/layout/BasicLinearProcessNumbered"/>
    <dgm:cxn modelId="{0C7B7B7F-2776-4597-B464-6F4D92A7B892}" type="presOf" srcId="{198C7474-F44E-42BD-9C27-CF45D1FC5739}" destId="{CB2AD3B4-E02E-4257-BDC2-B62DA97EC311}" srcOrd="0" destOrd="0" presId="urn:microsoft.com/office/officeart/2016/7/layout/BasicLinearProcessNumbered"/>
    <dgm:cxn modelId="{F9E79183-BA25-498B-B788-7ECE72DDDCB3}" type="presOf" srcId="{4DB14960-8E93-442D-8A45-F2C5B21499F0}" destId="{EDEF2DA2-E39F-4BE4-9C1F-B6B1814CB107}" srcOrd="0" destOrd="0" presId="urn:microsoft.com/office/officeart/2016/7/layout/BasicLinearProcessNumbered"/>
    <dgm:cxn modelId="{B8800491-EA9A-4614-A54E-3A4571EFEBE9}" type="presOf" srcId="{420C2371-9535-4739-B3E8-4FA818C25269}" destId="{B36E95AF-A8C6-4998-B033-8C85B6B01908}" srcOrd="0" destOrd="0" presId="urn:microsoft.com/office/officeart/2016/7/layout/BasicLinearProcessNumbered"/>
    <dgm:cxn modelId="{83A52392-85B7-48C0-9321-B5F94A142947}" srcId="{949BF38A-A6EF-4B74-9D62-2404F9289FF5}" destId="{820870BA-87B8-4FF3-9040-57D15E6EF375}" srcOrd="3" destOrd="0" parTransId="{F6F2E283-9955-4A64-9EAB-64A840F9A90E}" sibTransId="{420C2371-9535-4739-B3E8-4FA818C25269}"/>
    <dgm:cxn modelId="{00C99D92-3921-4CF9-B38D-0312C4E20DB0}" srcId="{949BF38A-A6EF-4B74-9D62-2404F9289FF5}" destId="{278E7519-A581-404E-9D4B-61271E10A540}" srcOrd="0" destOrd="0" parTransId="{B63A48EF-7B2B-4416-981F-E65B570FCE9C}" sibTransId="{4DB14960-8E93-442D-8A45-F2C5B21499F0}"/>
    <dgm:cxn modelId="{C40C7B94-3E47-4866-8829-2EB68DE35A8A}" type="presOf" srcId="{10B150E7-A418-4984-AB80-CA95CA270564}" destId="{88640C3F-B4A5-4426-8E83-C0ECFBF5DCD6}" srcOrd="0" destOrd="0" presId="urn:microsoft.com/office/officeart/2016/7/layout/BasicLinearProcessNumbered"/>
    <dgm:cxn modelId="{E8ECB197-B727-493F-AD49-0DC3D0C32FFA}" srcId="{949BF38A-A6EF-4B74-9D62-2404F9289FF5}" destId="{E43F8D9C-52CA-4E64-9658-169F89B06259}" srcOrd="2" destOrd="0" parTransId="{58B94993-58BE-4A8A-AB97-10B33A9DAD76}" sibTransId="{E7FCA0D3-FC80-4F8F-A728-9264D2EE06B3}"/>
    <dgm:cxn modelId="{65D729B1-092D-4615-A0C0-C60230E7ADAA}" type="presOf" srcId="{820870BA-87B8-4FF3-9040-57D15E6EF375}" destId="{BF23B638-EBE7-42AC-99AB-00F5BF0BFED9}" srcOrd="1" destOrd="0" presId="urn:microsoft.com/office/officeart/2016/7/layout/BasicLinearProcessNumbered"/>
    <dgm:cxn modelId="{F5AB28CB-D500-43B1-95F1-104B24E76C67}" type="presOf" srcId="{58D20C99-0255-44E5-AE38-B76CDAB8AB72}" destId="{D06E96E0-20AB-48AA-B0DB-0A545A1C0E7E}" srcOrd="1" destOrd="0" presId="urn:microsoft.com/office/officeart/2016/7/layout/BasicLinearProcessNumbered"/>
    <dgm:cxn modelId="{F0A9CED1-A64E-4437-82E8-5FB82C1FFF4B}" type="presOf" srcId="{0AC500FA-6D98-49DB-89A7-D9EE98678EA4}" destId="{E3EC06D4-6335-459F-AF0A-6C5CD9124790}" srcOrd="0" destOrd="0" presId="urn:microsoft.com/office/officeart/2016/7/layout/BasicLinearProcessNumbered"/>
    <dgm:cxn modelId="{3E8D81E2-CB1D-4E14-9F91-9BAB95E0653A}" type="presOf" srcId="{E43F8D9C-52CA-4E64-9658-169F89B06259}" destId="{16E68BEA-C266-4CB5-B7BB-D1F54873B17D}" srcOrd="0" destOrd="0" presId="urn:microsoft.com/office/officeart/2016/7/layout/BasicLinearProcessNumbered"/>
    <dgm:cxn modelId="{1DAA74E8-4C23-4795-8532-65C4D73471AC}" type="presOf" srcId="{E43F8D9C-52CA-4E64-9658-169F89B06259}" destId="{EF5948B5-EBD8-40BD-B47C-CC9586EB27F9}" srcOrd="1" destOrd="0" presId="urn:microsoft.com/office/officeart/2016/7/layout/BasicLinearProcessNumbered"/>
    <dgm:cxn modelId="{3E962CEC-751F-40BB-9D70-CE212C84AAA2}" type="presOf" srcId="{838BDCB3-86F3-4AFF-8D31-9E2D6CE841E0}" destId="{DB33F619-F805-4D20-B1A3-27D85B32F165}" srcOrd="0" destOrd="0" presId="urn:microsoft.com/office/officeart/2016/7/layout/BasicLinearProcessNumbered"/>
    <dgm:cxn modelId="{80D21DED-2FD6-4CD6-8082-D9CD6EB19F7C}" type="presOf" srcId="{278E7519-A581-404E-9D4B-61271E10A540}" destId="{1F5CC271-4D9D-4151-8F13-0697BCF2F169}" srcOrd="1" destOrd="0" presId="urn:microsoft.com/office/officeart/2016/7/layout/BasicLinearProcessNumbered"/>
    <dgm:cxn modelId="{C7BF72FF-3135-40C4-A0D7-BB77B18572EE}" srcId="{949BF38A-A6EF-4B74-9D62-2404F9289FF5}" destId="{0AC500FA-6D98-49DB-89A7-D9EE98678EA4}" srcOrd="4" destOrd="0" parTransId="{A8D05C6C-A746-4E63-8607-DABB2572813B}" sibTransId="{B7F1A6F7-3C3E-4200-86CA-3C0C8C818E05}"/>
    <dgm:cxn modelId="{DD5BE6CD-505E-4863-BEA3-D63E921932D4}" type="presParOf" srcId="{C065DE5B-5678-4E58-976C-2C325985321E}" destId="{D8B2892B-66CE-4301-A647-7DA6531EA868}" srcOrd="0" destOrd="0" presId="urn:microsoft.com/office/officeart/2016/7/layout/BasicLinearProcessNumbered"/>
    <dgm:cxn modelId="{86205932-BEB2-4F59-A87F-43CD5445F307}" type="presParOf" srcId="{D8B2892B-66CE-4301-A647-7DA6531EA868}" destId="{B35E760E-7843-4F45-A03E-2FA9477CA9B6}" srcOrd="0" destOrd="0" presId="urn:microsoft.com/office/officeart/2016/7/layout/BasicLinearProcessNumbered"/>
    <dgm:cxn modelId="{26D768F5-DB50-4BFD-8A74-72A519934467}" type="presParOf" srcId="{D8B2892B-66CE-4301-A647-7DA6531EA868}" destId="{EDEF2DA2-E39F-4BE4-9C1F-B6B1814CB107}" srcOrd="1" destOrd="0" presId="urn:microsoft.com/office/officeart/2016/7/layout/BasicLinearProcessNumbered"/>
    <dgm:cxn modelId="{B02DE9FF-E151-4016-B00D-373FC27D69BF}" type="presParOf" srcId="{D8B2892B-66CE-4301-A647-7DA6531EA868}" destId="{A1ED34DD-AC0F-4264-BCFF-C97670A69478}" srcOrd="2" destOrd="0" presId="urn:microsoft.com/office/officeart/2016/7/layout/BasicLinearProcessNumbered"/>
    <dgm:cxn modelId="{612B5043-DB7D-44CE-A6C5-837D0D2F291B}" type="presParOf" srcId="{D8B2892B-66CE-4301-A647-7DA6531EA868}" destId="{1F5CC271-4D9D-4151-8F13-0697BCF2F169}" srcOrd="3" destOrd="0" presId="urn:microsoft.com/office/officeart/2016/7/layout/BasicLinearProcessNumbered"/>
    <dgm:cxn modelId="{50D8F62B-1205-49E4-A1A2-DBC41542F06D}" type="presParOf" srcId="{C065DE5B-5678-4E58-976C-2C325985321E}" destId="{6B17EF44-4BF6-4081-9762-F759BA63D3C2}" srcOrd="1" destOrd="0" presId="urn:microsoft.com/office/officeart/2016/7/layout/BasicLinearProcessNumbered"/>
    <dgm:cxn modelId="{018E6B40-543F-4A47-AA76-8C840B0FF520}" type="presParOf" srcId="{C065DE5B-5678-4E58-976C-2C325985321E}" destId="{558534AE-A698-4259-A842-37A82484370B}" srcOrd="2" destOrd="0" presId="urn:microsoft.com/office/officeart/2016/7/layout/BasicLinearProcessNumbered"/>
    <dgm:cxn modelId="{06CF7DDC-B773-40CA-AE90-A0FB06EC1E36}" type="presParOf" srcId="{558534AE-A698-4259-A842-37A82484370B}" destId="{88640C3F-B4A5-4426-8E83-C0ECFBF5DCD6}" srcOrd="0" destOrd="0" presId="urn:microsoft.com/office/officeart/2016/7/layout/BasicLinearProcessNumbered"/>
    <dgm:cxn modelId="{39146A81-D43C-430E-86CD-B20E1A783683}" type="presParOf" srcId="{558534AE-A698-4259-A842-37A82484370B}" destId="{0DB4CEBF-CFFD-4CBF-A066-55BD97BC8EBB}" srcOrd="1" destOrd="0" presId="urn:microsoft.com/office/officeart/2016/7/layout/BasicLinearProcessNumbered"/>
    <dgm:cxn modelId="{267566B3-2FAE-4806-AE41-97520330B3D3}" type="presParOf" srcId="{558534AE-A698-4259-A842-37A82484370B}" destId="{AFD5A2C2-F406-4887-A970-0595C394BA9B}" srcOrd="2" destOrd="0" presId="urn:microsoft.com/office/officeart/2016/7/layout/BasicLinearProcessNumbered"/>
    <dgm:cxn modelId="{CC5B0225-5126-4FFE-BB56-D59272822955}" type="presParOf" srcId="{558534AE-A698-4259-A842-37A82484370B}" destId="{41B21007-24C7-4353-8EB4-6963B288ECCF}" srcOrd="3" destOrd="0" presId="urn:microsoft.com/office/officeart/2016/7/layout/BasicLinearProcessNumbered"/>
    <dgm:cxn modelId="{3B68B5D2-A7CC-44DF-970E-ED7CCAFC0640}" type="presParOf" srcId="{C065DE5B-5678-4E58-976C-2C325985321E}" destId="{21E907AC-5CC7-4937-B5E8-1ECE1BA6CB12}" srcOrd="3" destOrd="0" presId="urn:microsoft.com/office/officeart/2016/7/layout/BasicLinearProcessNumbered"/>
    <dgm:cxn modelId="{5DF21221-14F1-47A7-9014-2763C956D356}" type="presParOf" srcId="{C065DE5B-5678-4E58-976C-2C325985321E}" destId="{44549006-332A-490E-9453-0F75F4A76E3E}" srcOrd="4" destOrd="0" presId="urn:microsoft.com/office/officeart/2016/7/layout/BasicLinearProcessNumbered"/>
    <dgm:cxn modelId="{BD41727A-8EC4-4964-940B-2D5178F86964}" type="presParOf" srcId="{44549006-332A-490E-9453-0F75F4A76E3E}" destId="{16E68BEA-C266-4CB5-B7BB-D1F54873B17D}" srcOrd="0" destOrd="0" presId="urn:microsoft.com/office/officeart/2016/7/layout/BasicLinearProcessNumbered"/>
    <dgm:cxn modelId="{8F7CB78A-AD8B-4CD4-ACD3-BD165585A63B}" type="presParOf" srcId="{44549006-332A-490E-9453-0F75F4A76E3E}" destId="{0D29B100-0A3B-494A-95E0-8C39D3AA1A28}" srcOrd="1" destOrd="0" presId="urn:microsoft.com/office/officeart/2016/7/layout/BasicLinearProcessNumbered"/>
    <dgm:cxn modelId="{D6BF0DEE-F92C-472A-B774-F0EE88E63EDD}" type="presParOf" srcId="{44549006-332A-490E-9453-0F75F4A76E3E}" destId="{58ED07F1-FD67-4AA6-8090-F4C0A6040A74}" srcOrd="2" destOrd="0" presId="urn:microsoft.com/office/officeart/2016/7/layout/BasicLinearProcessNumbered"/>
    <dgm:cxn modelId="{925A7C72-881E-4B40-A897-F1BB8DC00C42}" type="presParOf" srcId="{44549006-332A-490E-9453-0F75F4A76E3E}" destId="{EF5948B5-EBD8-40BD-B47C-CC9586EB27F9}" srcOrd="3" destOrd="0" presId="urn:microsoft.com/office/officeart/2016/7/layout/BasicLinearProcessNumbered"/>
    <dgm:cxn modelId="{0ACCBFEB-166A-4043-A238-C1A190B6C57F}" type="presParOf" srcId="{C065DE5B-5678-4E58-976C-2C325985321E}" destId="{02A3F67E-6666-4BA4-96AA-19417B6321F8}" srcOrd="5" destOrd="0" presId="urn:microsoft.com/office/officeart/2016/7/layout/BasicLinearProcessNumbered"/>
    <dgm:cxn modelId="{7030C17F-895D-43E9-AFAE-C8BBEB1DDB93}" type="presParOf" srcId="{C065DE5B-5678-4E58-976C-2C325985321E}" destId="{F1A0C3D4-A700-460C-877D-4EC95A15F09D}" srcOrd="6" destOrd="0" presId="urn:microsoft.com/office/officeart/2016/7/layout/BasicLinearProcessNumbered"/>
    <dgm:cxn modelId="{4C79B868-0773-4E1A-8857-F5037041C65A}" type="presParOf" srcId="{F1A0C3D4-A700-460C-877D-4EC95A15F09D}" destId="{546FCAD4-32F5-405F-8B26-6627FFF29CA8}" srcOrd="0" destOrd="0" presId="urn:microsoft.com/office/officeart/2016/7/layout/BasicLinearProcessNumbered"/>
    <dgm:cxn modelId="{2F03BDB5-AE63-4C8D-9CDF-8E117490D476}" type="presParOf" srcId="{F1A0C3D4-A700-460C-877D-4EC95A15F09D}" destId="{B36E95AF-A8C6-4998-B033-8C85B6B01908}" srcOrd="1" destOrd="0" presId="urn:microsoft.com/office/officeart/2016/7/layout/BasicLinearProcessNumbered"/>
    <dgm:cxn modelId="{90BFEC6F-46CA-454B-AA59-417F188FDA58}" type="presParOf" srcId="{F1A0C3D4-A700-460C-877D-4EC95A15F09D}" destId="{0DE451DF-504D-4F94-9D1C-0A0B48E7CFCF}" srcOrd="2" destOrd="0" presId="urn:microsoft.com/office/officeart/2016/7/layout/BasicLinearProcessNumbered"/>
    <dgm:cxn modelId="{BEBB942F-4F3D-4BDF-8D4E-B83221C76B12}" type="presParOf" srcId="{F1A0C3D4-A700-460C-877D-4EC95A15F09D}" destId="{BF23B638-EBE7-42AC-99AB-00F5BF0BFED9}" srcOrd="3" destOrd="0" presId="urn:microsoft.com/office/officeart/2016/7/layout/BasicLinearProcessNumbered"/>
    <dgm:cxn modelId="{BAF89B79-4B9F-4842-9248-094DE0B7256A}" type="presParOf" srcId="{C065DE5B-5678-4E58-976C-2C325985321E}" destId="{AB9A3A7E-D784-4032-9E9B-37ED9773D3A7}" srcOrd="7" destOrd="0" presId="urn:microsoft.com/office/officeart/2016/7/layout/BasicLinearProcessNumbered"/>
    <dgm:cxn modelId="{0E9A8A34-1207-4C3C-BEE3-377CF92ED9DC}" type="presParOf" srcId="{C065DE5B-5678-4E58-976C-2C325985321E}" destId="{3FC27C8E-765C-400D-BA3A-6022CDB80BA3}" srcOrd="8" destOrd="0" presId="urn:microsoft.com/office/officeart/2016/7/layout/BasicLinearProcessNumbered"/>
    <dgm:cxn modelId="{6927AD1F-6951-4129-A43B-F1F14C6859EB}" type="presParOf" srcId="{3FC27C8E-765C-400D-BA3A-6022CDB80BA3}" destId="{E3EC06D4-6335-459F-AF0A-6C5CD9124790}" srcOrd="0" destOrd="0" presId="urn:microsoft.com/office/officeart/2016/7/layout/BasicLinearProcessNumbered"/>
    <dgm:cxn modelId="{9BCB12FC-69CE-4E77-A905-E6C603DD3117}" type="presParOf" srcId="{3FC27C8E-765C-400D-BA3A-6022CDB80BA3}" destId="{30F2D2DA-2C35-412B-BCFA-377E629BF662}" srcOrd="1" destOrd="0" presId="urn:microsoft.com/office/officeart/2016/7/layout/BasicLinearProcessNumbered"/>
    <dgm:cxn modelId="{9771B856-B1CF-4390-A931-233688599062}" type="presParOf" srcId="{3FC27C8E-765C-400D-BA3A-6022CDB80BA3}" destId="{DDE0393C-36A6-4136-848F-0D7E56AF536E}" srcOrd="2" destOrd="0" presId="urn:microsoft.com/office/officeart/2016/7/layout/BasicLinearProcessNumbered"/>
    <dgm:cxn modelId="{B6D345EC-04FE-41B6-BB7A-B9966A6A4B07}" type="presParOf" srcId="{3FC27C8E-765C-400D-BA3A-6022CDB80BA3}" destId="{5F275585-0186-4175-97CD-5F7841CCF8E3}" srcOrd="3" destOrd="0" presId="urn:microsoft.com/office/officeart/2016/7/layout/BasicLinearProcessNumbered"/>
    <dgm:cxn modelId="{0CF99929-F3EF-4B33-9357-E92F2FC9ECF7}" type="presParOf" srcId="{C065DE5B-5678-4E58-976C-2C325985321E}" destId="{C7DBFD0F-9C75-488C-8E00-8CB59A7BF10E}" srcOrd="9" destOrd="0" presId="urn:microsoft.com/office/officeart/2016/7/layout/BasicLinearProcessNumbered"/>
    <dgm:cxn modelId="{3C0EDDE7-807C-4AFA-828D-A62DEF9DD709}" type="presParOf" srcId="{C065DE5B-5678-4E58-976C-2C325985321E}" destId="{2F5F0A21-DEA2-4BCC-B653-F4D189532C96}" srcOrd="10" destOrd="0" presId="urn:microsoft.com/office/officeart/2016/7/layout/BasicLinearProcessNumbered"/>
    <dgm:cxn modelId="{36AE78AC-1768-4B5C-A8AE-6975B85E299B}" type="presParOf" srcId="{2F5F0A21-DEA2-4BCC-B653-F4D189532C96}" destId="{DB33F619-F805-4D20-B1A3-27D85B32F165}" srcOrd="0" destOrd="0" presId="urn:microsoft.com/office/officeart/2016/7/layout/BasicLinearProcessNumbered"/>
    <dgm:cxn modelId="{08A283E5-C00C-4FF7-B440-11F935A33F89}" type="presParOf" srcId="{2F5F0A21-DEA2-4BCC-B653-F4D189532C96}" destId="{CB2AD3B4-E02E-4257-BDC2-B62DA97EC311}" srcOrd="1" destOrd="0" presId="urn:microsoft.com/office/officeart/2016/7/layout/BasicLinearProcessNumbered"/>
    <dgm:cxn modelId="{569DA9A0-6E2C-405F-9D4F-1F673F9BBB05}" type="presParOf" srcId="{2F5F0A21-DEA2-4BCC-B653-F4D189532C96}" destId="{8CD46106-ED79-4376-A957-EB86CB530185}" srcOrd="2" destOrd="0" presId="urn:microsoft.com/office/officeart/2016/7/layout/BasicLinearProcessNumbered"/>
    <dgm:cxn modelId="{2EC7B53A-77AD-446A-8C5A-9D069A723CC8}" type="presParOf" srcId="{2F5F0A21-DEA2-4BCC-B653-F4D189532C96}" destId="{ED33E844-485B-4DFC-A40A-7364342947B3}" srcOrd="3" destOrd="0" presId="urn:microsoft.com/office/officeart/2016/7/layout/BasicLinearProcessNumbered"/>
    <dgm:cxn modelId="{1448FA98-4282-4CD4-86D1-771DDAE1522B}" type="presParOf" srcId="{C065DE5B-5678-4E58-976C-2C325985321E}" destId="{02AB12BB-C363-451C-84F1-4FDFDE93AB3C}" srcOrd="11" destOrd="0" presId="urn:microsoft.com/office/officeart/2016/7/layout/BasicLinearProcessNumbered"/>
    <dgm:cxn modelId="{A1336BC7-ED1E-4825-A424-1F15B2F3D737}" type="presParOf" srcId="{C065DE5B-5678-4E58-976C-2C325985321E}" destId="{395A11ED-6EBF-43E9-855D-E7F23852C6C4}" srcOrd="12" destOrd="0" presId="urn:microsoft.com/office/officeart/2016/7/layout/BasicLinearProcessNumbered"/>
    <dgm:cxn modelId="{5D57A88A-2377-48BA-AE03-736047E213EA}" type="presParOf" srcId="{395A11ED-6EBF-43E9-855D-E7F23852C6C4}" destId="{3102C131-8586-4025-8EDD-F957078DE10E}" srcOrd="0" destOrd="0" presId="urn:microsoft.com/office/officeart/2016/7/layout/BasicLinearProcessNumbered"/>
    <dgm:cxn modelId="{0EC42EF6-ADF2-4CE6-9BFF-1CB2DCBF4CB7}" type="presParOf" srcId="{395A11ED-6EBF-43E9-855D-E7F23852C6C4}" destId="{6D444F6A-F020-41CC-83CB-FDA510B81F84}" srcOrd="1" destOrd="0" presId="urn:microsoft.com/office/officeart/2016/7/layout/BasicLinearProcessNumbered"/>
    <dgm:cxn modelId="{04AD75F0-603D-4BF7-9694-2447BDC364D8}" type="presParOf" srcId="{395A11ED-6EBF-43E9-855D-E7F23852C6C4}" destId="{4A778F88-E386-4EE3-8DD9-5F8426F39793}" srcOrd="2" destOrd="0" presId="urn:microsoft.com/office/officeart/2016/7/layout/BasicLinearProcessNumbered"/>
    <dgm:cxn modelId="{C9C2EF19-F00E-41B4-9680-115137850A09}" type="presParOf" srcId="{395A11ED-6EBF-43E9-855D-E7F23852C6C4}" destId="{D06E96E0-20AB-48AA-B0DB-0A545A1C0E7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8E66D4-AE51-419D-BA58-7A28DB8BAB55}">
      <dgm:prSet/>
      <dgm:spPr/>
      <dgm:t>
        <a:bodyPr/>
        <a:lstStyle/>
        <a:p>
          <a:r>
            <a:rPr lang="en-US" dirty="0"/>
            <a:t>Controller</a:t>
          </a:r>
        </a:p>
      </dgm:t>
    </dgm:pt>
    <dgm:pt modelId="{52C022EB-C2F6-43BC-83E3-6A4AE5A5B91C}" type="parTrans" cxnId="{B0C9AFE9-9329-4EEC-BD53-308F907A77DC}">
      <dgm:prSet/>
      <dgm:spPr/>
      <dgm:t>
        <a:bodyPr/>
        <a:lstStyle/>
        <a:p>
          <a:endParaRPr lang="en-US"/>
        </a:p>
      </dgm:t>
    </dgm:pt>
    <dgm:pt modelId="{837AADCD-34A9-46D1-BFAE-4D5A245BBF6E}" type="sibTrans" cxnId="{B0C9AFE9-9329-4EEC-BD53-308F907A77DC}">
      <dgm:prSet/>
      <dgm:spPr/>
      <dgm:t>
        <a:bodyPr/>
        <a:lstStyle/>
        <a:p>
          <a:endParaRPr lang="en-US"/>
        </a:p>
      </dgm:t>
    </dgm:pt>
    <dgm:pt modelId="{E4570600-84E3-414D-9C76-339555E94AFE}">
      <dgm:prSet/>
      <dgm:spPr/>
      <dgm:t>
        <a:bodyPr/>
        <a:lstStyle/>
        <a:p>
          <a:r>
            <a:rPr lang="en-US" dirty="0"/>
            <a:t>Service</a:t>
          </a:r>
        </a:p>
      </dgm:t>
    </dgm:pt>
    <dgm:pt modelId="{B831426E-3A38-4CC5-8514-AC80538941E0}" type="parTrans" cxnId="{7FF290C2-BBD7-44B1-8F94-9722CBFD8C50}">
      <dgm:prSet/>
      <dgm:spPr/>
      <dgm:t>
        <a:bodyPr/>
        <a:lstStyle/>
        <a:p>
          <a:endParaRPr lang="en-US"/>
        </a:p>
      </dgm:t>
    </dgm:pt>
    <dgm:pt modelId="{CB76E6C3-13B2-4F75-A379-F93F01D78AD7}" type="sibTrans" cxnId="{7FF290C2-BBD7-44B1-8F94-9722CBFD8C50}">
      <dgm:prSet/>
      <dgm:spPr/>
      <dgm:t>
        <a:bodyPr/>
        <a:lstStyle/>
        <a:p>
          <a:endParaRPr lang="en-US"/>
        </a:p>
      </dgm:t>
    </dgm:pt>
    <dgm:pt modelId="{C16AD928-CE7F-48ED-AE9D-6C0B4C0B24CE}">
      <dgm:prSet/>
      <dgm:spPr/>
      <dgm:t>
        <a:bodyPr/>
        <a:lstStyle/>
        <a:p>
          <a:r>
            <a:rPr lang="en-US" dirty="0"/>
            <a:t>DTO</a:t>
          </a:r>
        </a:p>
      </dgm:t>
    </dgm:pt>
    <dgm:pt modelId="{8F4D053A-557F-450E-9A63-43BD3F479C9D}" type="parTrans" cxnId="{D41A997E-747A-415D-A665-CEB9D1B0527D}">
      <dgm:prSet/>
      <dgm:spPr/>
      <dgm:t>
        <a:bodyPr/>
        <a:lstStyle/>
        <a:p>
          <a:endParaRPr lang="en-US"/>
        </a:p>
      </dgm:t>
    </dgm:pt>
    <dgm:pt modelId="{F3F85C67-326F-415F-908F-2EB546D69177}" type="sibTrans" cxnId="{D41A997E-747A-415D-A665-CEB9D1B0527D}">
      <dgm:prSet/>
      <dgm:spPr/>
      <dgm:t>
        <a:bodyPr/>
        <a:lstStyle/>
        <a:p>
          <a:endParaRPr lang="en-US"/>
        </a:p>
      </dgm:t>
    </dgm:pt>
    <dgm:pt modelId="{C1088AAE-273C-4DBB-8316-D4CD77916FF9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40428247-1FCE-4F67-8EC5-CCFF475ACA62}" type="parTrans" cxnId="{F8B72181-D44F-4366-9B4F-66C0779C75AB}">
      <dgm:prSet/>
      <dgm:spPr/>
      <dgm:t>
        <a:bodyPr/>
        <a:lstStyle/>
        <a:p>
          <a:endParaRPr lang="en-US"/>
        </a:p>
      </dgm:t>
    </dgm:pt>
    <dgm:pt modelId="{C760CC98-D0C7-455B-BCC1-A4FE9D1A00B0}" type="sibTrans" cxnId="{F8B72181-D44F-4366-9B4F-66C0779C75AB}">
      <dgm:prSet/>
      <dgm:spPr/>
      <dgm:t>
        <a:bodyPr/>
        <a:lstStyle/>
        <a:p>
          <a:endParaRPr lang="en-US"/>
        </a:p>
      </dgm:t>
    </dgm:pt>
    <dgm:pt modelId="{08F60AEA-23D9-49CA-9A34-89EC71925CBE}">
      <dgm:prSet/>
      <dgm:spPr/>
      <dgm:t>
        <a:bodyPr/>
        <a:lstStyle/>
        <a:p>
          <a:r>
            <a:rPr lang="en-US" dirty="0"/>
            <a:t>Repository</a:t>
          </a:r>
        </a:p>
      </dgm:t>
    </dgm:pt>
    <dgm:pt modelId="{4B036426-6DB4-4B2C-863F-2C0925AB9387}" type="parTrans" cxnId="{6CD8A518-C32D-45B3-91C8-D0CE55EA7CD1}">
      <dgm:prSet/>
      <dgm:spPr/>
      <dgm:t>
        <a:bodyPr/>
        <a:lstStyle/>
        <a:p>
          <a:endParaRPr lang="en-US"/>
        </a:p>
      </dgm:t>
    </dgm:pt>
    <dgm:pt modelId="{491742D6-7329-486D-B41A-D7FDB9AE5817}" type="sibTrans" cxnId="{6CD8A518-C32D-45B3-91C8-D0CE55EA7CD1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8375D864-5786-43E8-9957-CC0EBE86D210}" type="pres">
      <dgm:prSet presAssocID="{CD7942A0-B7D2-4B14-8FEA-55FC702F5BE7}" presName="FiveNodes_1" presStyleLbl="node1" presStyleIdx="0" presStyleCnt="5" custLinFactNeighborX="934" custLinFactNeighborY="-9722">
        <dgm:presLayoutVars>
          <dgm:bulletEnabled val="1"/>
        </dgm:presLayoutVars>
      </dgm:prSet>
      <dgm:spPr/>
    </dgm:pt>
    <dgm:pt modelId="{AA0C72A2-4E5F-417F-B7ED-DA7D999A6CAF}" type="pres">
      <dgm:prSet presAssocID="{CD7942A0-B7D2-4B14-8FEA-55FC702F5BE7}" presName="FiveNodes_2" presStyleLbl="node1" presStyleIdx="1" presStyleCnt="5">
        <dgm:presLayoutVars>
          <dgm:bulletEnabled val="1"/>
        </dgm:presLayoutVars>
      </dgm:prSet>
      <dgm:spPr/>
    </dgm:pt>
    <dgm:pt modelId="{817DDE7A-BFAB-4CAB-8B84-D6204C4A6B7F}" type="pres">
      <dgm:prSet presAssocID="{CD7942A0-B7D2-4B14-8FEA-55FC702F5BE7}" presName="FiveNodes_3" presStyleLbl="node1" presStyleIdx="2" presStyleCnt="5">
        <dgm:presLayoutVars>
          <dgm:bulletEnabled val="1"/>
        </dgm:presLayoutVars>
      </dgm:prSet>
      <dgm:spPr/>
    </dgm:pt>
    <dgm:pt modelId="{75311CBC-6260-4B59-93B9-F56B69CD541E}" type="pres">
      <dgm:prSet presAssocID="{CD7942A0-B7D2-4B14-8FEA-55FC702F5BE7}" presName="FiveNodes_4" presStyleLbl="node1" presStyleIdx="3" presStyleCnt="5">
        <dgm:presLayoutVars>
          <dgm:bulletEnabled val="1"/>
        </dgm:presLayoutVars>
      </dgm:prSet>
      <dgm:spPr/>
    </dgm:pt>
    <dgm:pt modelId="{1F0EC0ED-3C61-4D1E-9B55-C97B0F847206}" type="pres">
      <dgm:prSet presAssocID="{CD7942A0-B7D2-4B14-8FEA-55FC702F5BE7}" presName="FiveNodes_5" presStyleLbl="node1" presStyleIdx="4" presStyleCnt="5">
        <dgm:presLayoutVars>
          <dgm:bulletEnabled val="1"/>
        </dgm:presLayoutVars>
      </dgm:prSet>
      <dgm:spPr/>
    </dgm:pt>
    <dgm:pt modelId="{6701D907-3A82-4D4A-A866-60DBE1142E4C}" type="pres">
      <dgm:prSet presAssocID="{CD7942A0-B7D2-4B14-8FEA-55FC702F5BE7}" presName="FiveConn_1-2" presStyleLbl="fgAccFollowNode1" presStyleIdx="0" presStyleCnt="4">
        <dgm:presLayoutVars>
          <dgm:bulletEnabled val="1"/>
        </dgm:presLayoutVars>
      </dgm:prSet>
      <dgm:spPr/>
    </dgm:pt>
    <dgm:pt modelId="{ACD37787-62B6-4FA3-9A32-A361AFC931D2}" type="pres">
      <dgm:prSet presAssocID="{CD7942A0-B7D2-4B14-8FEA-55FC702F5BE7}" presName="FiveConn_2-3" presStyleLbl="fgAccFollowNode1" presStyleIdx="1" presStyleCnt="4">
        <dgm:presLayoutVars>
          <dgm:bulletEnabled val="1"/>
        </dgm:presLayoutVars>
      </dgm:prSet>
      <dgm:spPr/>
    </dgm:pt>
    <dgm:pt modelId="{E105F75F-76A1-447E-9CF8-EE9B7C0F8F57}" type="pres">
      <dgm:prSet presAssocID="{CD7942A0-B7D2-4B14-8FEA-55FC702F5BE7}" presName="FiveConn_3-4" presStyleLbl="fgAccFollowNode1" presStyleIdx="2" presStyleCnt="4">
        <dgm:presLayoutVars>
          <dgm:bulletEnabled val="1"/>
        </dgm:presLayoutVars>
      </dgm:prSet>
      <dgm:spPr/>
    </dgm:pt>
    <dgm:pt modelId="{965ABA29-932D-4CED-A23D-3BBFA1314EC4}" type="pres">
      <dgm:prSet presAssocID="{CD7942A0-B7D2-4B14-8FEA-55FC702F5BE7}" presName="FiveConn_4-5" presStyleLbl="fgAccFollowNode1" presStyleIdx="3" presStyleCnt="4">
        <dgm:presLayoutVars>
          <dgm:bulletEnabled val="1"/>
        </dgm:presLayoutVars>
      </dgm:prSet>
      <dgm:spPr/>
    </dgm:pt>
    <dgm:pt modelId="{E05C9D42-7A34-48D6-B010-60529733B86C}" type="pres">
      <dgm:prSet presAssocID="{CD7942A0-B7D2-4B14-8FEA-55FC702F5BE7}" presName="FiveNodes_1_text" presStyleLbl="node1" presStyleIdx="4" presStyleCnt="5">
        <dgm:presLayoutVars>
          <dgm:bulletEnabled val="1"/>
        </dgm:presLayoutVars>
      </dgm:prSet>
      <dgm:spPr/>
    </dgm:pt>
    <dgm:pt modelId="{8E4BB713-E81E-4C15-BB00-1E622BD278DF}" type="pres">
      <dgm:prSet presAssocID="{CD7942A0-B7D2-4B14-8FEA-55FC702F5BE7}" presName="FiveNodes_2_text" presStyleLbl="node1" presStyleIdx="4" presStyleCnt="5">
        <dgm:presLayoutVars>
          <dgm:bulletEnabled val="1"/>
        </dgm:presLayoutVars>
      </dgm:prSet>
      <dgm:spPr/>
    </dgm:pt>
    <dgm:pt modelId="{8FD77D26-EAC9-41AE-B3E1-E5F4EFF4A341}" type="pres">
      <dgm:prSet presAssocID="{CD7942A0-B7D2-4B14-8FEA-55FC702F5BE7}" presName="FiveNodes_3_text" presStyleLbl="node1" presStyleIdx="4" presStyleCnt="5">
        <dgm:presLayoutVars>
          <dgm:bulletEnabled val="1"/>
        </dgm:presLayoutVars>
      </dgm:prSet>
      <dgm:spPr/>
    </dgm:pt>
    <dgm:pt modelId="{35DCF34C-2367-4CD0-889D-A70B2C2C6F51}" type="pres">
      <dgm:prSet presAssocID="{CD7942A0-B7D2-4B14-8FEA-55FC702F5BE7}" presName="FiveNodes_4_text" presStyleLbl="node1" presStyleIdx="4" presStyleCnt="5">
        <dgm:presLayoutVars>
          <dgm:bulletEnabled val="1"/>
        </dgm:presLayoutVars>
      </dgm:prSet>
      <dgm:spPr/>
    </dgm:pt>
    <dgm:pt modelId="{9727B0E2-CF53-4CC8-A8CE-8616CFA992CE}" type="pres">
      <dgm:prSet presAssocID="{CD7942A0-B7D2-4B14-8FEA-55FC702F5BE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58DCA01-CCA0-4A7C-AA15-93F5E4CD8B5B}" type="presOf" srcId="{08F60AEA-23D9-49CA-9A34-89EC71925CBE}" destId="{1F0EC0ED-3C61-4D1E-9B55-C97B0F847206}" srcOrd="0" destOrd="0" presId="urn:microsoft.com/office/officeart/2005/8/layout/vProcess5"/>
    <dgm:cxn modelId="{6CD8A518-C32D-45B3-91C8-D0CE55EA7CD1}" srcId="{CD7942A0-B7D2-4B14-8FEA-55FC702F5BE7}" destId="{08F60AEA-23D9-49CA-9A34-89EC71925CBE}" srcOrd="4" destOrd="0" parTransId="{4B036426-6DB4-4B2C-863F-2C0925AB9387}" sibTransId="{491742D6-7329-486D-B41A-D7FDB9AE5817}"/>
    <dgm:cxn modelId="{E0FE5F25-40AA-4A50-94C2-0362FF934EBA}" type="presOf" srcId="{FE8E66D4-AE51-419D-BA58-7A28DB8BAB55}" destId="{E05C9D42-7A34-48D6-B010-60529733B86C}" srcOrd="1" destOrd="0" presId="urn:microsoft.com/office/officeart/2005/8/layout/vProcess5"/>
    <dgm:cxn modelId="{16224E3B-F5B1-436E-B2D4-49113D14C608}" type="presOf" srcId="{C1088AAE-273C-4DBB-8316-D4CD77916FF9}" destId="{35DCF34C-2367-4CD0-889D-A70B2C2C6F51}" srcOrd="1" destOrd="0" presId="urn:microsoft.com/office/officeart/2005/8/layout/vProcess5"/>
    <dgm:cxn modelId="{58688045-3DA4-4F4E-875A-D5F8CB4D2F4F}" type="presOf" srcId="{837AADCD-34A9-46D1-BFAE-4D5A245BBF6E}" destId="{6701D907-3A82-4D4A-A866-60DBE1142E4C}" srcOrd="0" destOrd="0" presId="urn:microsoft.com/office/officeart/2005/8/layout/vProcess5"/>
    <dgm:cxn modelId="{CFBA8066-888F-4CA1-8AE4-5762DC985075}" type="presOf" srcId="{F3F85C67-326F-415F-908F-2EB546D69177}" destId="{E105F75F-76A1-447E-9CF8-EE9B7C0F8F57}" srcOrd="0" destOrd="0" presId="urn:microsoft.com/office/officeart/2005/8/layout/vProcess5"/>
    <dgm:cxn modelId="{AB68A24B-E9E4-43EF-9203-ADBA06B1D07C}" type="presOf" srcId="{C760CC98-D0C7-455B-BCC1-A4FE9D1A00B0}" destId="{965ABA29-932D-4CED-A23D-3BBFA1314EC4}" srcOrd="0" destOrd="0" presId="urn:microsoft.com/office/officeart/2005/8/layout/vProcess5"/>
    <dgm:cxn modelId="{CF2AE057-29E1-4550-B4A9-54AF94957F0A}" type="presOf" srcId="{E4570600-84E3-414D-9C76-339555E94AFE}" destId="{8E4BB713-E81E-4C15-BB00-1E622BD278DF}" srcOrd="1" destOrd="0" presId="urn:microsoft.com/office/officeart/2005/8/layout/vProcess5"/>
    <dgm:cxn modelId="{D41A997E-747A-415D-A665-CEB9D1B0527D}" srcId="{CD7942A0-B7D2-4B14-8FEA-55FC702F5BE7}" destId="{C16AD928-CE7F-48ED-AE9D-6C0B4C0B24CE}" srcOrd="2" destOrd="0" parTransId="{8F4D053A-557F-450E-9A63-43BD3F479C9D}" sibTransId="{F3F85C67-326F-415F-908F-2EB546D69177}"/>
    <dgm:cxn modelId="{F8B72181-D44F-4366-9B4F-66C0779C75AB}" srcId="{CD7942A0-B7D2-4B14-8FEA-55FC702F5BE7}" destId="{C1088AAE-273C-4DBB-8316-D4CD77916FF9}" srcOrd="3" destOrd="0" parTransId="{40428247-1FCE-4F67-8EC5-CCFF475ACA62}" sibTransId="{C760CC98-D0C7-455B-BCC1-A4FE9D1A00B0}"/>
    <dgm:cxn modelId="{A3309D92-2631-4794-9087-53F4DB01CD24}" type="presOf" srcId="{C16AD928-CE7F-48ED-AE9D-6C0B4C0B24CE}" destId="{8FD77D26-EAC9-41AE-B3E1-E5F4EFF4A341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5CC07D98-3A0C-445D-8092-13A445ECDB4C}" type="presOf" srcId="{C16AD928-CE7F-48ED-AE9D-6C0B4C0B24CE}" destId="{817DDE7A-BFAB-4CAB-8B84-D6204C4A6B7F}" srcOrd="0" destOrd="0" presId="urn:microsoft.com/office/officeart/2005/8/layout/vProcess5"/>
    <dgm:cxn modelId="{7FF290C2-BBD7-44B1-8F94-9722CBFD8C50}" srcId="{CD7942A0-B7D2-4B14-8FEA-55FC702F5BE7}" destId="{E4570600-84E3-414D-9C76-339555E94AFE}" srcOrd="1" destOrd="0" parTransId="{B831426E-3A38-4CC5-8514-AC80538941E0}" sibTransId="{CB76E6C3-13B2-4F75-A379-F93F01D78AD7}"/>
    <dgm:cxn modelId="{E6846ECA-9D1A-4F6A-BFAF-C2792EEC41C7}" type="presOf" srcId="{FE8E66D4-AE51-419D-BA58-7A28DB8BAB55}" destId="{8375D864-5786-43E8-9957-CC0EBE86D210}" srcOrd="0" destOrd="0" presId="urn:microsoft.com/office/officeart/2005/8/layout/vProcess5"/>
    <dgm:cxn modelId="{9931D6D1-6782-4822-AAF8-89DF0ABD8491}" type="presOf" srcId="{E4570600-84E3-414D-9C76-339555E94AFE}" destId="{AA0C72A2-4E5F-417F-B7ED-DA7D999A6CAF}" srcOrd="0" destOrd="0" presId="urn:microsoft.com/office/officeart/2005/8/layout/vProcess5"/>
    <dgm:cxn modelId="{43247AE4-20E6-4617-BB8D-472EC4C6C956}" type="presOf" srcId="{08F60AEA-23D9-49CA-9A34-89EC71925CBE}" destId="{9727B0E2-CF53-4CC8-A8CE-8616CFA992CE}" srcOrd="1" destOrd="0" presId="urn:microsoft.com/office/officeart/2005/8/layout/vProcess5"/>
    <dgm:cxn modelId="{B0C9AFE9-9329-4EEC-BD53-308F907A77DC}" srcId="{CD7942A0-B7D2-4B14-8FEA-55FC702F5BE7}" destId="{FE8E66D4-AE51-419D-BA58-7A28DB8BAB55}" srcOrd="0" destOrd="0" parTransId="{52C022EB-C2F6-43BC-83E3-6A4AE5A5B91C}" sibTransId="{837AADCD-34A9-46D1-BFAE-4D5A245BBF6E}"/>
    <dgm:cxn modelId="{865372F7-1B36-4C0D-8A32-CD049374B683}" type="presOf" srcId="{CB76E6C3-13B2-4F75-A379-F93F01D78AD7}" destId="{ACD37787-62B6-4FA3-9A32-A361AFC931D2}" srcOrd="0" destOrd="0" presId="urn:microsoft.com/office/officeart/2005/8/layout/vProcess5"/>
    <dgm:cxn modelId="{66FA69FE-F749-4E89-A607-80B9D69FD583}" type="presOf" srcId="{C1088AAE-273C-4DBB-8316-D4CD77916FF9}" destId="{75311CBC-6260-4B59-93B9-F56B69CD541E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6D78EA9C-BE94-4F3D-8634-885EA33185B7}" type="presParOf" srcId="{1D84D8B6-AB32-4491-B5D2-EFE3D7668B88}" destId="{8375D864-5786-43E8-9957-CC0EBE86D210}" srcOrd="1" destOrd="0" presId="urn:microsoft.com/office/officeart/2005/8/layout/vProcess5"/>
    <dgm:cxn modelId="{EEC9CD79-954E-4627-B3D8-76B01B35800C}" type="presParOf" srcId="{1D84D8B6-AB32-4491-B5D2-EFE3D7668B88}" destId="{AA0C72A2-4E5F-417F-B7ED-DA7D999A6CAF}" srcOrd="2" destOrd="0" presId="urn:microsoft.com/office/officeart/2005/8/layout/vProcess5"/>
    <dgm:cxn modelId="{1048136A-906F-4CDA-BFBA-A476AD46436C}" type="presParOf" srcId="{1D84D8B6-AB32-4491-B5D2-EFE3D7668B88}" destId="{817DDE7A-BFAB-4CAB-8B84-D6204C4A6B7F}" srcOrd="3" destOrd="0" presId="urn:microsoft.com/office/officeart/2005/8/layout/vProcess5"/>
    <dgm:cxn modelId="{3E180378-0ACB-46E3-A4EC-1DDAB566B6D6}" type="presParOf" srcId="{1D84D8B6-AB32-4491-B5D2-EFE3D7668B88}" destId="{75311CBC-6260-4B59-93B9-F56B69CD541E}" srcOrd="4" destOrd="0" presId="urn:microsoft.com/office/officeart/2005/8/layout/vProcess5"/>
    <dgm:cxn modelId="{F6D736C1-F7A0-415C-896F-95828B5C03C7}" type="presParOf" srcId="{1D84D8B6-AB32-4491-B5D2-EFE3D7668B88}" destId="{1F0EC0ED-3C61-4D1E-9B55-C97B0F847206}" srcOrd="5" destOrd="0" presId="urn:microsoft.com/office/officeart/2005/8/layout/vProcess5"/>
    <dgm:cxn modelId="{4826A802-E820-4118-9E58-F175CF07CB46}" type="presParOf" srcId="{1D84D8B6-AB32-4491-B5D2-EFE3D7668B88}" destId="{6701D907-3A82-4D4A-A866-60DBE1142E4C}" srcOrd="6" destOrd="0" presId="urn:microsoft.com/office/officeart/2005/8/layout/vProcess5"/>
    <dgm:cxn modelId="{10F6C7DE-638E-483F-A15B-5ECB6F51F310}" type="presParOf" srcId="{1D84D8B6-AB32-4491-B5D2-EFE3D7668B88}" destId="{ACD37787-62B6-4FA3-9A32-A361AFC931D2}" srcOrd="7" destOrd="0" presId="urn:microsoft.com/office/officeart/2005/8/layout/vProcess5"/>
    <dgm:cxn modelId="{956BD14C-CD5B-4057-9C03-195774FA2F1F}" type="presParOf" srcId="{1D84D8B6-AB32-4491-B5D2-EFE3D7668B88}" destId="{E105F75F-76A1-447E-9CF8-EE9B7C0F8F57}" srcOrd="8" destOrd="0" presId="urn:microsoft.com/office/officeart/2005/8/layout/vProcess5"/>
    <dgm:cxn modelId="{0E6CBE60-CB3B-4E31-858D-6A7FC74B7299}" type="presParOf" srcId="{1D84D8B6-AB32-4491-B5D2-EFE3D7668B88}" destId="{965ABA29-932D-4CED-A23D-3BBFA1314EC4}" srcOrd="9" destOrd="0" presId="urn:microsoft.com/office/officeart/2005/8/layout/vProcess5"/>
    <dgm:cxn modelId="{AB2715FD-6169-450E-AA88-FF2ED8F73E50}" type="presParOf" srcId="{1D84D8B6-AB32-4491-B5D2-EFE3D7668B88}" destId="{E05C9D42-7A34-48D6-B010-60529733B86C}" srcOrd="10" destOrd="0" presId="urn:microsoft.com/office/officeart/2005/8/layout/vProcess5"/>
    <dgm:cxn modelId="{1B92A164-C893-4DEB-9F32-0250546A9644}" type="presParOf" srcId="{1D84D8B6-AB32-4491-B5D2-EFE3D7668B88}" destId="{8E4BB713-E81E-4C15-BB00-1E622BD278DF}" srcOrd="11" destOrd="0" presId="urn:microsoft.com/office/officeart/2005/8/layout/vProcess5"/>
    <dgm:cxn modelId="{7F52D6BB-5C5D-45AB-BB41-A0FA732D5136}" type="presParOf" srcId="{1D84D8B6-AB32-4491-B5D2-EFE3D7668B88}" destId="{8FD77D26-EAC9-41AE-B3E1-E5F4EFF4A341}" srcOrd="12" destOrd="0" presId="urn:microsoft.com/office/officeart/2005/8/layout/vProcess5"/>
    <dgm:cxn modelId="{73694A1F-367C-4DA7-9A8C-7DDBF793DF82}" type="presParOf" srcId="{1D84D8B6-AB32-4491-B5D2-EFE3D7668B88}" destId="{35DCF34C-2367-4CD0-889D-A70B2C2C6F51}" srcOrd="13" destOrd="0" presId="urn:microsoft.com/office/officeart/2005/8/layout/vProcess5"/>
    <dgm:cxn modelId="{815CC110-860B-47E6-A181-29D4EAB0F23C}" type="presParOf" srcId="{1D84D8B6-AB32-4491-B5D2-EFE3D7668B88}" destId="{9727B0E2-CF53-4CC8-A8CE-8616CFA992C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760E-7843-4F45-A03E-2FA9477CA9B6}">
      <dsp:nvSpPr>
        <dsp:cNvPr id="0" name=""/>
        <dsp:cNvSpPr/>
      </dsp:nvSpPr>
      <dsp:spPr>
        <a:xfrm>
          <a:off x="8704" y="1299246"/>
          <a:ext cx="1300791" cy="18211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15" tIns="330200" rIns="10141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Read the requirements </a:t>
          </a:r>
        </a:p>
      </dsp:txBody>
      <dsp:txXfrm>
        <a:off x="8704" y="1991267"/>
        <a:ext cx="1300791" cy="1092664"/>
      </dsp:txXfrm>
    </dsp:sp>
    <dsp:sp modelId="{EDEF2DA2-E39F-4BE4-9C1F-B6B1814CB107}">
      <dsp:nvSpPr>
        <dsp:cNvPr id="0" name=""/>
        <dsp:cNvSpPr/>
      </dsp:nvSpPr>
      <dsp:spPr>
        <a:xfrm>
          <a:off x="385933" y="1481357"/>
          <a:ext cx="546332" cy="54633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94" tIns="12700" rIns="42594" bIns="127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</a:t>
          </a:r>
        </a:p>
      </dsp:txBody>
      <dsp:txXfrm>
        <a:off x="465941" y="1561365"/>
        <a:ext cx="386316" cy="386316"/>
      </dsp:txXfrm>
    </dsp:sp>
    <dsp:sp modelId="{A1ED34DD-AC0F-4264-BCFF-C97670A69478}">
      <dsp:nvSpPr>
        <dsp:cNvPr id="0" name=""/>
        <dsp:cNvSpPr/>
      </dsp:nvSpPr>
      <dsp:spPr>
        <a:xfrm>
          <a:off x="8704" y="3120281"/>
          <a:ext cx="1300791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640C3F-B4A5-4426-8E83-C0ECFBF5DCD6}">
      <dsp:nvSpPr>
        <dsp:cNvPr id="0" name=""/>
        <dsp:cNvSpPr/>
      </dsp:nvSpPr>
      <dsp:spPr>
        <a:xfrm>
          <a:off x="1439574" y="1299246"/>
          <a:ext cx="1300791" cy="182110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15" tIns="330200" rIns="10141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Designed the Class Diagram</a:t>
          </a:r>
        </a:p>
      </dsp:txBody>
      <dsp:txXfrm>
        <a:off x="1439574" y="1991267"/>
        <a:ext cx="1300791" cy="1092664"/>
      </dsp:txXfrm>
    </dsp:sp>
    <dsp:sp modelId="{0DB4CEBF-CFFD-4CBF-A066-55BD97BC8EBB}">
      <dsp:nvSpPr>
        <dsp:cNvPr id="0" name=""/>
        <dsp:cNvSpPr/>
      </dsp:nvSpPr>
      <dsp:spPr>
        <a:xfrm>
          <a:off x="1816803" y="1481357"/>
          <a:ext cx="546332" cy="54633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94" tIns="12700" rIns="42594" bIns="127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</a:t>
          </a:r>
        </a:p>
      </dsp:txBody>
      <dsp:txXfrm>
        <a:off x="1896811" y="1561365"/>
        <a:ext cx="386316" cy="386316"/>
      </dsp:txXfrm>
    </dsp:sp>
    <dsp:sp modelId="{AFD5A2C2-F406-4887-A970-0595C394BA9B}">
      <dsp:nvSpPr>
        <dsp:cNvPr id="0" name=""/>
        <dsp:cNvSpPr/>
      </dsp:nvSpPr>
      <dsp:spPr>
        <a:xfrm>
          <a:off x="1439574" y="3120281"/>
          <a:ext cx="1300791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E68BEA-C266-4CB5-B7BB-D1F54873B17D}">
      <dsp:nvSpPr>
        <dsp:cNvPr id="0" name=""/>
        <dsp:cNvSpPr/>
      </dsp:nvSpPr>
      <dsp:spPr>
        <a:xfrm>
          <a:off x="2870444" y="1299246"/>
          <a:ext cx="1300791" cy="182110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15" tIns="330200" rIns="10141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Designed the Use cases.</a:t>
          </a:r>
        </a:p>
      </dsp:txBody>
      <dsp:txXfrm>
        <a:off x="2870444" y="1991267"/>
        <a:ext cx="1300791" cy="1092664"/>
      </dsp:txXfrm>
    </dsp:sp>
    <dsp:sp modelId="{0D29B100-0A3B-494A-95E0-8C39D3AA1A28}">
      <dsp:nvSpPr>
        <dsp:cNvPr id="0" name=""/>
        <dsp:cNvSpPr/>
      </dsp:nvSpPr>
      <dsp:spPr>
        <a:xfrm>
          <a:off x="3247673" y="1481357"/>
          <a:ext cx="546332" cy="54633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94" tIns="12700" rIns="42594" bIns="127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</a:t>
          </a:r>
        </a:p>
      </dsp:txBody>
      <dsp:txXfrm>
        <a:off x="3327681" y="1561365"/>
        <a:ext cx="386316" cy="386316"/>
      </dsp:txXfrm>
    </dsp:sp>
    <dsp:sp modelId="{58ED07F1-FD67-4AA6-8090-F4C0A6040A74}">
      <dsp:nvSpPr>
        <dsp:cNvPr id="0" name=""/>
        <dsp:cNvSpPr/>
      </dsp:nvSpPr>
      <dsp:spPr>
        <a:xfrm>
          <a:off x="2870444" y="3120281"/>
          <a:ext cx="1300791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6FCAD4-32F5-405F-8B26-6627FFF29CA8}">
      <dsp:nvSpPr>
        <dsp:cNvPr id="0" name=""/>
        <dsp:cNvSpPr/>
      </dsp:nvSpPr>
      <dsp:spPr>
        <a:xfrm>
          <a:off x="4301314" y="1299246"/>
          <a:ext cx="1300791" cy="182110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15" tIns="330200" rIns="10141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Distributed the use cases.</a:t>
          </a:r>
        </a:p>
      </dsp:txBody>
      <dsp:txXfrm>
        <a:off x="4301314" y="1991267"/>
        <a:ext cx="1300791" cy="1092664"/>
      </dsp:txXfrm>
    </dsp:sp>
    <dsp:sp modelId="{B36E95AF-A8C6-4998-B033-8C85B6B01908}">
      <dsp:nvSpPr>
        <dsp:cNvPr id="0" name=""/>
        <dsp:cNvSpPr/>
      </dsp:nvSpPr>
      <dsp:spPr>
        <a:xfrm>
          <a:off x="4678543" y="1481357"/>
          <a:ext cx="546332" cy="54633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94" tIns="12700" rIns="42594" bIns="127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</a:t>
          </a:r>
        </a:p>
      </dsp:txBody>
      <dsp:txXfrm>
        <a:off x="4758551" y="1561365"/>
        <a:ext cx="386316" cy="386316"/>
      </dsp:txXfrm>
    </dsp:sp>
    <dsp:sp modelId="{0DE451DF-504D-4F94-9D1C-0A0B48E7CFCF}">
      <dsp:nvSpPr>
        <dsp:cNvPr id="0" name=""/>
        <dsp:cNvSpPr/>
      </dsp:nvSpPr>
      <dsp:spPr>
        <a:xfrm>
          <a:off x="4301314" y="3120281"/>
          <a:ext cx="1300791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EC06D4-6335-459F-AF0A-6C5CD9124790}">
      <dsp:nvSpPr>
        <dsp:cNvPr id="0" name=""/>
        <dsp:cNvSpPr/>
      </dsp:nvSpPr>
      <dsp:spPr>
        <a:xfrm>
          <a:off x="5732184" y="1299246"/>
          <a:ext cx="1300791" cy="182110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15" tIns="330200" rIns="10141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Combined the code.</a:t>
          </a:r>
        </a:p>
      </dsp:txBody>
      <dsp:txXfrm>
        <a:off x="5732184" y="1991267"/>
        <a:ext cx="1300791" cy="1092664"/>
      </dsp:txXfrm>
    </dsp:sp>
    <dsp:sp modelId="{30F2D2DA-2C35-412B-BCFA-377E629BF662}">
      <dsp:nvSpPr>
        <dsp:cNvPr id="0" name=""/>
        <dsp:cNvSpPr/>
      </dsp:nvSpPr>
      <dsp:spPr>
        <a:xfrm>
          <a:off x="6109413" y="1481357"/>
          <a:ext cx="546332" cy="54633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94" tIns="12700" rIns="42594" bIns="127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</a:t>
          </a:r>
        </a:p>
      </dsp:txBody>
      <dsp:txXfrm>
        <a:off x="6189421" y="1561365"/>
        <a:ext cx="386316" cy="386316"/>
      </dsp:txXfrm>
    </dsp:sp>
    <dsp:sp modelId="{DDE0393C-36A6-4136-848F-0D7E56AF536E}">
      <dsp:nvSpPr>
        <dsp:cNvPr id="0" name=""/>
        <dsp:cNvSpPr/>
      </dsp:nvSpPr>
      <dsp:spPr>
        <a:xfrm>
          <a:off x="5732184" y="3120281"/>
          <a:ext cx="1300791" cy="7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3F619-F805-4D20-B1A3-27D85B32F165}">
      <dsp:nvSpPr>
        <dsp:cNvPr id="0" name=""/>
        <dsp:cNvSpPr/>
      </dsp:nvSpPr>
      <dsp:spPr>
        <a:xfrm>
          <a:off x="7163054" y="1299246"/>
          <a:ext cx="1300791" cy="18211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15" tIns="330200" rIns="10141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Tested the code.</a:t>
          </a:r>
        </a:p>
      </dsp:txBody>
      <dsp:txXfrm>
        <a:off x="7163054" y="1991267"/>
        <a:ext cx="1300791" cy="1092664"/>
      </dsp:txXfrm>
    </dsp:sp>
    <dsp:sp modelId="{CB2AD3B4-E02E-4257-BDC2-B62DA97EC311}">
      <dsp:nvSpPr>
        <dsp:cNvPr id="0" name=""/>
        <dsp:cNvSpPr/>
      </dsp:nvSpPr>
      <dsp:spPr>
        <a:xfrm>
          <a:off x="7540284" y="1481357"/>
          <a:ext cx="546332" cy="54633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94" tIns="12700" rIns="42594" bIns="127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</a:t>
          </a:r>
        </a:p>
      </dsp:txBody>
      <dsp:txXfrm>
        <a:off x="7620292" y="1561365"/>
        <a:ext cx="386316" cy="386316"/>
      </dsp:txXfrm>
    </dsp:sp>
    <dsp:sp modelId="{8CD46106-ED79-4376-A957-EB86CB530185}">
      <dsp:nvSpPr>
        <dsp:cNvPr id="0" name=""/>
        <dsp:cNvSpPr/>
      </dsp:nvSpPr>
      <dsp:spPr>
        <a:xfrm>
          <a:off x="7163054" y="3120281"/>
          <a:ext cx="1300791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02C131-8586-4025-8EDD-F957078DE10E}">
      <dsp:nvSpPr>
        <dsp:cNvPr id="0" name=""/>
        <dsp:cNvSpPr/>
      </dsp:nvSpPr>
      <dsp:spPr>
        <a:xfrm>
          <a:off x="8593924" y="1299246"/>
          <a:ext cx="1300791" cy="182110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15" tIns="330200" rIns="10141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Deployed.</a:t>
          </a:r>
        </a:p>
      </dsp:txBody>
      <dsp:txXfrm>
        <a:off x="8593924" y="1991267"/>
        <a:ext cx="1300791" cy="1092664"/>
      </dsp:txXfrm>
    </dsp:sp>
    <dsp:sp modelId="{6D444F6A-F020-41CC-83CB-FDA510B81F84}">
      <dsp:nvSpPr>
        <dsp:cNvPr id="0" name=""/>
        <dsp:cNvSpPr/>
      </dsp:nvSpPr>
      <dsp:spPr>
        <a:xfrm>
          <a:off x="8971154" y="1481357"/>
          <a:ext cx="546332" cy="54633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94" tIns="12700" rIns="42594" bIns="127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7</a:t>
          </a:r>
        </a:p>
      </dsp:txBody>
      <dsp:txXfrm>
        <a:off x="9051162" y="1561365"/>
        <a:ext cx="386316" cy="386316"/>
      </dsp:txXfrm>
    </dsp:sp>
    <dsp:sp modelId="{4A778F88-E386-4EE3-8DD9-5F8426F39793}">
      <dsp:nvSpPr>
        <dsp:cNvPr id="0" name=""/>
        <dsp:cNvSpPr/>
      </dsp:nvSpPr>
      <dsp:spPr>
        <a:xfrm>
          <a:off x="8593924" y="3120281"/>
          <a:ext cx="1300791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5D864-5786-43E8-9957-CC0EBE86D210}">
      <dsp:nvSpPr>
        <dsp:cNvPr id="0" name=""/>
        <dsp:cNvSpPr/>
      </dsp:nvSpPr>
      <dsp:spPr>
        <a:xfrm>
          <a:off x="76174" y="0"/>
          <a:ext cx="8155686" cy="658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Controller</a:t>
          </a:r>
        </a:p>
      </dsp:txBody>
      <dsp:txXfrm>
        <a:off x="95457" y="19283"/>
        <a:ext cx="7368226" cy="619802"/>
      </dsp:txXfrm>
    </dsp:sp>
    <dsp:sp modelId="{AA0C72A2-4E5F-417F-B7ED-DA7D999A6CAF}">
      <dsp:nvSpPr>
        <dsp:cNvPr id="0" name=""/>
        <dsp:cNvSpPr/>
      </dsp:nvSpPr>
      <dsp:spPr>
        <a:xfrm>
          <a:off x="609028" y="749808"/>
          <a:ext cx="8155686" cy="658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Service</a:t>
          </a:r>
        </a:p>
      </dsp:txBody>
      <dsp:txXfrm>
        <a:off x="628311" y="769091"/>
        <a:ext cx="7080152" cy="619801"/>
      </dsp:txXfrm>
    </dsp:sp>
    <dsp:sp modelId="{817DDE7A-BFAB-4CAB-8B84-D6204C4A6B7F}">
      <dsp:nvSpPr>
        <dsp:cNvPr id="0" name=""/>
        <dsp:cNvSpPr/>
      </dsp:nvSpPr>
      <dsp:spPr>
        <a:xfrm>
          <a:off x="1218056" y="1499616"/>
          <a:ext cx="8155686" cy="658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DTO</a:t>
          </a:r>
        </a:p>
      </dsp:txBody>
      <dsp:txXfrm>
        <a:off x="1237339" y="1518899"/>
        <a:ext cx="7080152" cy="619801"/>
      </dsp:txXfrm>
    </dsp:sp>
    <dsp:sp modelId="{75311CBC-6260-4B59-93B9-F56B69CD541E}">
      <dsp:nvSpPr>
        <dsp:cNvPr id="0" name=""/>
        <dsp:cNvSpPr/>
      </dsp:nvSpPr>
      <dsp:spPr>
        <a:xfrm>
          <a:off x="1827085" y="2249424"/>
          <a:ext cx="8155686" cy="658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Domain</a:t>
          </a:r>
        </a:p>
      </dsp:txBody>
      <dsp:txXfrm>
        <a:off x="1846368" y="2268707"/>
        <a:ext cx="7080152" cy="619802"/>
      </dsp:txXfrm>
    </dsp:sp>
    <dsp:sp modelId="{1F0EC0ED-3C61-4D1E-9B55-C97B0F847206}">
      <dsp:nvSpPr>
        <dsp:cNvPr id="0" name=""/>
        <dsp:cNvSpPr/>
      </dsp:nvSpPr>
      <dsp:spPr>
        <a:xfrm>
          <a:off x="2436113" y="2999232"/>
          <a:ext cx="8155686" cy="658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Repository</a:t>
          </a:r>
        </a:p>
      </dsp:txBody>
      <dsp:txXfrm>
        <a:off x="2455396" y="3018515"/>
        <a:ext cx="7080152" cy="619801"/>
      </dsp:txXfrm>
    </dsp:sp>
    <dsp:sp modelId="{6701D907-3A82-4D4A-A866-60DBE1142E4C}">
      <dsp:nvSpPr>
        <dsp:cNvPr id="0" name=""/>
        <dsp:cNvSpPr/>
      </dsp:nvSpPr>
      <dsp:spPr>
        <a:xfrm>
          <a:off x="7727746" y="480974"/>
          <a:ext cx="427939" cy="4279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24032" y="480974"/>
        <a:ext cx="235367" cy="322024"/>
      </dsp:txXfrm>
    </dsp:sp>
    <dsp:sp modelId="{ACD37787-62B6-4FA3-9A32-A361AFC931D2}">
      <dsp:nvSpPr>
        <dsp:cNvPr id="0" name=""/>
        <dsp:cNvSpPr/>
      </dsp:nvSpPr>
      <dsp:spPr>
        <a:xfrm>
          <a:off x="8336775" y="1230782"/>
          <a:ext cx="427939" cy="42793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433061" y="1230782"/>
        <a:ext cx="235367" cy="322024"/>
      </dsp:txXfrm>
    </dsp:sp>
    <dsp:sp modelId="{E105F75F-76A1-447E-9CF8-EE9B7C0F8F57}">
      <dsp:nvSpPr>
        <dsp:cNvPr id="0" name=""/>
        <dsp:cNvSpPr/>
      </dsp:nvSpPr>
      <dsp:spPr>
        <a:xfrm>
          <a:off x="8945803" y="1969617"/>
          <a:ext cx="427939" cy="42793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042089" y="1969617"/>
        <a:ext cx="235367" cy="322024"/>
      </dsp:txXfrm>
    </dsp:sp>
    <dsp:sp modelId="{965ABA29-932D-4CED-A23D-3BBFA1314EC4}">
      <dsp:nvSpPr>
        <dsp:cNvPr id="0" name=""/>
        <dsp:cNvSpPr/>
      </dsp:nvSpPr>
      <dsp:spPr>
        <a:xfrm>
          <a:off x="9554832" y="2726740"/>
          <a:ext cx="427939" cy="4279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651118" y="2726740"/>
        <a:ext cx="235367" cy="322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12/21/2023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12/21/2023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F0DFD029-FB74-4578-B929-F66AA97659C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1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37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901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90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35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0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7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suMinHtet/ResortManagementSyste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41812" y="2971800"/>
            <a:ext cx="3200400" cy="76200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Developed By</a:t>
            </a:r>
          </a:p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EF679C81-761D-48BB-BAD3-EE9BCB5055EA}"/>
              </a:ext>
            </a:extLst>
          </p:cNvPr>
          <p:cNvSpPr txBox="1">
            <a:spLocks/>
          </p:cNvSpPr>
          <p:nvPr/>
        </p:nvSpPr>
        <p:spPr>
          <a:xfrm>
            <a:off x="2589212" y="3536950"/>
            <a:ext cx="6705600" cy="187325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Yohannes</a:t>
            </a:r>
            <a:r>
              <a:rPr lang="en-US" sz="3600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cap="non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Seyoum</a:t>
            </a:r>
            <a:r>
              <a:rPr lang="en-US" sz="3600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cap="non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Gebreslasie</a:t>
            </a:r>
            <a:endParaRPr lang="en-US" sz="3600" cap="non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3600" cap="none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Hsu Min </a:t>
            </a:r>
            <a:r>
              <a:rPr lang="en-US" sz="3600" cap="none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Htet</a:t>
            </a:r>
            <a:endParaRPr lang="en-US" sz="3600" cap="none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3600" cap="non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James </a:t>
            </a:r>
            <a:r>
              <a:rPr lang="en-US" sz="3600" cap="none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Balimunsi</a:t>
            </a:r>
            <a:endParaRPr lang="en-US" sz="3600" cap="none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3600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Hasan Mahmoud </a:t>
            </a:r>
            <a:r>
              <a:rPr lang="en-US" sz="3600" cap="non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Alyousef</a:t>
            </a:r>
            <a:endParaRPr lang="en-US" sz="3600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 descr="THE 5 BEST Mindanao Luxury Resorts 2023 (with Prices) - Tripadvisor">
            <a:extLst>
              <a:ext uri="{FF2B5EF4-FFF2-40B4-BE49-F238E27FC236}">
                <a16:creationId xmlns:a16="http://schemas.microsoft.com/office/drawing/2014/main" id="{06DB84DA-C3D1-4DDA-BE62-2C560CE54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4" y="0"/>
            <a:ext cx="11680416" cy="27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D9373A-8453-4520-9EF7-BC3DBB03AC68}"/>
              </a:ext>
            </a:extLst>
          </p:cNvPr>
          <p:cNvSpPr txBox="1">
            <a:spLocks/>
          </p:cNvSpPr>
          <p:nvPr/>
        </p:nvSpPr>
        <p:spPr>
          <a:xfrm>
            <a:off x="1625176" y="1066800"/>
            <a:ext cx="8735325" cy="1517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Resort Management System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1B6B9-8ED7-4D1A-A11D-31D7452F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913016"/>
            <a:ext cx="6096000" cy="44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5" y="618518"/>
            <a:ext cx="9903419" cy="1478570"/>
          </a:xfrm>
        </p:spPr>
        <p:txBody>
          <a:bodyPr>
            <a:normAutofit/>
          </a:bodyPr>
          <a:lstStyle/>
          <a:p>
            <a:r>
              <a:rPr lang="en-US" dirty="0"/>
              <a:t>SDLC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1EA60F63-4F37-1836-08C0-BFFE10B53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143817"/>
              </p:ext>
            </p:extLst>
          </p:nvPr>
        </p:nvGraphicFramePr>
        <p:xfrm>
          <a:off x="1293812" y="1524000"/>
          <a:ext cx="990342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58261-A662-4F5D-9510-790321C5120A}"/>
              </a:ext>
            </a:extLst>
          </p:cNvPr>
          <p:cNvSpPr txBox="1"/>
          <p:nvPr/>
        </p:nvSpPr>
        <p:spPr>
          <a:xfrm>
            <a:off x="1177628" y="2286000"/>
            <a:ext cx="9064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We developed a RESTFUL application (The backend part) for a resort and we have two type of users:</a:t>
            </a:r>
          </a:p>
          <a:p>
            <a:endParaRPr lang="en-US" sz="2100" dirty="0"/>
          </a:p>
          <a:p>
            <a:pPr marL="342900" indent="-342900">
              <a:buFontTx/>
              <a:buChar char="-"/>
            </a:pPr>
            <a:r>
              <a:rPr lang="en-US" sz="2100" dirty="0"/>
              <a:t>Customer</a:t>
            </a:r>
          </a:p>
          <a:p>
            <a:pPr marL="342900" indent="-342900">
              <a:buFontTx/>
              <a:buChar char="-"/>
            </a:pPr>
            <a:r>
              <a:rPr lang="en-US" sz="2100" dirty="0"/>
              <a:t>Admin</a:t>
            </a:r>
          </a:p>
          <a:p>
            <a:pPr marL="342900" indent="-342900">
              <a:buFontTx/>
              <a:buChar char="-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customer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1676400"/>
            <a:ext cx="8763299" cy="46482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Create an account.</a:t>
            </a:r>
          </a:p>
          <a:p>
            <a:r>
              <a:rPr lang="en-US" sz="2400" dirty="0"/>
              <a:t>Login into his account.</a:t>
            </a:r>
          </a:p>
          <a:p>
            <a:r>
              <a:rPr lang="en-US" sz="2400" dirty="0"/>
              <a:t>Update his account information.</a:t>
            </a:r>
          </a:p>
          <a:p>
            <a:r>
              <a:rPr lang="en-US" sz="2400" dirty="0"/>
              <a:t>Get a list of the products.</a:t>
            </a:r>
          </a:p>
          <a:p>
            <a:r>
              <a:rPr lang="en-US" sz="2400" dirty="0"/>
              <a:t>Make/delete/update/return a reservation.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098" name="Picture 2" descr="4 customer service tips to try on X">
            <a:extLst>
              <a:ext uri="{FF2B5EF4-FFF2-40B4-BE49-F238E27FC236}">
                <a16:creationId xmlns:a16="http://schemas.microsoft.com/office/drawing/2014/main" id="{CE1453CA-B6F0-45F0-B315-937188F79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1676400"/>
            <a:ext cx="4533901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admin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1676400"/>
            <a:ext cx="8763299" cy="4648200"/>
          </a:xfrm>
        </p:spPr>
        <p:txBody>
          <a:bodyPr/>
          <a:lstStyle/>
          <a:p>
            <a:r>
              <a:rPr lang="en-US" sz="2400" dirty="0"/>
              <a:t>Create an account.</a:t>
            </a:r>
          </a:p>
          <a:p>
            <a:r>
              <a:rPr lang="en-US" sz="2400" dirty="0"/>
              <a:t>Login into his account.</a:t>
            </a:r>
          </a:p>
          <a:p>
            <a:r>
              <a:rPr lang="en-US" sz="2400" dirty="0"/>
              <a:t>Update his account information.</a:t>
            </a:r>
          </a:p>
          <a:p>
            <a:r>
              <a:rPr lang="en-US" sz="2400" dirty="0"/>
              <a:t>Make/delete/update/return a product.</a:t>
            </a:r>
          </a:p>
          <a:p>
            <a:r>
              <a:rPr lang="en-US" sz="2400" dirty="0"/>
              <a:t>Get a list of the customers.</a:t>
            </a:r>
          </a:p>
          <a:p>
            <a:r>
              <a:rPr lang="en-US" sz="2400" dirty="0"/>
              <a:t>Get a list of the reservations.</a:t>
            </a:r>
          </a:p>
          <a:p>
            <a:r>
              <a:rPr lang="en-US" sz="2400" dirty="0"/>
              <a:t>Get a list of the products.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122" name="Picture 2" descr="Administrator | Interactive Brokers LLC">
            <a:extLst>
              <a:ext uri="{FF2B5EF4-FFF2-40B4-BE49-F238E27FC236}">
                <a16:creationId xmlns:a16="http://schemas.microsoft.com/office/drawing/2014/main" id="{CA775595-D17E-4380-BD83-452C4B0E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395661"/>
            <a:ext cx="44323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8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820" y="228600"/>
            <a:ext cx="9903418" cy="1295400"/>
          </a:xfrm>
        </p:spPr>
        <p:txBody>
          <a:bodyPr/>
          <a:lstStyle/>
          <a:p>
            <a:r>
              <a:rPr lang="en-US" dirty="0"/>
              <a:t>Enterprise application 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8426081"/>
              </p:ext>
            </p:extLst>
          </p:nvPr>
        </p:nvGraphicFramePr>
        <p:xfrm>
          <a:off x="1446212" y="2667000"/>
          <a:ext cx="105918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43956A-C7A0-4845-8D6C-B7E45CBC338A}"/>
              </a:ext>
            </a:extLst>
          </p:cNvPr>
          <p:cNvSpPr/>
          <p:nvPr/>
        </p:nvSpPr>
        <p:spPr>
          <a:xfrm>
            <a:off x="1140820" y="1905000"/>
            <a:ext cx="8153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latin typeface="Tw Cen MT (Body)"/>
              </a:rPr>
              <a:t>Security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C2575DB-2E2B-47A3-AF82-05D20AAD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622" y="228600"/>
            <a:ext cx="9903418" cy="685800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C0970-5046-4D2B-B545-E575E32E6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84" y="893135"/>
            <a:ext cx="950725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3812" y="96772"/>
            <a:ext cx="9903420" cy="752473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17B68-39B3-4B31-9F6C-D609D770070D}"/>
              </a:ext>
            </a:extLst>
          </p:cNvPr>
          <p:cNvSpPr txBox="1"/>
          <p:nvPr/>
        </p:nvSpPr>
        <p:spPr>
          <a:xfrm>
            <a:off x="4418012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C15B8B-B2E6-4AAF-BC36-A632AA9746FA}"/>
              </a:ext>
            </a:extLst>
          </p:cNvPr>
          <p:cNvGrpSpPr/>
          <p:nvPr/>
        </p:nvGrpSpPr>
        <p:grpSpPr>
          <a:xfrm>
            <a:off x="1446212" y="1066800"/>
            <a:ext cx="8698231" cy="5410200"/>
            <a:chOff x="0" y="0"/>
            <a:chExt cx="7174523" cy="74291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8BFA47-40E9-4EB3-950C-F7F0A6F6B400}"/>
                </a:ext>
              </a:extLst>
            </p:cNvPr>
            <p:cNvSpPr/>
            <p:nvPr/>
          </p:nvSpPr>
          <p:spPr>
            <a:xfrm>
              <a:off x="2083777" y="6435969"/>
              <a:ext cx="2074545" cy="9931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00" dirty="0">
                  <a:effectLst/>
                  <a:ea typeface="Calibri" panose="020F0502020204030204" pitchFamily="34" charset="0"/>
                  <a:cs typeface="Arial Unicode MS"/>
                </a:rPr>
                <a:t>Customer Registration</a:t>
              </a:r>
              <a:endParaRPr lang="en-US" sz="1200" kern="100" dirty="0">
                <a:effectLst/>
                <a:ea typeface="Calibri" panose="020F0502020204030204" pitchFamily="34" charset="0"/>
                <a:cs typeface="Arial Unicode MS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00" dirty="0">
                  <a:effectLst/>
                  <a:ea typeface="Calibri" panose="020F0502020204030204" pitchFamily="34" charset="0"/>
                  <a:cs typeface="Arial Unicode MS"/>
                </a:rPr>
                <a:t>(Update, Delete and Search</a:t>
              </a:r>
              <a:r>
                <a:rPr lang="en-US" sz="1100" kern="100">
                  <a:effectLst/>
                  <a:ea typeface="Calibri" panose="020F0502020204030204" pitchFamily="34" charset="0"/>
                  <a:cs typeface="Arial Unicode MS"/>
                </a:rPr>
                <a:t>) </a:t>
              </a:r>
              <a:endParaRPr lang="en-US" sz="1200" kern="100">
                <a:effectLst/>
                <a:ea typeface="Calibri" panose="020F0502020204030204" pitchFamily="34" charset="0"/>
                <a:cs typeface="Arial Unicode M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47A6CAE-76EA-4C5A-8780-8DD398F0038B}"/>
                </a:ext>
              </a:extLst>
            </p:cNvPr>
            <p:cNvGrpSpPr/>
            <p:nvPr/>
          </p:nvGrpSpPr>
          <p:grpSpPr>
            <a:xfrm>
              <a:off x="0" y="0"/>
              <a:ext cx="7174523" cy="6903036"/>
              <a:chOff x="0" y="0"/>
              <a:chExt cx="7174523" cy="690303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C386B8E-EBD6-4480-971F-0F4B53FDF80D}"/>
                  </a:ext>
                </a:extLst>
              </p:cNvPr>
              <p:cNvSpPr/>
              <p:nvPr/>
            </p:nvSpPr>
            <p:spPr>
              <a:xfrm>
                <a:off x="175846" y="879231"/>
                <a:ext cx="505097" cy="3831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00">
                    <a:effectLst/>
                    <a:ea typeface="Calibri" panose="020F0502020204030204" pitchFamily="34" charset="0"/>
                    <a:cs typeface="Arial Unicode MS"/>
                  </a:rPr>
                  <a:t> 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009BBACD-B8CC-4F3A-B75F-94E26B2CC109}"/>
                  </a:ext>
                </a:extLst>
              </p:cNvPr>
              <p:cNvSpPr txBox="1"/>
              <p:nvPr/>
            </p:nvSpPr>
            <p:spPr>
              <a:xfrm>
                <a:off x="123092" y="1327638"/>
                <a:ext cx="679268" cy="23531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 Unicode MS"/>
                  </a:rPr>
                  <a:t>Admin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7D363A0-A835-4BA8-97C5-12C29D29B54B}"/>
                  </a:ext>
                </a:extLst>
              </p:cNvPr>
              <p:cNvSpPr/>
              <p:nvPr/>
            </p:nvSpPr>
            <p:spPr>
              <a:xfrm>
                <a:off x="2118946" y="4317023"/>
                <a:ext cx="2031023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00" dirty="0">
                    <a:effectLst/>
                    <a:ea typeface="Calibri" panose="020F0502020204030204" pitchFamily="34" charset="0"/>
                    <a:cs typeface="Arial Unicode MS"/>
                  </a:rPr>
                  <a:t>Register for Resort Reservation </a:t>
                </a:r>
                <a:endParaRPr lang="en-US" sz="1200" kern="100" dirty="0">
                  <a:effectLst/>
                  <a:ea typeface="Calibri" panose="020F0502020204030204" pitchFamily="34" charset="0"/>
                  <a:cs typeface="Arial Unicode M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D95F136-47F3-4885-8A0F-D14212619115}"/>
                  </a:ext>
                </a:extLst>
              </p:cNvPr>
              <p:cNvSpPr/>
              <p:nvPr/>
            </p:nvSpPr>
            <p:spPr>
              <a:xfrm>
                <a:off x="2048608" y="0"/>
                <a:ext cx="2101361" cy="10550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00" dirty="0">
                    <a:effectLst/>
                    <a:ea typeface="Calibri" panose="020F0502020204030204" pitchFamily="34" charset="0"/>
                    <a:cs typeface="Arial Unicode MS"/>
                  </a:rPr>
                  <a:t>Product Registration</a:t>
                </a:r>
                <a:endParaRPr lang="en-US" sz="1200" kern="100" dirty="0">
                  <a:effectLst/>
                  <a:ea typeface="Calibri" panose="020F0502020204030204" pitchFamily="34" charset="0"/>
                  <a:cs typeface="Arial Unicode MS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00" dirty="0">
                    <a:effectLst/>
                    <a:ea typeface="Calibri" panose="020F0502020204030204" pitchFamily="34" charset="0"/>
                    <a:cs typeface="Arial Unicode MS"/>
                  </a:rPr>
                  <a:t>(Update, Delete and Search)  </a:t>
                </a:r>
                <a:endParaRPr lang="en-US" sz="1200" kern="100" dirty="0">
                  <a:effectLst/>
                  <a:ea typeface="Calibri" panose="020F0502020204030204" pitchFamily="34" charset="0"/>
                  <a:cs typeface="Arial Unicode M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73CB9C-97E2-4C6C-926A-70E0A08D0C7D}"/>
                  </a:ext>
                </a:extLst>
              </p:cNvPr>
              <p:cNvSpPr/>
              <p:nvPr/>
            </p:nvSpPr>
            <p:spPr>
              <a:xfrm>
                <a:off x="2092569" y="5363307"/>
                <a:ext cx="1978025" cy="93154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00" dirty="0">
                    <a:effectLst/>
                    <a:ea typeface="Calibri" panose="020F0502020204030204" pitchFamily="34" charset="0"/>
                    <a:cs typeface="Arial Unicode MS"/>
                  </a:rPr>
                  <a:t>Check In/Out </a:t>
                </a:r>
                <a:endParaRPr lang="en-US" sz="1200" kern="100" dirty="0">
                  <a:effectLst/>
                  <a:ea typeface="Calibri" panose="020F0502020204030204" pitchFamily="34" charset="0"/>
                  <a:cs typeface="Arial Unicode M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97B5E56-255D-43D3-88EF-C5CCCE88ADC3}"/>
                  </a:ext>
                </a:extLst>
              </p:cNvPr>
              <p:cNvSpPr/>
              <p:nvPr/>
            </p:nvSpPr>
            <p:spPr>
              <a:xfrm>
                <a:off x="2118994" y="1108081"/>
                <a:ext cx="19516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00" dirty="0">
                    <a:effectLst/>
                    <a:ea typeface="Calibri" panose="020F0502020204030204" pitchFamily="34" charset="0"/>
                    <a:cs typeface="Arial Unicode MS"/>
                  </a:rPr>
                  <a:t>Active/De-active to Customer</a:t>
                </a:r>
                <a:endParaRPr lang="en-US" sz="1200" kern="100" dirty="0">
                  <a:effectLst/>
                  <a:ea typeface="Calibri" panose="020F0502020204030204" pitchFamily="34" charset="0"/>
                  <a:cs typeface="Arial Unicode M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D81B10-0D73-422D-B82C-8117D9595112}"/>
                  </a:ext>
                </a:extLst>
              </p:cNvPr>
              <p:cNvSpPr/>
              <p:nvPr/>
            </p:nvSpPr>
            <p:spPr>
              <a:xfrm>
                <a:off x="2118946" y="2145322"/>
                <a:ext cx="2074545" cy="9931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00" dirty="0">
                    <a:effectLst/>
                    <a:ea typeface="Calibri" panose="020F0502020204030204" pitchFamily="34" charset="0"/>
                    <a:cs typeface="Arial Unicode MS"/>
                  </a:rPr>
                  <a:t>Login/Logout</a:t>
                </a:r>
                <a:endParaRPr lang="en-US" sz="1200" kern="100" dirty="0">
                  <a:effectLst/>
                  <a:ea typeface="Calibri" panose="020F0502020204030204" pitchFamily="34" charset="0"/>
                  <a:cs typeface="Arial Unicode M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5867F93-8910-4488-A00E-98F49E46F4CF}"/>
                  </a:ext>
                </a:extLst>
              </p:cNvPr>
              <p:cNvSpPr/>
              <p:nvPr/>
            </p:nvSpPr>
            <p:spPr>
              <a:xfrm>
                <a:off x="2048608" y="3235569"/>
                <a:ext cx="2074545" cy="85285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00" dirty="0">
                    <a:effectLst/>
                    <a:ea typeface="Calibri" panose="020F0502020204030204" pitchFamily="34" charset="0"/>
                    <a:cs typeface="Arial Unicode MS"/>
                  </a:rPr>
                  <a:t>Sign Up By Visitor </a:t>
                </a:r>
                <a:endParaRPr lang="en-US" sz="1200" kern="100" dirty="0">
                  <a:effectLst/>
                  <a:ea typeface="Calibri" panose="020F0502020204030204" pitchFamily="34" charset="0"/>
                  <a:cs typeface="Arial Unicode MS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00" dirty="0">
                    <a:effectLst/>
                    <a:ea typeface="Calibri" panose="020F0502020204030204" pitchFamily="34" charset="0"/>
                    <a:cs typeface="Arial Unicode MS"/>
                  </a:rPr>
                  <a:t> </a:t>
                </a:r>
                <a:endParaRPr lang="en-US" sz="1200" kern="100" dirty="0">
                  <a:effectLst/>
                  <a:ea typeface="Calibri" panose="020F0502020204030204" pitchFamily="34" charset="0"/>
                  <a:cs typeface="Arial Unicode M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6A741AA-F618-4693-A2EC-C69285FA4373}"/>
                  </a:ext>
                </a:extLst>
              </p:cNvPr>
              <p:cNvSpPr/>
              <p:nvPr/>
            </p:nvSpPr>
            <p:spPr>
              <a:xfrm>
                <a:off x="175846" y="4088423"/>
                <a:ext cx="505097" cy="3831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F4ACB54A-8370-418C-9788-2E3132330A68}"/>
                  </a:ext>
                </a:extLst>
              </p:cNvPr>
              <p:cNvSpPr txBox="1"/>
              <p:nvPr/>
            </p:nvSpPr>
            <p:spPr>
              <a:xfrm>
                <a:off x="0" y="4466492"/>
                <a:ext cx="818515" cy="234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 Unicode MS"/>
                  </a:rPr>
                  <a:t>Customer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1E486DC-279C-45E8-9514-D77FC10A8B2B}"/>
                  </a:ext>
                </a:extLst>
              </p:cNvPr>
              <p:cNvSpPr/>
              <p:nvPr/>
            </p:nvSpPr>
            <p:spPr>
              <a:xfrm>
                <a:off x="5873262" y="2206869"/>
                <a:ext cx="505097" cy="3831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00">
                    <a:effectLst/>
                    <a:ea typeface="Calibri" panose="020F0502020204030204" pitchFamily="34" charset="0"/>
                    <a:cs typeface="Arial Unicode MS"/>
                  </a:rPr>
                  <a:t> </a:t>
                </a:r>
              </a:p>
            </p:txBody>
          </p:sp>
          <p:sp>
            <p:nvSpPr>
              <p:cNvPr id="26" name="Text Box 5">
                <a:extLst>
                  <a:ext uri="{FF2B5EF4-FFF2-40B4-BE49-F238E27FC236}">
                    <a16:creationId xmlns:a16="http://schemas.microsoft.com/office/drawing/2014/main" id="{BB646007-D986-46B3-A403-CE1D22F7F7BB}"/>
                  </a:ext>
                </a:extLst>
              </p:cNvPr>
              <p:cNvSpPr txBox="1"/>
              <p:nvPr/>
            </p:nvSpPr>
            <p:spPr>
              <a:xfrm>
                <a:off x="5117123" y="2646484"/>
                <a:ext cx="2057400" cy="28096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 Unicode MS"/>
                  </a:rPr>
                  <a:t>Resort Reservation System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DC2CCBC-4C37-46F1-A2CA-482D65C5B94A}"/>
                  </a:ext>
                </a:extLst>
              </p:cNvPr>
              <p:cNvCxnSpPr/>
              <p:nvPr/>
            </p:nvCxnSpPr>
            <p:spPr>
              <a:xfrm flipV="1">
                <a:off x="677008" y="565638"/>
                <a:ext cx="1367937" cy="492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5DD326B-4D70-4639-9ABE-E2D33C573C7C}"/>
                  </a:ext>
                </a:extLst>
              </p:cNvPr>
              <p:cNvCxnSpPr/>
              <p:nvPr/>
            </p:nvCxnSpPr>
            <p:spPr>
              <a:xfrm flipV="1">
                <a:off x="615462" y="3713284"/>
                <a:ext cx="1429336" cy="515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CDAB25D-6E92-44EE-9251-2955CA087238}"/>
                  </a:ext>
                </a:extLst>
              </p:cNvPr>
              <p:cNvCxnSpPr/>
              <p:nvPr/>
            </p:nvCxnSpPr>
            <p:spPr>
              <a:xfrm>
                <a:off x="677008" y="1055077"/>
                <a:ext cx="1477107" cy="507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18D0785-0D57-4B5E-AFEA-758469DD6976}"/>
                  </a:ext>
                </a:extLst>
              </p:cNvPr>
              <p:cNvCxnSpPr/>
              <p:nvPr/>
            </p:nvCxnSpPr>
            <p:spPr>
              <a:xfrm>
                <a:off x="677008" y="1055077"/>
                <a:ext cx="1477107" cy="1425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12B945DA-DD39-4C66-8CBD-A5E81DFAB53A}"/>
                  </a:ext>
                </a:extLst>
              </p:cNvPr>
              <p:cNvCxnSpPr/>
              <p:nvPr/>
            </p:nvCxnSpPr>
            <p:spPr>
              <a:xfrm flipV="1">
                <a:off x="615462" y="2645507"/>
                <a:ext cx="1477107" cy="1577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611398E-484C-4687-92A3-901B88E93CB8}"/>
                  </a:ext>
                </a:extLst>
              </p:cNvPr>
              <p:cNvCxnSpPr/>
              <p:nvPr/>
            </p:nvCxnSpPr>
            <p:spPr>
              <a:xfrm>
                <a:off x="677008" y="4308231"/>
                <a:ext cx="1441499" cy="3886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D5B6ED9-A4CB-4B15-BFF1-FE449C1C3F82}"/>
                  </a:ext>
                </a:extLst>
              </p:cNvPr>
              <p:cNvCxnSpPr/>
              <p:nvPr/>
            </p:nvCxnSpPr>
            <p:spPr>
              <a:xfrm>
                <a:off x="615462" y="1160584"/>
                <a:ext cx="1644161" cy="33850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52466A-7FD2-4073-8F09-EF6DADA152D7}"/>
                  </a:ext>
                </a:extLst>
              </p:cNvPr>
              <p:cNvCxnSpPr/>
              <p:nvPr/>
            </p:nvCxnSpPr>
            <p:spPr>
              <a:xfrm>
                <a:off x="677008" y="4317023"/>
                <a:ext cx="1477107" cy="1424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B6154D1-2C06-4606-9EAC-BF81FFFECA64}"/>
                  </a:ext>
                </a:extLst>
              </p:cNvPr>
              <p:cNvCxnSpPr/>
              <p:nvPr/>
            </p:nvCxnSpPr>
            <p:spPr>
              <a:xfrm>
                <a:off x="615462" y="4387361"/>
                <a:ext cx="1591261" cy="23035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AB5EC4B-3FC5-47D6-ABD4-44D2BF56651A}"/>
                  </a:ext>
                </a:extLst>
              </p:cNvPr>
              <p:cNvCxnSpPr/>
              <p:nvPr/>
            </p:nvCxnSpPr>
            <p:spPr>
              <a:xfrm>
                <a:off x="4193931" y="562707"/>
                <a:ext cx="1767254" cy="1740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E929904-52BB-4552-8D58-868939743DCE}"/>
                  </a:ext>
                </a:extLst>
              </p:cNvPr>
              <p:cNvCxnSpPr/>
              <p:nvPr/>
            </p:nvCxnSpPr>
            <p:spPr>
              <a:xfrm>
                <a:off x="4070838" y="1565031"/>
                <a:ext cx="1802423" cy="7430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F04F614-EC54-4410-BDFD-A312AC1FEE2C}"/>
                  </a:ext>
                </a:extLst>
              </p:cNvPr>
              <p:cNvCxnSpPr/>
              <p:nvPr/>
            </p:nvCxnSpPr>
            <p:spPr>
              <a:xfrm flipV="1">
                <a:off x="4193931" y="2407138"/>
                <a:ext cx="1679282" cy="238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4B6D080-A1F7-46D5-BF66-D9DF141354F1}"/>
                  </a:ext>
                </a:extLst>
              </p:cNvPr>
              <p:cNvCxnSpPr/>
              <p:nvPr/>
            </p:nvCxnSpPr>
            <p:spPr>
              <a:xfrm flipV="1">
                <a:off x="4149969" y="2531207"/>
                <a:ext cx="1722316" cy="10472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370057B-6882-461E-8A49-29608D6A3D66}"/>
                  </a:ext>
                </a:extLst>
              </p:cNvPr>
              <p:cNvCxnSpPr/>
              <p:nvPr/>
            </p:nvCxnSpPr>
            <p:spPr>
              <a:xfrm flipV="1">
                <a:off x="4149969" y="2645507"/>
                <a:ext cx="1811167" cy="2050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B7099A7-1DC9-41B0-ADC1-B6E0ABE119BF}"/>
                  </a:ext>
                </a:extLst>
              </p:cNvPr>
              <p:cNvCxnSpPr/>
              <p:nvPr/>
            </p:nvCxnSpPr>
            <p:spPr>
              <a:xfrm flipV="1">
                <a:off x="4070838" y="2751015"/>
                <a:ext cx="1986769" cy="30441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9B6B048-0246-454A-9523-81B5532FF176}"/>
                  </a:ext>
                </a:extLst>
              </p:cNvPr>
              <p:cNvCxnSpPr/>
              <p:nvPr/>
            </p:nvCxnSpPr>
            <p:spPr>
              <a:xfrm flipV="1">
                <a:off x="4141177" y="2830146"/>
                <a:ext cx="2066192" cy="40728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ppliedpost.com/wp-content/uploads/2019/04/livedemo-1.png">
            <a:extLst>
              <a:ext uri="{FF2B5EF4-FFF2-40B4-BE49-F238E27FC236}">
                <a16:creationId xmlns:a16="http://schemas.microsoft.com/office/drawing/2014/main" id="{5D63FC2C-2E29-4262-A901-68A1571BB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838200"/>
            <a:ext cx="8686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219</Words>
  <Application>Microsoft Office PowerPoint</Application>
  <PresentationFormat>Custom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Trebuchet MS</vt:lpstr>
      <vt:lpstr>Tw Cen MT</vt:lpstr>
      <vt:lpstr>Tw Cen MT (Body)</vt:lpstr>
      <vt:lpstr>Circuit</vt:lpstr>
      <vt:lpstr>PowerPoint Presentation</vt:lpstr>
      <vt:lpstr>SDLC</vt:lpstr>
      <vt:lpstr>System overview</vt:lpstr>
      <vt:lpstr>The customer operations</vt:lpstr>
      <vt:lpstr>The admin operations</vt:lpstr>
      <vt:lpstr>Enterprise application </vt:lpstr>
      <vt:lpstr>Class diagram</vt:lpstr>
      <vt:lpstr>Use Case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Resort Management System</dc:title>
  <dc:creator>Hassan Alyousof</dc:creator>
  <cp:lastModifiedBy>Hassan Alyousof</cp:lastModifiedBy>
  <cp:revision>7</cp:revision>
  <dcterms:created xsi:type="dcterms:W3CDTF">2023-12-21T20:37:28Z</dcterms:created>
  <dcterms:modified xsi:type="dcterms:W3CDTF">2023-12-22T05:59:25Z</dcterms:modified>
</cp:coreProperties>
</file>