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2E1A-120F-400B-98A1-0CD92500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2620C-1B2D-4499-BDC6-6BC7C0C5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DDD04-1F16-4F55-B704-26C852D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69768-F730-48CD-A2D2-73B2A2B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507E-46B7-48F6-A15A-416EDF7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8661-1C0A-4F30-8B42-90E1FCA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D7134B-F4BE-4265-8CD6-AD43FB34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C4ED5-BC5F-4CAA-A1D2-A3C8CFE3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7DE76-B783-4200-959C-679FA28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171F-C2BC-4017-BDB5-6A59E34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E3D200-379C-49BB-AD5F-1833B0FDB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E5C04-1978-4A1A-A6BA-7633ED52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25AF-A200-45F7-8BA2-F89C8ED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805D8-7FA4-4901-B327-1D97430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858DD-47B2-48A5-B7E5-0AB87D2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A642-E95E-4A40-ACD9-8E04A7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7921-412C-4895-8966-C46A0D5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7E122-DABC-4AD0-A62C-CA455DB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AD605-F6C0-41D4-B949-58A972A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11460-2095-4C10-803E-23AABA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C1326-D91B-4DF0-8364-3039F7E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015-465A-4361-AB80-ACE3AC32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A91B1-1DEB-4FD7-8349-9A4356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28BA6-EC86-4062-A70D-EE4FB81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9256-D04E-44E3-BFC1-CE14BF8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F734A-FF2D-4A7B-A989-65CEC0A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087E8-9756-480F-A6F3-CCB317D0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87931-C422-45FF-891C-A33625D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FDD38-9522-4933-A015-56CFD76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DE18B0-C573-41DE-AD36-7A51829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1CBDF-E7F4-42A2-BB24-2F418E4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1ECFB-7D3A-4472-BF27-58D50CE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77B12-F624-4DBE-9144-175D1108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B658D-93A6-44BD-B448-A5A848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AD2AD9-7AFD-441F-ADF2-40040102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14507-D654-416D-8290-B4B731A2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4F3579-5531-4F40-85A4-C522E99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1B3593-CD9D-40D7-ADBF-0037EAE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DF1994-2FA5-44AE-9DA0-8608742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6CADA-B01A-4018-93D0-F9212E5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1F8BD-0AB1-4E79-B496-3EEBAC6A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84D08-12D5-446D-87EC-36F4052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E66DB3-5E10-4282-AC71-596FFAD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D2C86-A037-48E7-AFD8-7454809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FE13E-9CC3-4D08-B7EC-4A0497A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F49E1-7FBC-436E-8CEB-01D9B40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7F0E7-CD1A-4A3B-B146-B0F2A35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E3EF0-AB5D-4582-8128-B3998F9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8F776A-BFE2-4842-9FB6-43F833E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83130-4321-4F8D-99C3-745A29A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42255-5367-4450-A6DC-D7FEDB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2A6AC-31BD-41FB-AFC0-0662491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BB58-D38B-4A00-BA91-283AE1A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BE9A8-3CAF-433B-8180-ABB3B438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06CF-E5D9-4E9D-A15D-A2506F60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7BF2C-963E-43E8-B185-AEB4913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F92E1-B690-47AB-B666-D176D4F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22669-AF88-4770-A6D7-6A44F73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4574ED-5EFF-4BC2-AF63-4A7116E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4AEF-F573-483D-B5DE-1D54432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D7A8B-01DA-46B5-BF2B-7657EF87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1C24-EC53-41C3-A8C0-50B27137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4E39-432A-43E5-89CD-83C9B430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hyperlink" Target="https://www.raspberrypi.com.tw/24304/14654-flir-radiometric-lepton-dev-k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1F791-9B35-46E8-9EB4-6AA5CB3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TW" altLang="en-US" sz="5600">
                <a:solidFill>
                  <a:srgbClr val="FFFFFF"/>
                </a:solidFill>
              </a:rPr>
              <a:t>人體溫度偵測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05B6F-31CD-4DA7-907E-D6591FEF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zh-TW" altLang="en-US" sz="2200">
                <a:solidFill>
                  <a:srgbClr val="000000"/>
                </a:solidFill>
              </a:rPr>
              <a:t>組長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許登雄</a:t>
            </a:r>
            <a:r>
              <a:rPr lang="en-US" altLang="zh-TW" sz="2200">
                <a:solidFill>
                  <a:srgbClr val="000000"/>
                </a:solidFill>
              </a:rPr>
              <a:t>0552045</a:t>
            </a:r>
          </a:p>
          <a:p>
            <a:r>
              <a:rPr lang="zh-TW" altLang="en-US" sz="2200">
                <a:solidFill>
                  <a:srgbClr val="000000"/>
                </a:solidFill>
              </a:rPr>
              <a:t>組員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林居賢</a:t>
            </a:r>
            <a:r>
              <a:rPr lang="en-US" altLang="zh-TW" sz="2200">
                <a:solidFill>
                  <a:srgbClr val="000000"/>
                </a:solidFill>
              </a:rPr>
              <a:t>0552012</a:t>
            </a:r>
          </a:p>
          <a:p>
            <a:endParaRPr lang="zh-TW" alt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CFEC93-7BD8-4409-A0DE-E6E7B39E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3F01-8CCA-40FB-9AFE-BEE12078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</a:rPr>
              <a:t>透過攝影機判斷畫面中的人群溫度，並將溫度過高者</a:t>
            </a:r>
            <a:r>
              <a:rPr lang="en-US" altLang="zh-TW" sz="2400" dirty="0">
                <a:solidFill>
                  <a:srgbClr val="000000"/>
                </a:solidFill>
              </a:rPr>
              <a:t>Tag</a:t>
            </a:r>
            <a:r>
              <a:rPr lang="zh-TW" altLang="en-US" sz="2400" dirty="0">
                <a:solidFill>
                  <a:srgbClr val="000000"/>
                </a:solidFill>
              </a:rPr>
              <a:t>出來。</a:t>
            </a:r>
          </a:p>
        </p:txBody>
      </p:sp>
    </p:spTree>
    <p:extLst>
      <p:ext uri="{BB962C8B-B14F-4D97-AF65-F5344CB8AC3E}">
        <p14:creationId xmlns:p14="http://schemas.microsoft.com/office/powerpoint/2010/main" val="2537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A1F52C-6B4A-44EA-82C4-85ECBCFD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分析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E45D9-07AF-4B81-8F0D-79009B6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1700" dirty="0">
                <a:solidFill>
                  <a:srgbClr val="000000"/>
                </a:solidFill>
              </a:rPr>
              <a:t>功能</a:t>
            </a:r>
            <a:r>
              <a:rPr lang="en-US" altLang="zh-TW" sz="1700" dirty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取得畫面中的溫度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可透過熱感攝影機取得各點絕對溫度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判斷人物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透過演算法框出每個人</a:t>
            </a:r>
            <a:r>
              <a:rPr lang="en-US" altLang="zh-TW" sz="1700" dirty="0">
                <a:solidFill>
                  <a:srgbClr val="000000"/>
                </a:solidFill>
              </a:rPr>
              <a:t>(</a:t>
            </a:r>
            <a:r>
              <a:rPr lang="zh-TW" altLang="en-US" sz="1700" dirty="0">
                <a:solidFill>
                  <a:srgbClr val="000000"/>
                </a:solidFill>
              </a:rPr>
              <a:t>此部分採用一般可見光攝影機</a:t>
            </a:r>
            <a:r>
              <a:rPr lang="en-US" altLang="zh-TW" sz="170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偵測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判斷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將每個人物與熱感影像的資料做疊合，並判斷每個人的溫度是否超標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硬體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熱感攝影機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一般可見光攝影機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樹梅派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其他設備</a:t>
            </a:r>
            <a:r>
              <a:rPr lang="en-US" altLang="zh-TW" sz="1700" dirty="0">
                <a:solidFill>
                  <a:srgbClr val="000000"/>
                </a:solidFill>
              </a:rPr>
              <a:t>EX:IPC</a:t>
            </a:r>
          </a:p>
          <a:p>
            <a:pPr lvl="1"/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系統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en-US" altLang="zh-TW" sz="1700" dirty="0">
                <a:solidFill>
                  <a:srgbClr val="000000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8892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5046133" y="169068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人體溫度偵測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8940-A146-4C83-BA9B-76C64B648AAE}"/>
              </a:ext>
            </a:extLst>
          </p:cNvPr>
          <p:cNvSpPr/>
          <p:nvPr/>
        </p:nvSpPr>
        <p:spPr>
          <a:xfrm>
            <a:off x="50461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人群分割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24299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熱感影像處理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76379-4B50-4055-8913-ACAD1F4AC459}"/>
              </a:ext>
            </a:extLst>
          </p:cNvPr>
          <p:cNvSpPr/>
          <p:nvPr/>
        </p:nvSpPr>
        <p:spPr>
          <a:xfrm>
            <a:off x="76623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判斷溫度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440767" y="1555221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07099" y="2605088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56966" y="1555221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1840706" y="3511816"/>
            <a:ext cx="1026054" cy="207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50461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355600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24299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3908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0070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7662331" y="50956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A3F82-0B6C-46B0-81E7-9BEB061EA2CF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8623298" y="4035955"/>
            <a:ext cx="1" cy="10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49B340-401C-4B52-BC29-EB3DB27780FE}"/>
              </a:ext>
            </a:extLst>
          </p:cNvPr>
          <p:cNvGrpSpPr/>
          <p:nvPr/>
        </p:nvGrpSpPr>
        <p:grpSpPr>
          <a:xfrm>
            <a:off x="578995" y="1865577"/>
            <a:ext cx="11613005" cy="3126845"/>
            <a:chOff x="838199" y="1690688"/>
            <a:chExt cx="11613005" cy="3126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6FF5A7-9CDA-4B15-948B-1E84AA452DAD}"/>
                </a:ext>
              </a:extLst>
            </p:cNvPr>
            <p:cNvSpPr/>
            <p:nvPr/>
          </p:nvSpPr>
          <p:spPr>
            <a:xfrm>
              <a:off x="3327401" y="1690688"/>
              <a:ext cx="8026399" cy="31268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958F5B-483C-4C9E-82A1-7D6EAE434656}"/>
                </a:ext>
              </a:extLst>
            </p:cNvPr>
            <p:cNvSpPr/>
            <p:nvPr/>
          </p:nvSpPr>
          <p:spPr>
            <a:xfrm>
              <a:off x="3562342" y="3516844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RCNN/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其他演算法分割人群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DF9921-C4E1-472B-B1B9-93DE2210F132}"/>
                </a:ext>
              </a:extLst>
            </p:cNvPr>
            <p:cNvSpPr/>
            <p:nvPr/>
          </p:nvSpPr>
          <p:spPr>
            <a:xfrm>
              <a:off x="356234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溫度計算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處理與換算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21CD1F-D22F-417C-A6C0-65A06982C60F}"/>
                </a:ext>
              </a:extLst>
            </p:cNvPr>
            <p:cNvSpPr/>
            <p:nvPr/>
          </p:nvSpPr>
          <p:spPr>
            <a:xfrm>
              <a:off x="619971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轉換熱感影像</a:t>
              </a:r>
              <a:b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轉換至與一般影像相同視角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228DEF-25D8-4C84-AF8F-1EF95D1C1FD6}"/>
                </a:ext>
              </a:extLst>
            </p:cNvPr>
            <p:cNvSpPr/>
            <p:nvPr/>
          </p:nvSpPr>
          <p:spPr>
            <a:xfrm>
              <a:off x="8898467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將溫度資訊與人群位置整合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6DE522-6CF5-43EA-848E-1C7C88EB923D}"/>
                </a:ext>
              </a:extLst>
            </p:cNvPr>
            <p:cNvSpPr txBox="1"/>
            <p:nvPr/>
          </p:nvSpPr>
          <p:spPr>
            <a:xfrm>
              <a:off x="3562340" y="171160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14A927-A726-4095-8E41-77DE3A48A2BA}"/>
                </a:ext>
              </a:extLst>
            </p:cNvPr>
            <p:cNvSpPr/>
            <p:nvPr/>
          </p:nvSpPr>
          <p:spPr>
            <a:xfrm>
              <a:off x="838200" y="2146566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熱感攝影機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6166E8-1C51-4B6D-A303-78704ED49697}"/>
                </a:ext>
              </a:extLst>
            </p:cNvPr>
            <p:cNvSpPr/>
            <p:nvPr/>
          </p:nvSpPr>
          <p:spPr>
            <a:xfrm>
              <a:off x="838199" y="3516844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一般攝影機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F4F2EFA-4914-4A02-9EC5-89D6AE5F1123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760133" y="2603766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4D547F5-0CA7-4788-9616-A6A6BAF3556B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>
              <a:off x="2760132" y="3974044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0135278-8D75-422C-B9ED-9B2279AD54C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84276" y="2603766"/>
              <a:ext cx="71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5935B5C6-EFB4-4D23-A226-74CF31943AAC}"/>
                </a:ext>
              </a:extLst>
            </p:cNvPr>
            <p:cNvCxnSpPr>
              <a:cxnSpLocks/>
              <a:stCxn id="40" idx="0"/>
              <a:endCxn id="6" idx="2"/>
            </p:cNvCxnSpPr>
            <p:nvPr/>
          </p:nvCxnSpPr>
          <p:spPr>
            <a:xfrm rot="5400000" flipH="1" flipV="1">
              <a:off x="4836185" y="1618856"/>
              <a:ext cx="882385" cy="3766606"/>
            </a:xfrm>
            <a:prstGeom prst="bentConnector3">
              <a:avLst>
                <a:gd name="adj1" fmla="val 672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D94DB12-2876-4571-9375-BA876AD0E06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121646" y="2603766"/>
              <a:ext cx="776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F2FC1ED-0286-446F-AF19-F51C9886EA19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820400" y="2603766"/>
              <a:ext cx="533400" cy="650345"/>
            </a:xfrm>
            <a:prstGeom prst="bentConnector3">
              <a:avLst>
                <a:gd name="adj1" fmla="val 42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CEE998E-C767-4919-829A-4BD546FF0E1E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5484275" y="3060966"/>
              <a:ext cx="4375159" cy="913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B1D9D99-8953-441B-965A-9C8DB5DC2357}"/>
                </a:ext>
              </a:extLst>
            </p:cNvPr>
            <p:cNvSpPr txBox="1"/>
            <p:nvPr/>
          </p:nvSpPr>
          <p:spPr>
            <a:xfrm>
              <a:off x="2664871" y="2277708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溫度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19C481C-1137-4C3A-B0F8-3924C785836E}"/>
                </a:ext>
              </a:extLst>
            </p:cNvPr>
            <p:cNvSpPr txBox="1"/>
            <p:nvPr/>
          </p:nvSpPr>
          <p:spPr>
            <a:xfrm>
              <a:off x="2673337" y="2571015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4D9F3-09CB-46E9-B355-2C8E62DE7109}"/>
                </a:ext>
              </a:extLst>
            </p:cNvPr>
            <p:cNvSpPr txBox="1"/>
            <p:nvPr/>
          </p:nvSpPr>
          <p:spPr>
            <a:xfrm>
              <a:off x="2674406" y="3650044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8CE67EA-C3F9-42D7-B74C-C564DEC0747A}"/>
                </a:ext>
              </a:extLst>
            </p:cNvPr>
            <p:cNvSpPr txBox="1"/>
            <p:nvPr/>
          </p:nvSpPr>
          <p:spPr>
            <a:xfrm>
              <a:off x="2682872" y="3943351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97D688-0AC1-4DAE-8E43-1BCEFA1AF6ED}"/>
                </a:ext>
              </a:extLst>
            </p:cNvPr>
            <p:cNvSpPr txBox="1"/>
            <p:nvPr/>
          </p:nvSpPr>
          <p:spPr>
            <a:xfrm>
              <a:off x="6193374" y="3687083"/>
              <a:ext cx="192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/</a:t>
              </a:r>
              <a:r>
                <a:rPr lang="zh-TW" altLang="en-US" dirty="0"/>
                <a:t>各人物位置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69AFBD-4E1E-48E9-890E-ADDA3009D689}"/>
                </a:ext>
              </a:extLst>
            </p:cNvPr>
            <p:cNvSpPr/>
            <p:nvPr/>
          </p:nvSpPr>
          <p:spPr>
            <a:xfrm>
              <a:off x="6837516" y="333283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5B82C5-ED30-4211-91F1-72EB7D3274E6}"/>
                </a:ext>
              </a:extLst>
            </p:cNvPr>
            <p:cNvSpPr/>
            <p:nvPr/>
          </p:nvSpPr>
          <p:spPr>
            <a:xfrm>
              <a:off x="11343208" y="306944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判斷結果</a:t>
              </a:r>
              <a:br>
                <a:rPr lang="en-US" altLang="zh-TW" dirty="0"/>
              </a:br>
              <a:r>
                <a:rPr lang="zh-TW" altLang="en-US" dirty="0"/>
                <a:t>影像</a:t>
              </a:r>
              <a:r>
                <a:rPr lang="en-US" altLang="zh-TW" dirty="0"/>
                <a:t>/Tag</a:t>
              </a:r>
              <a:endParaRPr lang="zh-TW" altLang="en-US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5234677" y="2452597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98D049-38BF-4FED-AB11-4C8066A012FB}"/>
              </a:ext>
            </a:extLst>
          </p:cNvPr>
          <p:cNvSpPr txBox="1"/>
          <p:nvPr/>
        </p:nvSpPr>
        <p:spPr>
          <a:xfrm>
            <a:off x="7856102" y="2452597"/>
            <a:ext cx="14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</p:spTree>
    <p:extLst>
      <p:ext uri="{BB962C8B-B14F-4D97-AF65-F5344CB8AC3E}">
        <p14:creationId xmlns:p14="http://schemas.microsoft.com/office/powerpoint/2010/main" val="407619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8F98-7045-420F-8AE6-48AB4353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C8B7F-EB15-4DFB-8889-C1152FB3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熱感設備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https://www.raspberrypi.com.tw/24304/14654-flir-radiometric-lepton-dev-kit/</a:t>
            </a:r>
            <a:endParaRPr lang="en-US" altLang="zh-TW" dirty="0"/>
          </a:p>
          <a:p>
            <a:r>
              <a:rPr lang="en-US" altLang="zh-TW" dirty="0"/>
              <a:t>RCNN</a:t>
            </a:r>
            <a:r>
              <a:rPr lang="zh-TW" altLang="en-US" dirty="0"/>
              <a:t>介紹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https://medium.com/cubo-ai/%E7%89%A9%E9%AB%94%E5%81%B5%E6%B8%AC-object-detection-740096ec4540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寬螢幕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人體溫度偵測</vt:lpstr>
      <vt:lpstr>需求</vt:lpstr>
      <vt:lpstr>分析</vt:lpstr>
      <vt:lpstr>分析</vt:lpstr>
      <vt:lpstr>設計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人體溫度偵測</dc:title>
  <dc:creator>電子系四甲-許登雄</dc:creator>
  <cp:lastModifiedBy>電子系四甲-許登雄</cp:lastModifiedBy>
  <cp:revision>1</cp:revision>
  <dcterms:created xsi:type="dcterms:W3CDTF">2020-05-27T08:25:36Z</dcterms:created>
  <dcterms:modified xsi:type="dcterms:W3CDTF">2020-05-27T08:32:51Z</dcterms:modified>
</cp:coreProperties>
</file>