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8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89318" autoAdjust="0"/>
  </p:normalViewPr>
  <p:slideViewPr>
    <p:cSldViewPr snapToGrid="0">
      <p:cViewPr>
        <p:scale>
          <a:sx n="100" d="100"/>
          <a:sy n="100" d="100"/>
        </p:scale>
        <p:origin x="10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887523"/>
          </a:xfrm>
        </p:spPr>
        <p:txBody>
          <a:bodyPr anchor="b"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2000"/>
            </a:lvl1pPr>
            <a:lvl2pPr marL="685800" marR="0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marL="1143000" marR="0" lvl="2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274588"/>
            <a:ext cx="10515600" cy="571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200" y="1119519"/>
            <a:ext cx="10515600" cy="57150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指導</a:t>
            </a:r>
            <a:r>
              <a:rPr lang="zh-TW" altLang="en-US" dirty="0"/>
              <a:t>教授</a:t>
            </a:r>
            <a:r>
              <a:rPr lang="zh-TW" altLang="en-US" dirty="0" smtClean="0"/>
              <a:t>：陳朝</a:t>
            </a:r>
            <a:r>
              <a:rPr lang="zh-TW" altLang="en-US" dirty="0"/>
              <a:t>烈</a:t>
            </a:r>
            <a:r>
              <a:rPr lang="zh-TW" altLang="en-US" dirty="0" smtClean="0"/>
              <a:t>老師</a:t>
            </a:r>
            <a:endParaRPr lang="en-US" altLang="zh-TW" dirty="0" smtClean="0"/>
          </a:p>
          <a:p>
            <a:r>
              <a:rPr lang="zh-TW" altLang="en-US" dirty="0" smtClean="0"/>
              <a:t>報  告  人：李昱興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3200" b="0" dirty="0" smtClean="0"/>
              <a:t/>
            </a:r>
            <a:br>
              <a:rPr lang="en-US" altLang="zh-TW" sz="3200" b="0" dirty="0" smtClean="0"/>
            </a:br>
            <a:r>
              <a:rPr lang="en-US" altLang="zh-TW" sz="3200" b="0" dirty="0" smtClean="0"/>
              <a:t/>
            </a:r>
            <a:br>
              <a:rPr lang="en-US" altLang="zh-TW" sz="3200" b="0" dirty="0" smtClean="0"/>
            </a:br>
            <a:r>
              <a:rPr lang="en-US" altLang="zh-TW" sz="3200" b="0" dirty="0" smtClean="0"/>
              <a:t>Ping Pong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65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能透過對方擊球點預測掉落點</a:t>
            </a:r>
            <a:endParaRPr lang="en-US" altLang="zh-TW" dirty="0" smtClean="0"/>
          </a:p>
          <a:p>
            <a:r>
              <a:rPr lang="zh-TW" altLang="en-US" dirty="0" smtClean="0"/>
              <a:t>擊球後回到中心點</a:t>
            </a:r>
            <a:endParaRPr lang="en-US" altLang="zh-TW" dirty="0" smtClean="0"/>
          </a:p>
          <a:p>
            <a:r>
              <a:rPr lang="zh-TW" altLang="en-US" dirty="0" smtClean="0"/>
              <a:t>贏過對</a:t>
            </a:r>
            <a:r>
              <a:rPr lang="zh-TW" altLang="en-US" dirty="0"/>
              <a:t>方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95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smtClean="0"/>
              <a:t>B504</a:t>
            </a:r>
            <a:r>
              <a:rPr lang="zh-TW" altLang="en-US" dirty="0" smtClean="0"/>
              <a:t>電腦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292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遊戲畫面為</a:t>
            </a:r>
            <a:r>
              <a:rPr lang="en-US" altLang="zh-TW" dirty="0" smtClean="0"/>
              <a:t>200x500</a:t>
            </a:r>
            <a:endParaRPr lang="en-US" altLang="zh-TW" dirty="0" smtClean="0"/>
          </a:p>
          <a:p>
            <a:r>
              <a:rPr lang="zh-TW" altLang="en-US" dirty="0"/>
              <a:t>球</a:t>
            </a:r>
            <a:r>
              <a:rPr lang="zh-TW" altLang="en-US" dirty="0" smtClean="0"/>
              <a:t>初始速度：</a:t>
            </a:r>
            <a:r>
              <a:rPr lang="en-US" altLang="zh-TW" dirty="0" smtClean="0"/>
              <a:t>7</a:t>
            </a:r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200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球速度</a:t>
            </a:r>
            <a:r>
              <a:rPr lang="en-US" altLang="zh-TW" dirty="0" smtClean="0"/>
              <a:t>+1</a:t>
            </a:r>
          </a:p>
          <a:p>
            <a:r>
              <a:rPr lang="zh-TW" altLang="en-US" dirty="0" smtClean="0"/>
              <a:t>球拍移動速度：</a:t>
            </a:r>
            <a:r>
              <a:rPr lang="en-US" altLang="zh-TW" dirty="0" smtClean="0"/>
              <a:t>5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特殊情況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當球速過快時球會有穿透</a:t>
            </a:r>
            <a:r>
              <a:rPr lang="zh-TW" altLang="en-US" dirty="0"/>
              <a:t>現象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80" y="1204073"/>
            <a:ext cx="2010462" cy="50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3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為了達到預測落點</a:t>
            </a:r>
            <a:r>
              <a:rPr lang="zh-TW" altLang="en-US" dirty="0" smtClean="0"/>
              <a:t>，需要的</a:t>
            </a:r>
            <a:r>
              <a:rPr lang="zh-TW" altLang="en-US" dirty="0" smtClean="0"/>
              <a:t>參數：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球速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球斜率</a:t>
            </a:r>
            <a:endParaRPr lang="en-US" altLang="zh-TW" dirty="0" smtClean="0"/>
          </a:p>
          <a:p>
            <a:pPr lvl="2"/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=80</a:t>
            </a:r>
            <a:r>
              <a:rPr lang="zh-TW" altLang="en-US" dirty="0" smtClean="0"/>
              <a:t>時，球</a:t>
            </a:r>
            <a:r>
              <a:rPr lang="zh-TW" altLang="en-US" dirty="0"/>
              <a:t>打</a:t>
            </a:r>
            <a:r>
              <a:rPr lang="zh-TW" altLang="en-US" dirty="0" smtClean="0"/>
              <a:t>到球拍的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目前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200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球速每</a:t>
            </a:r>
            <a:r>
              <a:rPr lang="en-US" altLang="zh-TW" dirty="0" smtClean="0"/>
              <a:t>200frame</a:t>
            </a:r>
            <a:r>
              <a:rPr lang="zh-TW" altLang="en-US" dirty="0" smtClean="0"/>
              <a:t>增加</a:t>
            </a:r>
            <a:r>
              <a:rPr lang="en-US" altLang="zh-TW" dirty="0" smtClean="0"/>
              <a:t>1)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Output</a:t>
            </a:r>
          </a:p>
          <a:p>
            <a:pPr lvl="2"/>
            <a:r>
              <a:rPr lang="zh-TW" altLang="en-US" dirty="0" smtClean="0"/>
              <a:t>球掉落點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80" y="1204073"/>
            <a:ext cx="2010462" cy="5035552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6569869" y="2202656"/>
            <a:ext cx="2971800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515711" y="5437981"/>
            <a:ext cx="2971800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8945884" y="2521659"/>
            <a:ext cx="731516" cy="7612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541669" y="2002601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80pixel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525850" y="5205572"/>
            <a:ext cx="199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415pixel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因為球有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5pixel)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342121" y="2593952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球斜率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945884" y="5848327"/>
            <a:ext cx="73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球速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8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 遊戲流程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304" y="1203325"/>
            <a:ext cx="3513391" cy="503555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2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0620" y="32600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蒐集資料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7785" y="32600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7960" y="1546180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pong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69465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Rule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base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53585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不論輸贏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70650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54770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統計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/>
          <p:cNvCxnSpPr>
            <a:stCxn id="7" idx="2"/>
            <a:endCxn id="6" idx="0"/>
          </p:cNvCxnSpPr>
          <p:nvPr/>
        </p:nvCxnSpPr>
        <p:spPr>
          <a:xfrm>
            <a:off x="6096000" y="2237060"/>
            <a:ext cx="240982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2"/>
            <a:endCxn id="12" idx="0"/>
          </p:cNvCxnSpPr>
          <p:nvPr/>
        </p:nvCxnSpPr>
        <p:spPr>
          <a:xfrm flipH="1">
            <a:off x="7298690" y="3950946"/>
            <a:ext cx="120713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3" idx="0"/>
          </p:cNvCxnSpPr>
          <p:nvPr/>
        </p:nvCxnSpPr>
        <p:spPr>
          <a:xfrm>
            <a:off x="8505825" y="3950946"/>
            <a:ext cx="127698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2"/>
            <a:endCxn id="3" idx="0"/>
          </p:cNvCxnSpPr>
          <p:nvPr/>
        </p:nvCxnSpPr>
        <p:spPr>
          <a:xfrm flipH="1">
            <a:off x="3468660" y="2237060"/>
            <a:ext cx="2627340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3" idx="2"/>
            <a:endCxn id="9" idx="0"/>
          </p:cNvCxnSpPr>
          <p:nvPr/>
        </p:nvCxnSpPr>
        <p:spPr>
          <a:xfrm flipH="1">
            <a:off x="2197505" y="3950946"/>
            <a:ext cx="127115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3" idx="2"/>
            <a:endCxn id="10" idx="0"/>
          </p:cNvCxnSpPr>
          <p:nvPr/>
        </p:nvCxnSpPr>
        <p:spPr>
          <a:xfrm>
            <a:off x="3468660" y="3950946"/>
            <a:ext cx="121296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1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7709"/>
              </p:ext>
            </p:extLst>
          </p:nvPr>
        </p:nvGraphicFramePr>
        <p:xfrm>
          <a:off x="1028699" y="2519271"/>
          <a:ext cx="4876802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4259668656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178581591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變數名稱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資料型態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1761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球速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344958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球斜率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Float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43169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起始</a:t>
                      </a:r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8712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57399"/>
              </p:ext>
            </p:extLst>
          </p:nvPr>
        </p:nvGraphicFramePr>
        <p:xfrm>
          <a:off x="6191249" y="2519271"/>
          <a:ext cx="4876802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4259668656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178581591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變數名稱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資料型態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1761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落點</a:t>
                      </a:r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230613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851547" y="2119161"/>
            <a:ext cx="1231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輸入參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256984" y="2119161"/>
            <a:ext cx="74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8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統計流程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8" y="2594831"/>
            <a:ext cx="5632150" cy="335893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249285" y="1223324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當球打到球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拍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49285" y="22998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查球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49285" y="3376408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查球速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49285" y="4452950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查斜率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249285" y="552949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球落點位置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5" idx="2"/>
            <a:endCxn id="18" idx="0"/>
          </p:cNvCxnSpPr>
          <p:nvPr/>
        </p:nvCxnSpPr>
        <p:spPr>
          <a:xfrm>
            <a:off x="9077325" y="1914204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8" idx="2"/>
            <a:endCxn id="19" idx="0"/>
          </p:cNvCxnSpPr>
          <p:nvPr/>
        </p:nvCxnSpPr>
        <p:spPr>
          <a:xfrm>
            <a:off x="9077325" y="2990746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2"/>
            <a:endCxn id="20" idx="0"/>
          </p:cNvCxnSpPr>
          <p:nvPr/>
        </p:nvCxnSpPr>
        <p:spPr>
          <a:xfrm>
            <a:off x="9077325" y="4067288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0" idx="2"/>
            <a:endCxn id="21" idx="0"/>
          </p:cNvCxnSpPr>
          <p:nvPr/>
        </p:nvCxnSpPr>
        <p:spPr>
          <a:xfrm>
            <a:off x="9077325" y="5143830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703321" y="2194721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球斜率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80563" y="1921159"/>
            <a:ext cx="73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球速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9460" y="2194721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起始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座標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537934" y="1921159"/>
            <a:ext cx="164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12533" y="2194721"/>
            <a:ext cx="164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球落點位置</a:t>
            </a:r>
          </a:p>
        </p:txBody>
      </p:sp>
    </p:spTree>
    <p:extLst>
      <p:ext uri="{BB962C8B-B14F-4D97-AF65-F5344CB8AC3E}">
        <p14:creationId xmlns:p14="http://schemas.microsoft.com/office/powerpoint/2010/main" val="219232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標楷體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14338</TotalTime>
  <Words>218</Words>
  <Application>Microsoft Office PowerPoint</Application>
  <PresentationFormat>寬螢幕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Times New Roman</vt:lpstr>
      <vt:lpstr>Office 佈景主題</vt:lpstr>
      <vt:lpstr>  Ping Pong</vt:lpstr>
      <vt:lpstr>功能需求</vt:lpstr>
      <vt:lpstr>效能需求</vt:lpstr>
      <vt:lpstr>需求 – 遊戲畫面</vt:lpstr>
      <vt:lpstr>分析</vt:lpstr>
      <vt:lpstr>分析</vt:lpstr>
      <vt:lpstr>分析</vt:lpstr>
      <vt:lpstr>設計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Lee</dc:creator>
  <cp:lastModifiedBy>Lee</cp:lastModifiedBy>
  <cp:revision>487</cp:revision>
  <dcterms:created xsi:type="dcterms:W3CDTF">2019-03-11T13:47:46Z</dcterms:created>
  <dcterms:modified xsi:type="dcterms:W3CDTF">2019-12-11T09:12:19Z</dcterms:modified>
</cp:coreProperties>
</file>