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6" r:id="rId10"/>
    <p:sldId id="268" r:id="rId11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378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2019年10月8日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2019年10月8日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1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01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7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8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2019年10月8日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2492896"/>
            <a:ext cx="3733054" cy="77112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:F108112103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李昱興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rtl="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F108112105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王思涵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求不漏接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需打完三關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發球點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 rtl="0">
              <a:lnSpc>
                <a:spcPct val="100000"/>
              </a:lnSpc>
              <a:buAutoNum type="arabic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減輕電腦運算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36192" y="2458781"/>
            <a:ext cx="1962076" cy="147732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前一點球座標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1488" y="1798658"/>
            <a:ext cx="8800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0476" y="2458781"/>
            <a:ext cx="19620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8862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底板移動方向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84761" y="1798658"/>
            <a:ext cx="10852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en-US" altLang="zh-TW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5212" y="5013176"/>
            <a:ext cx="4121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"/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Parameter:FPS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65212" y="1700808"/>
            <a:ext cx="991617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達到在發球點為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隨機亂數時不漏接球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，需要大量成功紀錄檔，所以在需要將發球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random(X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~ 195 pixel)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，並且在訓練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時，將紀錄檔整理出成功的紀錄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放入指定資料夾提供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65212" y="3068960"/>
            <a:ext cx="1032333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降低運算負擔，在寫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 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時加入球只在落下且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座標需要大於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200pixel(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遊戲介面為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200*500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開始進行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5212" y="4160113"/>
            <a:ext cx="6636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45720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降低來不及接球的情況，每次打完球將底板回歸中心點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定義變數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64061"/>
              </p:ext>
            </p:extLst>
          </p:nvPr>
        </p:nvGraphicFramePr>
        <p:xfrm>
          <a:off x="1065212" y="1988840"/>
          <a:ext cx="10213776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4904">
                  <a:extLst>
                    <a:ext uri="{9D8B030D-6E8A-4147-A177-3AD203B41FA5}">
                      <a16:colId xmlns:a16="http://schemas.microsoft.com/office/drawing/2014/main" val="184312122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8857880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949764657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變數名稱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資料型態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用途</a:t>
                      </a:r>
                      <a:endParaRPr lang="en-US" altLang="zh-TW" sz="20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8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mode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rulebase</a:t>
                      </a:r>
                      <a:r>
                        <a:rPr lang="zh-TW" alt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或訓練結果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912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predictFunction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使用何種訓練方式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now_ball_position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past_ball_position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[]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前一點球座標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1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ball_down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boolean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球是否落下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底板移動方向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為右移，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為左移，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為不動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aw.githubusercontent.com/YUXING-LEE/mechine-learning/master/HW3/HW3%E6%B5%81%E7%A8%8B%E5%9C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84" y="232492"/>
            <a:ext cx="6912768" cy="660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infopath/2007/PartnerControls"/>
    <ds:schemaRef ds:uri="a4f35948-e619-41b3-aa29-22878b09cfd2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0262f94-9f35-4ac3-9a90-690165a166b7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5288</TotalTime>
  <Words>252</Words>
  <Application>Microsoft Office PowerPoint</Application>
  <PresentationFormat>自訂</PresentationFormat>
  <Paragraphs>61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細明體</vt:lpstr>
      <vt:lpstr>新細明體</vt:lpstr>
      <vt:lpstr>標楷體</vt:lpstr>
      <vt:lpstr>Arial</vt:lpstr>
      <vt:lpstr>Times New Roman</vt:lpstr>
      <vt:lpstr>商務策略簡報</vt:lpstr>
      <vt:lpstr>機器學習與實作</vt:lpstr>
      <vt:lpstr>目錄</vt:lpstr>
      <vt:lpstr>需求</vt:lpstr>
      <vt:lpstr>分析</vt:lpstr>
      <vt:lpstr>設計</vt:lpstr>
      <vt:lpstr>定義變數</vt:lpstr>
      <vt:lpstr>流程圖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User</cp:lastModifiedBy>
  <cp:revision>41</cp:revision>
  <dcterms:created xsi:type="dcterms:W3CDTF">2019-09-25T03:21:28Z</dcterms:created>
  <dcterms:modified xsi:type="dcterms:W3CDTF">2019-10-08T10:30:17Z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