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6" r:id="rId10"/>
    <p:sldId id="268" r:id="rId11"/>
    <p:sldId id="269" r:id="rId12"/>
    <p:sldId id="270" r:id="rId13"/>
    <p:sldId id="272" r:id="rId14"/>
    <p:sldId id="271" r:id="rId15"/>
    <p:sldId id="273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21" d="100"/>
          <a:sy n="121" d="100"/>
        </p:scale>
        <p:origin x="138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2019年10月16日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2019年10月16日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1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0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7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8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2019年10月16日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492896"/>
            <a:ext cx="3733054" cy="77112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98468" y="5772914"/>
            <a:ext cx="11541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13892" y="2204864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1924" y="2162473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8428" y="5738618"/>
            <a:ext cx="16158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求不漏接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需打完三關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36192" y="2458781"/>
            <a:ext cx="196207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前一點球座標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1488" y="1798658"/>
            <a:ext cx="8800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0476" y="2458781"/>
            <a:ext cx="1962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底板移動方向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84761" y="1798658"/>
            <a:ext cx="10852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5212" y="5013176"/>
            <a:ext cx="4121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"/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Parameter:FPS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65212" y="1700808"/>
            <a:ext cx="99161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達到在發球點為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隨機亂數時不漏接球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，需要大量成功紀錄檔，所以在需要將發球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random(X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~ 195 pixel)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，並且在訓練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時，將紀錄檔整理出成功的紀錄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放入指定資料夾提供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5212" y="3068960"/>
            <a:ext cx="103233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降低運算負擔，在寫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 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時加入球只在落下且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座標需要大於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200pixel(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遊戲介面為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200*500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開始進行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5212" y="4160113"/>
            <a:ext cx="6636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降低來不及接球的情況，每次打完球將底板回歸中心點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定義變數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4061"/>
              </p:ext>
            </p:extLst>
          </p:nvPr>
        </p:nvGraphicFramePr>
        <p:xfrm>
          <a:off x="1065212" y="1988840"/>
          <a:ext cx="10213776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4904">
                  <a:extLst>
                    <a:ext uri="{9D8B030D-6E8A-4147-A177-3AD203B41FA5}">
                      <a16:colId xmlns:a16="http://schemas.microsoft.com/office/drawing/2014/main" val="184312122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57880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49764657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變數名稱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用途</a:t>
                      </a:r>
                      <a:endParaRPr lang="en-US" altLang="zh-TW" sz="20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rulebase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或訓練結果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912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predictFunction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使用何種訓練方式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now_ball_position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前一點球座標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1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ball_down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球是否落下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底板移動方向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為右移，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為左移，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為不動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YUXING-LEE/mechine-learning/master/HW3/HW3%E6%B5%81%E7%A8%8B%E5%9C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232492"/>
            <a:ext cx="6912768" cy="66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00808"/>
            <a:ext cx="4840081" cy="361493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679727"/>
            <a:ext cx="4916068" cy="36716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53599" y="1600200"/>
            <a:ext cx="21634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18453" y="1600200"/>
            <a:ext cx="21335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4314" y="5084911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9756" y="2058447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資料視覺化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3" y="1828800"/>
            <a:ext cx="5611380" cy="4191000"/>
          </a:xfrm>
        </p:spPr>
      </p:pic>
      <p:sp>
        <p:nvSpPr>
          <p:cNvPr id="6" name="文字方塊 5"/>
          <p:cNvSpPr txBox="1"/>
          <p:nvPr/>
        </p:nvSpPr>
        <p:spPr>
          <a:xfrm>
            <a:off x="4401926" y="1700808"/>
            <a:ext cx="20133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.pickle file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26460" y="5786735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29916" y="2165070"/>
            <a:ext cx="1308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infopath/2007/PartnerControls"/>
    <ds:schemaRef ds:uri="a4f35948-e619-41b3-aa29-22878b09cfd2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0262f94-9f35-4ac3-9a90-690165a166b7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5300</TotalTime>
  <Words>315</Words>
  <Application>Microsoft Office PowerPoint</Application>
  <PresentationFormat>自訂</PresentationFormat>
  <Paragraphs>82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</vt:lpstr>
      <vt:lpstr>目錄</vt:lpstr>
      <vt:lpstr>需求</vt:lpstr>
      <vt:lpstr>分析</vt:lpstr>
      <vt:lpstr>設計</vt:lpstr>
      <vt:lpstr>定義變數</vt:lpstr>
      <vt:lpstr>流程圖</vt:lpstr>
      <vt:lpstr>資料視覺化</vt:lpstr>
      <vt:lpstr>資料視覺化</vt:lpstr>
      <vt:lpstr>資料視覺化</vt:lpstr>
      <vt:lpstr>資料視覺化</vt:lpstr>
      <vt:lpstr>資料視覺化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Lee</cp:lastModifiedBy>
  <cp:revision>45</cp:revision>
  <dcterms:created xsi:type="dcterms:W3CDTF">2019-09-25T03:21:28Z</dcterms:created>
  <dcterms:modified xsi:type="dcterms:W3CDTF">2019-10-16T07:15:20Z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