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9318" autoAdjust="0"/>
  </p:normalViewPr>
  <p:slideViewPr>
    <p:cSldViewPr snapToGrid="0">
      <p:cViewPr varScale="1">
        <p:scale>
          <a:sx n="115" d="100"/>
          <a:sy n="11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887523"/>
          </a:xfrm>
        </p:spPr>
        <p:txBody>
          <a:bodyPr anchor="b"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2000"/>
            </a:lvl1pPr>
            <a:lvl2pPr marL="6858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1143000" marR="0" lvl="2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274588"/>
            <a:ext cx="10515600" cy="57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1119519"/>
            <a:ext cx="10515600" cy="5715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zh-TW" altLang="en-US" dirty="0" smtClean="0"/>
              <a:t>：陳朝</a:t>
            </a:r>
            <a:r>
              <a:rPr lang="zh-TW" altLang="en-US" dirty="0"/>
              <a:t>烈</a:t>
            </a:r>
            <a:r>
              <a:rPr lang="zh-TW" altLang="en-US" dirty="0" smtClean="0"/>
              <a:t>老師</a:t>
            </a:r>
            <a:endParaRPr lang="en-US" altLang="zh-TW" dirty="0" smtClean="0"/>
          </a:p>
          <a:p>
            <a:r>
              <a:rPr lang="zh-TW" altLang="en-US" dirty="0" smtClean="0"/>
              <a:t>報  告  人：李昱興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>Ping Pong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能透過對方擊球點預測掉落點</a:t>
            </a:r>
            <a:endParaRPr lang="en-US" altLang="zh-TW" dirty="0" smtClean="0"/>
          </a:p>
          <a:p>
            <a:r>
              <a:rPr lang="zh-TW" altLang="en-US" dirty="0" smtClean="0"/>
              <a:t>擊球後回到中心點</a:t>
            </a:r>
            <a:endParaRPr lang="en-US" altLang="zh-TW" dirty="0" smtClean="0"/>
          </a:p>
          <a:p>
            <a:r>
              <a:rPr lang="zh-TW" altLang="en-US" dirty="0" smtClean="0"/>
              <a:t>贏過對</a:t>
            </a:r>
            <a:r>
              <a:rPr lang="zh-TW" altLang="en-US" dirty="0"/>
              <a:t>方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電腦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9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遊戲畫面為</a:t>
            </a:r>
            <a:r>
              <a:rPr lang="en-US" altLang="zh-TW" dirty="0" smtClean="0"/>
              <a:t>200x500</a:t>
            </a:r>
          </a:p>
          <a:p>
            <a:r>
              <a:rPr lang="zh-TW" altLang="en-US" dirty="0"/>
              <a:t>球</a:t>
            </a:r>
            <a:r>
              <a:rPr lang="zh-TW" altLang="en-US" dirty="0" smtClean="0"/>
              <a:t>初始速度：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球速度</a:t>
            </a:r>
            <a:r>
              <a:rPr lang="en-US" altLang="zh-TW" dirty="0" smtClean="0"/>
              <a:t>+1</a:t>
            </a:r>
          </a:p>
          <a:p>
            <a:r>
              <a:rPr lang="zh-TW" altLang="en-US" dirty="0" smtClean="0"/>
              <a:t>球拍移動速度：</a:t>
            </a:r>
            <a:r>
              <a:rPr lang="en-US" altLang="zh-TW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特殊情況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當球速過快時球會有穿透</a:t>
            </a:r>
            <a:r>
              <a:rPr lang="zh-TW" altLang="en-US" dirty="0"/>
              <a:t>現象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遊戲畫面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為了達到預測落點，需要的參數：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 smtClean="0"/>
              <a:t>球速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球斜率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</a:t>
            </a:r>
            <a:r>
              <a:rPr lang="zh-TW" altLang="en-US" dirty="0"/>
              <a:t>打</a:t>
            </a:r>
            <a:r>
              <a:rPr lang="zh-TW" altLang="en-US" dirty="0" smtClean="0"/>
              <a:t>到球拍的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目前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球速每</a:t>
            </a:r>
            <a:r>
              <a:rPr lang="en-US" altLang="zh-TW" dirty="0" smtClean="0"/>
              <a:t>200frame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1)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 smtClean="0"/>
              <a:t>球掉落點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統計資料、查表</a:t>
            </a:r>
            <a:r>
              <a:rPr lang="en-US" altLang="zh-TW" dirty="0" smtClean="0"/>
              <a:t>(</a:t>
            </a:r>
            <a:r>
              <a:rPr lang="zh-TW" altLang="en-US" smtClean="0"/>
              <a:t>球斜率有誤差值須考慮</a:t>
            </a:r>
            <a:r>
              <a:rPr lang="en-US" altLang="zh-TW" smtClean="0"/>
              <a:t>)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569869" y="2202656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515711" y="5437981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945884" y="2521659"/>
            <a:ext cx="731516" cy="761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541669" y="200260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80pixel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5850" y="5205572"/>
            <a:ext cx="199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415pixel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因為球有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5pixel)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42121" y="2593952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945884" y="5848327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遊戲流程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04" y="1203325"/>
            <a:ext cx="3513391" cy="50355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062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7785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7960" y="154618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pong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6946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358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不論輸贏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065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5477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</a:p>
        </p:txBody>
      </p:sp>
      <p:cxnSp>
        <p:nvCxnSpPr>
          <p:cNvPr id="16" name="直線單箭頭接點 15"/>
          <p:cNvCxnSpPr>
            <a:stCxn id="7" idx="2"/>
            <a:endCxn id="6" idx="0"/>
          </p:cNvCxnSpPr>
          <p:nvPr/>
        </p:nvCxnSpPr>
        <p:spPr>
          <a:xfrm>
            <a:off x="6096000" y="2237060"/>
            <a:ext cx="240982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12" idx="0"/>
          </p:cNvCxnSpPr>
          <p:nvPr/>
        </p:nvCxnSpPr>
        <p:spPr>
          <a:xfrm flipH="1">
            <a:off x="7298690" y="3950946"/>
            <a:ext cx="120713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3" idx="0"/>
          </p:cNvCxnSpPr>
          <p:nvPr/>
        </p:nvCxnSpPr>
        <p:spPr>
          <a:xfrm>
            <a:off x="8505825" y="3950946"/>
            <a:ext cx="127698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3" idx="0"/>
          </p:cNvCxnSpPr>
          <p:nvPr/>
        </p:nvCxnSpPr>
        <p:spPr>
          <a:xfrm flipH="1">
            <a:off x="3468660" y="2237060"/>
            <a:ext cx="262734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3" idx="2"/>
            <a:endCxn id="9" idx="0"/>
          </p:cNvCxnSpPr>
          <p:nvPr/>
        </p:nvCxnSpPr>
        <p:spPr>
          <a:xfrm flipH="1">
            <a:off x="2197505" y="3950946"/>
            <a:ext cx="127115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3" idx="2"/>
            <a:endCxn id="10" idx="0"/>
          </p:cNvCxnSpPr>
          <p:nvPr/>
        </p:nvCxnSpPr>
        <p:spPr>
          <a:xfrm>
            <a:off x="3468660" y="3950946"/>
            <a:ext cx="121296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7709"/>
              </p:ext>
            </p:extLst>
          </p:nvPr>
        </p:nvGraphicFramePr>
        <p:xfrm>
          <a:off x="1028699" y="2519271"/>
          <a:ext cx="487680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球速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44958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球斜率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3169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8712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7399"/>
              </p:ext>
            </p:extLst>
          </p:nvPr>
        </p:nvGraphicFramePr>
        <p:xfrm>
          <a:off x="6191249" y="2519271"/>
          <a:ext cx="4876802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落點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3061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851547" y="2119161"/>
            <a:ext cx="123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984" y="2119161"/>
            <a:ext cx="74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</a:t>
            </a:r>
            <a:r>
              <a:rPr lang="zh-TW" altLang="en-US" dirty="0" smtClean="0"/>
              <a:t>流程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8" y="2594831"/>
            <a:ext cx="5632150" cy="33589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49285" y="1223324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當球打到球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9285" y="22998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9285" y="3376408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9285" y="445295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查斜率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9285" y="552949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球落點位置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5" idx="2"/>
            <a:endCxn id="18" idx="0"/>
          </p:cNvCxnSpPr>
          <p:nvPr/>
        </p:nvCxnSpPr>
        <p:spPr>
          <a:xfrm>
            <a:off x="9077325" y="1914204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2"/>
            <a:endCxn id="19" idx="0"/>
          </p:cNvCxnSpPr>
          <p:nvPr/>
        </p:nvCxnSpPr>
        <p:spPr>
          <a:xfrm>
            <a:off x="9077325" y="2990746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9077325" y="4067288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1" idx="0"/>
          </p:cNvCxnSpPr>
          <p:nvPr/>
        </p:nvCxnSpPr>
        <p:spPr>
          <a:xfrm>
            <a:off x="9077325" y="5143830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03321" y="219472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0563" y="1921159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460" y="2194721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37934" y="1921159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12533" y="2194721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球落點位置</a:t>
            </a:r>
          </a:p>
        </p:txBody>
      </p:sp>
    </p:spTree>
    <p:extLst>
      <p:ext uri="{BB962C8B-B14F-4D97-AF65-F5344CB8AC3E}">
        <p14:creationId xmlns:p14="http://schemas.microsoft.com/office/powerpoint/2010/main" val="21923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標楷體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14349</TotalTime>
  <Words>227</Words>
  <Application>Microsoft Office PowerPoint</Application>
  <PresentationFormat>寬螢幕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Office 佈景主題</vt:lpstr>
      <vt:lpstr>  Ping Pong</vt:lpstr>
      <vt:lpstr>功能需求</vt:lpstr>
      <vt:lpstr>效能需求</vt:lpstr>
      <vt:lpstr>需求 – 遊戲畫面</vt:lpstr>
      <vt:lpstr>分析</vt:lpstr>
      <vt:lpstr>分析</vt:lpstr>
      <vt:lpstr>分析</vt:lpstr>
      <vt:lpstr>設計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Lee</dc:creator>
  <cp:lastModifiedBy>Lee</cp:lastModifiedBy>
  <cp:revision>490</cp:revision>
  <dcterms:created xsi:type="dcterms:W3CDTF">2019-03-11T13:47:46Z</dcterms:created>
  <dcterms:modified xsi:type="dcterms:W3CDTF">2019-12-11T09:26:30Z</dcterms:modified>
</cp:coreProperties>
</file>