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80" r:id="rId9"/>
    <p:sldId id="28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89318" autoAdjust="0"/>
  </p:normalViewPr>
  <p:slideViewPr>
    <p:cSldViewPr snapToGrid="0">
      <p:cViewPr varScale="1">
        <p:scale>
          <a:sx n="115" d="100"/>
          <a:sy n="115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887523"/>
          </a:xfrm>
        </p:spPr>
        <p:txBody>
          <a:bodyPr anchor="b"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2000"/>
            </a:lvl1pPr>
            <a:lvl2pPr marL="685800" marR="0" indent="-2286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1143000" marR="0" indent="-2286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 smtClean="0"/>
              <a:t>編輯母片文字樣式</a:t>
            </a:r>
            <a:endParaRPr lang="en-US" altLang="zh-TW" dirty="0" smtClean="0"/>
          </a:p>
          <a:p>
            <a:pPr marL="685800" marR="0" lvl="1" indent="-2286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編輯母片文字樣式</a:t>
            </a:r>
            <a:endParaRPr lang="en-US" altLang="zh-TW" dirty="0" smtClean="0"/>
          </a:p>
          <a:p>
            <a:pPr marL="1143000" marR="0" lvl="2" indent="-2286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編輯母片文字樣式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 smtClean="0"/>
              <a:t>編輯母片文字樣式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8200" y="6274588"/>
            <a:ext cx="10515600" cy="571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8200" y="1119519"/>
            <a:ext cx="10515600" cy="57150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2019/12/11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指導</a:t>
            </a:r>
            <a:r>
              <a:rPr lang="zh-TW" altLang="en-US" dirty="0"/>
              <a:t>教授</a:t>
            </a:r>
            <a:r>
              <a:rPr lang="zh-TW" altLang="en-US" dirty="0" smtClean="0"/>
              <a:t>：陳朝</a:t>
            </a:r>
            <a:r>
              <a:rPr lang="zh-TW" altLang="en-US" dirty="0"/>
              <a:t>烈</a:t>
            </a:r>
            <a:r>
              <a:rPr lang="zh-TW" altLang="en-US" dirty="0" smtClean="0"/>
              <a:t>老師</a:t>
            </a:r>
            <a:endParaRPr lang="en-US" altLang="zh-TW" dirty="0" smtClean="0"/>
          </a:p>
          <a:p>
            <a:r>
              <a:rPr lang="zh-TW" altLang="en-US" dirty="0" smtClean="0"/>
              <a:t>報  告  人：李昱興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3200" b="0" dirty="0" smtClean="0"/>
              <a:t/>
            </a:r>
            <a:br>
              <a:rPr lang="en-US" altLang="zh-TW" sz="3200" b="0" dirty="0" smtClean="0"/>
            </a:br>
            <a:r>
              <a:rPr lang="en-US" altLang="zh-TW" sz="3200" b="0" dirty="0" smtClean="0"/>
              <a:t/>
            </a:r>
            <a:br>
              <a:rPr lang="en-US" altLang="zh-TW" sz="3200" b="0" dirty="0" smtClean="0"/>
            </a:br>
            <a:r>
              <a:rPr lang="en-US" altLang="zh-TW" sz="3200" b="0" dirty="0" smtClean="0"/>
              <a:t>Ping Pong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2650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r>
              <a:rPr lang="zh-TW" altLang="en-US" dirty="0" smtClean="0"/>
              <a:t>能透過對方擊球點預測掉落點</a:t>
            </a:r>
            <a:endParaRPr lang="en-US" altLang="zh-TW" dirty="0" smtClean="0"/>
          </a:p>
          <a:p>
            <a:r>
              <a:rPr lang="zh-TW" altLang="en-US" dirty="0" smtClean="0"/>
              <a:t>擊球後回到中心點</a:t>
            </a:r>
            <a:endParaRPr lang="en-US" altLang="zh-TW" dirty="0" smtClean="0"/>
          </a:p>
          <a:p>
            <a:r>
              <a:rPr lang="zh-TW" altLang="en-US" dirty="0" smtClean="0"/>
              <a:t>贏過對</a:t>
            </a:r>
            <a:r>
              <a:rPr lang="zh-TW" altLang="en-US" dirty="0"/>
              <a:t>方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195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使</a:t>
            </a:r>
            <a:r>
              <a:rPr lang="zh-TW" altLang="en-US" dirty="0"/>
              <a:t>用</a:t>
            </a:r>
            <a:r>
              <a:rPr lang="en-US" altLang="zh-TW" dirty="0" smtClean="0"/>
              <a:t>B504</a:t>
            </a:r>
            <a:r>
              <a:rPr lang="zh-TW" altLang="en-US" dirty="0" smtClean="0"/>
              <a:t>電腦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效能</a:t>
            </a:r>
            <a:r>
              <a:rPr lang="zh-TW" altLang="en-US" dirty="0" smtClean="0"/>
              <a:t>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292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r>
              <a:rPr lang="zh-TW" altLang="en-US" dirty="0" smtClean="0"/>
              <a:t>遊戲畫面為</a:t>
            </a:r>
            <a:r>
              <a:rPr lang="en-US" altLang="zh-TW" dirty="0" smtClean="0"/>
              <a:t>200x500</a:t>
            </a:r>
          </a:p>
          <a:p>
            <a:r>
              <a:rPr lang="zh-TW" altLang="en-US" dirty="0"/>
              <a:t>球</a:t>
            </a:r>
            <a:r>
              <a:rPr lang="zh-TW" altLang="en-US" dirty="0" smtClean="0"/>
              <a:t>初始速度：</a:t>
            </a:r>
            <a:r>
              <a:rPr lang="en-US" altLang="zh-TW" dirty="0" smtClean="0"/>
              <a:t>7</a:t>
            </a:r>
          </a:p>
          <a:p>
            <a:r>
              <a:rPr lang="zh-TW" altLang="en-US" dirty="0" smtClean="0"/>
              <a:t>每</a:t>
            </a:r>
            <a:r>
              <a:rPr lang="en-US" altLang="zh-TW" dirty="0" smtClean="0"/>
              <a:t>200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球速度</a:t>
            </a:r>
            <a:r>
              <a:rPr lang="en-US" altLang="zh-TW" dirty="0" smtClean="0"/>
              <a:t>+1</a:t>
            </a:r>
          </a:p>
          <a:p>
            <a:r>
              <a:rPr lang="zh-TW" altLang="en-US" dirty="0" smtClean="0"/>
              <a:t>球拍移動速度：</a:t>
            </a:r>
            <a:r>
              <a:rPr lang="en-US" altLang="zh-TW" dirty="0" smtClean="0"/>
              <a:t>5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特殊情況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當球速過快時球會有穿透</a:t>
            </a:r>
            <a:r>
              <a:rPr lang="zh-TW" altLang="en-US" dirty="0"/>
              <a:t>現象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遊戲畫面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380" y="1204073"/>
            <a:ext cx="2010462" cy="503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3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r>
              <a:rPr lang="zh-TW" altLang="en-US" dirty="0" smtClean="0"/>
              <a:t>為了達到預測落點，需要的參數：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Input</a:t>
            </a:r>
          </a:p>
          <a:p>
            <a:pPr lvl="2"/>
            <a:r>
              <a:rPr lang="zh-TW" altLang="en-US" dirty="0" smtClean="0"/>
              <a:t>球速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球斜率</a:t>
            </a:r>
            <a:endParaRPr lang="en-US" altLang="zh-TW" dirty="0" smtClean="0"/>
          </a:p>
          <a:p>
            <a:pPr lvl="2"/>
            <a:r>
              <a:rPr lang="zh-TW" altLang="en-US" smtClean="0"/>
              <a:t>球</a:t>
            </a:r>
            <a:r>
              <a:rPr lang="zh-TW" altLang="en-US" dirty="0"/>
              <a:t>打</a:t>
            </a:r>
            <a:r>
              <a:rPr lang="zh-TW" altLang="en-US" dirty="0" smtClean="0"/>
              <a:t>到球拍的</a:t>
            </a:r>
            <a:r>
              <a:rPr lang="en-US" altLang="zh-TW" dirty="0" smtClean="0"/>
              <a:t>X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目前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%</a:t>
            </a:r>
            <a:r>
              <a:rPr lang="zh-TW" altLang="en-US" dirty="0" smtClean="0"/>
              <a:t> </a:t>
            </a:r>
            <a:r>
              <a:rPr lang="en-US" altLang="zh-TW" dirty="0" smtClean="0"/>
              <a:t>200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球速每</a:t>
            </a:r>
            <a:r>
              <a:rPr lang="en-US" altLang="zh-TW" dirty="0" smtClean="0"/>
              <a:t>200frame</a:t>
            </a:r>
            <a:r>
              <a:rPr lang="zh-TW" altLang="en-US" dirty="0" smtClean="0"/>
              <a:t>增加</a:t>
            </a:r>
            <a:r>
              <a:rPr lang="en-US" altLang="zh-TW" dirty="0" smtClean="0"/>
              <a:t>1)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Output</a:t>
            </a:r>
          </a:p>
          <a:p>
            <a:pPr lvl="2"/>
            <a:r>
              <a:rPr lang="zh-TW" altLang="en-US" dirty="0" smtClean="0"/>
              <a:t>球掉落點</a:t>
            </a:r>
            <a:r>
              <a:rPr lang="en-US" altLang="zh-TW" dirty="0" smtClean="0"/>
              <a:t>X</a:t>
            </a:r>
            <a:r>
              <a:rPr lang="zh-TW" altLang="en-US" dirty="0" smtClean="0"/>
              <a:t>座標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380" y="1204073"/>
            <a:ext cx="2010462" cy="5035552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6569869" y="2202656"/>
            <a:ext cx="2971800" cy="9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515711" y="5437981"/>
            <a:ext cx="2971800" cy="9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8945884" y="2521659"/>
            <a:ext cx="731516" cy="7612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9541669" y="2002601"/>
            <a:ext cx="94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80pixel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9525850" y="5205572"/>
            <a:ext cx="199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415pixel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因為球有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5pixel)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342121" y="2593952"/>
            <a:ext cx="94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球斜率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945884" y="5848327"/>
            <a:ext cx="73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球速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98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r>
              <a:rPr lang="en-US" altLang="zh-TW" dirty="0" smtClean="0"/>
              <a:t>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 遊戲流程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9304" y="1203325"/>
            <a:ext cx="3513391" cy="503555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228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0620" y="3260066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蒐集資料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77785" y="3260066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測試結果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67960" y="1546180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pong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69465" y="4973952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Rule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base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53585" y="4973952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不論輸贏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Excel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70650" y="4973952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讀取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Excel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54770" y="4973952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統計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資料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輸出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結果</a:t>
            </a:r>
          </a:p>
        </p:txBody>
      </p:sp>
      <p:cxnSp>
        <p:nvCxnSpPr>
          <p:cNvPr id="16" name="直線單箭頭接點 15"/>
          <p:cNvCxnSpPr>
            <a:stCxn id="7" idx="2"/>
            <a:endCxn id="6" idx="0"/>
          </p:cNvCxnSpPr>
          <p:nvPr/>
        </p:nvCxnSpPr>
        <p:spPr>
          <a:xfrm>
            <a:off x="6096000" y="2237060"/>
            <a:ext cx="2409825" cy="1023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6" idx="2"/>
            <a:endCxn id="12" idx="0"/>
          </p:cNvCxnSpPr>
          <p:nvPr/>
        </p:nvCxnSpPr>
        <p:spPr>
          <a:xfrm flipH="1">
            <a:off x="7298690" y="3950946"/>
            <a:ext cx="1207135" cy="1023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6" idx="2"/>
            <a:endCxn id="13" idx="0"/>
          </p:cNvCxnSpPr>
          <p:nvPr/>
        </p:nvCxnSpPr>
        <p:spPr>
          <a:xfrm>
            <a:off x="8505825" y="3950946"/>
            <a:ext cx="1276985" cy="1023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2"/>
            <a:endCxn id="3" idx="0"/>
          </p:cNvCxnSpPr>
          <p:nvPr/>
        </p:nvCxnSpPr>
        <p:spPr>
          <a:xfrm flipH="1">
            <a:off x="3468660" y="2237060"/>
            <a:ext cx="2627340" cy="1023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3" idx="2"/>
            <a:endCxn id="9" idx="0"/>
          </p:cNvCxnSpPr>
          <p:nvPr/>
        </p:nvCxnSpPr>
        <p:spPr>
          <a:xfrm flipH="1">
            <a:off x="2197505" y="3950946"/>
            <a:ext cx="1271155" cy="1023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3" idx="2"/>
            <a:endCxn id="10" idx="0"/>
          </p:cNvCxnSpPr>
          <p:nvPr/>
        </p:nvCxnSpPr>
        <p:spPr>
          <a:xfrm>
            <a:off x="3468660" y="3950946"/>
            <a:ext cx="1212965" cy="1023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31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endParaRPr lang="zh-TW" altLang="en-US" dirty="0"/>
          </a:p>
        </p:txBody>
      </p:sp>
      <p:sp>
        <p:nvSpPr>
          <p:cNvPr id="5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r>
              <a:rPr lang="en-US" altLang="zh-TW" dirty="0" smtClean="0"/>
              <a:t>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</a:t>
            </a:r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7709"/>
              </p:ext>
            </p:extLst>
          </p:nvPr>
        </p:nvGraphicFramePr>
        <p:xfrm>
          <a:off x="1028699" y="2519271"/>
          <a:ext cx="4876802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1">
                  <a:extLst>
                    <a:ext uri="{9D8B030D-6E8A-4147-A177-3AD203B41FA5}">
                      <a16:colId xmlns:a16="http://schemas.microsoft.com/office/drawing/2014/main" val="4259668656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2178581591"/>
                    </a:ext>
                  </a:extLst>
                </a:gridCol>
              </a:tblGrid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/>
                        <a:t>變數名稱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/>
                        <a:t>資料型態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817615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/>
                        <a:t>球速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344958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球斜率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Float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431690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起始</a:t>
                      </a:r>
                      <a:r>
                        <a:rPr lang="en-US" altLang="zh-TW" dirty="0" smtClean="0"/>
                        <a:t>X</a:t>
                      </a:r>
                      <a:r>
                        <a:rPr lang="zh-TW" altLang="en-US" dirty="0" smtClean="0"/>
                        <a:t>座標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87120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757399"/>
              </p:ext>
            </p:extLst>
          </p:nvPr>
        </p:nvGraphicFramePr>
        <p:xfrm>
          <a:off x="6191249" y="2519271"/>
          <a:ext cx="4876802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1">
                  <a:extLst>
                    <a:ext uri="{9D8B030D-6E8A-4147-A177-3AD203B41FA5}">
                      <a16:colId xmlns:a16="http://schemas.microsoft.com/office/drawing/2014/main" val="4259668656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2178581591"/>
                    </a:ext>
                  </a:extLst>
                </a:gridCol>
              </a:tblGrid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/>
                        <a:t>變數名稱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/>
                        <a:t>資料型態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817615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落點</a:t>
                      </a:r>
                      <a:r>
                        <a:rPr lang="en-US" altLang="zh-TW" dirty="0" smtClean="0"/>
                        <a:t>X</a:t>
                      </a:r>
                      <a:r>
                        <a:rPr lang="zh-TW" altLang="en-US" dirty="0" smtClean="0"/>
                        <a:t>座標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230613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2851547" y="2119161"/>
            <a:ext cx="1231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輸入參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數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256984" y="2119161"/>
            <a:ext cx="745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18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4073"/>
            <a:ext cx="10515600" cy="5035551"/>
          </a:xfrm>
        </p:spPr>
        <p:txBody>
          <a:bodyPr/>
          <a:lstStyle/>
          <a:p>
            <a:r>
              <a:rPr lang="zh-TW" altLang="en-US" dirty="0" smtClean="0"/>
              <a:t>統計流程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48" y="2594831"/>
            <a:ext cx="5632150" cy="335893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249285" y="1223324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當球打到球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拍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249285" y="2299866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查球</a:t>
            </a:r>
            <a:r>
              <a:rPr lang="en-US" altLang="zh-TW" dirty="0" smtClean="0"/>
              <a:t>X</a:t>
            </a:r>
            <a:r>
              <a:rPr lang="zh-TW" altLang="en-US" dirty="0" smtClean="0"/>
              <a:t>座標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249285" y="3376408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查球速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249285" y="4452950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查斜率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249285" y="5529492"/>
            <a:ext cx="165608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球落點位置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15" idx="2"/>
            <a:endCxn id="18" idx="0"/>
          </p:cNvCxnSpPr>
          <p:nvPr/>
        </p:nvCxnSpPr>
        <p:spPr>
          <a:xfrm>
            <a:off x="9077325" y="1914204"/>
            <a:ext cx="0" cy="385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8" idx="2"/>
            <a:endCxn id="19" idx="0"/>
          </p:cNvCxnSpPr>
          <p:nvPr/>
        </p:nvCxnSpPr>
        <p:spPr>
          <a:xfrm>
            <a:off x="9077325" y="2990746"/>
            <a:ext cx="0" cy="385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9" idx="2"/>
            <a:endCxn id="20" idx="0"/>
          </p:cNvCxnSpPr>
          <p:nvPr/>
        </p:nvCxnSpPr>
        <p:spPr>
          <a:xfrm>
            <a:off x="9077325" y="4067288"/>
            <a:ext cx="0" cy="385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0" idx="2"/>
            <a:endCxn id="21" idx="0"/>
          </p:cNvCxnSpPr>
          <p:nvPr/>
        </p:nvCxnSpPr>
        <p:spPr>
          <a:xfrm>
            <a:off x="9077325" y="5143830"/>
            <a:ext cx="0" cy="385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703321" y="2194721"/>
            <a:ext cx="94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球斜率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780563" y="1921159"/>
            <a:ext cx="73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球速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49460" y="2194721"/>
            <a:ext cx="1396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起始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座標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4537934" y="1921159"/>
            <a:ext cx="1647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612533" y="2194721"/>
            <a:ext cx="1647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球落點位置</a:t>
            </a:r>
          </a:p>
        </p:txBody>
      </p:sp>
    </p:spTree>
    <p:extLst>
      <p:ext uri="{BB962C8B-B14F-4D97-AF65-F5344CB8AC3E}">
        <p14:creationId xmlns:p14="http://schemas.microsoft.com/office/powerpoint/2010/main" val="219232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標楷體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14343</TotalTime>
  <Words>212</Words>
  <Application>Microsoft Office PowerPoint</Application>
  <PresentationFormat>寬螢幕</PresentationFormat>
  <Paragraphs>80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Times New Roman</vt:lpstr>
      <vt:lpstr>Office 佈景主題</vt:lpstr>
      <vt:lpstr>  Ping Pong</vt:lpstr>
      <vt:lpstr>功能需求</vt:lpstr>
      <vt:lpstr>效能需求</vt:lpstr>
      <vt:lpstr>需求 – 遊戲畫面</vt:lpstr>
      <vt:lpstr>分析</vt:lpstr>
      <vt:lpstr>分析</vt:lpstr>
      <vt:lpstr>分析</vt:lpstr>
      <vt:lpstr>設計</vt:lpstr>
      <vt:lpstr>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專案名稱</dc:title>
  <dc:creator>Lee</dc:creator>
  <cp:lastModifiedBy>Lee</cp:lastModifiedBy>
  <cp:revision>488</cp:revision>
  <dcterms:created xsi:type="dcterms:W3CDTF">2019-03-11T13:47:46Z</dcterms:created>
  <dcterms:modified xsi:type="dcterms:W3CDTF">2019-12-11T09:19:05Z</dcterms:modified>
</cp:coreProperties>
</file>