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58" r:id="rId6"/>
    <p:sldId id="259" r:id="rId7"/>
    <p:sldId id="260" r:id="rId8"/>
    <p:sldId id="261" r:id="rId9"/>
    <p:sldId id="266" r:id="rId10"/>
    <p:sldId id="268" r:id="rId11"/>
    <p:sldId id="269" r:id="rId12"/>
    <p:sldId id="270" r:id="rId13"/>
    <p:sldId id="272" r:id="rId14"/>
    <p:sldId id="271" r:id="rId15"/>
    <p:sldId id="273" r:id="rId16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70" autoAdjust="0"/>
  </p:normalViewPr>
  <p:slideViewPr>
    <p:cSldViewPr showGuides="1">
      <p:cViewPr varScale="1">
        <p:scale>
          <a:sx n="121" d="100"/>
          <a:sy n="121" d="100"/>
        </p:scale>
        <p:origin x="138" y="96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6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1BCFE4-69B7-40AF-9778-AAEF66EFE432}" type="datetime2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t>2019年10月13日</a:t>
            </a:fld>
            <a:endParaRPr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zh-TW">
                <a:latin typeface="細明體" panose="02020509000000000000" pitchFamily="49" charset="-120"/>
                <a:ea typeface="細明體" panose="02020509000000000000" pitchFamily="49" charset="-120"/>
              </a:rPr>
              <a:t>‹#›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A0AFF6A3-05A2-43C9-BAC6-E7F777C40D60}" type="datetime2">
              <a:rPr lang="zh-TW" altLang="en-US" smtClean="0"/>
              <a:pPr/>
              <a:t>2019年10月13日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BB98AFB-CB0D-4DFE-87B9-B4B0D0DE73C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6325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2696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1162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3016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4174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7843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/>
            </a:lvl1pPr>
          </a:lstStyle>
          <a:p>
            <a:fld id="{DF1CA1B2-0B65-48FF-A4EF-D52F44E0BC0E}" type="datetime2">
              <a:rPr lang="zh-TW" altLang="en-US" smtClean="0"/>
              <a:pPr/>
              <a:t>2019年10月13日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90557D-BF90-4EAC-8435-FD0F2293EA9D}" type="datetime2">
              <a:rPr lang="zh-TW" altLang="en-US" smtClean="0"/>
              <a:pPr/>
              <a:t>2019年10月13日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A06F219-A01D-46C2-AB8F-66850193113A}" type="datetime2">
              <a:rPr lang="zh-TW" altLang="en-US" smtClean="0"/>
              <a:pPr/>
              <a:t>2019年10月13日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B8F7E0-475E-4A4F-B251-AF4D4B9F823E}" type="datetime2">
              <a:rPr lang="zh-TW" altLang="en-US" smtClean="0"/>
              <a:pPr/>
              <a:t>2019年10月13日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CD96140-6517-4429-8245-8048EFFD722F}" type="datetime2">
              <a:rPr lang="zh-TW" altLang="en-US" smtClean="0"/>
              <a:pPr/>
              <a:t>2019年10月13日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214E14-FC91-4A98-BE2C-45A91C87CABA}" type="datetime2">
              <a:rPr lang="zh-TW" altLang="en-US" smtClean="0"/>
              <a:pPr/>
              <a:t>2019年10月13日</a:t>
            </a:fld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90FCD0-1450-4EF5-9EB6-93838DB68598}" type="datetime2">
              <a:rPr lang="zh-TW" altLang="en-US" smtClean="0"/>
              <a:pPr/>
              <a:t>2019年10月13日</a:t>
            </a:fld>
            <a:endParaRPr 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F19C76-1DF4-4157-8E83-99CDD7C5813A}" type="datetime2">
              <a:rPr lang="zh-TW" altLang="en-US" smtClean="0"/>
              <a:pPr/>
              <a:t>2019年10月13日</a:t>
            </a:fld>
            <a:endParaRPr 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0150BE-B45A-4071-8F2D-10F115658B39}" type="datetime2">
              <a:rPr lang="zh-TW" altLang="en-US" smtClean="0"/>
              <a:pPr/>
              <a:t>2019年10月13日</a:t>
            </a:fld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DB22753-B0A9-4CCB-8874-8C3403729D00}" type="datetime2">
              <a:rPr lang="zh-TW" altLang="en-US" smtClean="0"/>
              <a:pPr/>
              <a:t>2019年10月13日</a:t>
            </a:fld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BD8E3081-8997-4FCC-AA9C-554AF3E1C629}" type="datetime2">
              <a:rPr lang="zh-TW" altLang="en-US" smtClean="0"/>
              <a:pPr/>
              <a:t>2019年10月13日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</a:defRPr>
            </a:lvl1pPr>
          </a:lstStyle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845940" y="2492896"/>
            <a:ext cx="3733054" cy="771129"/>
          </a:xfrm>
        </p:spPr>
        <p:txBody>
          <a:bodyPr rtlCol="0">
            <a:normAutofit fontScale="90000"/>
          </a:bodyPr>
          <a:lstStyle/>
          <a:p>
            <a:pPr rtl="0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機器學習與實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ctr" rtl="0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指導教授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陳朝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烈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教授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 rtl="0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員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:F108112103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李昱興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 rtl="0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F108112105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王思涵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923" y="1828800"/>
            <a:ext cx="5611380" cy="4191000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資料視覺化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401926" y="1700808"/>
            <a:ext cx="192841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en-US" altLang="zh-TW" sz="2400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 .pickle file</a:t>
            </a:r>
            <a:endParaRPr lang="en-US" altLang="zh-TW" sz="2400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598468" y="5772914"/>
            <a:ext cx="115416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時間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序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413892" y="2204864"/>
            <a:ext cx="161582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底板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座標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53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923" y="1828800"/>
            <a:ext cx="5611380" cy="4191000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資料視覺化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401926" y="1700808"/>
            <a:ext cx="20133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en-US" altLang="zh-TW" sz="2400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All</a:t>
            </a:r>
            <a:r>
              <a:rPr lang="en-US" altLang="zh-TW" sz="2400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.pickle file</a:t>
            </a:r>
            <a:endParaRPr lang="en-US" altLang="zh-TW" sz="2400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701924" y="2162473"/>
            <a:ext cx="1308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座標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238428" y="5738618"/>
            <a:ext cx="161582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底板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座標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31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923" y="1828800"/>
            <a:ext cx="5611380" cy="4191000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資料視覺化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401926" y="1700808"/>
            <a:ext cx="20133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en-US" altLang="zh-TW" sz="2400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All</a:t>
            </a:r>
            <a:r>
              <a:rPr lang="en-US" altLang="zh-TW" sz="2400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.pickle file</a:t>
            </a:r>
            <a:endParaRPr lang="en-US" altLang="zh-TW" sz="2400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701924" y="2162473"/>
            <a:ext cx="1308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座標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238428" y="5738618"/>
            <a:ext cx="161582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底板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座標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26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求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定義變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</a:t>
            </a:r>
          </a:p>
          <a:p>
            <a:pPr rtl="0"/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需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02920" indent="-457200" rtl="0">
              <a:lnSpc>
                <a:spcPct val="100000"/>
              </a:lnSpc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求不漏接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需打完三關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502920" indent="-457200" rtl="0">
              <a:lnSpc>
                <a:spcPct val="100000"/>
              </a:lnSpc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發球點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隨機亂數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 rtl="0">
              <a:lnSpc>
                <a:spcPct val="100000"/>
              </a:lnSpc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減輕電腦運算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效能</a:t>
            </a:r>
          </a:p>
        </p:txBody>
      </p:sp>
    </p:spTree>
    <p:extLst>
      <p:ext uri="{BB962C8B-B14F-4D97-AF65-F5344CB8AC3E}">
        <p14:creationId xmlns:p14="http://schemas.microsoft.com/office/powerpoint/2010/main" val="398086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析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836192" y="2458781"/>
            <a:ext cx="1962076" cy="1477328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388620" indent="-342900"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目前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座標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88620" indent="-342900">
              <a:buAutoNum type="arabicPeriod"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88620" indent="-342900"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前一點球座標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88620" indent="-342900">
              <a:buAutoNum type="arabicPeriod"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88620" indent="-342900"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底板座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標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271488" y="1798658"/>
            <a:ext cx="880049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670476" y="2458781"/>
            <a:ext cx="19620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388620" indent="-342900"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底板移動方向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884761" y="1798658"/>
            <a:ext cx="108523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en-US" altLang="zh-TW" sz="2400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  <a:endParaRPr lang="en-US" altLang="zh-TW" sz="2400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65212" y="5013176"/>
            <a:ext cx="41211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45720"/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Parameter:FPS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56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</a:t>
            </a:r>
            <a:endParaRPr lang="en-US" altLang="zh-TW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65212" y="1700808"/>
            <a:ext cx="9916176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為了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達到在發球點為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隨機亂數時不漏接球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，需要大量成功紀錄檔，所以在需要將發球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位置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加入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random(X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座標和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座標為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 ~ 195 pixel)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，並且在訓練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knn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時，將紀錄檔整理出成功的紀錄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並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放入指定資料夾提供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knn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65212" y="3068960"/>
            <a:ext cx="10323339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為了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降低運算負擔，在寫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rule base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時加入球只在落下且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座標需要大於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200pixel(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遊戲介面為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200*500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45720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才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開始進行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運算。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65212" y="4160113"/>
            <a:ext cx="6636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為了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降低來不及接球的情況，每次打完球將底板回歸中心點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2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定義變數</a:t>
            </a:r>
            <a:endParaRPr lang="en-US" altLang="zh-TW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764061"/>
              </p:ext>
            </p:extLst>
          </p:nvPr>
        </p:nvGraphicFramePr>
        <p:xfrm>
          <a:off x="1065212" y="1988840"/>
          <a:ext cx="10213776" cy="2727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64904">
                  <a:extLst>
                    <a:ext uri="{9D8B030D-6E8A-4147-A177-3AD203B41FA5}">
                      <a16:colId xmlns:a16="http://schemas.microsoft.com/office/drawing/2014/main" val="184312122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3888578807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949764657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變數名稱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資料型態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用途</a:t>
                      </a:r>
                      <a:endParaRPr lang="en-US" altLang="zh-TW" sz="20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18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mode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</a:t>
                      </a:r>
                      <a:r>
                        <a:rPr lang="en-US" altLang="zh-TW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rulebase</a:t>
                      </a:r>
                      <a:r>
                        <a:rPr lang="zh-TW" altLang="en-US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或訓練結果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99127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predictFunction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使用何種訓練方式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knn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svm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233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now_ball_position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[]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目前球座標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72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past_ball_position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[]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前一點球座標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1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ball_down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boolean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球是否落下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383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move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底板移動方向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(1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為右移，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為左移，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為不動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429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46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流程圖</a:t>
            </a:r>
            <a:endParaRPr lang="en-US" altLang="zh-TW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raw.githubusercontent.com/YUXING-LEE/mechine-learning/master/HW3/HW3%E6%B5%81%E7%A8%8B%E5%9C%9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84" y="232492"/>
            <a:ext cx="6912768" cy="660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74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資料視覺化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1700808"/>
            <a:ext cx="4840081" cy="3614936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364" y="1679727"/>
            <a:ext cx="4916068" cy="367168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053599" y="1600200"/>
            <a:ext cx="216341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en-US" altLang="zh-TW" sz="2400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Two .pickle file</a:t>
            </a:r>
            <a:endParaRPr lang="en-US" altLang="zh-TW" sz="2400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418453" y="1600200"/>
            <a:ext cx="213359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en-US" altLang="zh-TW" sz="2400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One .pickle file</a:t>
            </a:r>
            <a:endParaRPr lang="en-US" altLang="zh-TW" sz="2400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54314" y="5084911"/>
            <a:ext cx="1308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座標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89756" y="2058447"/>
            <a:ext cx="1308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座標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資料視覺化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923" y="1828800"/>
            <a:ext cx="5611380" cy="4191000"/>
          </a:xfrm>
        </p:spPr>
      </p:pic>
      <p:sp>
        <p:nvSpPr>
          <p:cNvPr id="6" name="文字方塊 5"/>
          <p:cNvSpPr txBox="1"/>
          <p:nvPr/>
        </p:nvSpPr>
        <p:spPr>
          <a:xfrm>
            <a:off x="4401926" y="1700808"/>
            <a:ext cx="20133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en-US" altLang="zh-TW" sz="2400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All .pickle file</a:t>
            </a:r>
            <a:endParaRPr lang="en-US" altLang="zh-TW" sz="2400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61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商務策略簡報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1901_TF03460663.potx" id="{CA205AA1-F0A2-4EFA-8929-33A26053ED7C}" vid="{5DDE2F13-7488-4895-811E-FD5DE3AB6C6B}"/>
    </a:ext>
  </a:extLst>
</a:theme>
</file>

<file path=ppt/theme/theme2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FF1070-8794-47AC-90B7-1F2E078096FF}">
  <ds:schemaRefs>
    <ds:schemaRef ds:uri="http://schemas.microsoft.com/office/infopath/2007/PartnerControls"/>
    <ds:schemaRef ds:uri="a4f35948-e619-41b3-aa29-22878b09cfd2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elements/1.1/"/>
    <ds:schemaRef ds:uri="40262f94-9f35-4ac3-9a90-690165a166b7"/>
    <ds:schemaRef ds:uri="http://schemas.microsoft.com/office/2006/documentManagement/typ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商務策略簡報</Template>
  <TotalTime>5297</TotalTime>
  <Words>309</Words>
  <Application>Microsoft Office PowerPoint</Application>
  <PresentationFormat>自訂</PresentationFormat>
  <Paragraphs>80</Paragraphs>
  <Slides>12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Microsoft JhengHei UI</vt:lpstr>
      <vt:lpstr>細明體</vt:lpstr>
      <vt:lpstr>新細明體</vt:lpstr>
      <vt:lpstr>標楷體</vt:lpstr>
      <vt:lpstr>Arial</vt:lpstr>
      <vt:lpstr>Times New Roman</vt:lpstr>
      <vt:lpstr>商務策略簡報</vt:lpstr>
      <vt:lpstr>機器學習與實作</vt:lpstr>
      <vt:lpstr>目錄</vt:lpstr>
      <vt:lpstr>需求</vt:lpstr>
      <vt:lpstr>分析</vt:lpstr>
      <vt:lpstr>設計</vt:lpstr>
      <vt:lpstr>定義變數</vt:lpstr>
      <vt:lpstr>流程圖</vt:lpstr>
      <vt:lpstr>資料視覺化</vt:lpstr>
      <vt:lpstr>資料視覺化</vt:lpstr>
      <vt:lpstr>資料視覺化</vt:lpstr>
      <vt:lpstr>資料視覺化</vt:lpstr>
      <vt:lpstr>資料視覺化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5G移動無線網路的安全性</dc:title>
  <dc:creator>User</dc:creator>
  <cp:lastModifiedBy>Lee</cp:lastModifiedBy>
  <cp:revision>43</cp:revision>
  <dcterms:created xsi:type="dcterms:W3CDTF">2019-09-25T03:21:28Z</dcterms:created>
  <dcterms:modified xsi:type="dcterms:W3CDTF">2019-10-13T07:01:01Z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