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456" y="-7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苙烜 張" userId="af26e0e33a93b49e" providerId="LiveId" clId="{DFDE9870-D7A7-49A4-9346-D2E72A49F1AA}"/>
    <pc:docChg chg="undo custSel modSld">
      <pc:chgData name="苙烜 張" userId="af26e0e33a93b49e" providerId="LiveId" clId="{DFDE9870-D7A7-49A4-9346-D2E72A49F1AA}" dt="2022-03-25T14:09:14.941" v="211"/>
      <pc:docMkLst>
        <pc:docMk/>
      </pc:docMkLst>
      <pc:sldChg chg="addSp delSp modSp mod">
        <pc:chgData name="苙烜 張" userId="af26e0e33a93b49e" providerId="LiveId" clId="{DFDE9870-D7A7-49A4-9346-D2E72A49F1AA}" dt="2022-03-25T14:09:14.941" v="211"/>
        <pc:sldMkLst>
          <pc:docMk/>
          <pc:sldMk cId="1538949504" sldId="256"/>
        </pc:sldMkLst>
        <pc:spChg chg="mod">
          <ac:chgData name="苙烜 張" userId="af26e0e33a93b49e" providerId="LiveId" clId="{DFDE9870-D7A7-49A4-9346-D2E72A49F1AA}" dt="2022-03-22T15:41:52.367" v="81"/>
          <ac:spMkLst>
            <pc:docMk/>
            <pc:sldMk cId="1538949504" sldId="256"/>
            <ac:spMk id="9" creationId="{44C15B74-A857-481D-B8E5-83CC31BB215B}"/>
          </ac:spMkLst>
        </pc:spChg>
        <pc:spChg chg="mod">
          <ac:chgData name="苙烜 張" userId="af26e0e33a93b49e" providerId="LiveId" clId="{DFDE9870-D7A7-49A4-9346-D2E72A49F1AA}" dt="2022-03-22T15:41:38.874" v="68" actId="1076"/>
          <ac:spMkLst>
            <pc:docMk/>
            <pc:sldMk cId="1538949504" sldId="256"/>
            <ac:spMk id="10" creationId="{5B8C462A-5F95-40E2-A694-93CE61D42E1B}"/>
          </ac:spMkLst>
        </pc:spChg>
        <pc:spChg chg="mod">
          <ac:chgData name="苙烜 張" userId="af26e0e33a93b49e" providerId="LiveId" clId="{DFDE9870-D7A7-49A4-9346-D2E72A49F1AA}" dt="2022-03-25T14:09:14.941" v="211"/>
          <ac:spMkLst>
            <pc:docMk/>
            <pc:sldMk cId="1538949504" sldId="256"/>
            <ac:spMk id="28" creationId="{AD236B78-6FDD-48ED-8E42-0D0A07137B1A}"/>
          </ac:spMkLst>
        </pc:spChg>
        <pc:grpChg chg="mod">
          <ac:chgData name="苙烜 張" userId="af26e0e33a93b49e" providerId="LiveId" clId="{DFDE9870-D7A7-49A4-9346-D2E72A49F1AA}" dt="2022-03-23T15:00:22.903" v="205"/>
          <ac:grpSpMkLst>
            <pc:docMk/>
            <pc:sldMk cId="1538949504" sldId="256"/>
            <ac:grpSpMk id="8" creationId="{F23ADD2A-079C-4CC0-A1B2-F30B3DAFCD59}"/>
          </ac:grpSpMkLst>
        </pc:grpChg>
        <pc:inkChg chg="add del">
          <ac:chgData name="苙烜 張" userId="af26e0e33a93b49e" providerId="LiveId" clId="{DFDE9870-D7A7-49A4-9346-D2E72A49F1AA}" dt="2022-03-23T15:00:14.498" v="201" actId="9405"/>
          <ac:inkMkLst>
            <pc:docMk/>
            <pc:sldMk cId="1538949504" sldId="256"/>
            <ac:inkMk id="2" creationId="{6CBDF49D-9F18-459E-8C53-A127828B9DE8}"/>
          </ac:inkMkLst>
        </pc:inkChg>
        <pc:inkChg chg="add mod">
          <ac:chgData name="苙烜 張" userId="af26e0e33a93b49e" providerId="LiveId" clId="{DFDE9870-D7A7-49A4-9346-D2E72A49F1AA}" dt="2022-03-23T15:00:22.903" v="205"/>
          <ac:inkMkLst>
            <pc:docMk/>
            <pc:sldMk cId="1538949504" sldId="256"/>
            <ac:inkMk id="3" creationId="{4C619E1D-70C6-4EBC-94A5-1FBCF061BD26}"/>
          </ac:inkMkLst>
        </pc:inkChg>
        <pc:inkChg chg="add mod">
          <ac:chgData name="苙烜 張" userId="af26e0e33a93b49e" providerId="LiveId" clId="{DFDE9870-D7A7-49A4-9346-D2E72A49F1AA}" dt="2022-03-23T15:00:22.903" v="205"/>
          <ac:inkMkLst>
            <pc:docMk/>
            <pc:sldMk cId="1538949504" sldId="256"/>
            <ac:inkMk id="6" creationId="{0CA481A9-5E47-4EDD-A167-7F2F2E7E9054}"/>
          </ac:inkMkLst>
        </pc:inkChg>
        <pc:inkChg chg="add mod">
          <ac:chgData name="苙烜 張" userId="af26e0e33a93b49e" providerId="LiveId" clId="{DFDE9870-D7A7-49A4-9346-D2E72A49F1AA}" dt="2022-03-23T15:00:22.903" v="205"/>
          <ac:inkMkLst>
            <pc:docMk/>
            <pc:sldMk cId="1538949504" sldId="256"/>
            <ac:inkMk id="7" creationId="{803FF8D8-B180-4999-8D5E-193779804BAB}"/>
          </ac:inkMkLst>
        </pc:ink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工作表1!$A$1:$A$1001</c:f>
              <c:numCache>
                <c:formatCode>General</c:formatCode>
                <c:ptCount val="1001"/>
                <c:pt idx="0">
                  <c:v>0.111</c:v>
                </c:pt>
                <c:pt idx="1">
                  <c:v>0.08</c:v>
                </c:pt>
                <c:pt idx="2">
                  <c:v>7.8E-2</c:v>
                </c:pt>
                <c:pt idx="3">
                  <c:v>7.9000000000000001E-2</c:v>
                </c:pt>
                <c:pt idx="4">
                  <c:v>8.6999999999999994E-2</c:v>
                </c:pt>
                <c:pt idx="5">
                  <c:v>7.0000000000000007E-2</c:v>
                </c:pt>
                <c:pt idx="6">
                  <c:v>6.2E-2</c:v>
                </c:pt>
                <c:pt idx="7">
                  <c:v>7.9000000000000001E-2</c:v>
                </c:pt>
                <c:pt idx="8">
                  <c:v>7.8E-2</c:v>
                </c:pt>
                <c:pt idx="9">
                  <c:v>8.3000000000000004E-2</c:v>
                </c:pt>
                <c:pt idx="10">
                  <c:v>7.9000000000000001E-2</c:v>
                </c:pt>
                <c:pt idx="11">
                  <c:v>7.8E-2</c:v>
                </c:pt>
                <c:pt idx="12">
                  <c:v>7.8E-2</c:v>
                </c:pt>
                <c:pt idx="13">
                  <c:v>8.5999999999999993E-2</c:v>
                </c:pt>
                <c:pt idx="14">
                  <c:v>7.8E-2</c:v>
                </c:pt>
                <c:pt idx="15">
                  <c:v>7.8E-2</c:v>
                </c:pt>
                <c:pt idx="16">
                  <c:v>7.9000000000000001E-2</c:v>
                </c:pt>
                <c:pt idx="17">
                  <c:v>9.8000000000000004E-2</c:v>
                </c:pt>
                <c:pt idx="18">
                  <c:v>9.4E-2</c:v>
                </c:pt>
                <c:pt idx="19">
                  <c:v>7.4999999999999997E-2</c:v>
                </c:pt>
                <c:pt idx="20">
                  <c:v>0.08</c:v>
                </c:pt>
                <c:pt idx="21">
                  <c:v>7.8E-2</c:v>
                </c:pt>
                <c:pt idx="22">
                  <c:v>7.8E-2</c:v>
                </c:pt>
                <c:pt idx="23">
                  <c:v>9.4E-2</c:v>
                </c:pt>
                <c:pt idx="24">
                  <c:v>9.4E-2</c:v>
                </c:pt>
                <c:pt idx="25">
                  <c:v>9.2999999999999999E-2</c:v>
                </c:pt>
                <c:pt idx="26">
                  <c:v>9.2999999999999999E-2</c:v>
                </c:pt>
                <c:pt idx="27">
                  <c:v>9.4E-2</c:v>
                </c:pt>
                <c:pt idx="28">
                  <c:v>0.108</c:v>
                </c:pt>
                <c:pt idx="29">
                  <c:v>9.5000000000000001E-2</c:v>
                </c:pt>
                <c:pt idx="30">
                  <c:v>9.2999999999999999E-2</c:v>
                </c:pt>
                <c:pt idx="31">
                  <c:v>9.4E-2</c:v>
                </c:pt>
                <c:pt idx="32">
                  <c:v>9.4E-2</c:v>
                </c:pt>
                <c:pt idx="33">
                  <c:v>9.2999999999999999E-2</c:v>
                </c:pt>
                <c:pt idx="34">
                  <c:v>9.2999999999999999E-2</c:v>
                </c:pt>
                <c:pt idx="35">
                  <c:v>9.4E-2</c:v>
                </c:pt>
                <c:pt idx="36">
                  <c:v>9.4E-2</c:v>
                </c:pt>
                <c:pt idx="37">
                  <c:v>9.4E-2</c:v>
                </c:pt>
                <c:pt idx="38">
                  <c:v>0.11</c:v>
                </c:pt>
                <c:pt idx="39">
                  <c:v>9.9000000000000005E-2</c:v>
                </c:pt>
                <c:pt idx="40">
                  <c:v>9.7000000000000003E-2</c:v>
                </c:pt>
                <c:pt idx="41">
                  <c:v>9.5000000000000001E-2</c:v>
                </c:pt>
                <c:pt idx="42">
                  <c:v>9.7000000000000003E-2</c:v>
                </c:pt>
                <c:pt idx="43">
                  <c:v>9.5000000000000001E-2</c:v>
                </c:pt>
                <c:pt idx="44">
                  <c:v>9.2999999999999999E-2</c:v>
                </c:pt>
                <c:pt idx="45">
                  <c:v>9.8000000000000004E-2</c:v>
                </c:pt>
                <c:pt idx="46">
                  <c:v>9.6000000000000002E-2</c:v>
                </c:pt>
                <c:pt idx="47">
                  <c:v>0.10299999999999999</c:v>
                </c:pt>
                <c:pt idx="48">
                  <c:v>0.13900000000000001</c:v>
                </c:pt>
                <c:pt idx="49">
                  <c:v>0.13500000000000001</c:v>
                </c:pt>
                <c:pt idx="50">
                  <c:v>0.13500000000000001</c:v>
                </c:pt>
                <c:pt idx="51">
                  <c:v>0.13900000000000001</c:v>
                </c:pt>
                <c:pt idx="52">
                  <c:v>0.14699999999999999</c:v>
                </c:pt>
                <c:pt idx="53">
                  <c:v>0.14000000000000001</c:v>
                </c:pt>
                <c:pt idx="54">
                  <c:v>0.13800000000000001</c:v>
                </c:pt>
                <c:pt idx="55">
                  <c:v>0.13600000000000001</c:v>
                </c:pt>
                <c:pt idx="56">
                  <c:v>0.14000000000000001</c:v>
                </c:pt>
                <c:pt idx="57">
                  <c:v>0.13400000000000001</c:v>
                </c:pt>
                <c:pt idx="58">
                  <c:v>0.14099999999999999</c:v>
                </c:pt>
                <c:pt idx="59">
                  <c:v>0.14199999999999999</c:v>
                </c:pt>
                <c:pt idx="60">
                  <c:v>0.13200000000000001</c:v>
                </c:pt>
                <c:pt idx="61">
                  <c:v>0.14000000000000001</c:v>
                </c:pt>
                <c:pt idx="62">
                  <c:v>0.13800000000000001</c:v>
                </c:pt>
                <c:pt idx="63">
                  <c:v>0.13800000000000001</c:v>
                </c:pt>
                <c:pt idx="64">
                  <c:v>0.14699999999999999</c:v>
                </c:pt>
                <c:pt idx="65">
                  <c:v>0.13800000000000001</c:v>
                </c:pt>
                <c:pt idx="66">
                  <c:v>0.13600000000000001</c:v>
                </c:pt>
                <c:pt idx="67">
                  <c:v>0.14000000000000001</c:v>
                </c:pt>
                <c:pt idx="68">
                  <c:v>0.13900000000000001</c:v>
                </c:pt>
                <c:pt idx="69">
                  <c:v>0.13900000000000001</c:v>
                </c:pt>
                <c:pt idx="70">
                  <c:v>0.14699999999999999</c:v>
                </c:pt>
                <c:pt idx="71">
                  <c:v>0.13900000000000001</c:v>
                </c:pt>
                <c:pt idx="72">
                  <c:v>0.155</c:v>
                </c:pt>
                <c:pt idx="73">
                  <c:v>0.13700000000000001</c:v>
                </c:pt>
                <c:pt idx="74">
                  <c:v>0.14000000000000001</c:v>
                </c:pt>
                <c:pt idx="75">
                  <c:v>0.13800000000000001</c:v>
                </c:pt>
                <c:pt idx="76">
                  <c:v>0.14699999999999999</c:v>
                </c:pt>
                <c:pt idx="77">
                  <c:v>0.14099999999999999</c:v>
                </c:pt>
                <c:pt idx="78">
                  <c:v>0.13500000000000001</c:v>
                </c:pt>
                <c:pt idx="79">
                  <c:v>0.14000000000000001</c:v>
                </c:pt>
                <c:pt idx="80">
                  <c:v>0.14099999999999999</c:v>
                </c:pt>
                <c:pt idx="81">
                  <c:v>0.14599999999999999</c:v>
                </c:pt>
                <c:pt idx="82">
                  <c:v>0.13500000000000001</c:v>
                </c:pt>
                <c:pt idx="83">
                  <c:v>0.14399999999999999</c:v>
                </c:pt>
                <c:pt idx="84">
                  <c:v>0.14399999999999999</c:v>
                </c:pt>
                <c:pt idx="85">
                  <c:v>0.18099999999999999</c:v>
                </c:pt>
                <c:pt idx="86">
                  <c:v>0.14699999999999999</c:v>
                </c:pt>
                <c:pt idx="87">
                  <c:v>0.155</c:v>
                </c:pt>
                <c:pt idx="88">
                  <c:v>0.17299999999999999</c:v>
                </c:pt>
                <c:pt idx="89">
                  <c:v>0.154</c:v>
                </c:pt>
                <c:pt idx="90">
                  <c:v>0.152</c:v>
                </c:pt>
                <c:pt idx="91">
                  <c:v>0.14699999999999999</c:v>
                </c:pt>
                <c:pt idx="92">
                  <c:v>0.14299999999999999</c:v>
                </c:pt>
                <c:pt idx="93">
                  <c:v>0.155</c:v>
                </c:pt>
                <c:pt idx="94">
                  <c:v>0.16900000000000001</c:v>
                </c:pt>
                <c:pt idx="95">
                  <c:v>0.17100000000000001</c:v>
                </c:pt>
                <c:pt idx="96">
                  <c:v>0.193</c:v>
                </c:pt>
                <c:pt idx="97">
                  <c:v>0.24199999999999999</c:v>
                </c:pt>
                <c:pt idx="98">
                  <c:v>0.24399999999999999</c:v>
                </c:pt>
                <c:pt idx="99">
                  <c:v>0.25600000000000001</c:v>
                </c:pt>
                <c:pt idx="100">
                  <c:v>0.246</c:v>
                </c:pt>
                <c:pt idx="101">
                  <c:v>0.30599999999999999</c:v>
                </c:pt>
                <c:pt idx="102">
                  <c:v>0.311</c:v>
                </c:pt>
                <c:pt idx="103">
                  <c:v>0.27200000000000002</c:v>
                </c:pt>
                <c:pt idx="104">
                  <c:v>0.28000000000000003</c:v>
                </c:pt>
                <c:pt idx="105">
                  <c:v>0.28999999999999998</c:v>
                </c:pt>
                <c:pt idx="106">
                  <c:v>0.34599999999999997</c:v>
                </c:pt>
                <c:pt idx="107">
                  <c:v>0.42</c:v>
                </c:pt>
                <c:pt idx="108">
                  <c:v>0.46100000000000002</c:v>
                </c:pt>
                <c:pt idx="109">
                  <c:v>0.35899999999999999</c:v>
                </c:pt>
                <c:pt idx="110">
                  <c:v>0.35499999999999998</c:v>
                </c:pt>
                <c:pt idx="111">
                  <c:v>0.39100000000000001</c:v>
                </c:pt>
                <c:pt idx="112">
                  <c:v>0.39800000000000002</c:v>
                </c:pt>
                <c:pt idx="113">
                  <c:v>0.45500000000000002</c:v>
                </c:pt>
                <c:pt idx="114">
                  <c:v>0.372</c:v>
                </c:pt>
                <c:pt idx="115">
                  <c:v>0.377</c:v>
                </c:pt>
                <c:pt idx="116">
                  <c:v>0.44</c:v>
                </c:pt>
                <c:pt idx="117">
                  <c:v>0.379</c:v>
                </c:pt>
                <c:pt idx="118">
                  <c:v>0.45800000000000002</c:v>
                </c:pt>
                <c:pt idx="119">
                  <c:v>0.505</c:v>
                </c:pt>
                <c:pt idx="120">
                  <c:v>0.46300000000000002</c:v>
                </c:pt>
                <c:pt idx="121">
                  <c:v>0.503</c:v>
                </c:pt>
                <c:pt idx="122">
                  <c:v>0.441</c:v>
                </c:pt>
                <c:pt idx="123">
                  <c:v>0.42</c:v>
                </c:pt>
                <c:pt idx="124">
                  <c:v>0.40600000000000003</c:v>
                </c:pt>
                <c:pt idx="125">
                  <c:v>0.45500000000000002</c:v>
                </c:pt>
                <c:pt idx="126">
                  <c:v>0.45700000000000002</c:v>
                </c:pt>
                <c:pt idx="127">
                  <c:v>0.45600000000000002</c:v>
                </c:pt>
                <c:pt idx="128">
                  <c:v>0.44500000000000001</c:v>
                </c:pt>
                <c:pt idx="129">
                  <c:v>0.41</c:v>
                </c:pt>
                <c:pt idx="130">
                  <c:v>0.36799999999999999</c:v>
                </c:pt>
                <c:pt idx="131">
                  <c:v>0.45900000000000002</c:v>
                </c:pt>
                <c:pt idx="132">
                  <c:v>0.38800000000000001</c:v>
                </c:pt>
                <c:pt idx="133">
                  <c:v>0.38700000000000001</c:v>
                </c:pt>
                <c:pt idx="134">
                  <c:v>0.373</c:v>
                </c:pt>
                <c:pt idx="135">
                  <c:v>0.39</c:v>
                </c:pt>
                <c:pt idx="136">
                  <c:v>0.39100000000000001</c:v>
                </c:pt>
                <c:pt idx="137">
                  <c:v>0.375</c:v>
                </c:pt>
                <c:pt idx="138">
                  <c:v>0.505</c:v>
                </c:pt>
                <c:pt idx="139">
                  <c:v>0.41699999999999998</c:v>
                </c:pt>
                <c:pt idx="140">
                  <c:v>0.41099999999999998</c:v>
                </c:pt>
                <c:pt idx="141">
                  <c:v>0.379</c:v>
                </c:pt>
                <c:pt idx="142">
                  <c:v>0.49299999999999999</c:v>
                </c:pt>
                <c:pt idx="143">
                  <c:v>0.48299999999999998</c:v>
                </c:pt>
                <c:pt idx="144">
                  <c:v>0.505</c:v>
                </c:pt>
                <c:pt idx="145">
                  <c:v>0.54900000000000004</c:v>
                </c:pt>
                <c:pt idx="146">
                  <c:v>0.377</c:v>
                </c:pt>
                <c:pt idx="147">
                  <c:v>0.44</c:v>
                </c:pt>
                <c:pt idx="148">
                  <c:v>0.41499999999999998</c:v>
                </c:pt>
                <c:pt idx="149">
                  <c:v>0.39600000000000002</c:v>
                </c:pt>
                <c:pt idx="150">
                  <c:v>0.40899999999999997</c:v>
                </c:pt>
                <c:pt idx="151">
                  <c:v>0.39800000000000002</c:v>
                </c:pt>
                <c:pt idx="152">
                  <c:v>0.371</c:v>
                </c:pt>
                <c:pt idx="153">
                  <c:v>0.39900000000000002</c:v>
                </c:pt>
                <c:pt idx="154">
                  <c:v>0.42399999999999999</c:v>
                </c:pt>
                <c:pt idx="155">
                  <c:v>0.434</c:v>
                </c:pt>
                <c:pt idx="156">
                  <c:v>0.42199999999999999</c:v>
                </c:pt>
                <c:pt idx="157">
                  <c:v>0.38700000000000001</c:v>
                </c:pt>
                <c:pt idx="158">
                  <c:v>0.41099999999999998</c:v>
                </c:pt>
                <c:pt idx="159">
                  <c:v>0.39</c:v>
                </c:pt>
                <c:pt idx="160">
                  <c:v>0.41799999999999998</c:v>
                </c:pt>
                <c:pt idx="161">
                  <c:v>0.38400000000000001</c:v>
                </c:pt>
                <c:pt idx="162">
                  <c:v>0.44900000000000001</c:v>
                </c:pt>
                <c:pt idx="163">
                  <c:v>0.35199999999999998</c:v>
                </c:pt>
                <c:pt idx="164">
                  <c:v>0.40300000000000002</c:v>
                </c:pt>
                <c:pt idx="165">
                  <c:v>0.49199999999999999</c:v>
                </c:pt>
                <c:pt idx="166">
                  <c:v>0.40300000000000002</c:v>
                </c:pt>
                <c:pt idx="167">
                  <c:v>0.42399999999999999</c:v>
                </c:pt>
                <c:pt idx="168">
                  <c:v>0.47699999999999998</c:v>
                </c:pt>
                <c:pt idx="169">
                  <c:v>0.40100000000000002</c:v>
                </c:pt>
                <c:pt idx="170">
                  <c:v>0.435</c:v>
                </c:pt>
                <c:pt idx="171">
                  <c:v>0.46899999999999997</c:v>
                </c:pt>
                <c:pt idx="172">
                  <c:v>0.41399999999999998</c:v>
                </c:pt>
                <c:pt idx="173">
                  <c:v>0.36899999999999999</c:v>
                </c:pt>
                <c:pt idx="174">
                  <c:v>0.37</c:v>
                </c:pt>
                <c:pt idx="175">
                  <c:v>0.36299999999999999</c:v>
                </c:pt>
                <c:pt idx="176">
                  <c:v>0.48</c:v>
                </c:pt>
                <c:pt idx="177">
                  <c:v>0.434</c:v>
                </c:pt>
                <c:pt idx="178">
                  <c:v>0.51600000000000001</c:v>
                </c:pt>
                <c:pt idx="179">
                  <c:v>0.47099999999999997</c:v>
                </c:pt>
                <c:pt idx="180">
                  <c:v>0.28100000000000003</c:v>
                </c:pt>
                <c:pt idx="181">
                  <c:v>0.29199999999999998</c:v>
                </c:pt>
                <c:pt idx="182">
                  <c:v>0.30199999999999999</c:v>
                </c:pt>
                <c:pt idx="183">
                  <c:v>0.29099999999999998</c:v>
                </c:pt>
                <c:pt idx="184">
                  <c:v>0.33700000000000002</c:v>
                </c:pt>
                <c:pt idx="185">
                  <c:v>0.28899999999999998</c:v>
                </c:pt>
                <c:pt idx="186">
                  <c:v>0.28899999999999998</c:v>
                </c:pt>
                <c:pt idx="187">
                  <c:v>0.28599999999999998</c:v>
                </c:pt>
                <c:pt idx="188">
                  <c:v>0.27200000000000002</c:v>
                </c:pt>
                <c:pt idx="189">
                  <c:v>0.28199999999999997</c:v>
                </c:pt>
                <c:pt idx="190">
                  <c:v>0.26100000000000001</c:v>
                </c:pt>
                <c:pt idx="191">
                  <c:v>0.253</c:v>
                </c:pt>
                <c:pt idx="192">
                  <c:v>0.255</c:v>
                </c:pt>
                <c:pt idx="193">
                  <c:v>0.25800000000000001</c:v>
                </c:pt>
                <c:pt idx="194">
                  <c:v>0.44800000000000001</c:v>
                </c:pt>
                <c:pt idx="195">
                  <c:v>0.47699999999999998</c:v>
                </c:pt>
                <c:pt idx="196">
                  <c:v>0.56100000000000005</c:v>
                </c:pt>
                <c:pt idx="197">
                  <c:v>0.56000000000000005</c:v>
                </c:pt>
                <c:pt idx="198">
                  <c:v>0.52800000000000002</c:v>
                </c:pt>
                <c:pt idx="199">
                  <c:v>0.51900000000000002</c:v>
                </c:pt>
                <c:pt idx="200">
                  <c:v>0.54100000000000004</c:v>
                </c:pt>
                <c:pt idx="201">
                  <c:v>0.52600000000000002</c:v>
                </c:pt>
                <c:pt idx="202">
                  <c:v>0.48599999999999999</c:v>
                </c:pt>
                <c:pt idx="203">
                  <c:v>0.47299999999999998</c:v>
                </c:pt>
                <c:pt idx="204">
                  <c:v>0.47699999999999998</c:v>
                </c:pt>
                <c:pt idx="205">
                  <c:v>0.47699999999999998</c:v>
                </c:pt>
                <c:pt idx="206">
                  <c:v>0.502</c:v>
                </c:pt>
                <c:pt idx="207">
                  <c:v>0.47699999999999998</c:v>
                </c:pt>
                <c:pt idx="208">
                  <c:v>0.495</c:v>
                </c:pt>
                <c:pt idx="209">
                  <c:v>0.47899999999999998</c:v>
                </c:pt>
                <c:pt idx="210">
                  <c:v>0.47499999999999998</c:v>
                </c:pt>
                <c:pt idx="211">
                  <c:v>0.47699999999999998</c:v>
                </c:pt>
                <c:pt idx="212">
                  <c:v>0.495</c:v>
                </c:pt>
                <c:pt idx="213">
                  <c:v>0.502</c:v>
                </c:pt>
                <c:pt idx="214">
                  <c:v>0.52200000000000002</c:v>
                </c:pt>
                <c:pt idx="215">
                  <c:v>0.50900000000000001</c:v>
                </c:pt>
                <c:pt idx="216">
                  <c:v>0.54100000000000004</c:v>
                </c:pt>
                <c:pt idx="217">
                  <c:v>0.55500000000000005</c:v>
                </c:pt>
                <c:pt idx="218">
                  <c:v>0.57699999999999996</c:v>
                </c:pt>
                <c:pt idx="219">
                  <c:v>0.54</c:v>
                </c:pt>
                <c:pt idx="220">
                  <c:v>0.54900000000000004</c:v>
                </c:pt>
                <c:pt idx="221">
                  <c:v>0.52800000000000002</c:v>
                </c:pt>
                <c:pt idx="222">
                  <c:v>0.48499999999999999</c:v>
                </c:pt>
                <c:pt idx="223">
                  <c:v>0.504</c:v>
                </c:pt>
                <c:pt idx="224">
                  <c:v>0.51100000000000001</c:v>
                </c:pt>
                <c:pt idx="225">
                  <c:v>0.84899999999999998</c:v>
                </c:pt>
                <c:pt idx="226">
                  <c:v>0.92800000000000005</c:v>
                </c:pt>
                <c:pt idx="227">
                  <c:v>0.93100000000000005</c:v>
                </c:pt>
                <c:pt idx="228">
                  <c:v>0.871</c:v>
                </c:pt>
                <c:pt idx="229">
                  <c:v>0.76800000000000002</c:v>
                </c:pt>
                <c:pt idx="230">
                  <c:v>0.89400000000000002</c:v>
                </c:pt>
                <c:pt idx="231">
                  <c:v>1.004</c:v>
                </c:pt>
                <c:pt idx="232">
                  <c:v>0.94599999999999995</c:v>
                </c:pt>
                <c:pt idx="233">
                  <c:v>0.88700000000000001</c:v>
                </c:pt>
                <c:pt idx="234">
                  <c:v>0.83299999999999996</c:v>
                </c:pt>
                <c:pt idx="235">
                  <c:v>0.79300000000000004</c:v>
                </c:pt>
                <c:pt idx="236">
                  <c:v>0.77</c:v>
                </c:pt>
                <c:pt idx="237">
                  <c:v>0.65500000000000003</c:v>
                </c:pt>
                <c:pt idx="238">
                  <c:v>0.75</c:v>
                </c:pt>
                <c:pt idx="239">
                  <c:v>0.85299999999999998</c:v>
                </c:pt>
                <c:pt idx="240">
                  <c:v>0.80200000000000005</c:v>
                </c:pt>
                <c:pt idx="241">
                  <c:v>0.745</c:v>
                </c:pt>
                <c:pt idx="242">
                  <c:v>0.751</c:v>
                </c:pt>
                <c:pt idx="243">
                  <c:v>0.74399999999999999</c:v>
                </c:pt>
                <c:pt idx="244">
                  <c:v>0.82499999999999996</c:v>
                </c:pt>
                <c:pt idx="245">
                  <c:v>0.77300000000000002</c:v>
                </c:pt>
                <c:pt idx="246">
                  <c:v>0.65300000000000002</c:v>
                </c:pt>
                <c:pt idx="247">
                  <c:v>0.752</c:v>
                </c:pt>
                <c:pt idx="248">
                  <c:v>0.72599999999999998</c:v>
                </c:pt>
                <c:pt idx="249">
                  <c:v>0.78</c:v>
                </c:pt>
                <c:pt idx="250">
                  <c:v>0.751</c:v>
                </c:pt>
                <c:pt idx="251">
                  <c:v>0.72799999999999998</c:v>
                </c:pt>
                <c:pt idx="252">
                  <c:v>0.83799999999999997</c:v>
                </c:pt>
                <c:pt idx="253">
                  <c:v>0.72599999999999998</c:v>
                </c:pt>
                <c:pt idx="254">
                  <c:v>0.65600000000000003</c:v>
                </c:pt>
                <c:pt idx="255">
                  <c:v>0.83699999999999997</c:v>
                </c:pt>
                <c:pt idx="256">
                  <c:v>0.75800000000000001</c:v>
                </c:pt>
                <c:pt idx="257">
                  <c:v>0.77600000000000002</c:v>
                </c:pt>
                <c:pt idx="258">
                  <c:v>0.80200000000000005</c:v>
                </c:pt>
                <c:pt idx="259">
                  <c:v>0.78800000000000003</c:v>
                </c:pt>
                <c:pt idx="260">
                  <c:v>0.66600000000000004</c:v>
                </c:pt>
                <c:pt idx="261">
                  <c:v>0.67500000000000004</c:v>
                </c:pt>
                <c:pt idx="262">
                  <c:v>0.69699999999999995</c:v>
                </c:pt>
                <c:pt idx="263">
                  <c:v>0.63</c:v>
                </c:pt>
                <c:pt idx="264">
                  <c:v>0.745</c:v>
                </c:pt>
                <c:pt idx="265">
                  <c:v>0.79400000000000004</c:v>
                </c:pt>
                <c:pt idx="266">
                  <c:v>0.68</c:v>
                </c:pt>
                <c:pt idx="267">
                  <c:v>0.82499999999999996</c:v>
                </c:pt>
                <c:pt idx="268">
                  <c:v>0.877</c:v>
                </c:pt>
                <c:pt idx="269">
                  <c:v>0.71399999999999997</c:v>
                </c:pt>
                <c:pt idx="270">
                  <c:v>0.81699999999999995</c:v>
                </c:pt>
                <c:pt idx="271">
                  <c:v>0.83299999999999996</c:v>
                </c:pt>
                <c:pt idx="272">
                  <c:v>0.70299999999999996</c:v>
                </c:pt>
                <c:pt idx="273">
                  <c:v>0.76</c:v>
                </c:pt>
                <c:pt idx="274">
                  <c:v>0.74099999999999999</c:v>
                </c:pt>
                <c:pt idx="275">
                  <c:v>0.70299999999999996</c:v>
                </c:pt>
                <c:pt idx="276">
                  <c:v>0.66100000000000003</c:v>
                </c:pt>
                <c:pt idx="277">
                  <c:v>0.80800000000000005</c:v>
                </c:pt>
                <c:pt idx="278">
                  <c:v>0.70899999999999996</c:v>
                </c:pt>
                <c:pt idx="279">
                  <c:v>0.74099999999999999</c:v>
                </c:pt>
                <c:pt idx="280">
                  <c:v>0.83399999999999996</c:v>
                </c:pt>
                <c:pt idx="281">
                  <c:v>0.69099999999999995</c:v>
                </c:pt>
                <c:pt idx="282">
                  <c:v>0.85799999999999998</c:v>
                </c:pt>
                <c:pt idx="283">
                  <c:v>0.90400000000000003</c:v>
                </c:pt>
                <c:pt idx="284">
                  <c:v>0.745</c:v>
                </c:pt>
                <c:pt idx="285">
                  <c:v>0.73099999999999998</c:v>
                </c:pt>
                <c:pt idx="286">
                  <c:v>0.72099999999999997</c:v>
                </c:pt>
                <c:pt idx="287">
                  <c:v>0.70699999999999996</c:v>
                </c:pt>
                <c:pt idx="288">
                  <c:v>0.68600000000000005</c:v>
                </c:pt>
                <c:pt idx="289">
                  <c:v>0.755</c:v>
                </c:pt>
                <c:pt idx="290">
                  <c:v>0.86399999999999999</c:v>
                </c:pt>
                <c:pt idx="291">
                  <c:v>1.024</c:v>
                </c:pt>
                <c:pt idx="292">
                  <c:v>0.80900000000000005</c:v>
                </c:pt>
                <c:pt idx="293">
                  <c:v>0.82799999999999996</c:v>
                </c:pt>
                <c:pt idx="294">
                  <c:v>0.80200000000000005</c:v>
                </c:pt>
                <c:pt idx="295">
                  <c:v>0.85799999999999998</c:v>
                </c:pt>
                <c:pt idx="296">
                  <c:v>0.60499999999999998</c:v>
                </c:pt>
                <c:pt idx="297">
                  <c:v>0.48099999999999998</c:v>
                </c:pt>
                <c:pt idx="298">
                  <c:v>0.47699999999999998</c:v>
                </c:pt>
                <c:pt idx="299">
                  <c:v>0.47799999999999998</c:v>
                </c:pt>
                <c:pt idx="300">
                  <c:v>0.46899999999999997</c:v>
                </c:pt>
                <c:pt idx="301">
                  <c:v>0.46100000000000002</c:v>
                </c:pt>
                <c:pt idx="302">
                  <c:v>0.46400000000000002</c:v>
                </c:pt>
                <c:pt idx="303">
                  <c:v>0.51</c:v>
                </c:pt>
                <c:pt idx="304">
                  <c:v>0.53500000000000003</c:v>
                </c:pt>
                <c:pt idx="305">
                  <c:v>0.53</c:v>
                </c:pt>
                <c:pt idx="306">
                  <c:v>0.61099999999999999</c:v>
                </c:pt>
                <c:pt idx="307">
                  <c:v>0.53100000000000003</c:v>
                </c:pt>
                <c:pt idx="308">
                  <c:v>0.52100000000000002</c:v>
                </c:pt>
                <c:pt idx="309">
                  <c:v>0.53</c:v>
                </c:pt>
                <c:pt idx="310">
                  <c:v>0.53200000000000003</c:v>
                </c:pt>
                <c:pt idx="311">
                  <c:v>0.52500000000000002</c:v>
                </c:pt>
                <c:pt idx="312">
                  <c:v>0.67900000000000005</c:v>
                </c:pt>
                <c:pt idx="313">
                  <c:v>0.73899999999999999</c:v>
                </c:pt>
                <c:pt idx="314">
                  <c:v>0.749</c:v>
                </c:pt>
                <c:pt idx="315">
                  <c:v>0.871</c:v>
                </c:pt>
                <c:pt idx="316">
                  <c:v>0.80800000000000005</c:v>
                </c:pt>
                <c:pt idx="317">
                  <c:v>0.78600000000000003</c:v>
                </c:pt>
                <c:pt idx="318">
                  <c:v>0.82499999999999996</c:v>
                </c:pt>
                <c:pt idx="319">
                  <c:v>0.81</c:v>
                </c:pt>
                <c:pt idx="320">
                  <c:v>0.80700000000000005</c:v>
                </c:pt>
                <c:pt idx="321">
                  <c:v>0.86399999999999999</c:v>
                </c:pt>
                <c:pt idx="322">
                  <c:v>0.85599999999999998</c:v>
                </c:pt>
                <c:pt idx="323">
                  <c:v>0.70399999999999996</c:v>
                </c:pt>
                <c:pt idx="324">
                  <c:v>0.75600000000000001</c:v>
                </c:pt>
                <c:pt idx="325">
                  <c:v>0.85699999999999998</c:v>
                </c:pt>
                <c:pt idx="326">
                  <c:v>0.75800000000000001</c:v>
                </c:pt>
                <c:pt idx="327">
                  <c:v>0.83099999999999996</c:v>
                </c:pt>
                <c:pt idx="328">
                  <c:v>0.877</c:v>
                </c:pt>
                <c:pt idx="329">
                  <c:v>0.72</c:v>
                </c:pt>
                <c:pt idx="330">
                  <c:v>0.79500000000000004</c:v>
                </c:pt>
                <c:pt idx="331">
                  <c:v>0.72499999999999998</c:v>
                </c:pt>
                <c:pt idx="332">
                  <c:v>0.73599999999999999</c:v>
                </c:pt>
                <c:pt idx="333">
                  <c:v>0.71799999999999997</c:v>
                </c:pt>
                <c:pt idx="334">
                  <c:v>0.81200000000000006</c:v>
                </c:pt>
                <c:pt idx="335">
                  <c:v>0.74299999999999999</c:v>
                </c:pt>
                <c:pt idx="336">
                  <c:v>0.71899999999999997</c:v>
                </c:pt>
                <c:pt idx="337">
                  <c:v>0.73199999999999998</c:v>
                </c:pt>
                <c:pt idx="338">
                  <c:v>0.73</c:v>
                </c:pt>
                <c:pt idx="339">
                  <c:v>0.71799999999999997</c:v>
                </c:pt>
                <c:pt idx="340">
                  <c:v>0.86099999999999999</c:v>
                </c:pt>
                <c:pt idx="341">
                  <c:v>0.746</c:v>
                </c:pt>
                <c:pt idx="342">
                  <c:v>0.81</c:v>
                </c:pt>
                <c:pt idx="343">
                  <c:v>0.78200000000000003</c:v>
                </c:pt>
                <c:pt idx="344">
                  <c:v>0.87</c:v>
                </c:pt>
                <c:pt idx="345">
                  <c:v>0.77800000000000002</c:v>
                </c:pt>
                <c:pt idx="346">
                  <c:v>0.752</c:v>
                </c:pt>
                <c:pt idx="347">
                  <c:v>0.83399999999999996</c:v>
                </c:pt>
                <c:pt idx="348">
                  <c:v>0.71099999999999997</c:v>
                </c:pt>
                <c:pt idx="349">
                  <c:v>0.69799999999999995</c:v>
                </c:pt>
                <c:pt idx="350">
                  <c:v>0.79500000000000004</c:v>
                </c:pt>
                <c:pt idx="351">
                  <c:v>0.77800000000000002</c:v>
                </c:pt>
                <c:pt idx="352">
                  <c:v>0.92400000000000004</c:v>
                </c:pt>
                <c:pt idx="353">
                  <c:v>0.74199999999999999</c:v>
                </c:pt>
                <c:pt idx="354">
                  <c:v>0.81599999999999995</c:v>
                </c:pt>
                <c:pt idx="355">
                  <c:v>0.77300000000000002</c:v>
                </c:pt>
                <c:pt idx="356">
                  <c:v>0.73599999999999999</c:v>
                </c:pt>
                <c:pt idx="357">
                  <c:v>0.78800000000000003</c:v>
                </c:pt>
                <c:pt idx="358">
                  <c:v>0.80700000000000005</c:v>
                </c:pt>
                <c:pt idx="359">
                  <c:v>0.86399999999999999</c:v>
                </c:pt>
                <c:pt idx="360">
                  <c:v>0.83799999999999997</c:v>
                </c:pt>
                <c:pt idx="361">
                  <c:v>0.78600000000000003</c:v>
                </c:pt>
                <c:pt idx="362">
                  <c:v>0.76900000000000002</c:v>
                </c:pt>
                <c:pt idx="363">
                  <c:v>0.76100000000000001</c:v>
                </c:pt>
                <c:pt idx="364">
                  <c:v>0.82899999999999996</c:v>
                </c:pt>
                <c:pt idx="365">
                  <c:v>0.86499999999999999</c:v>
                </c:pt>
                <c:pt idx="366">
                  <c:v>0.77400000000000002</c:v>
                </c:pt>
                <c:pt idx="367">
                  <c:v>0.76</c:v>
                </c:pt>
                <c:pt idx="368">
                  <c:v>0.78700000000000003</c:v>
                </c:pt>
                <c:pt idx="369">
                  <c:v>0.82099999999999995</c:v>
                </c:pt>
                <c:pt idx="370">
                  <c:v>0.82399999999999995</c:v>
                </c:pt>
                <c:pt idx="371">
                  <c:v>0.70699999999999996</c:v>
                </c:pt>
                <c:pt idx="372">
                  <c:v>0.81599999999999995</c:v>
                </c:pt>
                <c:pt idx="373">
                  <c:v>0.76100000000000001</c:v>
                </c:pt>
                <c:pt idx="374">
                  <c:v>0.84299999999999997</c:v>
                </c:pt>
                <c:pt idx="375">
                  <c:v>0.879</c:v>
                </c:pt>
                <c:pt idx="376">
                  <c:v>0.74299999999999999</c:v>
                </c:pt>
                <c:pt idx="377">
                  <c:v>0.79900000000000004</c:v>
                </c:pt>
                <c:pt idx="378">
                  <c:v>0.61799999999999999</c:v>
                </c:pt>
                <c:pt idx="379">
                  <c:v>0.73599999999999999</c:v>
                </c:pt>
                <c:pt idx="380">
                  <c:v>0.89900000000000002</c:v>
                </c:pt>
                <c:pt idx="381">
                  <c:v>0.74199999999999999</c:v>
                </c:pt>
                <c:pt idx="382">
                  <c:v>0.72699999999999998</c:v>
                </c:pt>
                <c:pt idx="383">
                  <c:v>0.80200000000000005</c:v>
                </c:pt>
                <c:pt idx="384">
                  <c:v>0.86499999999999999</c:v>
                </c:pt>
                <c:pt idx="385">
                  <c:v>0.83599999999999997</c:v>
                </c:pt>
                <c:pt idx="386">
                  <c:v>0.52700000000000002</c:v>
                </c:pt>
                <c:pt idx="387">
                  <c:v>0.49399999999999999</c:v>
                </c:pt>
                <c:pt idx="388">
                  <c:v>0.53</c:v>
                </c:pt>
                <c:pt idx="389">
                  <c:v>0.68500000000000005</c:v>
                </c:pt>
                <c:pt idx="390">
                  <c:v>1.075</c:v>
                </c:pt>
                <c:pt idx="391">
                  <c:v>1.0269999999999999</c:v>
                </c:pt>
                <c:pt idx="392">
                  <c:v>1.101</c:v>
                </c:pt>
                <c:pt idx="393">
                  <c:v>1.1299999999999999</c:v>
                </c:pt>
                <c:pt idx="394">
                  <c:v>1.0529999999999999</c:v>
                </c:pt>
                <c:pt idx="395">
                  <c:v>1.008</c:v>
                </c:pt>
                <c:pt idx="396">
                  <c:v>0.93799999999999994</c:v>
                </c:pt>
                <c:pt idx="397">
                  <c:v>0.91</c:v>
                </c:pt>
                <c:pt idx="398">
                  <c:v>0.91800000000000004</c:v>
                </c:pt>
                <c:pt idx="399">
                  <c:v>0.94699999999999995</c:v>
                </c:pt>
                <c:pt idx="400">
                  <c:v>0.94599999999999995</c:v>
                </c:pt>
                <c:pt idx="401">
                  <c:v>0.93200000000000005</c:v>
                </c:pt>
                <c:pt idx="402">
                  <c:v>0.92600000000000005</c:v>
                </c:pt>
                <c:pt idx="403">
                  <c:v>0.97199999999999998</c:v>
                </c:pt>
                <c:pt idx="404">
                  <c:v>0.96099999999999997</c:v>
                </c:pt>
                <c:pt idx="405">
                  <c:v>0.94</c:v>
                </c:pt>
                <c:pt idx="406">
                  <c:v>0.91100000000000003</c:v>
                </c:pt>
                <c:pt idx="407">
                  <c:v>0.92</c:v>
                </c:pt>
                <c:pt idx="408">
                  <c:v>0.92900000000000005</c:v>
                </c:pt>
                <c:pt idx="409">
                  <c:v>0.93400000000000005</c:v>
                </c:pt>
                <c:pt idx="410">
                  <c:v>0.94299999999999995</c:v>
                </c:pt>
                <c:pt idx="411">
                  <c:v>0.95799999999999996</c:v>
                </c:pt>
                <c:pt idx="412">
                  <c:v>0.92400000000000004</c:v>
                </c:pt>
                <c:pt idx="413">
                  <c:v>0.92400000000000004</c:v>
                </c:pt>
                <c:pt idx="414">
                  <c:v>0.91700000000000004</c:v>
                </c:pt>
                <c:pt idx="415">
                  <c:v>0.93</c:v>
                </c:pt>
                <c:pt idx="416">
                  <c:v>0.92600000000000005</c:v>
                </c:pt>
                <c:pt idx="417">
                  <c:v>0.90700000000000003</c:v>
                </c:pt>
                <c:pt idx="418">
                  <c:v>0.93100000000000005</c:v>
                </c:pt>
                <c:pt idx="419">
                  <c:v>0.92200000000000004</c:v>
                </c:pt>
                <c:pt idx="420">
                  <c:v>0.91300000000000003</c:v>
                </c:pt>
                <c:pt idx="421">
                  <c:v>0.91500000000000004</c:v>
                </c:pt>
                <c:pt idx="422">
                  <c:v>1.0029999999999999</c:v>
                </c:pt>
                <c:pt idx="423">
                  <c:v>0.91400000000000003</c:v>
                </c:pt>
                <c:pt idx="424">
                  <c:v>0.92300000000000004</c:v>
                </c:pt>
                <c:pt idx="425">
                  <c:v>0.96499999999999997</c:v>
                </c:pt>
                <c:pt idx="426">
                  <c:v>0.93100000000000005</c:v>
                </c:pt>
                <c:pt idx="427">
                  <c:v>0.91700000000000004</c:v>
                </c:pt>
                <c:pt idx="428">
                  <c:v>1.0580000000000001</c:v>
                </c:pt>
                <c:pt idx="429">
                  <c:v>1.032</c:v>
                </c:pt>
                <c:pt idx="430">
                  <c:v>1.0129999999999999</c:v>
                </c:pt>
                <c:pt idx="431">
                  <c:v>0.97399999999999998</c:v>
                </c:pt>
                <c:pt idx="432">
                  <c:v>0.93</c:v>
                </c:pt>
                <c:pt idx="433">
                  <c:v>0.90800000000000003</c:v>
                </c:pt>
                <c:pt idx="434">
                  <c:v>0.91300000000000003</c:v>
                </c:pt>
                <c:pt idx="435">
                  <c:v>0.91500000000000004</c:v>
                </c:pt>
                <c:pt idx="436">
                  <c:v>0.92</c:v>
                </c:pt>
                <c:pt idx="437">
                  <c:v>0.92200000000000004</c:v>
                </c:pt>
                <c:pt idx="438">
                  <c:v>0.91800000000000004</c:v>
                </c:pt>
                <c:pt idx="439">
                  <c:v>0.91</c:v>
                </c:pt>
                <c:pt idx="440">
                  <c:v>0.92600000000000005</c:v>
                </c:pt>
                <c:pt idx="441">
                  <c:v>0.93400000000000005</c:v>
                </c:pt>
                <c:pt idx="442">
                  <c:v>0.91900000000000004</c:v>
                </c:pt>
                <c:pt idx="443">
                  <c:v>0.90600000000000003</c:v>
                </c:pt>
                <c:pt idx="444">
                  <c:v>0.90700000000000003</c:v>
                </c:pt>
                <c:pt idx="445">
                  <c:v>0.92400000000000004</c:v>
                </c:pt>
                <c:pt idx="446">
                  <c:v>0.92200000000000004</c:v>
                </c:pt>
                <c:pt idx="447">
                  <c:v>0.90600000000000003</c:v>
                </c:pt>
                <c:pt idx="448">
                  <c:v>0.92400000000000004</c:v>
                </c:pt>
                <c:pt idx="449">
                  <c:v>0.90600000000000003</c:v>
                </c:pt>
                <c:pt idx="450">
                  <c:v>0.91700000000000004</c:v>
                </c:pt>
                <c:pt idx="451">
                  <c:v>0.93400000000000005</c:v>
                </c:pt>
                <c:pt idx="452">
                  <c:v>0.92500000000000004</c:v>
                </c:pt>
                <c:pt idx="453">
                  <c:v>0.98199999999999998</c:v>
                </c:pt>
                <c:pt idx="454">
                  <c:v>0.97199999999999998</c:v>
                </c:pt>
                <c:pt idx="455">
                  <c:v>0.98699999999999999</c:v>
                </c:pt>
                <c:pt idx="456">
                  <c:v>0.98799999999999999</c:v>
                </c:pt>
                <c:pt idx="457">
                  <c:v>0.94499999999999995</c:v>
                </c:pt>
                <c:pt idx="458">
                  <c:v>0.97199999999999998</c:v>
                </c:pt>
                <c:pt idx="459">
                  <c:v>1.069</c:v>
                </c:pt>
                <c:pt idx="460">
                  <c:v>1.0029999999999999</c:v>
                </c:pt>
                <c:pt idx="461">
                  <c:v>1.018</c:v>
                </c:pt>
                <c:pt idx="462">
                  <c:v>0.95899999999999996</c:v>
                </c:pt>
                <c:pt idx="463">
                  <c:v>0.92600000000000005</c:v>
                </c:pt>
                <c:pt idx="464">
                  <c:v>0.93600000000000005</c:v>
                </c:pt>
                <c:pt idx="465">
                  <c:v>0.94299999999999995</c:v>
                </c:pt>
                <c:pt idx="466">
                  <c:v>0.96799999999999997</c:v>
                </c:pt>
                <c:pt idx="467">
                  <c:v>0.98399999999999999</c:v>
                </c:pt>
                <c:pt idx="468">
                  <c:v>0.97099999999999997</c:v>
                </c:pt>
                <c:pt idx="469">
                  <c:v>0.93799999999999994</c:v>
                </c:pt>
                <c:pt idx="470">
                  <c:v>0.94799999999999995</c:v>
                </c:pt>
                <c:pt idx="471">
                  <c:v>0.91700000000000004</c:v>
                </c:pt>
                <c:pt idx="472">
                  <c:v>0.93400000000000005</c:v>
                </c:pt>
                <c:pt idx="473">
                  <c:v>0.97699999999999998</c:v>
                </c:pt>
                <c:pt idx="474">
                  <c:v>0.99099999999999999</c:v>
                </c:pt>
                <c:pt idx="475">
                  <c:v>0.94299999999999995</c:v>
                </c:pt>
                <c:pt idx="476">
                  <c:v>0.92200000000000004</c:v>
                </c:pt>
                <c:pt idx="477">
                  <c:v>0.96699999999999997</c:v>
                </c:pt>
                <c:pt idx="478">
                  <c:v>0.95899999999999996</c:v>
                </c:pt>
                <c:pt idx="479">
                  <c:v>0.96399999999999997</c:v>
                </c:pt>
                <c:pt idx="480">
                  <c:v>1.0189999999999999</c:v>
                </c:pt>
                <c:pt idx="481">
                  <c:v>1.0569999999999999</c:v>
                </c:pt>
                <c:pt idx="482">
                  <c:v>1.377</c:v>
                </c:pt>
                <c:pt idx="483">
                  <c:v>1.742</c:v>
                </c:pt>
                <c:pt idx="484">
                  <c:v>1.5549999999999999</c:v>
                </c:pt>
                <c:pt idx="485">
                  <c:v>1.788</c:v>
                </c:pt>
                <c:pt idx="486">
                  <c:v>1.8</c:v>
                </c:pt>
                <c:pt idx="487">
                  <c:v>1.5589999999999999</c:v>
                </c:pt>
                <c:pt idx="488">
                  <c:v>1.6950000000000001</c:v>
                </c:pt>
                <c:pt idx="489">
                  <c:v>1.6830000000000001</c:v>
                </c:pt>
                <c:pt idx="490">
                  <c:v>1.6759999999999999</c:v>
                </c:pt>
                <c:pt idx="491">
                  <c:v>1.7290000000000001</c:v>
                </c:pt>
                <c:pt idx="492">
                  <c:v>1.571</c:v>
                </c:pt>
                <c:pt idx="493">
                  <c:v>1.8540000000000001</c:v>
                </c:pt>
                <c:pt idx="494">
                  <c:v>1.671</c:v>
                </c:pt>
                <c:pt idx="495">
                  <c:v>1.5529999999999999</c:v>
                </c:pt>
                <c:pt idx="496">
                  <c:v>0.92500000000000004</c:v>
                </c:pt>
                <c:pt idx="497">
                  <c:v>0.92400000000000004</c:v>
                </c:pt>
                <c:pt idx="498">
                  <c:v>0.96</c:v>
                </c:pt>
                <c:pt idx="499">
                  <c:v>0.93500000000000005</c:v>
                </c:pt>
                <c:pt idx="500">
                  <c:v>0.97699999999999998</c:v>
                </c:pt>
                <c:pt idx="501">
                  <c:v>0.97</c:v>
                </c:pt>
                <c:pt idx="502">
                  <c:v>0.98299999999999998</c:v>
                </c:pt>
                <c:pt idx="503">
                  <c:v>1.0489999999999999</c:v>
                </c:pt>
                <c:pt idx="504">
                  <c:v>1.0640000000000001</c:v>
                </c:pt>
                <c:pt idx="505">
                  <c:v>1.5680000000000001</c:v>
                </c:pt>
                <c:pt idx="506">
                  <c:v>1.821</c:v>
                </c:pt>
                <c:pt idx="507">
                  <c:v>1.4810000000000001</c:v>
                </c:pt>
                <c:pt idx="508">
                  <c:v>1.4510000000000001</c:v>
                </c:pt>
                <c:pt idx="509">
                  <c:v>1.4410000000000001</c:v>
                </c:pt>
                <c:pt idx="510">
                  <c:v>1.5309999999999999</c:v>
                </c:pt>
                <c:pt idx="511">
                  <c:v>1.5449999999999999</c:v>
                </c:pt>
                <c:pt idx="512">
                  <c:v>1.587</c:v>
                </c:pt>
                <c:pt idx="513">
                  <c:v>1.528</c:v>
                </c:pt>
                <c:pt idx="514">
                  <c:v>1.4430000000000001</c:v>
                </c:pt>
                <c:pt idx="515">
                  <c:v>1.5620000000000001</c:v>
                </c:pt>
                <c:pt idx="516">
                  <c:v>1.4410000000000001</c:v>
                </c:pt>
                <c:pt idx="517">
                  <c:v>1.3939999999999999</c:v>
                </c:pt>
                <c:pt idx="518">
                  <c:v>1.669</c:v>
                </c:pt>
                <c:pt idx="519">
                  <c:v>1.6919999999999999</c:v>
                </c:pt>
                <c:pt idx="520">
                  <c:v>1.556</c:v>
                </c:pt>
                <c:pt idx="521">
                  <c:v>1.5660000000000001</c:v>
                </c:pt>
                <c:pt idx="522">
                  <c:v>1.5549999999999999</c:v>
                </c:pt>
                <c:pt idx="523">
                  <c:v>1.46</c:v>
                </c:pt>
                <c:pt idx="524">
                  <c:v>1.4390000000000001</c:v>
                </c:pt>
                <c:pt idx="525">
                  <c:v>1.51</c:v>
                </c:pt>
                <c:pt idx="526">
                  <c:v>1.466</c:v>
                </c:pt>
                <c:pt idx="527">
                  <c:v>1.542</c:v>
                </c:pt>
                <c:pt idx="528">
                  <c:v>1.625</c:v>
                </c:pt>
                <c:pt idx="529">
                  <c:v>1.4550000000000001</c:v>
                </c:pt>
                <c:pt idx="530">
                  <c:v>1.5449999999999999</c:v>
                </c:pt>
                <c:pt idx="531">
                  <c:v>1.5149999999999999</c:v>
                </c:pt>
                <c:pt idx="532">
                  <c:v>1.45</c:v>
                </c:pt>
                <c:pt idx="533">
                  <c:v>1.4470000000000001</c:v>
                </c:pt>
                <c:pt idx="534">
                  <c:v>1.399</c:v>
                </c:pt>
                <c:pt idx="535">
                  <c:v>1.42</c:v>
                </c:pt>
                <c:pt idx="536">
                  <c:v>1.4259999999999999</c:v>
                </c:pt>
                <c:pt idx="537">
                  <c:v>1.4670000000000001</c:v>
                </c:pt>
                <c:pt idx="538">
                  <c:v>1.48</c:v>
                </c:pt>
                <c:pt idx="539">
                  <c:v>1.4830000000000001</c:v>
                </c:pt>
                <c:pt idx="540">
                  <c:v>1.49</c:v>
                </c:pt>
                <c:pt idx="541">
                  <c:v>1.359</c:v>
                </c:pt>
                <c:pt idx="542">
                  <c:v>1.448</c:v>
                </c:pt>
                <c:pt idx="543">
                  <c:v>1.327</c:v>
                </c:pt>
                <c:pt idx="544">
                  <c:v>1.488</c:v>
                </c:pt>
                <c:pt idx="545">
                  <c:v>1.4379999999999999</c:v>
                </c:pt>
                <c:pt idx="546">
                  <c:v>1.282</c:v>
                </c:pt>
                <c:pt idx="547">
                  <c:v>1.5169999999999999</c:v>
                </c:pt>
                <c:pt idx="548">
                  <c:v>1.4670000000000001</c:v>
                </c:pt>
                <c:pt idx="549">
                  <c:v>1.3220000000000001</c:v>
                </c:pt>
                <c:pt idx="550">
                  <c:v>1.4670000000000001</c:v>
                </c:pt>
                <c:pt idx="551">
                  <c:v>1.335</c:v>
                </c:pt>
                <c:pt idx="552">
                  <c:v>1.4139999999999999</c:v>
                </c:pt>
                <c:pt idx="553">
                  <c:v>1.474</c:v>
                </c:pt>
                <c:pt idx="554">
                  <c:v>1.345</c:v>
                </c:pt>
                <c:pt idx="555">
                  <c:v>1.4059999999999999</c:v>
                </c:pt>
                <c:pt idx="556">
                  <c:v>1.431</c:v>
                </c:pt>
                <c:pt idx="557">
                  <c:v>1.53</c:v>
                </c:pt>
                <c:pt idx="558">
                  <c:v>1.502</c:v>
                </c:pt>
                <c:pt idx="559">
                  <c:v>1.458</c:v>
                </c:pt>
                <c:pt idx="560">
                  <c:v>1.4750000000000001</c:v>
                </c:pt>
                <c:pt idx="561">
                  <c:v>1.4510000000000001</c:v>
                </c:pt>
                <c:pt idx="562">
                  <c:v>1.47</c:v>
                </c:pt>
                <c:pt idx="563">
                  <c:v>1.331</c:v>
                </c:pt>
                <c:pt idx="564">
                  <c:v>1.391</c:v>
                </c:pt>
                <c:pt idx="565">
                  <c:v>1.585</c:v>
                </c:pt>
                <c:pt idx="566">
                  <c:v>1.514</c:v>
                </c:pt>
                <c:pt idx="567">
                  <c:v>1.575</c:v>
                </c:pt>
                <c:pt idx="568">
                  <c:v>1.256</c:v>
                </c:pt>
                <c:pt idx="569">
                  <c:v>1.4139999999999999</c:v>
                </c:pt>
                <c:pt idx="570">
                  <c:v>1.5289999999999999</c:v>
                </c:pt>
                <c:pt idx="571">
                  <c:v>1.81</c:v>
                </c:pt>
                <c:pt idx="572">
                  <c:v>2.0529999999999999</c:v>
                </c:pt>
                <c:pt idx="573">
                  <c:v>1.4690000000000001</c:v>
                </c:pt>
                <c:pt idx="574">
                  <c:v>1.498</c:v>
                </c:pt>
                <c:pt idx="575">
                  <c:v>1.5680000000000001</c:v>
                </c:pt>
                <c:pt idx="576">
                  <c:v>1.4930000000000001</c:v>
                </c:pt>
                <c:pt idx="577">
                  <c:v>1.48</c:v>
                </c:pt>
                <c:pt idx="578">
                  <c:v>1.581</c:v>
                </c:pt>
                <c:pt idx="579">
                  <c:v>1.5660000000000001</c:v>
                </c:pt>
                <c:pt idx="580">
                  <c:v>1.546</c:v>
                </c:pt>
                <c:pt idx="581">
                  <c:v>1.764</c:v>
                </c:pt>
                <c:pt idx="582">
                  <c:v>1.5660000000000001</c:v>
                </c:pt>
                <c:pt idx="583">
                  <c:v>1.387</c:v>
                </c:pt>
                <c:pt idx="584">
                  <c:v>0.90800000000000003</c:v>
                </c:pt>
                <c:pt idx="585">
                  <c:v>0.996</c:v>
                </c:pt>
                <c:pt idx="586">
                  <c:v>1.0249999999999999</c:v>
                </c:pt>
                <c:pt idx="587">
                  <c:v>1.0349999999999999</c:v>
                </c:pt>
                <c:pt idx="588">
                  <c:v>0.98799999999999999</c:v>
                </c:pt>
                <c:pt idx="589">
                  <c:v>1.038</c:v>
                </c:pt>
                <c:pt idx="590">
                  <c:v>1.099</c:v>
                </c:pt>
                <c:pt idx="591">
                  <c:v>1.042</c:v>
                </c:pt>
                <c:pt idx="592">
                  <c:v>1.046</c:v>
                </c:pt>
                <c:pt idx="593">
                  <c:v>1.073</c:v>
                </c:pt>
                <c:pt idx="594">
                  <c:v>1.032</c:v>
                </c:pt>
                <c:pt idx="595">
                  <c:v>1.0720000000000001</c:v>
                </c:pt>
                <c:pt idx="596">
                  <c:v>1.0640000000000001</c:v>
                </c:pt>
                <c:pt idx="597">
                  <c:v>1.016</c:v>
                </c:pt>
                <c:pt idx="598">
                  <c:v>0.92300000000000004</c:v>
                </c:pt>
                <c:pt idx="599">
                  <c:v>0.97</c:v>
                </c:pt>
                <c:pt idx="600">
                  <c:v>1.032</c:v>
                </c:pt>
                <c:pt idx="601">
                  <c:v>0.93700000000000006</c:v>
                </c:pt>
                <c:pt idx="602">
                  <c:v>0.96199999999999997</c:v>
                </c:pt>
                <c:pt idx="603">
                  <c:v>0.95299999999999996</c:v>
                </c:pt>
                <c:pt idx="604">
                  <c:v>0.98399999999999999</c:v>
                </c:pt>
                <c:pt idx="605">
                  <c:v>0.96399999999999997</c:v>
                </c:pt>
                <c:pt idx="606">
                  <c:v>0.95399999999999996</c:v>
                </c:pt>
                <c:pt idx="607">
                  <c:v>0.94899999999999995</c:v>
                </c:pt>
                <c:pt idx="608">
                  <c:v>0.95099999999999996</c:v>
                </c:pt>
                <c:pt idx="609">
                  <c:v>0.94</c:v>
                </c:pt>
                <c:pt idx="610">
                  <c:v>0.93400000000000005</c:v>
                </c:pt>
                <c:pt idx="611">
                  <c:v>0.93899999999999995</c:v>
                </c:pt>
                <c:pt idx="612">
                  <c:v>0.94099999999999995</c:v>
                </c:pt>
                <c:pt idx="613">
                  <c:v>0.94799999999999995</c:v>
                </c:pt>
                <c:pt idx="614">
                  <c:v>0.98699999999999999</c:v>
                </c:pt>
                <c:pt idx="615">
                  <c:v>1.05</c:v>
                </c:pt>
                <c:pt idx="616">
                  <c:v>0.96899999999999997</c:v>
                </c:pt>
                <c:pt idx="617">
                  <c:v>0.96499999999999997</c:v>
                </c:pt>
                <c:pt idx="618">
                  <c:v>0.98399999999999999</c:v>
                </c:pt>
                <c:pt idx="619">
                  <c:v>0.96099999999999997</c:v>
                </c:pt>
                <c:pt idx="620">
                  <c:v>0.97099999999999997</c:v>
                </c:pt>
                <c:pt idx="621">
                  <c:v>0.96299999999999997</c:v>
                </c:pt>
                <c:pt idx="622">
                  <c:v>0.95599999999999996</c:v>
                </c:pt>
                <c:pt idx="623">
                  <c:v>0.96099999999999997</c:v>
                </c:pt>
                <c:pt idx="624">
                  <c:v>0.95499999999999996</c:v>
                </c:pt>
                <c:pt idx="625">
                  <c:v>0.97399999999999998</c:v>
                </c:pt>
                <c:pt idx="626">
                  <c:v>0.95499999999999996</c:v>
                </c:pt>
                <c:pt idx="627">
                  <c:v>0.96299999999999997</c:v>
                </c:pt>
                <c:pt idx="628">
                  <c:v>0.97399999999999998</c:v>
                </c:pt>
                <c:pt idx="629">
                  <c:v>0.97499999999999998</c:v>
                </c:pt>
                <c:pt idx="630">
                  <c:v>0.92200000000000004</c:v>
                </c:pt>
                <c:pt idx="631">
                  <c:v>0.94399999999999995</c:v>
                </c:pt>
                <c:pt idx="632">
                  <c:v>0.92100000000000004</c:v>
                </c:pt>
                <c:pt idx="633">
                  <c:v>0.93600000000000005</c:v>
                </c:pt>
                <c:pt idx="634">
                  <c:v>0.92900000000000005</c:v>
                </c:pt>
                <c:pt idx="635">
                  <c:v>0.92100000000000004</c:v>
                </c:pt>
                <c:pt idx="636">
                  <c:v>0.92200000000000004</c:v>
                </c:pt>
                <c:pt idx="637">
                  <c:v>0.92</c:v>
                </c:pt>
                <c:pt idx="638">
                  <c:v>0.93200000000000005</c:v>
                </c:pt>
                <c:pt idx="639">
                  <c:v>0.92500000000000004</c:v>
                </c:pt>
                <c:pt idx="640">
                  <c:v>0.92900000000000005</c:v>
                </c:pt>
                <c:pt idx="641">
                  <c:v>0.91700000000000004</c:v>
                </c:pt>
                <c:pt idx="642">
                  <c:v>0.92300000000000004</c:v>
                </c:pt>
                <c:pt idx="643">
                  <c:v>0.93</c:v>
                </c:pt>
                <c:pt idx="644">
                  <c:v>0.93899999999999995</c:v>
                </c:pt>
                <c:pt idx="645">
                  <c:v>1.008</c:v>
                </c:pt>
                <c:pt idx="646">
                  <c:v>0.92300000000000004</c:v>
                </c:pt>
                <c:pt idx="647">
                  <c:v>0.95299999999999996</c:v>
                </c:pt>
                <c:pt idx="648">
                  <c:v>0.93799999999999994</c:v>
                </c:pt>
                <c:pt idx="649">
                  <c:v>0.92</c:v>
                </c:pt>
                <c:pt idx="650">
                  <c:v>0.93700000000000006</c:v>
                </c:pt>
                <c:pt idx="651">
                  <c:v>0.94799999999999995</c:v>
                </c:pt>
                <c:pt idx="652">
                  <c:v>0.94899999999999995</c:v>
                </c:pt>
                <c:pt idx="653">
                  <c:v>0.97299999999999998</c:v>
                </c:pt>
                <c:pt idx="654">
                  <c:v>0.99099999999999999</c:v>
                </c:pt>
                <c:pt idx="655">
                  <c:v>0.97099999999999997</c:v>
                </c:pt>
                <c:pt idx="656">
                  <c:v>0.96899999999999997</c:v>
                </c:pt>
                <c:pt idx="657">
                  <c:v>0.96399999999999997</c:v>
                </c:pt>
                <c:pt idx="658">
                  <c:v>0.95499999999999996</c:v>
                </c:pt>
                <c:pt idx="659">
                  <c:v>0.95599999999999996</c:v>
                </c:pt>
                <c:pt idx="660">
                  <c:v>0.97</c:v>
                </c:pt>
                <c:pt idx="661">
                  <c:v>1.1160000000000001</c:v>
                </c:pt>
                <c:pt idx="662">
                  <c:v>1.0229999999999999</c:v>
                </c:pt>
                <c:pt idx="663">
                  <c:v>0.92100000000000004</c:v>
                </c:pt>
                <c:pt idx="664">
                  <c:v>0.91900000000000004</c:v>
                </c:pt>
                <c:pt idx="665">
                  <c:v>0.90600000000000003</c:v>
                </c:pt>
                <c:pt idx="666">
                  <c:v>0.91100000000000003</c:v>
                </c:pt>
                <c:pt idx="667">
                  <c:v>0.90900000000000003</c:v>
                </c:pt>
                <c:pt idx="668">
                  <c:v>0.91600000000000004</c:v>
                </c:pt>
                <c:pt idx="669">
                  <c:v>0.94199999999999995</c:v>
                </c:pt>
                <c:pt idx="670">
                  <c:v>1.032</c:v>
                </c:pt>
                <c:pt idx="671">
                  <c:v>1.048</c:v>
                </c:pt>
                <c:pt idx="672">
                  <c:v>1.0940000000000001</c:v>
                </c:pt>
                <c:pt idx="673">
                  <c:v>1.0269999999999999</c:v>
                </c:pt>
                <c:pt idx="674">
                  <c:v>1.024</c:v>
                </c:pt>
                <c:pt idx="675">
                  <c:v>1.355</c:v>
                </c:pt>
                <c:pt idx="676">
                  <c:v>0.92800000000000005</c:v>
                </c:pt>
                <c:pt idx="677">
                  <c:v>1.0629999999999999</c:v>
                </c:pt>
                <c:pt idx="678">
                  <c:v>1.0269999999999999</c:v>
                </c:pt>
                <c:pt idx="679">
                  <c:v>1.0609999999999999</c:v>
                </c:pt>
                <c:pt idx="680">
                  <c:v>1.0389999999999999</c:v>
                </c:pt>
                <c:pt idx="681">
                  <c:v>1.073</c:v>
                </c:pt>
                <c:pt idx="682">
                  <c:v>0.999</c:v>
                </c:pt>
                <c:pt idx="683">
                  <c:v>1.1000000000000001</c:v>
                </c:pt>
                <c:pt idx="684">
                  <c:v>0.97299999999999998</c:v>
                </c:pt>
                <c:pt idx="685">
                  <c:v>0.91</c:v>
                </c:pt>
                <c:pt idx="686">
                  <c:v>0.91600000000000004</c:v>
                </c:pt>
                <c:pt idx="687">
                  <c:v>0.95199999999999996</c:v>
                </c:pt>
                <c:pt idx="688">
                  <c:v>0.91800000000000004</c:v>
                </c:pt>
                <c:pt idx="689">
                  <c:v>0.91800000000000004</c:v>
                </c:pt>
                <c:pt idx="690">
                  <c:v>1</c:v>
                </c:pt>
                <c:pt idx="691">
                  <c:v>1.3540000000000001</c:v>
                </c:pt>
                <c:pt idx="692">
                  <c:v>1.603</c:v>
                </c:pt>
                <c:pt idx="693">
                  <c:v>1.111</c:v>
                </c:pt>
                <c:pt idx="694">
                  <c:v>1.3460000000000001</c:v>
                </c:pt>
                <c:pt idx="695">
                  <c:v>1.123</c:v>
                </c:pt>
                <c:pt idx="696">
                  <c:v>0.96699999999999997</c:v>
                </c:pt>
                <c:pt idx="697">
                  <c:v>1.2649999999999999</c:v>
                </c:pt>
                <c:pt idx="698">
                  <c:v>1.008</c:v>
                </c:pt>
                <c:pt idx="699">
                  <c:v>1.514</c:v>
                </c:pt>
                <c:pt idx="700">
                  <c:v>0.95899999999999996</c:v>
                </c:pt>
                <c:pt idx="701">
                  <c:v>0.93500000000000005</c:v>
                </c:pt>
                <c:pt idx="702">
                  <c:v>1.07</c:v>
                </c:pt>
                <c:pt idx="703">
                  <c:v>0.97699999999999998</c:v>
                </c:pt>
                <c:pt idx="704">
                  <c:v>0.95199999999999996</c:v>
                </c:pt>
                <c:pt idx="705">
                  <c:v>0.99</c:v>
                </c:pt>
                <c:pt idx="706">
                  <c:v>1.024</c:v>
                </c:pt>
                <c:pt idx="707">
                  <c:v>1.3979999999999999</c:v>
                </c:pt>
                <c:pt idx="708">
                  <c:v>1.3979999999999999</c:v>
                </c:pt>
                <c:pt idx="709">
                  <c:v>1.169</c:v>
                </c:pt>
                <c:pt idx="710">
                  <c:v>1.222</c:v>
                </c:pt>
                <c:pt idx="711">
                  <c:v>1.179</c:v>
                </c:pt>
                <c:pt idx="712">
                  <c:v>0.95</c:v>
                </c:pt>
                <c:pt idx="713">
                  <c:v>0.97299999999999998</c:v>
                </c:pt>
                <c:pt idx="714">
                  <c:v>1.169</c:v>
                </c:pt>
                <c:pt idx="715">
                  <c:v>1.222</c:v>
                </c:pt>
                <c:pt idx="716">
                  <c:v>1.125</c:v>
                </c:pt>
                <c:pt idx="717">
                  <c:v>1.238</c:v>
                </c:pt>
                <c:pt idx="718">
                  <c:v>1.179</c:v>
                </c:pt>
                <c:pt idx="719">
                  <c:v>1.1859999999999999</c:v>
                </c:pt>
                <c:pt idx="720">
                  <c:v>1.095</c:v>
                </c:pt>
                <c:pt idx="721">
                  <c:v>1</c:v>
                </c:pt>
                <c:pt idx="722">
                  <c:v>1.1319999999999999</c:v>
                </c:pt>
                <c:pt idx="723">
                  <c:v>0.98899999999999999</c:v>
                </c:pt>
                <c:pt idx="724">
                  <c:v>0.97499999999999998</c:v>
                </c:pt>
                <c:pt idx="725">
                  <c:v>0.95299999999999996</c:v>
                </c:pt>
                <c:pt idx="726">
                  <c:v>0.95799999999999996</c:v>
                </c:pt>
                <c:pt idx="727">
                  <c:v>1.038</c:v>
                </c:pt>
                <c:pt idx="728">
                  <c:v>0.96</c:v>
                </c:pt>
                <c:pt idx="729">
                  <c:v>1.123</c:v>
                </c:pt>
                <c:pt idx="730">
                  <c:v>1.1990000000000001</c:v>
                </c:pt>
                <c:pt idx="731">
                  <c:v>1.224</c:v>
                </c:pt>
                <c:pt idx="732">
                  <c:v>1.1020000000000001</c:v>
                </c:pt>
                <c:pt idx="733">
                  <c:v>0.99299999999999999</c:v>
                </c:pt>
                <c:pt idx="734">
                  <c:v>1.0149999999999999</c:v>
                </c:pt>
                <c:pt idx="735">
                  <c:v>1.4470000000000001</c:v>
                </c:pt>
                <c:pt idx="736">
                  <c:v>1.0029999999999999</c:v>
                </c:pt>
                <c:pt idx="737">
                  <c:v>1.04</c:v>
                </c:pt>
                <c:pt idx="738">
                  <c:v>0.95099999999999996</c:v>
                </c:pt>
                <c:pt idx="739">
                  <c:v>0.997</c:v>
                </c:pt>
                <c:pt idx="740">
                  <c:v>1.117</c:v>
                </c:pt>
                <c:pt idx="741">
                  <c:v>1.165</c:v>
                </c:pt>
                <c:pt idx="742">
                  <c:v>1.113</c:v>
                </c:pt>
                <c:pt idx="743">
                  <c:v>1.127</c:v>
                </c:pt>
                <c:pt idx="744">
                  <c:v>0.95499999999999996</c:v>
                </c:pt>
                <c:pt idx="745">
                  <c:v>1.0840000000000001</c:v>
                </c:pt>
                <c:pt idx="746">
                  <c:v>0.95599999999999996</c:v>
                </c:pt>
                <c:pt idx="747">
                  <c:v>0.93100000000000005</c:v>
                </c:pt>
                <c:pt idx="748">
                  <c:v>0.96799999999999997</c:v>
                </c:pt>
                <c:pt idx="749">
                  <c:v>0.94199999999999995</c:v>
                </c:pt>
                <c:pt idx="750">
                  <c:v>0.94799999999999995</c:v>
                </c:pt>
                <c:pt idx="751">
                  <c:v>0.93400000000000005</c:v>
                </c:pt>
                <c:pt idx="752">
                  <c:v>0.92900000000000005</c:v>
                </c:pt>
                <c:pt idx="753">
                  <c:v>0.93100000000000005</c:v>
                </c:pt>
                <c:pt idx="754">
                  <c:v>0.95499999999999996</c:v>
                </c:pt>
                <c:pt idx="755">
                  <c:v>0.95199999999999996</c:v>
                </c:pt>
                <c:pt idx="756">
                  <c:v>1.117</c:v>
                </c:pt>
                <c:pt idx="757">
                  <c:v>1.099</c:v>
                </c:pt>
                <c:pt idx="758">
                  <c:v>1.06</c:v>
                </c:pt>
                <c:pt idx="759">
                  <c:v>0.95699999999999996</c:v>
                </c:pt>
                <c:pt idx="760">
                  <c:v>1.0920000000000001</c:v>
                </c:pt>
                <c:pt idx="761">
                  <c:v>1.2130000000000001</c:v>
                </c:pt>
                <c:pt idx="762">
                  <c:v>1.177</c:v>
                </c:pt>
                <c:pt idx="763">
                  <c:v>1.0900000000000001</c:v>
                </c:pt>
                <c:pt idx="764">
                  <c:v>1.175</c:v>
                </c:pt>
                <c:pt idx="765">
                  <c:v>1.1599999999999999</c:v>
                </c:pt>
                <c:pt idx="766">
                  <c:v>1.333</c:v>
                </c:pt>
                <c:pt idx="767">
                  <c:v>1.1160000000000001</c:v>
                </c:pt>
                <c:pt idx="768">
                  <c:v>1.0980000000000001</c:v>
                </c:pt>
                <c:pt idx="769">
                  <c:v>1.0069999999999999</c:v>
                </c:pt>
                <c:pt idx="770">
                  <c:v>0.95499999999999996</c:v>
                </c:pt>
                <c:pt idx="771">
                  <c:v>0.97699999999999998</c:v>
                </c:pt>
                <c:pt idx="772">
                  <c:v>0.91800000000000004</c:v>
                </c:pt>
                <c:pt idx="773">
                  <c:v>0.92500000000000004</c:v>
                </c:pt>
                <c:pt idx="774">
                  <c:v>0.94799999999999995</c:v>
                </c:pt>
                <c:pt idx="775">
                  <c:v>0.93500000000000005</c:v>
                </c:pt>
                <c:pt idx="776">
                  <c:v>0.95899999999999996</c:v>
                </c:pt>
                <c:pt idx="777">
                  <c:v>0.94299999999999995</c:v>
                </c:pt>
                <c:pt idx="778">
                  <c:v>0.92600000000000005</c:v>
                </c:pt>
                <c:pt idx="779">
                  <c:v>0.92800000000000005</c:v>
                </c:pt>
                <c:pt idx="780">
                  <c:v>1.6990000000000001</c:v>
                </c:pt>
                <c:pt idx="781">
                  <c:v>1.9259999999999999</c:v>
                </c:pt>
                <c:pt idx="782">
                  <c:v>1.899</c:v>
                </c:pt>
                <c:pt idx="783">
                  <c:v>1.841</c:v>
                </c:pt>
                <c:pt idx="784">
                  <c:v>1.9179999999999999</c:v>
                </c:pt>
                <c:pt idx="785">
                  <c:v>1.9530000000000001</c:v>
                </c:pt>
                <c:pt idx="786">
                  <c:v>1.8979999999999999</c:v>
                </c:pt>
                <c:pt idx="787">
                  <c:v>1.843</c:v>
                </c:pt>
                <c:pt idx="788">
                  <c:v>1.863</c:v>
                </c:pt>
                <c:pt idx="789">
                  <c:v>1.9079999999999999</c:v>
                </c:pt>
                <c:pt idx="790">
                  <c:v>1.9279999999999999</c:v>
                </c:pt>
                <c:pt idx="791">
                  <c:v>1.9339999999999999</c:v>
                </c:pt>
                <c:pt idx="792">
                  <c:v>1.9</c:v>
                </c:pt>
                <c:pt idx="793">
                  <c:v>1.903</c:v>
                </c:pt>
                <c:pt idx="794">
                  <c:v>1.8360000000000001</c:v>
                </c:pt>
                <c:pt idx="795">
                  <c:v>1.897</c:v>
                </c:pt>
                <c:pt idx="796">
                  <c:v>1.895</c:v>
                </c:pt>
                <c:pt idx="797">
                  <c:v>1.8720000000000001</c:v>
                </c:pt>
                <c:pt idx="798">
                  <c:v>1.8660000000000001</c:v>
                </c:pt>
                <c:pt idx="799">
                  <c:v>1.8340000000000001</c:v>
                </c:pt>
                <c:pt idx="800">
                  <c:v>1.841</c:v>
                </c:pt>
                <c:pt idx="801">
                  <c:v>1.944</c:v>
                </c:pt>
                <c:pt idx="802">
                  <c:v>1.9119999999999999</c:v>
                </c:pt>
                <c:pt idx="803">
                  <c:v>2.0760000000000001</c:v>
                </c:pt>
                <c:pt idx="804">
                  <c:v>1.9139999999999999</c:v>
                </c:pt>
                <c:pt idx="805">
                  <c:v>1.992</c:v>
                </c:pt>
                <c:pt idx="806">
                  <c:v>2.089</c:v>
                </c:pt>
                <c:pt idx="807">
                  <c:v>1.962</c:v>
                </c:pt>
                <c:pt idx="808">
                  <c:v>1.9390000000000001</c:v>
                </c:pt>
                <c:pt idx="809">
                  <c:v>1.9119999999999999</c:v>
                </c:pt>
                <c:pt idx="810">
                  <c:v>1.857</c:v>
                </c:pt>
                <c:pt idx="811">
                  <c:v>1.843</c:v>
                </c:pt>
                <c:pt idx="812">
                  <c:v>1.8859999999999999</c:v>
                </c:pt>
                <c:pt idx="813">
                  <c:v>1.917</c:v>
                </c:pt>
                <c:pt idx="814">
                  <c:v>1.925</c:v>
                </c:pt>
                <c:pt idx="815">
                  <c:v>1.859</c:v>
                </c:pt>
                <c:pt idx="816">
                  <c:v>1.87</c:v>
                </c:pt>
                <c:pt idx="817">
                  <c:v>1.835</c:v>
                </c:pt>
                <c:pt idx="818">
                  <c:v>1.861</c:v>
                </c:pt>
                <c:pt idx="819">
                  <c:v>1.833</c:v>
                </c:pt>
                <c:pt idx="820">
                  <c:v>1.8779999999999999</c:v>
                </c:pt>
                <c:pt idx="821">
                  <c:v>1.9410000000000001</c:v>
                </c:pt>
                <c:pt idx="822">
                  <c:v>1.847</c:v>
                </c:pt>
                <c:pt idx="823">
                  <c:v>1.853</c:v>
                </c:pt>
                <c:pt idx="824">
                  <c:v>1.845</c:v>
                </c:pt>
                <c:pt idx="825">
                  <c:v>1.8320000000000001</c:v>
                </c:pt>
                <c:pt idx="826">
                  <c:v>1.855</c:v>
                </c:pt>
                <c:pt idx="827">
                  <c:v>1.8520000000000001</c:v>
                </c:pt>
                <c:pt idx="828">
                  <c:v>1.8080000000000001</c:v>
                </c:pt>
                <c:pt idx="829">
                  <c:v>1.8160000000000001</c:v>
                </c:pt>
                <c:pt idx="830">
                  <c:v>1.917</c:v>
                </c:pt>
                <c:pt idx="831">
                  <c:v>1.863</c:v>
                </c:pt>
                <c:pt idx="832">
                  <c:v>1.82</c:v>
                </c:pt>
                <c:pt idx="833">
                  <c:v>1.853</c:v>
                </c:pt>
                <c:pt idx="834">
                  <c:v>1.8720000000000001</c:v>
                </c:pt>
                <c:pt idx="835">
                  <c:v>1.984</c:v>
                </c:pt>
                <c:pt idx="836">
                  <c:v>2.0499999999999998</c:v>
                </c:pt>
                <c:pt idx="837">
                  <c:v>1.9990000000000001</c:v>
                </c:pt>
                <c:pt idx="838">
                  <c:v>2.0910000000000002</c:v>
                </c:pt>
                <c:pt idx="839">
                  <c:v>2.0139999999999998</c:v>
                </c:pt>
                <c:pt idx="840">
                  <c:v>2.004</c:v>
                </c:pt>
                <c:pt idx="841">
                  <c:v>1.919</c:v>
                </c:pt>
                <c:pt idx="842">
                  <c:v>1.998</c:v>
                </c:pt>
                <c:pt idx="843">
                  <c:v>1.9239999999999999</c:v>
                </c:pt>
                <c:pt idx="844">
                  <c:v>1.8380000000000001</c:v>
                </c:pt>
                <c:pt idx="845">
                  <c:v>1.871</c:v>
                </c:pt>
                <c:pt idx="846">
                  <c:v>1.839</c:v>
                </c:pt>
                <c:pt idx="847">
                  <c:v>2.028</c:v>
                </c:pt>
                <c:pt idx="848">
                  <c:v>2.1</c:v>
                </c:pt>
                <c:pt idx="849">
                  <c:v>2.2949999999999999</c:v>
                </c:pt>
                <c:pt idx="850">
                  <c:v>2.4830000000000001</c:v>
                </c:pt>
                <c:pt idx="851">
                  <c:v>1.925</c:v>
                </c:pt>
                <c:pt idx="852">
                  <c:v>2.23</c:v>
                </c:pt>
                <c:pt idx="853">
                  <c:v>1.86</c:v>
                </c:pt>
                <c:pt idx="854">
                  <c:v>1.865</c:v>
                </c:pt>
                <c:pt idx="855">
                  <c:v>1.857</c:v>
                </c:pt>
                <c:pt idx="856">
                  <c:v>1.87</c:v>
                </c:pt>
                <c:pt idx="857">
                  <c:v>1.9430000000000001</c:v>
                </c:pt>
                <c:pt idx="858">
                  <c:v>1.966</c:v>
                </c:pt>
                <c:pt idx="859">
                  <c:v>1.88</c:v>
                </c:pt>
                <c:pt idx="860">
                  <c:v>1.883</c:v>
                </c:pt>
                <c:pt idx="861">
                  <c:v>1.889</c:v>
                </c:pt>
                <c:pt idx="862">
                  <c:v>1.8720000000000001</c:v>
                </c:pt>
                <c:pt idx="863">
                  <c:v>1.8640000000000001</c:v>
                </c:pt>
                <c:pt idx="864">
                  <c:v>1.8859999999999999</c:v>
                </c:pt>
                <c:pt idx="865">
                  <c:v>1.8540000000000001</c:v>
                </c:pt>
                <c:pt idx="866">
                  <c:v>1.893</c:v>
                </c:pt>
                <c:pt idx="867">
                  <c:v>1.869</c:v>
                </c:pt>
                <c:pt idx="868">
                  <c:v>1.8779999999999999</c:v>
                </c:pt>
                <c:pt idx="869">
                  <c:v>1.867</c:v>
                </c:pt>
                <c:pt idx="870">
                  <c:v>1.9279999999999999</c:v>
                </c:pt>
                <c:pt idx="871">
                  <c:v>1.911</c:v>
                </c:pt>
                <c:pt idx="872">
                  <c:v>1.885</c:v>
                </c:pt>
                <c:pt idx="873">
                  <c:v>1.9039999999999999</c:v>
                </c:pt>
                <c:pt idx="874">
                  <c:v>1.88</c:v>
                </c:pt>
                <c:pt idx="875">
                  <c:v>2.1339999999999999</c:v>
                </c:pt>
                <c:pt idx="876">
                  <c:v>2.008</c:v>
                </c:pt>
                <c:pt idx="877">
                  <c:v>2.0630000000000002</c:v>
                </c:pt>
                <c:pt idx="878">
                  <c:v>2.1379999999999999</c:v>
                </c:pt>
                <c:pt idx="879">
                  <c:v>1.9990000000000001</c:v>
                </c:pt>
                <c:pt idx="880">
                  <c:v>1.804</c:v>
                </c:pt>
                <c:pt idx="881">
                  <c:v>1.897</c:v>
                </c:pt>
                <c:pt idx="882">
                  <c:v>1.958</c:v>
                </c:pt>
                <c:pt idx="883">
                  <c:v>2.0680000000000001</c:v>
                </c:pt>
                <c:pt idx="884">
                  <c:v>2.069</c:v>
                </c:pt>
                <c:pt idx="885">
                  <c:v>1.778</c:v>
                </c:pt>
                <c:pt idx="886">
                  <c:v>1.853</c:v>
                </c:pt>
                <c:pt idx="887">
                  <c:v>1.829</c:v>
                </c:pt>
                <c:pt idx="888">
                  <c:v>1.88</c:v>
                </c:pt>
                <c:pt idx="889">
                  <c:v>1.8220000000000001</c:v>
                </c:pt>
                <c:pt idx="890">
                  <c:v>1.7709999999999999</c:v>
                </c:pt>
                <c:pt idx="891">
                  <c:v>1.8919999999999999</c:v>
                </c:pt>
                <c:pt idx="892">
                  <c:v>1.8080000000000001</c:v>
                </c:pt>
                <c:pt idx="893">
                  <c:v>1.8220000000000001</c:v>
                </c:pt>
                <c:pt idx="894">
                  <c:v>1.9259999999999999</c:v>
                </c:pt>
                <c:pt idx="895">
                  <c:v>2.0390000000000001</c:v>
                </c:pt>
                <c:pt idx="896">
                  <c:v>1.889</c:v>
                </c:pt>
                <c:pt idx="897">
                  <c:v>1.835</c:v>
                </c:pt>
                <c:pt idx="898">
                  <c:v>1.81</c:v>
                </c:pt>
                <c:pt idx="899">
                  <c:v>1.899</c:v>
                </c:pt>
                <c:pt idx="900">
                  <c:v>2.085</c:v>
                </c:pt>
                <c:pt idx="901">
                  <c:v>1.91</c:v>
                </c:pt>
                <c:pt idx="902">
                  <c:v>1.752</c:v>
                </c:pt>
                <c:pt idx="903">
                  <c:v>1.8420000000000001</c:v>
                </c:pt>
                <c:pt idx="904">
                  <c:v>1.8520000000000001</c:v>
                </c:pt>
                <c:pt idx="905">
                  <c:v>1.9910000000000001</c:v>
                </c:pt>
                <c:pt idx="906">
                  <c:v>1.94</c:v>
                </c:pt>
                <c:pt idx="907">
                  <c:v>1.879</c:v>
                </c:pt>
                <c:pt idx="908">
                  <c:v>1.9870000000000001</c:v>
                </c:pt>
                <c:pt idx="909">
                  <c:v>1.907</c:v>
                </c:pt>
                <c:pt idx="910">
                  <c:v>2.1080000000000001</c:v>
                </c:pt>
                <c:pt idx="911">
                  <c:v>2.0550000000000002</c:v>
                </c:pt>
                <c:pt idx="912">
                  <c:v>1.909</c:v>
                </c:pt>
                <c:pt idx="913">
                  <c:v>1.9019999999999999</c:v>
                </c:pt>
                <c:pt idx="914">
                  <c:v>1.9339999999999999</c:v>
                </c:pt>
                <c:pt idx="915">
                  <c:v>2.2400000000000002</c:v>
                </c:pt>
                <c:pt idx="916">
                  <c:v>2.1619999999999999</c:v>
                </c:pt>
                <c:pt idx="917">
                  <c:v>1.92</c:v>
                </c:pt>
                <c:pt idx="918">
                  <c:v>1.8859999999999999</c:v>
                </c:pt>
                <c:pt idx="919">
                  <c:v>1.8360000000000001</c:v>
                </c:pt>
                <c:pt idx="920">
                  <c:v>1.8260000000000001</c:v>
                </c:pt>
                <c:pt idx="921">
                  <c:v>1.9950000000000001</c:v>
                </c:pt>
                <c:pt idx="922">
                  <c:v>1.9490000000000001</c:v>
                </c:pt>
                <c:pt idx="923">
                  <c:v>2.056</c:v>
                </c:pt>
                <c:pt idx="924">
                  <c:v>2.871</c:v>
                </c:pt>
                <c:pt idx="925">
                  <c:v>2.9260000000000002</c:v>
                </c:pt>
                <c:pt idx="926">
                  <c:v>2.8170000000000002</c:v>
                </c:pt>
                <c:pt idx="927">
                  <c:v>3.0169999999999999</c:v>
                </c:pt>
                <c:pt idx="928">
                  <c:v>2.7930000000000001</c:v>
                </c:pt>
                <c:pt idx="929">
                  <c:v>2.9159999999999999</c:v>
                </c:pt>
                <c:pt idx="930">
                  <c:v>2.7890000000000001</c:v>
                </c:pt>
                <c:pt idx="931">
                  <c:v>2.9670000000000001</c:v>
                </c:pt>
                <c:pt idx="932">
                  <c:v>2.98</c:v>
                </c:pt>
                <c:pt idx="933">
                  <c:v>2.738</c:v>
                </c:pt>
                <c:pt idx="934">
                  <c:v>2.5630000000000002</c:v>
                </c:pt>
                <c:pt idx="935">
                  <c:v>3.2759999999999998</c:v>
                </c:pt>
                <c:pt idx="936">
                  <c:v>1.8440000000000001</c:v>
                </c:pt>
                <c:pt idx="937">
                  <c:v>1.863</c:v>
                </c:pt>
                <c:pt idx="938">
                  <c:v>2.0840000000000001</c:v>
                </c:pt>
                <c:pt idx="939">
                  <c:v>2.2519999999999998</c:v>
                </c:pt>
                <c:pt idx="940">
                  <c:v>2.0470000000000002</c:v>
                </c:pt>
                <c:pt idx="941">
                  <c:v>2.048</c:v>
                </c:pt>
                <c:pt idx="942">
                  <c:v>2.044</c:v>
                </c:pt>
                <c:pt idx="943">
                  <c:v>1.877</c:v>
                </c:pt>
                <c:pt idx="944">
                  <c:v>1.837</c:v>
                </c:pt>
                <c:pt idx="945">
                  <c:v>1.8480000000000001</c:v>
                </c:pt>
                <c:pt idx="946">
                  <c:v>1.8560000000000001</c:v>
                </c:pt>
                <c:pt idx="947">
                  <c:v>1.911</c:v>
                </c:pt>
                <c:pt idx="948">
                  <c:v>1.873</c:v>
                </c:pt>
                <c:pt idx="949">
                  <c:v>1.984</c:v>
                </c:pt>
                <c:pt idx="950">
                  <c:v>2.1120000000000001</c:v>
                </c:pt>
                <c:pt idx="951">
                  <c:v>2.0550000000000002</c:v>
                </c:pt>
                <c:pt idx="952">
                  <c:v>2.11</c:v>
                </c:pt>
                <c:pt idx="953">
                  <c:v>2.3340000000000001</c:v>
                </c:pt>
                <c:pt idx="954">
                  <c:v>2.5110000000000001</c:v>
                </c:pt>
                <c:pt idx="955">
                  <c:v>2.2429999999999999</c:v>
                </c:pt>
                <c:pt idx="956">
                  <c:v>1.857</c:v>
                </c:pt>
                <c:pt idx="957">
                  <c:v>1.8560000000000001</c:v>
                </c:pt>
                <c:pt idx="958">
                  <c:v>1.8680000000000001</c:v>
                </c:pt>
                <c:pt idx="959">
                  <c:v>1.891</c:v>
                </c:pt>
                <c:pt idx="960">
                  <c:v>1.867</c:v>
                </c:pt>
                <c:pt idx="961">
                  <c:v>1.986</c:v>
                </c:pt>
                <c:pt idx="962">
                  <c:v>2.14</c:v>
                </c:pt>
                <c:pt idx="963">
                  <c:v>2.548</c:v>
                </c:pt>
                <c:pt idx="964">
                  <c:v>2.585</c:v>
                </c:pt>
                <c:pt idx="965">
                  <c:v>2.4820000000000002</c:v>
                </c:pt>
                <c:pt idx="966">
                  <c:v>2.5990000000000002</c:v>
                </c:pt>
                <c:pt idx="967">
                  <c:v>2.371</c:v>
                </c:pt>
                <c:pt idx="968">
                  <c:v>2.1579999999999999</c:v>
                </c:pt>
                <c:pt idx="969">
                  <c:v>1.9690000000000001</c:v>
                </c:pt>
                <c:pt idx="970">
                  <c:v>1.841</c:v>
                </c:pt>
                <c:pt idx="971">
                  <c:v>1.849</c:v>
                </c:pt>
                <c:pt idx="972">
                  <c:v>1.833</c:v>
                </c:pt>
                <c:pt idx="973">
                  <c:v>1.829</c:v>
                </c:pt>
                <c:pt idx="974">
                  <c:v>1.9810000000000001</c:v>
                </c:pt>
                <c:pt idx="975">
                  <c:v>2.048</c:v>
                </c:pt>
                <c:pt idx="976">
                  <c:v>2.27</c:v>
                </c:pt>
                <c:pt idx="977">
                  <c:v>2.2210000000000001</c:v>
                </c:pt>
                <c:pt idx="978">
                  <c:v>2.395</c:v>
                </c:pt>
                <c:pt idx="979">
                  <c:v>1.9510000000000001</c:v>
                </c:pt>
                <c:pt idx="980">
                  <c:v>1.8680000000000001</c:v>
                </c:pt>
                <c:pt idx="981">
                  <c:v>1.855</c:v>
                </c:pt>
                <c:pt idx="982">
                  <c:v>1.929</c:v>
                </c:pt>
                <c:pt idx="983">
                  <c:v>1.921</c:v>
                </c:pt>
                <c:pt idx="984">
                  <c:v>1.8009999999999999</c:v>
                </c:pt>
                <c:pt idx="985">
                  <c:v>1.79</c:v>
                </c:pt>
                <c:pt idx="986">
                  <c:v>1.8220000000000001</c:v>
                </c:pt>
                <c:pt idx="987">
                  <c:v>1.931</c:v>
                </c:pt>
                <c:pt idx="988">
                  <c:v>1.81</c:v>
                </c:pt>
                <c:pt idx="989">
                  <c:v>2.008</c:v>
                </c:pt>
                <c:pt idx="990">
                  <c:v>1.8069999999999999</c:v>
                </c:pt>
                <c:pt idx="991">
                  <c:v>1.97</c:v>
                </c:pt>
                <c:pt idx="992">
                  <c:v>1.8220000000000001</c:v>
                </c:pt>
                <c:pt idx="993">
                  <c:v>1.84</c:v>
                </c:pt>
                <c:pt idx="994">
                  <c:v>1.819</c:v>
                </c:pt>
                <c:pt idx="995">
                  <c:v>2.0379999999999998</c:v>
                </c:pt>
                <c:pt idx="996">
                  <c:v>2.1920000000000002</c:v>
                </c:pt>
                <c:pt idx="997">
                  <c:v>2.0569999999999999</c:v>
                </c:pt>
                <c:pt idx="998">
                  <c:v>1.9239999999999999</c:v>
                </c:pt>
                <c:pt idx="999">
                  <c:v>1.8029999999999999</c:v>
                </c:pt>
                <c:pt idx="1000">
                  <c:v>1.8280000000000001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51-48A3-8115-04CB7C255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8941016"/>
        <c:axId val="468934128"/>
      </c:lineChart>
      <c:catAx>
        <c:axId val="46894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8934128"/>
        <c:crosses val="autoZero"/>
        <c:auto val="1"/>
        <c:lblAlgn val="ctr"/>
        <c:lblOffset val="100"/>
        <c:noMultiLvlLbl val="0"/>
      </c:catAx>
      <c:valAx>
        <c:axId val="46893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8941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9:03:51.207"/>
    </inkml:context>
    <inkml:brush xml:id="br0">
      <inkml:brushProperty name="width" value="0.1" units="cm"/>
      <inkml:brushProperty name="height" value="0.2" units="cm"/>
      <inkml:brushProperty name="color" value="#FFFF99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3,'431'-2,"443"5,-594 9,137 2,-367-14,-39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3T15:00:21.42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1 400,'0'-5,"1"0,0 1,0-1,0 0,1 0,0 1,0-1,0 1,0-1,1 1,3-5,40-48,-24 32,95-135,-103 141,-10 15,0-1,-1 1,1-1,-1 1,0-1,0 0,-1 0,0-1,0 1,0 0,1-7,-3 11,-1 0,1 0,-1 0,0 1,1-1,-1 0,0 0,0 0,0 1,1-1,-1 1,0-1,0 1,0-1,0 1,0-1,0 1,0 0,0-1,0 1,0 0,0 0,-1 0,1 0,0 0,0 0,-1 0,-39 0,34 1,-13-1,2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3T15:00:21.98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0,'2'0,"1"3,0 2,-1 3,2 2,0 4,-1 2,0 1,-2-1,0-1,0 0,-1-1,0 0,0-1,2-2,1-3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9:03:52.597"/>
    </inkml:context>
    <inkml:brush xml:id="br0">
      <inkml:brushProperty name="width" value="0.1" units="cm"/>
      <inkml:brushProperty name="height" value="0.2" units="cm"/>
      <inkml:brushProperty name="color" value="#FFFF99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0,'298'14,"-2"-15,741 2,-803 5,187 1,-119 7,-254-12,-33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9:03:53.591"/>
    </inkml:context>
    <inkml:brush xml:id="br0">
      <inkml:brushProperty name="width" value="0.1" units="cm"/>
      <inkml:brushProperty name="height" value="0.2" units="cm"/>
      <inkml:brushProperty name="color" value="#FFFF99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1,'593'13,"-240"-12,194 8,-354 12,-154-15,56 0,-85-4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9:03:55.267"/>
    </inkml:context>
    <inkml:brush xml:id="br0">
      <inkml:brushProperty name="width" value="0.1" units="cm"/>
      <inkml:brushProperty name="height" value="0.2" units="cm"/>
      <inkml:brushProperty name="color" value="#FFFF99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54,'80'0,"474"-17,2 5,-341 15,-201-3,964 10,-146-8,-452-21,79-1,431 20,-863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9:03:57.020"/>
    </inkml:context>
    <inkml:brush xml:id="br0">
      <inkml:brushProperty name="width" value="0.1" units="cm"/>
      <inkml:brushProperty name="height" value="0.2" units="cm"/>
      <inkml:brushProperty name="color" value="#FFFF99"/>
      <inkml:brushProperty name="tip" value="rectangle"/>
      <inkml:brushProperty name="rasterOp" value="maskPen"/>
      <inkml:brushProperty name="ignorePressure" value="1"/>
    </inkml:brush>
  </inkml:definitions>
  <inkml:trace contextRef="#ctx0" brushRef="#br0">191 28,'-26'0,"0"-1,0-1,0-1,0-1,-34-10,129 11,131 20,26 2,837-13,-595-8,386 22,35 0,666-20,-1544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9:04:03.636"/>
    </inkml:context>
    <inkml:brush xml:id="br0">
      <inkml:brushProperty name="width" value="0.1" units="cm"/>
      <inkml:brushProperty name="height" value="0.2" units="cm"/>
      <inkml:brushProperty name="color" value="#FFFF99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1,'0'1,"1"-1,-1 1,1 0,-1-1,1 1,-1 0,1-1,0 1,-1-1,1 1,0-1,-1 1,1-1,0 1,0-1,-1 0,1 1,0-1,0 0,0 0,-1 1,1-1,0 0,0 0,2 0,27 2,-26-2,569 3,-290-6,-83 2,215 3,-285 10,-127-11,-6-1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9:04:04.697"/>
    </inkml:context>
    <inkml:brush xml:id="br0">
      <inkml:brushProperty name="width" value="0.1" units="cm"/>
      <inkml:brushProperty name="height" value="0.2" units="cm"/>
      <inkml:brushProperty name="color" value="#FFFF99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13,'264'0,"893"10,-407-5,-433-7,-52-12,-164 5,160 6,-248 5,-5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1T09:04:08.566"/>
    </inkml:context>
    <inkml:brush xml:id="br0">
      <inkml:brushProperty name="width" value="0.1" units="cm"/>
      <inkml:brushProperty name="height" value="0.2" units="cm"/>
      <inkml:brushProperty name="color" value="#FFFF99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1 110,'2696'0,"-2339"-14,-89 7,-172 3,275-8,-180 7,-60 2,200-28,-224 16,142-3,110 18,-141 3,-53-5,177 4,-206 11,52 1,-176-14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3T15:00:20.27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322 1272,'-6'0,"1"-1,0 1,0-1,-1-1,1 1,0-1,0 0,1 0,-1 0,0-1,1 1,-1-1,1 0,0-1,0 1,0-1,0 1,-5-9,-5-7,1-1,0 0,-9-23,-6-9,6 13,3-1,0 0,3-2,1 0,3-1,1 0,-7-60,12 14,9-133,-2 194,1 12,-1 1,2-1,0 1,1-1,1 1,0 0,1 0,0 1,1 0,1 0,0 1,1 0,20-23,-20 26,1 0,0 1,1 0,0 0,1 1,0 1,0 0,0 0,1 1,0 1,0 0,0 1,1 1,0 0,26-3,-28 5,0 1,1 0,-1 1,0 0,0 1,0 0,24 7,-29-5,0-1,-1 1,1 0,-1 0,1 1,-1 0,0 0,-1 1,0-1,1 1,-2 0,1 1,6 11,12 21,-8-16,0 2,-2 0,0 0,-2 1,-1 1,8 32,-3 14,-5-30,-2 1,-2-1,1 59,-6-80,-1 1,-2-1,0 0,-1 0,-1 0,-1 0,-1-1,-1 0,-19 39,-16 34,-5 10,42-96,1 0,-2-1,1 1,-1-1,0 0,-1-1,1 1,-1-1,-14 9,9-8,-1-1,0-1,0 0,0 0,-24 4,-2-3,31-8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7452-14B6-47C1-A6A4-5BAE7EF3A5EC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BC0B-ABFB-4072-8579-E31973885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04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7452-14B6-47C1-A6A4-5BAE7EF3A5EC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BC0B-ABFB-4072-8579-E31973885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5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7452-14B6-47C1-A6A4-5BAE7EF3A5EC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BC0B-ABFB-4072-8579-E31973885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49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7452-14B6-47C1-A6A4-5BAE7EF3A5EC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BC0B-ABFB-4072-8579-E31973885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4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7452-14B6-47C1-A6A4-5BAE7EF3A5EC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BC0B-ABFB-4072-8579-E31973885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8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7452-14B6-47C1-A6A4-5BAE7EF3A5EC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BC0B-ABFB-4072-8579-E31973885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7452-14B6-47C1-A6A4-5BAE7EF3A5EC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BC0B-ABFB-4072-8579-E31973885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58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7452-14B6-47C1-A6A4-5BAE7EF3A5EC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BC0B-ABFB-4072-8579-E31973885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1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7452-14B6-47C1-A6A4-5BAE7EF3A5EC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BC0B-ABFB-4072-8579-E31973885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54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7452-14B6-47C1-A6A4-5BAE7EF3A5EC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BC0B-ABFB-4072-8579-E31973885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17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7452-14B6-47C1-A6A4-5BAE7EF3A5EC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BC0B-ABFB-4072-8579-E31973885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90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C7452-14B6-47C1-A6A4-5BAE7EF3A5EC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FBC0B-ABFB-4072-8579-E31973885F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86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chart" Target="../charts/chart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BA38989D-8339-45F0-ACB6-35D8253BDD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169890"/>
              </p:ext>
            </p:extLst>
          </p:nvPr>
        </p:nvGraphicFramePr>
        <p:xfrm>
          <a:off x="1113449" y="3931313"/>
          <a:ext cx="5403817" cy="3274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1592E00-2446-4E10-8368-1B861D7CE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6" y="7251632"/>
            <a:ext cx="3905813" cy="124745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4C15B74-A857-481D-B8E5-83CC31BB215B}"/>
              </a:ext>
            </a:extLst>
          </p:cNvPr>
          <p:cNvSpPr txBox="1"/>
          <p:nvPr/>
        </p:nvSpPr>
        <p:spPr>
          <a:xfrm>
            <a:off x="126869" y="58835"/>
            <a:ext cx="657471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zh-TW" altLang="en-US" sz="1000" b="0" i="0" u="none" strike="noStrike" baseline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400" b="1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第一次程式作業</a:t>
            </a:r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-threshold </a:t>
            </a:r>
            <a:r>
              <a:rPr lang="zh-TW" altLang="en-US" sz="16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設置考量 </a:t>
            </a:r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									</a:t>
            </a:r>
            <a:r>
              <a:rPr lang="zh-TW" altLang="en-US" sz="16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109502510</a:t>
            </a:r>
            <a:r>
              <a:rPr lang="zh-TW" altLang="en-US" sz="16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資工</a:t>
            </a:r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2A</a:t>
            </a:r>
            <a:r>
              <a:rPr lang="zh-TW" altLang="en-US" sz="16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張苙烜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8C462A-5F95-40E2-A694-93CE61D42E1B}"/>
              </a:ext>
            </a:extLst>
          </p:cNvPr>
          <p:cNvSpPr txBox="1"/>
          <p:nvPr/>
        </p:nvSpPr>
        <p:spPr>
          <a:xfrm>
            <a:off x="740245" y="787177"/>
            <a:ext cx="52273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作法</a:t>
            </a:r>
            <a:r>
              <a:rPr lang="en-US" altLang="zh-TW" sz="1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由程式自動生成隨機</a:t>
            </a:r>
            <a:r>
              <a:rPr lang="en-US" altLang="zh-TW" sz="1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100000</a:t>
            </a:r>
            <a:r>
              <a:rPr lang="zh-TW" altLang="en-US" sz="1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endParaRPr lang="en-US" altLang="zh-TW" sz="1400" b="0" i="0" u="none" strike="noStrike" baseline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1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1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threshold</a:t>
            </a:r>
            <a:r>
              <a:rPr lang="zh-TW" altLang="en-US" sz="1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en-US" altLang="zh-TW" sz="1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跑到</a:t>
            </a:r>
            <a:r>
              <a:rPr lang="en-US" altLang="zh-TW" sz="1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1000</a:t>
            </a:r>
            <a:r>
              <a:rPr lang="zh-TW" altLang="en-US" sz="14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，並且測量每次跑的時間</a:t>
            </a:r>
            <a:endParaRPr lang="en-US" altLang="zh-TW" sz="1400" b="0" i="0" u="none" strike="noStrike" baseline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輸出至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檔再由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製成折線圖分析</a:t>
            </a:r>
            <a:endParaRPr lang="en-US" altLang="zh-TW" sz="1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2923842-4E14-459D-B6F5-E2173375D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597" y="1616326"/>
            <a:ext cx="2881747" cy="23256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08ACED03-1437-4BC2-B247-80D663F877FF}"/>
                  </a:ext>
                </a:extLst>
              </p14:cNvPr>
              <p14:cNvContentPartPr/>
              <p14:nvPr/>
            </p14:nvContentPartPr>
            <p14:xfrm>
              <a:off x="1614450" y="1908473"/>
              <a:ext cx="743040" cy="1080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08ACED03-1437-4BC2-B247-80D663F877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6450" y="1872833"/>
                <a:ext cx="7786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20283942-79DD-4EA2-8272-018AF728BA02}"/>
                  </a:ext>
                </a:extLst>
              </p14:cNvPr>
              <p14:cNvContentPartPr/>
              <p14:nvPr/>
            </p14:nvContentPartPr>
            <p14:xfrm>
              <a:off x="1576290" y="1995233"/>
              <a:ext cx="954720" cy="1656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20283942-79DD-4EA2-8272-018AF728BA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8290" y="1959233"/>
                <a:ext cx="9903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879EF371-05F9-48F3-885F-4F681BDFCB82}"/>
                  </a:ext>
                </a:extLst>
              </p14:cNvPr>
              <p14:cNvContentPartPr/>
              <p14:nvPr/>
            </p14:nvContentPartPr>
            <p14:xfrm>
              <a:off x="1609410" y="2104673"/>
              <a:ext cx="659520" cy="2160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879EF371-05F9-48F3-885F-4F681BDFCB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91770" y="2069033"/>
                <a:ext cx="6951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47922E88-C00D-45EC-BF78-065756C0545F}"/>
                  </a:ext>
                </a:extLst>
              </p14:cNvPr>
              <p14:cNvContentPartPr/>
              <p14:nvPr/>
            </p14:nvContentPartPr>
            <p14:xfrm>
              <a:off x="1843050" y="2633153"/>
              <a:ext cx="1794960" cy="1980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47922E88-C00D-45EC-BF78-065756C054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25050" y="2597513"/>
                <a:ext cx="18306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0437AD06-F583-4489-A75D-1617C95F2BBF}"/>
                  </a:ext>
                </a:extLst>
              </p14:cNvPr>
              <p14:cNvContentPartPr/>
              <p14:nvPr/>
            </p14:nvContentPartPr>
            <p14:xfrm>
              <a:off x="1815295" y="2585362"/>
              <a:ext cx="1920960" cy="2916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0437AD06-F583-4489-A75D-1617C95F2B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97655" y="2549722"/>
                <a:ext cx="19566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D9096225-D47C-4023-8B78-FF3ED980E0FF}"/>
                  </a:ext>
                </a:extLst>
              </p14:cNvPr>
              <p14:cNvContentPartPr/>
              <p14:nvPr/>
            </p14:nvContentPartPr>
            <p14:xfrm>
              <a:off x="1633530" y="3023753"/>
              <a:ext cx="597240" cy="1008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D9096225-D47C-4023-8B78-FF3ED980E0F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15530" y="2988113"/>
                <a:ext cx="6328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15757596-5EA3-42F6-BCAF-DDD6FD303BF7}"/>
                  </a:ext>
                </a:extLst>
              </p14:cNvPr>
              <p14:cNvContentPartPr/>
              <p14:nvPr/>
            </p14:nvContentPartPr>
            <p14:xfrm>
              <a:off x="1642890" y="3128873"/>
              <a:ext cx="1129320" cy="1008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15757596-5EA3-42F6-BCAF-DDD6FD303BF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24890" y="3092873"/>
                <a:ext cx="11649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A7875DBD-A388-4671-B80C-EB849BF1BF79}"/>
                  </a:ext>
                </a:extLst>
              </p14:cNvPr>
              <p14:cNvContentPartPr/>
              <p14:nvPr/>
            </p14:nvContentPartPr>
            <p14:xfrm>
              <a:off x="1838010" y="3813233"/>
              <a:ext cx="2238840" cy="3960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A7875DBD-A388-4671-B80C-EB849BF1BF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20370" y="3777593"/>
                <a:ext cx="2274480" cy="1112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AF38057B-21E7-4198-A7A8-074CCEB79046}"/>
              </a:ext>
            </a:extLst>
          </p:cNvPr>
          <p:cNvSpPr txBox="1"/>
          <p:nvPr/>
        </p:nvSpPr>
        <p:spPr>
          <a:xfrm>
            <a:off x="620103" y="4006300"/>
            <a:ext cx="1095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花費時間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94EF21-9937-47D6-A60C-A38704F3A562}"/>
              </a:ext>
            </a:extLst>
          </p:cNvPr>
          <p:cNvSpPr txBox="1"/>
          <p:nvPr/>
        </p:nvSpPr>
        <p:spPr>
          <a:xfrm>
            <a:off x="415978" y="6861844"/>
            <a:ext cx="1095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threshold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D236B78-6FDD-48ED-8E42-0D0A07137B1A}"/>
              </a:ext>
            </a:extLst>
          </p:cNvPr>
          <p:cNvSpPr txBox="1"/>
          <p:nvPr/>
        </p:nvSpPr>
        <p:spPr>
          <a:xfrm>
            <a:off x="563196" y="8543588"/>
            <a:ext cx="6294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:1.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由圖可知在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105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左右會有一個時間的大幅上升，故挑此為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threshold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合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適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-&gt;threshold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約等於</a:t>
            </a:r>
            <a:r>
              <a:rPr lang="en-US" altLang="zh-TW" sz="1400">
                <a:latin typeface="標楷體" panose="03000509000000000000" pitchFamily="65" charset="-120"/>
                <a:ea typeface="標楷體" panose="03000509000000000000" pitchFamily="65" charset="-120"/>
              </a:rPr>
              <a:t>97</a:t>
            </a:r>
            <a:r>
              <a:rPr lang="zh-TW" altLang="en-US" sz="140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取尚未大幅度上升前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	2.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若測資小於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105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，可看到在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49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左右有一段小幅度上升，也可挑此作為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	threshold -&gt;threshold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約等於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45~49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，取尚未大幅度上升前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23ADD2A-079C-4CC0-A1B2-F30B3DAFCD59}"/>
              </a:ext>
            </a:extLst>
          </p:cNvPr>
          <p:cNvGrpSpPr/>
          <p:nvPr/>
        </p:nvGrpSpPr>
        <p:grpSpPr>
          <a:xfrm>
            <a:off x="1733250" y="7819913"/>
            <a:ext cx="300600" cy="590400"/>
            <a:chOff x="1733250" y="7819913"/>
            <a:chExt cx="300600" cy="59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" name="筆跡 2">
                  <a:extLst>
                    <a:ext uri="{FF2B5EF4-FFF2-40B4-BE49-F238E27FC236}">
                      <a16:creationId xmlns:a16="http://schemas.microsoft.com/office/drawing/2014/main" id="{4C619E1D-70C6-4EBC-94A5-1FBCF061BD26}"/>
                    </a:ext>
                  </a:extLst>
                </p14:cNvPr>
                <p14:cNvContentPartPr/>
                <p14:nvPr/>
              </p14:nvContentPartPr>
              <p14:xfrm>
                <a:off x="1784370" y="7952393"/>
                <a:ext cx="249480" cy="457920"/>
              </p14:xfrm>
            </p:contentPart>
          </mc:Choice>
          <mc:Fallback xmlns="">
            <p:pic>
              <p:nvPicPr>
                <p:cNvPr id="3" name="筆跡 2">
                  <a:extLst>
                    <a:ext uri="{FF2B5EF4-FFF2-40B4-BE49-F238E27FC236}">
                      <a16:creationId xmlns:a16="http://schemas.microsoft.com/office/drawing/2014/main" id="{4C619E1D-70C6-4EBC-94A5-1FBCF061BD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75370" y="7943753"/>
                  <a:ext cx="267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0CA481A9-5E47-4EDD-A167-7F2F2E7E9054}"/>
                    </a:ext>
                  </a:extLst>
                </p14:cNvPr>
                <p14:cNvContentPartPr/>
                <p14:nvPr/>
              </p14:nvContentPartPr>
              <p14:xfrm>
                <a:off x="1733250" y="7828193"/>
                <a:ext cx="93240" cy="144360"/>
              </p14:xfrm>
            </p:contentPart>
          </mc:Choice>
          <mc:Fallback xmlns=""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0CA481A9-5E47-4EDD-A167-7F2F2E7E905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24250" y="7819553"/>
                  <a:ext cx="110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803FF8D8-B180-4999-8D5E-193779804BAB}"/>
                    </a:ext>
                  </a:extLst>
                </p14:cNvPr>
                <p14:cNvContentPartPr/>
                <p14:nvPr/>
              </p14:nvContentPartPr>
              <p14:xfrm>
                <a:off x="1818930" y="7819913"/>
                <a:ext cx="11880" cy="64800"/>
              </p14:xfrm>
            </p:contentPart>
          </mc:Choice>
          <mc:Fallback xmlns=""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803FF8D8-B180-4999-8D5E-193779804BA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09930" y="7810913"/>
                  <a:ext cx="29520" cy="8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894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142</Words>
  <Application>Microsoft Office PowerPoint</Application>
  <PresentationFormat>A4 紙張 (210x297 公釐)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苙烜 張</dc:creator>
  <cp:lastModifiedBy>苙烜 張</cp:lastModifiedBy>
  <cp:revision>2</cp:revision>
  <cp:lastPrinted>2022-03-21T09:10:59Z</cp:lastPrinted>
  <dcterms:created xsi:type="dcterms:W3CDTF">2022-03-21T08:59:07Z</dcterms:created>
  <dcterms:modified xsi:type="dcterms:W3CDTF">2022-03-25T14:09:30Z</dcterms:modified>
</cp:coreProperties>
</file>