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0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苙烜 張" userId="af26e0e33a93b49e" providerId="LiveId" clId="{111EE3DC-4E52-4558-B04A-2089B0154F84}"/>
    <pc:docChg chg="undo custSel addSld modSld">
      <pc:chgData name="苙烜 張" userId="af26e0e33a93b49e" providerId="LiveId" clId="{111EE3DC-4E52-4558-B04A-2089B0154F84}" dt="2022-03-24T09:36:52.894" v="1596" actId="1076"/>
      <pc:docMkLst>
        <pc:docMk/>
      </pc:docMkLst>
      <pc:sldChg chg="addSp delSp modSp new mod">
        <pc:chgData name="苙烜 張" userId="af26e0e33a93b49e" providerId="LiveId" clId="{111EE3DC-4E52-4558-B04A-2089B0154F84}" dt="2022-03-24T09:36:52.894" v="1596" actId="1076"/>
        <pc:sldMkLst>
          <pc:docMk/>
          <pc:sldMk cId="4002328440" sldId="256"/>
        </pc:sldMkLst>
        <pc:spChg chg="del">
          <ac:chgData name="苙烜 張" userId="af26e0e33a93b49e" providerId="LiveId" clId="{111EE3DC-4E52-4558-B04A-2089B0154F84}" dt="2022-03-22T15:07:32.399" v="1" actId="478"/>
          <ac:spMkLst>
            <pc:docMk/>
            <pc:sldMk cId="4002328440" sldId="256"/>
            <ac:spMk id="2" creationId="{007347F0-238A-4937-8F05-C0D0528FFE68}"/>
          </ac:spMkLst>
        </pc:spChg>
        <pc:spChg chg="del">
          <ac:chgData name="苙烜 張" userId="af26e0e33a93b49e" providerId="LiveId" clId="{111EE3DC-4E52-4558-B04A-2089B0154F84}" dt="2022-03-22T15:07:32.399" v="1" actId="478"/>
          <ac:spMkLst>
            <pc:docMk/>
            <pc:sldMk cId="4002328440" sldId="256"/>
            <ac:spMk id="3" creationId="{21460C56-BD1F-4B4B-BC01-8DA22E117FFA}"/>
          </ac:spMkLst>
        </pc:spChg>
        <pc:spChg chg="add mod">
          <ac:chgData name="苙烜 張" userId="af26e0e33a93b49e" providerId="LiveId" clId="{111EE3DC-4E52-4558-B04A-2089B0154F84}" dt="2022-03-22T15:14:51.594" v="129" actId="1076"/>
          <ac:spMkLst>
            <pc:docMk/>
            <pc:sldMk cId="4002328440" sldId="256"/>
            <ac:spMk id="20" creationId="{5CC66E1C-FBF9-4396-82E0-367E406DD638}"/>
          </ac:spMkLst>
        </pc:spChg>
        <pc:spChg chg="add mod">
          <ac:chgData name="苙烜 張" userId="af26e0e33a93b49e" providerId="LiveId" clId="{111EE3DC-4E52-4558-B04A-2089B0154F84}" dt="2022-03-22T15:19:52.094" v="298" actId="113"/>
          <ac:spMkLst>
            <pc:docMk/>
            <pc:sldMk cId="4002328440" sldId="256"/>
            <ac:spMk id="23" creationId="{6FBE14AE-9F0E-4F1F-B8F9-EED33FBB2FF1}"/>
          </ac:spMkLst>
        </pc:spChg>
        <pc:spChg chg="add mod">
          <ac:chgData name="苙烜 張" userId="af26e0e33a93b49e" providerId="LiveId" clId="{111EE3DC-4E52-4558-B04A-2089B0154F84}" dt="2022-03-24T09:34:50.012" v="1587"/>
          <ac:spMkLst>
            <pc:docMk/>
            <pc:sldMk cId="4002328440" sldId="256"/>
            <ac:spMk id="25" creationId="{F86D6A6F-5AC7-4B99-96B4-CAE58F413123}"/>
          </ac:spMkLst>
        </pc:spChg>
        <pc:spChg chg="add mod">
          <ac:chgData name="苙烜 張" userId="af26e0e33a93b49e" providerId="LiveId" clId="{111EE3DC-4E52-4558-B04A-2089B0154F84}" dt="2022-03-22T15:20:37.769" v="315" actId="20577"/>
          <ac:spMkLst>
            <pc:docMk/>
            <pc:sldMk cId="4002328440" sldId="256"/>
            <ac:spMk id="26" creationId="{BCE68E9C-F617-48CB-9FA4-F6DC3C670C90}"/>
          </ac:spMkLst>
        </pc:spChg>
        <pc:spChg chg="add mod">
          <ac:chgData name="苙烜 張" userId="af26e0e33a93b49e" providerId="LiveId" clId="{111EE3DC-4E52-4558-B04A-2089B0154F84}" dt="2022-03-22T15:25:04.393" v="749" actId="20577"/>
          <ac:spMkLst>
            <pc:docMk/>
            <pc:sldMk cId="4002328440" sldId="256"/>
            <ac:spMk id="27" creationId="{59F9938E-88A3-44F1-8562-0308A5F8A941}"/>
          </ac:spMkLst>
        </pc:spChg>
        <pc:spChg chg="add mod">
          <ac:chgData name="苙烜 張" userId="af26e0e33a93b49e" providerId="LiveId" clId="{111EE3DC-4E52-4558-B04A-2089B0154F84}" dt="2022-03-22T15:40:01.395" v="1560" actId="14100"/>
          <ac:spMkLst>
            <pc:docMk/>
            <pc:sldMk cId="4002328440" sldId="256"/>
            <ac:spMk id="28" creationId="{1F568BA6-B824-44B9-AB42-468CB43AEAF8}"/>
          </ac:spMkLst>
        </pc:spChg>
        <pc:grpChg chg="add mod">
          <ac:chgData name="苙烜 張" userId="af26e0e33a93b49e" providerId="LiveId" clId="{111EE3DC-4E52-4558-B04A-2089B0154F84}" dt="2022-03-22T15:15:52.438" v="175" actId="1076"/>
          <ac:grpSpMkLst>
            <pc:docMk/>
            <pc:sldMk cId="4002328440" sldId="256"/>
            <ac:grpSpMk id="7" creationId="{E2B8DCF6-1810-4185-9177-D1DE9B3BEBDE}"/>
          </ac:grpSpMkLst>
        </pc:grpChg>
        <pc:graphicFrameChg chg="add mod">
          <ac:chgData name="苙烜 張" userId="af26e0e33a93b49e" providerId="LiveId" clId="{111EE3DC-4E52-4558-B04A-2089B0154F84}" dt="2022-03-22T15:07:50.746" v="9" actId="1076"/>
          <ac:graphicFrameMkLst>
            <pc:docMk/>
            <pc:sldMk cId="4002328440" sldId="256"/>
            <ac:graphicFrameMk id="4" creationId="{D3536D9C-C327-4D9B-B701-166A742660BD}"/>
          </ac:graphicFrameMkLst>
        </pc:graphicFrameChg>
        <pc:picChg chg="add mod modCrop">
          <ac:chgData name="苙烜 張" userId="af26e0e33a93b49e" providerId="LiveId" clId="{111EE3DC-4E52-4558-B04A-2089B0154F84}" dt="2022-03-24T08:46:36.651" v="1568" actId="1076"/>
          <ac:picMkLst>
            <pc:docMk/>
            <pc:sldMk cId="4002328440" sldId="256"/>
            <ac:picMk id="3" creationId="{5EF6DEA3-3F00-446F-AE47-26B59A5D613C}"/>
          </ac:picMkLst>
        </pc:picChg>
        <pc:picChg chg="add mod modCrop">
          <ac:chgData name="苙烜 張" userId="af26e0e33a93b49e" providerId="LiveId" clId="{111EE3DC-4E52-4558-B04A-2089B0154F84}" dt="2022-03-24T09:36:52.894" v="1596" actId="1076"/>
          <ac:picMkLst>
            <pc:docMk/>
            <pc:sldMk cId="4002328440" sldId="256"/>
            <ac:picMk id="8" creationId="{CD8209D8-CE24-4644-8A83-39F9FCEA8A6C}"/>
          </ac:picMkLst>
        </pc:picChg>
        <pc:picChg chg="add del mod modCrop">
          <ac:chgData name="苙烜 張" userId="af26e0e33a93b49e" providerId="LiveId" clId="{111EE3DC-4E52-4558-B04A-2089B0154F84}" dt="2022-03-24T08:46:28.795" v="1564" actId="478"/>
          <ac:picMkLst>
            <pc:docMk/>
            <pc:sldMk cId="4002328440" sldId="256"/>
            <ac:picMk id="9" creationId="{26C8DC61-6CC0-4255-9E55-53AD59BD583A}"/>
          </ac:picMkLst>
        </pc:picChg>
        <pc:picChg chg="add mod">
          <ac:chgData name="苙烜 張" userId="af26e0e33a93b49e" providerId="LiveId" clId="{111EE3DC-4E52-4558-B04A-2089B0154F84}" dt="2022-03-24T08:48:20.750" v="1572" actId="1076"/>
          <ac:picMkLst>
            <pc:docMk/>
            <pc:sldMk cId="4002328440" sldId="256"/>
            <ac:picMk id="10" creationId="{79176FC8-AB41-4C94-A3DD-AA2CC807A57D}"/>
          </ac:picMkLst>
        </pc:picChg>
        <pc:picChg chg="add mod modCrop">
          <ac:chgData name="苙烜 張" userId="af26e0e33a93b49e" providerId="LiveId" clId="{111EE3DC-4E52-4558-B04A-2089B0154F84}" dt="2022-03-24T09:36:40.777" v="1593" actId="1076"/>
          <ac:picMkLst>
            <pc:docMk/>
            <pc:sldMk cId="4002328440" sldId="256"/>
            <ac:picMk id="11" creationId="{2C6501A7-4E1D-4457-807F-4355876347EA}"/>
          </ac:picMkLst>
        </pc:picChg>
        <pc:picChg chg="add del">
          <ac:chgData name="苙烜 張" userId="af26e0e33a93b49e" providerId="LiveId" clId="{111EE3DC-4E52-4558-B04A-2089B0154F84}" dt="2022-03-22T15:12:24.887" v="17" actId="478"/>
          <ac:picMkLst>
            <pc:docMk/>
            <pc:sldMk cId="4002328440" sldId="256"/>
            <ac:picMk id="11" creationId="{CDBD3719-EF2D-4684-AF64-217C564374CF}"/>
          </ac:picMkLst>
        </pc:picChg>
        <pc:picChg chg="add mod">
          <ac:chgData name="苙烜 張" userId="af26e0e33a93b49e" providerId="LiveId" clId="{111EE3DC-4E52-4558-B04A-2089B0154F84}" dt="2022-03-24T08:48:40.712" v="1577" actId="14100"/>
          <ac:picMkLst>
            <pc:docMk/>
            <pc:sldMk cId="4002328440" sldId="256"/>
            <ac:picMk id="12" creationId="{33512FE5-25C1-4A4F-A789-AC54EDCC842C}"/>
          </ac:picMkLst>
        </pc:picChg>
        <pc:picChg chg="add del mod modCrop">
          <ac:chgData name="苙烜 張" userId="af26e0e33a93b49e" providerId="LiveId" clId="{111EE3DC-4E52-4558-B04A-2089B0154F84}" dt="2022-03-24T08:42:35.965" v="1561" actId="478"/>
          <ac:picMkLst>
            <pc:docMk/>
            <pc:sldMk cId="4002328440" sldId="256"/>
            <ac:picMk id="13" creationId="{66DA75BD-D2D3-4A9B-8020-DC25344F3551}"/>
          </ac:picMkLst>
        </pc:picChg>
        <pc:picChg chg="add del mod modCrop">
          <ac:chgData name="苙烜 張" userId="af26e0e33a93b49e" providerId="LiveId" clId="{111EE3DC-4E52-4558-B04A-2089B0154F84}" dt="2022-03-24T08:42:36.734" v="1562" actId="478"/>
          <ac:picMkLst>
            <pc:docMk/>
            <pc:sldMk cId="4002328440" sldId="256"/>
            <ac:picMk id="15" creationId="{0B0C7E1F-69F8-47A2-BCE5-6C9466E99833}"/>
          </ac:picMkLst>
        </pc:picChg>
        <pc:picChg chg="add del mod">
          <ac:chgData name="苙烜 張" userId="af26e0e33a93b49e" providerId="LiveId" clId="{111EE3DC-4E52-4558-B04A-2089B0154F84}" dt="2022-03-24T08:48:24.527" v="1573" actId="478"/>
          <ac:picMkLst>
            <pc:docMk/>
            <pc:sldMk cId="4002328440" sldId="256"/>
            <ac:picMk id="17" creationId="{B799D660-8605-4862-8391-29B75302F3BC}"/>
          </ac:picMkLst>
        </pc:picChg>
        <pc:picChg chg="add mod ord">
          <ac:chgData name="苙烜 張" userId="af26e0e33a93b49e" providerId="LiveId" clId="{111EE3DC-4E52-4558-B04A-2089B0154F84}" dt="2022-03-22T15:20:26.439" v="312" actId="1076"/>
          <ac:picMkLst>
            <pc:docMk/>
            <pc:sldMk cId="4002328440" sldId="256"/>
            <ac:picMk id="19" creationId="{B12B93BF-3829-41B4-83AA-09301D89F6B7}"/>
          </ac:picMkLst>
        </pc:picChg>
        <pc:picChg chg="add del">
          <ac:chgData name="苙烜 張" userId="af26e0e33a93b49e" providerId="LiveId" clId="{111EE3DC-4E52-4558-B04A-2089B0154F84}" dt="2022-03-22T15:15:01.306" v="133" actId="22"/>
          <ac:picMkLst>
            <pc:docMk/>
            <pc:sldMk cId="4002328440" sldId="256"/>
            <ac:picMk id="22" creationId="{43FCDBE0-ADA3-4493-A3A3-C055100099A8}"/>
          </ac:picMkLst>
        </pc:picChg>
        <pc:cxnChg chg="add mod">
          <ac:chgData name="苙烜 張" userId="af26e0e33a93b49e" providerId="LiveId" clId="{111EE3DC-4E52-4558-B04A-2089B0154F84}" dt="2022-03-22T15:16:00.642" v="178" actId="14100"/>
          <ac:cxnSpMkLst>
            <pc:docMk/>
            <pc:sldMk cId="4002328440" sldId="256"/>
            <ac:cxnSpMk id="5" creationId="{B0B6451A-A96C-4C2B-BF8B-F0AAA8FDA1C5}"/>
          </ac:cxnSpMkLst>
        </pc:cxnChg>
        <pc:cxnChg chg="add mod">
          <ac:chgData name="苙烜 張" userId="af26e0e33a93b49e" providerId="LiveId" clId="{111EE3DC-4E52-4558-B04A-2089B0154F84}" dt="2022-03-22T15:15:58.188" v="177" actId="1076"/>
          <ac:cxnSpMkLst>
            <pc:docMk/>
            <pc:sldMk cId="4002328440" sldId="256"/>
            <ac:cxnSpMk id="6" creationId="{82F37ADC-907F-4B91-BFE7-62197E6FAE59}"/>
          </ac:cxnSpMkLst>
        </pc:cxnChg>
      </pc:sldChg>
      <pc:sldMasterChg chg="addSldLayout">
        <pc:chgData name="苙烜 張" userId="af26e0e33a93b49e" providerId="LiveId" clId="{111EE3DC-4E52-4558-B04A-2089B0154F84}" dt="2022-03-22T15:07:17.648" v="0" actId="680"/>
        <pc:sldMasterMkLst>
          <pc:docMk/>
          <pc:sldMasterMk cId="647120224" sldId="2147483648"/>
        </pc:sldMasterMkLst>
        <pc:sldLayoutChg chg="add">
          <pc:chgData name="苙烜 張" userId="af26e0e33a93b49e" providerId="LiveId" clId="{111EE3DC-4E52-4558-B04A-2089B0154F84}" dt="2022-03-22T15:07:17.648" v="0" actId="680"/>
          <pc:sldLayoutMkLst>
            <pc:docMk/>
            <pc:sldMasterMk cId="647120224" sldId="2147483648"/>
            <pc:sldLayoutMk cId="2603217592" sldId="2147483649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遞迴花費時間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工作表1!$A$1:$A$48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1E-3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1E-3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1E-3</c:v>
                </c:pt>
                <c:pt idx="24">
                  <c:v>0</c:v>
                </c:pt>
                <c:pt idx="25">
                  <c:v>1E-3</c:v>
                </c:pt>
                <c:pt idx="26">
                  <c:v>1E-3</c:v>
                </c:pt>
                <c:pt idx="27">
                  <c:v>1E-3</c:v>
                </c:pt>
                <c:pt idx="28">
                  <c:v>2E-3</c:v>
                </c:pt>
                <c:pt idx="29">
                  <c:v>5.0000000000000001E-3</c:v>
                </c:pt>
                <c:pt idx="30">
                  <c:v>6.0000000000000001E-3</c:v>
                </c:pt>
                <c:pt idx="31">
                  <c:v>8.9999999999999993E-3</c:v>
                </c:pt>
                <c:pt idx="32">
                  <c:v>1.4E-2</c:v>
                </c:pt>
                <c:pt idx="33">
                  <c:v>2.4E-2</c:v>
                </c:pt>
                <c:pt idx="34">
                  <c:v>4.4999999999999998E-2</c:v>
                </c:pt>
                <c:pt idx="35">
                  <c:v>0.06</c:v>
                </c:pt>
                <c:pt idx="36">
                  <c:v>0.10199999999999999</c:v>
                </c:pt>
                <c:pt idx="37">
                  <c:v>0.16300000000000001</c:v>
                </c:pt>
                <c:pt idx="38">
                  <c:v>0.25900000000000001</c:v>
                </c:pt>
                <c:pt idx="39">
                  <c:v>0.41899999999999998</c:v>
                </c:pt>
                <c:pt idx="40">
                  <c:v>0.68600000000000005</c:v>
                </c:pt>
                <c:pt idx="41">
                  <c:v>1.147</c:v>
                </c:pt>
                <c:pt idx="42">
                  <c:v>1.879</c:v>
                </c:pt>
                <c:pt idx="43">
                  <c:v>2.927</c:v>
                </c:pt>
                <c:pt idx="44">
                  <c:v>4.7359999999999998</c:v>
                </c:pt>
                <c:pt idx="45">
                  <c:v>7.5940000000000003</c:v>
                </c:pt>
                <c:pt idx="46">
                  <c:v>12.646000000000001</c:v>
                </c:pt>
                <c:pt idx="47">
                  <c:v>20.824999999999999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48-49DA-A418-43A32B1F9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385352"/>
        <c:axId val="443385680"/>
      </c:lineChart>
      <c:catAx>
        <c:axId val="443385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3385680"/>
        <c:crosses val="autoZero"/>
        <c:auto val="1"/>
        <c:lblAlgn val="ctr"/>
        <c:lblOffset val="100"/>
        <c:noMultiLvlLbl val="0"/>
      </c:catAx>
      <c:valAx>
        <c:axId val="4433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43385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08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6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4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4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5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8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7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0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B12B93BF-3829-41B4-83AA-09301D89F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73" y="1337019"/>
            <a:ext cx="2872763" cy="215994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E2B8DCF6-1810-4185-9177-D1DE9B3BEBDE}"/>
              </a:ext>
            </a:extLst>
          </p:cNvPr>
          <p:cNvGrpSpPr/>
          <p:nvPr/>
        </p:nvGrpSpPr>
        <p:grpSpPr>
          <a:xfrm>
            <a:off x="3804571" y="1517934"/>
            <a:ext cx="2582572" cy="1405838"/>
            <a:chOff x="440027" y="3156765"/>
            <a:chExt cx="5977943" cy="3592469"/>
          </a:xfrm>
        </p:grpSpPr>
        <p:graphicFrame>
          <p:nvGraphicFramePr>
            <p:cNvPr id="4" name="圖表 3">
              <a:extLst>
                <a:ext uri="{FF2B5EF4-FFF2-40B4-BE49-F238E27FC236}">
                  <a16:creationId xmlns:a16="http://schemas.microsoft.com/office/drawing/2014/main" id="{D3536D9C-C327-4D9B-B701-166A742660B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38557489"/>
                </p:ext>
              </p:extLst>
            </p:nvPr>
          </p:nvGraphicFramePr>
          <p:xfrm>
            <a:off x="440027" y="3156765"/>
            <a:ext cx="5977943" cy="35924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B0B6451A-A96C-4C2B-BF8B-F0AAA8FDA1C5}"/>
                </a:ext>
              </a:extLst>
            </p:cNvPr>
            <p:cNvCxnSpPr>
              <a:cxnSpLocks/>
            </p:cNvCxnSpPr>
            <p:nvPr/>
          </p:nvCxnSpPr>
          <p:spPr>
            <a:xfrm>
              <a:off x="770047" y="5454204"/>
              <a:ext cx="5067152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82F37ADC-907F-4B91-BFE7-62197E6FAE59}"/>
                </a:ext>
              </a:extLst>
            </p:cNvPr>
            <p:cNvCxnSpPr/>
            <p:nvPr/>
          </p:nvCxnSpPr>
          <p:spPr>
            <a:xfrm flipH="1">
              <a:off x="5837199" y="5454204"/>
              <a:ext cx="13416" cy="111348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CC66E1C-FBF9-4396-82E0-367E406DD638}"/>
              </a:ext>
            </a:extLst>
          </p:cNvPr>
          <p:cNvSpPr txBox="1"/>
          <p:nvPr/>
        </p:nvSpPr>
        <p:spPr>
          <a:xfrm>
            <a:off x="680407" y="295831"/>
            <a:ext cx="5706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第二次程式作業 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資工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2A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109502510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張苙烜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FBE14AE-9F0E-4F1F-B8F9-EED33FBB2FF1}"/>
              </a:ext>
            </a:extLst>
          </p:cNvPr>
          <p:cNvSpPr txBox="1"/>
          <p:nvPr/>
        </p:nvSpPr>
        <p:spPr>
          <a:xfrm>
            <a:off x="755019" y="921592"/>
            <a:ext cx="570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遞迴程式碼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6D6A6F-5AC7-4B99-96B4-CAE58F413123}"/>
              </a:ext>
            </a:extLst>
          </p:cNvPr>
          <p:cNvSpPr txBox="1"/>
          <p:nvPr/>
        </p:nvSpPr>
        <p:spPr>
          <a:xfrm>
            <a:off x="755019" y="3582507"/>
            <a:ext cx="570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時間過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40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後直線上升，測試出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n=46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時，執行時間超過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10sec(12.016sec)</a:t>
            </a:r>
            <a:endParaRPr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CE68E9C-F617-48CB-9FA4-F6DC3C670C90}"/>
              </a:ext>
            </a:extLst>
          </p:cNvPr>
          <p:cNvSpPr txBox="1"/>
          <p:nvPr/>
        </p:nvSpPr>
        <p:spPr>
          <a:xfrm>
            <a:off x="766987" y="3990659"/>
            <a:ext cx="570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程式碼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9F9938E-88A3-44F1-8562-0308A5F8A941}"/>
              </a:ext>
            </a:extLst>
          </p:cNvPr>
          <p:cNvSpPr txBox="1"/>
          <p:nvPr/>
        </p:nvSpPr>
        <p:spPr>
          <a:xfrm>
            <a:off x="766987" y="6243421"/>
            <a:ext cx="57067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由實驗數據可知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，儲存已經算過的數字後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尋找</a:t>
            </a:r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fibonacci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[n]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的時間將大幅下降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Bottom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up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計算數列，不須浪費時間算已經算過的數值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前面的數字可以直接取用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array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中已經計算好的數值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F568BA6-B824-44B9-AB42-468CB43AEAF8}"/>
              </a:ext>
            </a:extLst>
          </p:cNvPr>
          <p:cNvSpPr txBox="1"/>
          <p:nvPr/>
        </p:nvSpPr>
        <p:spPr>
          <a:xfrm>
            <a:off x="755020" y="7768762"/>
            <a:ext cx="56321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若用遞迴實作在計算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F[n]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時須先計算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F[n-1],F[n-2]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計算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F[n-1]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須先計算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F[n-2],F[n-3]</a:t>
            </a: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可以發現會重複計算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F[n-2]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，重複計算導致執行時間過長，浪費時間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的方法解決重複計算，並且使用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bottom up 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算好前面的值儲存，便可節省時間直接取用值，故可以看到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DP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執行結果快速許多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F6DEA3-3F00-446F-AE47-26B59A5D61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199"/>
          <a:stretch/>
        </p:blipFill>
        <p:spPr>
          <a:xfrm>
            <a:off x="4063542" y="3990659"/>
            <a:ext cx="1568908" cy="152421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9176FC8-AB41-4C94-A3DD-AA2CC807A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542" y="5575615"/>
            <a:ext cx="1784808" cy="108461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3512FE5-25C1-4A4F-A789-AC54EDCC8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73" y="4298436"/>
            <a:ext cx="3038340" cy="18046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D8209D8-CE24-4644-8A83-39F9FCEA8A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82214" b="82015"/>
          <a:stretch/>
        </p:blipFill>
        <p:spPr>
          <a:xfrm>
            <a:off x="5041692" y="2907094"/>
            <a:ext cx="1219754" cy="6450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C6501A7-4E1D-4457-807F-4355876347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2130" b="82015"/>
          <a:stretch/>
        </p:blipFill>
        <p:spPr>
          <a:xfrm>
            <a:off x="3730396" y="2910386"/>
            <a:ext cx="1225550" cy="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2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189</Words>
  <Application>Microsoft Office PowerPoint</Application>
  <PresentationFormat>A4 紙張 (210x297 公釐)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苙烜 張</dc:creator>
  <cp:lastModifiedBy>苙烜 張</cp:lastModifiedBy>
  <cp:revision>3</cp:revision>
  <cp:lastPrinted>2022-03-22T15:40:31Z</cp:lastPrinted>
  <dcterms:created xsi:type="dcterms:W3CDTF">2022-03-22T15:07:16Z</dcterms:created>
  <dcterms:modified xsi:type="dcterms:W3CDTF">2022-03-24T09:36:58Z</dcterms:modified>
</cp:coreProperties>
</file>