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413" r:id="rId5"/>
    <p:sldId id="412" r:id="rId6"/>
    <p:sldId id="259" r:id="rId7"/>
    <p:sldId id="407" r:id="rId8"/>
    <p:sldId id="411" r:id="rId9"/>
    <p:sldId id="4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DAD7-19C9-463B-80E6-415BD4FF7DB6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0942E-8E3F-4CC9-8135-D17A98079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9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59A8D-0DF7-496F-B99B-BDC56970335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8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59A8D-0DF7-496F-B99B-BDC56970335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4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59A8D-0DF7-496F-B99B-BDC56970335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34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1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3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2D1A-88EE-4786-B067-5346714B24F5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5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975D-6AE6-4A54-96BE-9E4B975D2271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96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7C26D4-3905-4823-B138-8678DE56716E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19D-E83D-4526-A951-53DC192EB481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ED7-26B5-44B1-9843-CCDD067285F6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9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3AD-1DCD-46C9-86AC-195B60A7CA53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716-95C8-445D-9F68-A82BD6CB7E7F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86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80EB-9036-477A-A593-E4E96E1048B1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037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2CB-9EEB-482D-A5D6-9E6CBCD3A62A}" type="datetime1">
              <a:rPr lang="zh-TW" altLang="en-US" smtClean="0"/>
              <a:t>2020/5/29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07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772-110D-41A9-9E9C-B4AEF6427784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98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DFD-B7D6-45B7-AC60-44B75E508E0C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6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08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4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6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2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23F0-07BE-492E-A481-3BA9B0168CE5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2321-E70A-485D-974E-21376382C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38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CC561A-E04C-430D-A33C-5CB2A4614F94}" type="datetime1">
              <a:rPr lang="zh-TW" altLang="en-US" smtClean="0"/>
              <a:t>2020/5/29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png"/><Relationship Id="rId13" Type="http://schemas.openxmlformats.org/officeDocument/2006/relationships/image" Target="../media/image502.png"/><Relationship Id="rId3" Type="http://schemas.openxmlformats.org/officeDocument/2006/relationships/image" Target="../media/image28.jpg"/><Relationship Id="rId7" Type="http://schemas.openxmlformats.org/officeDocument/2006/relationships/image" Target="../media/image442.png"/><Relationship Id="rId12" Type="http://schemas.openxmlformats.org/officeDocument/2006/relationships/image" Target="../media/image4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1.png"/><Relationship Id="rId11" Type="http://schemas.openxmlformats.org/officeDocument/2006/relationships/image" Target="../media/image482.png"/><Relationship Id="rId5" Type="http://schemas.openxmlformats.org/officeDocument/2006/relationships/image" Target="../media/image423.png"/><Relationship Id="rId15" Type="http://schemas.openxmlformats.org/officeDocument/2006/relationships/image" Target="../media/image522.png"/><Relationship Id="rId10" Type="http://schemas.openxmlformats.org/officeDocument/2006/relationships/image" Target="../media/image472.png"/><Relationship Id="rId4" Type="http://schemas.openxmlformats.org/officeDocument/2006/relationships/image" Target="../media/image413.png"/><Relationship Id="rId9" Type="http://schemas.openxmlformats.org/officeDocument/2006/relationships/image" Target="../media/image462.png"/><Relationship Id="rId14" Type="http://schemas.openxmlformats.org/officeDocument/2006/relationships/image" Target="../media/image5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44.png"/><Relationship Id="rId3" Type="http://schemas.openxmlformats.org/officeDocument/2006/relationships/image" Target="../media/image28.jpg"/><Relationship Id="rId21" Type="http://schemas.openxmlformats.org/officeDocument/2006/relationships/image" Target="../media/image80.png"/><Relationship Id="rId34" Type="http://schemas.openxmlformats.org/officeDocument/2006/relationships/image" Target="../media/image89.png"/><Relationship Id="rId7" Type="http://schemas.openxmlformats.org/officeDocument/2006/relationships/image" Target="../media/image66.png"/><Relationship Id="rId12" Type="http://schemas.openxmlformats.org/officeDocument/2006/relationships/image" Target="../media/image4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1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73.png"/><Relationship Id="rId36" Type="http://schemas.openxmlformats.org/officeDocument/2006/relationships/image" Target="../media/image91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86.png"/><Relationship Id="rId4" Type="http://schemas.openxmlformats.org/officeDocument/2006/relationships/image" Target="../media/image631.png"/><Relationship Id="rId9" Type="http://schemas.openxmlformats.org/officeDocument/2006/relationships/image" Target="../media/image68.png"/><Relationship Id="rId22" Type="http://schemas.openxmlformats.org/officeDocument/2006/relationships/image" Target="../media/image40.png"/><Relationship Id="rId27" Type="http://schemas.openxmlformats.org/officeDocument/2006/relationships/image" Target="../media/image71.png"/><Relationship Id="rId30" Type="http://schemas.openxmlformats.org/officeDocument/2006/relationships/image" Target="../media/image79.png"/><Relationship Id="rId35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96.png"/><Relationship Id="rId3" Type="http://schemas.openxmlformats.org/officeDocument/2006/relationships/image" Target="../media/image28.jp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94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BA65-B21C-45F3-A6AE-1B171EA7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3820B-B330-4B93-A581-AECE9E8D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673A2B-0CA7-4321-BCBF-5D4E62F8A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1" b="26557"/>
          <a:stretch/>
        </p:blipFill>
        <p:spPr>
          <a:xfrm>
            <a:off x="4266944" y="3332268"/>
            <a:ext cx="3312382" cy="568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8DC01-FA2E-4324-9710-D7ACF325B92D}"/>
              </a:ext>
            </a:extLst>
          </p:cNvPr>
          <p:cNvSpPr txBox="1"/>
          <p:nvPr/>
        </p:nvSpPr>
        <p:spPr>
          <a:xfrm>
            <a:off x="127315" y="-17018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= 8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5926B-98D3-4453-B7C5-9F90B517B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17" b="24440"/>
          <a:stretch/>
        </p:blipFill>
        <p:spPr>
          <a:xfrm>
            <a:off x="189039" y="5022197"/>
            <a:ext cx="3715268" cy="609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553BB-2328-4DA9-B42D-9F86597C6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13" r="7638" b="26647"/>
          <a:stretch/>
        </p:blipFill>
        <p:spPr>
          <a:xfrm>
            <a:off x="189039" y="3354653"/>
            <a:ext cx="3713055" cy="592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994E28-4C34-4B9A-9E2B-26CEDD0EFBF7}"/>
              </a:ext>
            </a:extLst>
          </p:cNvPr>
          <p:cNvSpPr txBox="1"/>
          <p:nvPr/>
        </p:nvSpPr>
        <p:spPr>
          <a:xfrm>
            <a:off x="1007183" y="-170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修正</a:t>
            </a:r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7A5CB-BEF0-4BBA-81E8-D17E60B5E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88"/>
          <a:stretch/>
        </p:blipFill>
        <p:spPr>
          <a:xfrm>
            <a:off x="8052100" y="2367377"/>
            <a:ext cx="3935315" cy="162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68B2DD-066D-4FF5-8278-0CC2E2B532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47"/>
          <a:stretch/>
        </p:blipFill>
        <p:spPr>
          <a:xfrm>
            <a:off x="348047" y="744569"/>
            <a:ext cx="3376746" cy="140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26504-22D6-4017-B02B-EA9618E1CA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9186"/>
          <a:stretch/>
        </p:blipFill>
        <p:spPr>
          <a:xfrm>
            <a:off x="4266945" y="4322856"/>
            <a:ext cx="3658111" cy="5928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F4CB2-C78F-44E8-81A0-34FB4A8BE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38" b="79460"/>
          <a:stretch/>
        </p:blipFill>
        <p:spPr>
          <a:xfrm>
            <a:off x="191252" y="2705556"/>
            <a:ext cx="3713055" cy="592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7D5711-3A1D-4EF5-A3F1-C02D9AA35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" t="1155" r="-592" b="80062"/>
          <a:stretch/>
        </p:blipFill>
        <p:spPr>
          <a:xfrm>
            <a:off x="189039" y="4373101"/>
            <a:ext cx="3715268" cy="5314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D7A216-A339-4291-8E0F-CCFA828C5E43}"/>
              </a:ext>
            </a:extLst>
          </p:cNvPr>
          <p:cNvSpPr txBox="1"/>
          <p:nvPr/>
        </p:nvSpPr>
        <p:spPr>
          <a:xfrm>
            <a:off x="4266944" y="38659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DEjx</a:t>
            </a:r>
            <a:endParaRPr lang="zh-TW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5EBB5-4C76-447C-A60F-8C80ECCD9092}"/>
              </a:ext>
            </a:extLst>
          </p:cNvPr>
          <p:cNvSpPr txBox="1"/>
          <p:nvPr/>
        </p:nvSpPr>
        <p:spPr>
          <a:xfrm>
            <a:off x="189039" y="3997508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theta</a:t>
            </a:r>
            <a:endParaRPr lang="zh-TW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13699-4009-4C1C-A3BA-F48208F1A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400"/>
          <a:stretch/>
        </p:blipFill>
        <p:spPr>
          <a:xfrm>
            <a:off x="4281765" y="2651977"/>
            <a:ext cx="3312382" cy="5649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B320A-32A2-4B60-8658-F903C4D2E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299" t="52845" r="1299" b="26341"/>
          <a:stretch/>
        </p:blipFill>
        <p:spPr>
          <a:xfrm>
            <a:off x="4266944" y="5049399"/>
            <a:ext cx="3658111" cy="5928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785A05-771F-46EE-95FD-37E665027054}"/>
              </a:ext>
            </a:extLst>
          </p:cNvPr>
          <p:cNvSpPr txBox="1"/>
          <p:nvPr/>
        </p:nvSpPr>
        <p:spPr>
          <a:xfrm>
            <a:off x="140619" y="233309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</a:t>
            </a:r>
            <a:endParaRPr lang="zh-TW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75493-D71E-4EFF-9367-72629DF24370}"/>
              </a:ext>
            </a:extLst>
          </p:cNvPr>
          <p:cNvSpPr txBox="1"/>
          <p:nvPr/>
        </p:nvSpPr>
        <p:spPr>
          <a:xfrm>
            <a:off x="7925055" y="75569"/>
            <a:ext cx="5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Qjx</a:t>
            </a:r>
            <a:endParaRPr lang="zh-TW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8DA24-0376-4983-8B6E-63E2DD43964B}"/>
              </a:ext>
            </a:extLst>
          </p:cNvPr>
          <p:cNvSpPr txBox="1"/>
          <p:nvPr/>
        </p:nvSpPr>
        <p:spPr>
          <a:xfrm>
            <a:off x="292122" y="402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Tijk+1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91A24-FED5-4ED8-ABC9-F4CC06D73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4897" y="726075"/>
            <a:ext cx="3376746" cy="1436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E346C9-57DD-48A7-A645-A64E217BCFD5}"/>
              </a:ext>
            </a:extLst>
          </p:cNvPr>
          <p:cNvSpPr txBox="1"/>
          <p:nvPr/>
        </p:nvSpPr>
        <p:spPr>
          <a:xfrm>
            <a:off x="3859061" y="3704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Tijk</a:t>
            </a:r>
            <a:endParaRPr lang="zh-TW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246E6B-2A33-4091-A470-99E3DBB862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8430"/>
          <a:stretch/>
        </p:blipFill>
        <p:spPr>
          <a:xfrm>
            <a:off x="7925055" y="463046"/>
            <a:ext cx="3505689" cy="620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417CE0-B57D-4DAD-968C-AEA99FC4ACD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985" t="54993" r="985" b="26797"/>
          <a:stretch/>
        </p:blipFill>
        <p:spPr>
          <a:xfrm>
            <a:off x="7925055" y="1217274"/>
            <a:ext cx="3505689" cy="523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5C8FE3-CFDD-4159-A27F-0162C8F71B3D}"/>
              </a:ext>
            </a:extLst>
          </p:cNvPr>
          <p:cNvSpPr txBox="1"/>
          <p:nvPr/>
        </p:nvSpPr>
        <p:spPr>
          <a:xfrm>
            <a:off x="4280762" y="2250409"/>
            <a:ext cx="5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TAjx</a:t>
            </a:r>
            <a:endParaRPr lang="zh-TW" alt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8C6222-FC35-4B1E-B056-677B11EFB2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9409"/>
          <a:stretch/>
        </p:blipFill>
        <p:spPr>
          <a:xfrm>
            <a:off x="8287694" y="4554411"/>
            <a:ext cx="3658110" cy="5118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234081-CCA1-43EB-8F8C-5AF9DF11B91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3565" b="25843"/>
          <a:stretch/>
        </p:blipFill>
        <p:spPr>
          <a:xfrm>
            <a:off x="8287684" y="5291061"/>
            <a:ext cx="3658120" cy="5118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3C688BC-7DAF-4017-BD07-B11A41EEC132}"/>
              </a:ext>
            </a:extLst>
          </p:cNvPr>
          <p:cNvSpPr txBox="1"/>
          <p:nvPr/>
        </p:nvSpPr>
        <p:spPr>
          <a:xfrm>
            <a:off x="8255915" y="407266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Djx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9A00BB-25DB-48A5-805A-34A09E9A6A2B}"/>
                  </a:ext>
                </a:extLst>
              </p:cNvPr>
              <p:cNvSpPr/>
              <p:nvPr/>
            </p:nvSpPr>
            <p:spPr>
              <a:xfrm>
                <a:off x="-25145" y="7007051"/>
                <a:ext cx="3905428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  <a:latin typeface="Rockwell" panose="02060603020205020403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9A00BB-25DB-48A5-805A-34A09E9A6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45" y="7007051"/>
                <a:ext cx="3905428" cy="6991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5FDDE0-AC38-4D3A-879A-2536D1951342}"/>
                  </a:ext>
                </a:extLst>
              </p:cNvPr>
              <p:cNvSpPr/>
              <p:nvPr/>
            </p:nvSpPr>
            <p:spPr>
              <a:xfrm>
                <a:off x="4153350" y="7152655"/>
                <a:ext cx="2272737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− 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)</m:t>
                      </m:r>
                    </m:oMath>
                  </m:oMathPara>
                </a14:m>
                <a:endParaRPr lang="zh-TW" altLang="en-US" b="1" dirty="0">
                  <a:solidFill>
                    <a:schemeClr val="bg1"/>
                  </a:solidFill>
                  <a:latin typeface="Rockwell" panose="02060603020205020403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5FDDE0-AC38-4D3A-879A-2536D1951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350" y="7152655"/>
                <a:ext cx="2272737" cy="426912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E2ECC88-F7D9-4629-938D-BD93271CDCC0}"/>
                  </a:ext>
                </a:extLst>
              </p:cNvPr>
              <p:cNvSpPr/>
              <p:nvPr/>
            </p:nvSpPr>
            <p:spPr>
              <a:xfrm>
                <a:off x="6767463" y="6980671"/>
                <a:ext cx="3658111" cy="77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</m:sSubSup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p>
                          </m:sSubSup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b="1" dirty="0">
                              <a:solidFill>
                                <a:schemeClr val="bg1"/>
                              </a:solidFill>
                              <a:latin typeface="Rockwell" panose="02060603020205020403"/>
                              <a:ea typeface="標楷體" panose="03000509000000000000" pitchFamily="65" charset="-12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b="1" dirty="0">
                              <a:solidFill>
                                <a:schemeClr val="bg1"/>
                              </a:solidFill>
                              <a:latin typeface="Rockwell" panose="02060603020205020403"/>
                              <a:ea typeface="標楷體" panose="03000509000000000000" pitchFamily="65" charset="-120"/>
                            </a:rPr>
                            <m:t> 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b="1" dirty="0">
                  <a:solidFill>
                    <a:schemeClr val="bg1"/>
                  </a:solidFill>
                  <a:latin typeface="Rockwell" panose="02060603020205020403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E2ECC88-F7D9-4629-938D-BD93271CD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463" y="6980671"/>
                <a:ext cx="3658111" cy="771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B9CBB1A-9C2A-4171-B7FF-715C2D5F218B}"/>
              </a:ext>
            </a:extLst>
          </p:cNvPr>
          <p:cNvSpPr txBox="1"/>
          <p:nvPr/>
        </p:nvSpPr>
        <p:spPr>
          <a:xfrm>
            <a:off x="8175417" y="18856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TPjx</a:t>
            </a:r>
            <a:endParaRPr lang="zh-TW" alt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C0DDB-B7CC-49AA-8C90-0CE8AF52F6E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0009"/>
          <a:stretch/>
        </p:blipFill>
        <p:spPr>
          <a:xfrm>
            <a:off x="182857" y="6044302"/>
            <a:ext cx="4286848" cy="5789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E15B26-3766-4B2C-8FF6-2D8AFC13277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54492" b="27835"/>
          <a:stretch/>
        </p:blipFill>
        <p:spPr>
          <a:xfrm>
            <a:off x="4717681" y="6044303"/>
            <a:ext cx="4286848" cy="5789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0885BFE-2400-4199-8764-B0CC3383EF1D}"/>
              </a:ext>
            </a:extLst>
          </p:cNvPr>
          <p:cNvSpPr txBox="1"/>
          <p:nvPr/>
        </p:nvSpPr>
        <p:spPr>
          <a:xfrm>
            <a:off x="144481" y="5677639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Trjx</a:t>
            </a:r>
            <a:endParaRPr lang="zh-TW" alt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30CB6F9-53AD-4309-AB9D-C3BCAA3444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28115" y="4582413"/>
            <a:ext cx="3400900" cy="17909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E71F4C-6F3D-47ED-85AB-593581FB814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6881"/>
          <a:stretch/>
        </p:blipFill>
        <p:spPr>
          <a:xfrm>
            <a:off x="11756872" y="394891"/>
            <a:ext cx="3458058" cy="15257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F50CD1-7222-449D-AC02-4FA28263A3B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79692"/>
          <a:stretch/>
        </p:blipFill>
        <p:spPr>
          <a:xfrm>
            <a:off x="-3618649" y="2556680"/>
            <a:ext cx="3467584" cy="5649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FC4FB8-390F-4C28-AA25-C99E25635FE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1189" t="53831" r="1189" b="25861"/>
          <a:stretch/>
        </p:blipFill>
        <p:spPr>
          <a:xfrm>
            <a:off x="-3643395" y="3335875"/>
            <a:ext cx="3467584" cy="5649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7D0714-49B1-4B0E-8834-0330C3E9E2D0}"/>
              </a:ext>
            </a:extLst>
          </p:cNvPr>
          <p:cNvSpPr txBox="1"/>
          <p:nvPr/>
        </p:nvSpPr>
        <p:spPr>
          <a:xfrm>
            <a:off x="11699448" y="409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tijk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8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163AF3-2743-4157-A037-9ED4512E0C82}"/>
              </a:ext>
            </a:extLst>
          </p:cNvPr>
          <p:cNvSpPr txBox="1"/>
          <p:nvPr/>
        </p:nvSpPr>
        <p:spPr>
          <a:xfrm>
            <a:off x="355910" y="142156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= 8</a:t>
            </a:r>
            <a:endParaRPr lang="zh-TW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AC134-9BFF-4C46-90D1-51064A469E88}"/>
              </a:ext>
            </a:extLst>
          </p:cNvPr>
          <p:cNvSpPr txBox="1"/>
          <p:nvPr/>
        </p:nvSpPr>
        <p:spPr>
          <a:xfrm>
            <a:off x="9388916" y="142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B5D22-087B-4D02-A49F-D8E2C1BB3A1A}"/>
              </a:ext>
            </a:extLst>
          </p:cNvPr>
          <p:cNvSpPr txBox="1"/>
          <p:nvPr/>
        </p:nvSpPr>
        <p:spPr>
          <a:xfrm>
            <a:off x="1013398" y="1343005"/>
            <a:ext cx="5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TAjx</a:t>
            </a:r>
            <a:endParaRPr lang="zh-TW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4169B-329E-4C2D-8C50-CB2CDC61CDAF}"/>
              </a:ext>
            </a:extLst>
          </p:cNvPr>
          <p:cNvSpPr txBox="1"/>
          <p:nvPr/>
        </p:nvSpPr>
        <p:spPr>
          <a:xfrm>
            <a:off x="138010" y="236724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</a:t>
            </a:r>
            <a:endParaRPr lang="zh-TW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7366B-E822-4FC4-A10D-A28F02EF2972}"/>
              </a:ext>
            </a:extLst>
          </p:cNvPr>
          <p:cNvSpPr txBox="1"/>
          <p:nvPr/>
        </p:nvSpPr>
        <p:spPr>
          <a:xfrm>
            <a:off x="162472" y="4001267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theta</a:t>
            </a:r>
            <a:endParaRPr lang="zh-TW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06F8B-2D14-4EEA-8A05-8F68EA1C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31"/>
          <a:stretch/>
        </p:blipFill>
        <p:spPr>
          <a:xfrm>
            <a:off x="5637762" y="2106619"/>
            <a:ext cx="3600953" cy="553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70540F-A5FE-4F67-932E-E94CF1665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32" b="26799"/>
          <a:stretch/>
        </p:blipFill>
        <p:spPr>
          <a:xfrm>
            <a:off x="5637761" y="2944534"/>
            <a:ext cx="3600953" cy="5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BB6B9-08E7-4C97-9D3E-947E6D814446}"/>
              </a:ext>
            </a:extLst>
          </p:cNvPr>
          <p:cNvSpPr txBox="1"/>
          <p:nvPr/>
        </p:nvSpPr>
        <p:spPr>
          <a:xfrm>
            <a:off x="355910" y="142156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= 8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C2ADF-D1DA-47D5-B457-35036F12B4E6}"/>
              </a:ext>
            </a:extLst>
          </p:cNvPr>
          <p:cNvSpPr txBox="1"/>
          <p:nvPr/>
        </p:nvSpPr>
        <p:spPr>
          <a:xfrm>
            <a:off x="9388916" y="1421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修正</a:t>
            </a:r>
            <a:r>
              <a:rPr lang="en-US" altLang="zh-TW" dirty="0"/>
              <a:t>V2</a:t>
            </a:r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57A2-2A62-4A30-90FF-5FBAA53F0E2B}"/>
              </a:ext>
            </a:extLst>
          </p:cNvPr>
          <p:cNvSpPr txBox="1"/>
          <p:nvPr/>
        </p:nvSpPr>
        <p:spPr>
          <a:xfrm>
            <a:off x="355910" y="5425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B250D-A721-4BBE-8424-25EA3C666860}"/>
              </a:ext>
            </a:extLst>
          </p:cNvPr>
          <p:cNvSpPr txBox="1"/>
          <p:nvPr/>
        </p:nvSpPr>
        <p:spPr>
          <a:xfrm>
            <a:off x="355910" y="2684766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theta</a:t>
            </a:r>
            <a:endParaRPr lang="zh-TW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4571-5C8D-4AD1-A89A-EB0B93AEC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78"/>
          <a:stretch/>
        </p:blipFill>
        <p:spPr>
          <a:xfrm>
            <a:off x="5164643" y="1347563"/>
            <a:ext cx="4429743" cy="563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42D3B-3933-4594-93F2-EFBC9D78E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19"/>
          <a:stretch/>
        </p:blipFill>
        <p:spPr>
          <a:xfrm>
            <a:off x="556210" y="1155319"/>
            <a:ext cx="3848637" cy="612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A74E84-E29E-46D1-AA19-F2ADC6FA1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422"/>
          <a:stretch/>
        </p:blipFill>
        <p:spPr>
          <a:xfrm>
            <a:off x="584789" y="3325065"/>
            <a:ext cx="3820058" cy="563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66DB9C-5C37-4794-A1B8-3FCE6DB74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87" b="26228"/>
          <a:stretch/>
        </p:blipFill>
        <p:spPr>
          <a:xfrm>
            <a:off x="556210" y="1957548"/>
            <a:ext cx="3848637" cy="5632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58EFAA-21D9-4BF1-B248-F52AFBC5B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" t="53990" r="-748" b="26432"/>
          <a:stretch/>
        </p:blipFill>
        <p:spPr>
          <a:xfrm>
            <a:off x="584789" y="4129347"/>
            <a:ext cx="3820058" cy="5632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985920-E8D4-4D4F-9E3E-AD096FD1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10" b="28768"/>
          <a:stretch/>
        </p:blipFill>
        <p:spPr>
          <a:xfrm>
            <a:off x="5164642" y="2183638"/>
            <a:ext cx="4429743" cy="5632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D789F1-D02F-422B-8BB7-ADA2D62E8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259" y="3325065"/>
            <a:ext cx="430590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89BFB6-CAC4-4AEE-A81D-1A7A26F9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18" y="694578"/>
            <a:ext cx="4543616" cy="512899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of Approaching vehicle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9E7DBB-7D15-46E9-B958-E1F07B242AF6}"/>
                  </a:ext>
                </a:extLst>
              </p:cNvPr>
              <p:cNvSpPr/>
              <p:nvPr/>
            </p:nvSpPr>
            <p:spPr>
              <a:xfrm>
                <a:off x="553570" y="2123933"/>
                <a:ext cx="4586127" cy="431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p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&gt;</m:t>
                    </m:r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p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p>
                    </m:sSubSup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ckwell" panose="02060603020205020403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</m:oMath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9E7DBB-7D15-46E9-B958-E1F07B242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0" y="2123933"/>
                <a:ext cx="4586127" cy="431528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60C7B-585A-4866-9F24-E9DD2A37A18F}"/>
                  </a:ext>
                </a:extLst>
              </p:cNvPr>
              <p:cNvSpPr/>
              <p:nvPr/>
            </p:nvSpPr>
            <p:spPr>
              <a:xfrm>
                <a:off x="528859" y="2536824"/>
                <a:ext cx="5197448" cy="431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60C7B-585A-4866-9F24-E9DD2A37A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9" y="2536824"/>
                <a:ext cx="5197448" cy="431528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260411-4298-4DF7-AC83-A64F9B9D351D}"/>
                  </a:ext>
                </a:extLst>
              </p:cNvPr>
              <p:cNvSpPr/>
              <p:nvPr/>
            </p:nvSpPr>
            <p:spPr>
              <a:xfrm>
                <a:off x="525685" y="3007560"/>
                <a:ext cx="1276888" cy="428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260411-4298-4DF7-AC83-A64F9B9D3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5" y="3007560"/>
                <a:ext cx="1276888" cy="428322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BB51108-7609-4144-B09F-944380A6BEB7}"/>
              </a:ext>
            </a:extLst>
          </p:cNvPr>
          <p:cNvSpPr/>
          <p:nvPr/>
        </p:nvSpPr>
        <p:spPr>
          <a:xfrm>
            <a:off x="323629" y="1207477"/>
            <a:ext cx="130968" cy="220333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C23F63-CEDF-452D-B231-4150D55B7A36}"/>
                  </a:ext>
                </a:extLst>
              </p:cNvPr>
              <p:cNvSpPr/>
              <p:nvPr/>
            </p:nvSpPr>
            <p:spPr>
              <a:xfrm>
                <a:off x="5692564" y="1569349"/>
                <a:ext cx="2814040" cy="44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+(1−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C23F63-CEDF-452D-B231-4150D55B7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64" y="1569349"/>
                <a:ext cx="2814040" cy="440890"/>
              </a:xfrm>
              <a:prstGeom prst="rect">
                <a:avLst/>
              </a:prstGeom>
              <a:blipFill>
                <a:blip r:embed="rId5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C9E689-2722-4985-BDC5-A597A3342E1A}"/>
                  </a:ext>
                </a:extLst>
              </p:cNvPr>
              <p:cNvSpPr/>
              <p:nvPr/>
            </p:nvSpPr>
            <p:spPr>
              <a:xfrm>
                <a:off x="5700168" y="1997403"/>
                <a:ext cx="2217722" cy="44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C9E689-2722-4985-BDC5-A597A3342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8" y="1997403"/>
                <a:ext cx="2217722" cy="440890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5A7FB5-80DF-497E-83FC-1552E0DD6ED7}"/>
                  </a:ext>
                </a:extLst>
              </p:cNvPr>
              <p:cNvSpPr/>
              <p:nvPr/>
            </p:nvSpPr>
            <p:spPr>
              <a:xfrm>
                <a:off x="5700168" y="2405221"/>
                <a:ext cx="3203954" cy="717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d>
                        <m:dPr>
                          <m:begChr m:val="⌊"/>
                          <m:endChr m:val="⌋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−(1−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5A7FB5-80DF-497E-83FC-1552E0DD6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8" y="2405221"/>
                <a:ext cx="3203954" cy="717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718CF2-734F-4CA5-8925-86364EF31C04}"/>
                  </a:ext>
                </a:extLst>
              </p:cNvPr>
              <p:cNvSpPr/>
              <p:nvPr/>
            </p:nvSpPr>
            <p:spPr>
              <a:xfrm>
                <a:off x="5700168" y="3059012"/>
                <a:ext cx="4153829" cy="717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d>
                        <m:dPr>
                          <m:begChr m:val="⌊"/>
                          <m:endChr m:val="⌋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TW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</m:t>
                      </m:r>
                      <m:d>
                        <m:d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p>
                          </m:sSub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718CF2-734F-4CA5-8925-86364EF31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8" y="3059012"/>
                <a:ext cx="4153829" cy="7176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E74C2A-20DB-4389-A7B0-5BE4902E7B51}"/>
                  </a:ext>
                </a:extLst>
              </p:cNvPr>
              <p:cNvSpPr/>
              <p:nvPr/>
            </p:nvSpPr>
            <p:spPr>
              <a:xfrm>
                <a:off x="8904122" y="2567345"/>
                <a:ext cx="1025537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E74C2A-20DB-4389-A7B0-5BE4902E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122" y="2567345"/>
                <a:ext cx="1025537" cy="440120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A821A9A-2D3A-4851-BCF8-7D09E6C2A9F0}"/>
              </a:ext>
            </a:extLst>
          </p:cNvPr>
          <p:cNvSpPr/>
          <p:nvPr/>
        </p:nvSpPr>
        <p:spPr>
          <a:xfrm>
            <a:off x="5494889" y="542466"/>
            <a:ext cx="146354" cy="3162934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0B7060-A6D3-4624-BA1B-F61AC5F026EF}"/>
                  </a:ext>
                </a:extLst>
              </p:cNvPr>
              <p:cNvSpPr/>
              <p:nvPr/>
            </p:nvSpPr>
            <p:spPr>
              <a:xfrm>
                <a:off x="561206" y="1261665"/>
                <a:ext cx="4732805" cy="699872"/>
              </a:xfrm>
              <a:prstGeom prst="rect">
                <a:avLst/>
              </a:prstGeom>
              <a:ln w="34925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Judge whether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vehicle x can arrive at stop bar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1)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or not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0) of phase j in cycle k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0B7060-A6D3-4624-BA1B-F61AC5F02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6" y="1261665"/>
                <a:ext cx="4732805" cy="699872"/>
              </a:xfrm>
              <a:prstGeom prst="rect">
                <a:avLst/>
              </a:prstGeom>
              <a:blipFill>
                <a:blip r:embed="rId10"/>
                <a:stretch>
                  <a:fillRect l="-639" t="-2479" b="-4959"/>
                </a:stretch>
              </a:blipFill>
              <a:ln w="349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3C40EC-35BB-4D8E-9E7C-EBEC3739577D}"/>
                  </a:ext>
                </a:extLst>
              </p:cNvPr>
              <p:cNvSpPr/>
              <p:nvPr/>
            </p:nvSpPr>
            <p:spPr>
              <a:xfrm>
                <a:off x="5740216" y="438422"/>
                <a:ext cx="5898215" cy="9941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 Judge whether vehicle x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arrives at the bottom of queue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before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0) or after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1) phase j in cycle 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 Calculate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queue length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accordingly.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3C40EC-35BB-4D8E-9E7C-EBEC37395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16" y="438422"/>
                <a:ext cx="5898215" cy="994118"/>
              </a:xfrm>
              <a:prstGeom prst="rect">
                <a:avLst/>
              </a:prstGeom>
              <a:blipFill>
                <a:blip r:embed="rId11"/>
                <a:stretch>
                  <a:fillRect l="-617" t="-1775" b="-7101"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D8552F2-7AD5-426C-A7F1-D07F888D782A}"/>
                  </a:ext>
                </a:extLst>
              </p:cNvPr>
              <p:cNvSpPr/>
              <p:nvPr/>
            </p:nvSpPr>
            <p:spPr>
              <a:xfrm>
                <a:off x="232872" y="3630086"/>
                <a:ext cx="6013017" cy="69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D8552F2-7AD5-426C-A7F1-D07F888D7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2" y="3630086"/>
                <a:ext cx="6013017" cy="6991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2125DE-3FF3-4AFE-8CC9-9004BFAAA5C9}"/>
                  </a:ext>
                </a:extLst>
              </p:cNvPr>
              <p:cNvSpPr/>
              <p:nvPr/>
            </p:nvSpPr>
            <p:spPr>
              <a:xfrm>
                <a:off x="251698" y="4383376"/>
                <a:ext cx="5954666" cy="69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x</m:t>
                          </m:r>
                          <m: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(1−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2125DE-3FF3-4AFE-8CC9-9004BFAAA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8" y="4383376"/>
                <a:ext cx="5954666" cy="6991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83E4D6-F8D3-4564-8E94-78361702EDE0}"/>
                  </a:ext>
                </a:extLst>
              </p:cNvPr>
              <p:cNvSpPr/>
              <p:nvPr/>
            </p:nvSpPr>
            <p:spPr>
              <a:xfrm>
                <a:off x="381057" y="5124273"/>
                <a:ext cx="3911264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(1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83E4D6-F8D3-4564-8E94-78361702E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7" y="5124273"/>
                <a:ext cx="3911264" cy="6991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4C4695-77DB-4545-AF85-5EB2AA43AD20}"/>
                  </a:ext>
                </a:extLst>
              </p:cNvPr>
              <p:cNvSpPr/>
              <p:nvPr/>
            </p:nvSpPr>
            <p:spPr>
              <a:xfrm>
                <a:off x="381057" y="5809997"/>
                <a:ext cx="3913892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4C4695-77DB-4545-AF85-5EB2AA43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7" y="5809997"/>
                <a:ext cx="3913892" cy="6991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C6D1421-AA1D-48CA-BD69-1C814854E4A2}"/>
              </a:ext>
            </a:extLst>
          </p:cNvPr>
          <p:cNvSpPr/>
          <p:nvPr/>
        </p:nvSpPr>
        <p:spPr>
          <a:xfrm>
            <a:off x="305252" y="3664727"/>
            <a:ext cx="146354" cy="270037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7D4CEF-E0EC-4E77-BF00-D264EA375CEE}"/>
                  </a:ext>
                </a:extLst>
              </p:cNvPr>
              <p:cNvSpPr/>
              <p:nvPr/>
            </p:nvSpPr>
            <p:spPr>
              <a:xfrm>
                <a:off x="6004212" y="4823209"/>
                <a:ext cx="2851076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 (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 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) </m:t>
                      </m:r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7D4CEF-E0EC-4E77-BF00-D264EA375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2" y="4823209"/>
                <a:ext cx="2851076" cy="426912"/>
              </a:xfrm>
              <a:prstGeom prst="rect">
                <a:avLst/>
              </a:prstGeom>
              <a:blipFill>
                <a:blip r:embed="rId1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7A7AB4-1CEB-4C1D-BF7C-A8D17505CC29}"/>
                  </a:ext>
                </a:extLst>
              </p:cNvPr>
              <p:cNvSpPr/>
              <p:nvPr/>
            </p:nvSpPr>
            <p:spPr>
              <a:xfrm>
                <a:off x="6115377" y="4013252"/>
                <a:ext cx="2432524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 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 </m:t>
                          </m:r>
                          <m:sSub>
                            <m:sSub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7A7AB4-1CEB-4C1D-BF7C-A8D17505C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7" y="4013252"/>
                <a:ext cx="2432524" cy="7458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B76CB93-50A3-4E67-8DE3-FEDBD4427C73}"/>
              </a:ext>
            </a:extLst>
          </p:cNvPr>
          <p:cNvSpPr/>
          <p:nvPr/>
        </p:nvSpPr>
        <p:spPr>
          <a:xfrm>
            <a:off x="6096000" y="3971924"/>
            <a:ext cx="6013017" cy="158647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0076B-9E84-40F0-A681-EC56242EB004}"/>
              </a:ext>
            </a:extLst>
          </p:cNvPr>
          <p:cNvSpPr/>
          <p:nvPr/>
        </p:nvSpPr>
        <p:spPr>
          <a:xfrm>
            <a:off x="2440144" y="3445420"/>
            <a:ext cx="285386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D3481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delay accordingly.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78E6FC-3D67-450B-9952-04459CD7DADA}"/>
              </a:ext>
            </a:extLst>
          </p:cNvPr>
          <p:cNvSpPr/>
          <p:nvPr/>
        </p:nvSpPr>
        <p:spPr>
          <a:xfrm>
            <a:off x="8648902" y="4103864"/>
            <a:ext cx="309456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time for vehicle x arrives at the bottom of queue 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30C9B0-8482-4D7B-9713-D88D2F86890A}"/>
              </a:ext>
            </a:extLst>
          </p:cNvPr>
          <p:cNvSpPr/>
          <p:nvPr/>
        </p:nvSpPr>
        <p:spPr>
          <a:xfrm>
            <a:off x="8648902" y="4840308"/>
            <a:ext cx="344939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 delay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vehicle 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(i.e.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waiting time for phase j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D325F8-31F6-4303-9E64-5E2701D7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CEA76-5B9F-40AB-87AB-A7363D69BB07}"/>
              </a:ext>
            </a:extLst>
          </p:cNvPr>
          <p:cNvSpPr/>
          <p:nvPr/>
        </p:nvSpPr>
        <p:spPr>
          <a:xfrm>
            <a:off x="0" y="1"/>
            <a:ext cx="12192000" cy="952499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 t="-1" b="-4692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B179B9-CF9A-4A47-AD04-D096E7B321EB}"/>
              </a:ext>
            </a:extLst>
          </p:cNvPr>
          <p:cNvSpPr/>
          <p:nvPr/>
        </p:nvSpPr>
        <p:spPr>
          <a:xfrm>
            <a:off x="81574" y="206776"/>
            <a:ext cx="4805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 And Methodology </a:t>
            </a:r>
          </a:p>
        </p:txBody>
      </p:sp>
      <p:sp>
        <p:nvSpPr>
          <p:cNvPr id="191" name="矩形 96">
            <a:extLst>
              <a:ext uri="{FF2B5EF4-FFF2-40B4-BE49-F238E27FC236}">
                <a16:creationId xmlns:a16="http://schemas.microsoft.com/office/drawing/2014/main" id="{60B6C3AE-9C04-45A0-A835-D3350B5D8F3A}"/>
              </a:ext>
            </a:extLst>
          </p:cNvPr>
          <p:cNvSpPr/>
          <p:nvPr/>
        </p:nvSpPr>
        <p:spPr>
          <a:xfrm>
            <a:off x="61025" y="952107"/>
            <a:ext cx="3046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2.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正要抵達路口之車輛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98EDB16C-33EA-40C4-A7A6-F8633251F481}"/>
                  </a:ext>
                </a:extLst>
              </p:cNvPr>
              <p:cNvSpPr/>
              <p:nvPr/>
            </p:nvSpPr>
            <p:spPr>
              <a:xfrm>
                <a:off x="61030" y="1721352"/>
                <a:ext cx="5758744" cy="820529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車輛</a:t>
                </a:r>
                <a:r>
                  <a:rPr kumimoji="0" lang="zh-TW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預期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在周期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k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時相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j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結束前抵達</a:t>
                </a:r>
                <a:r>
                  <a:rPr kumimoji="0" lang="zh-TW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停止線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？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【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】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𝑂𝑅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【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】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98EDB16C-33EA-40C4-A7A6-F8633251F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" y="1721352"/>
                <a:ext cx="5758744" cy="820529"/>
              </a:xfrm>
              <a:prstGeom prst="hexag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9C91CE15-DF71-43C8-9ED2-775A21907F8C}"/>
                  </a:ext>
                </a:extLst>
              </p:cNvPr>
              <p:cNvSpPr/>
              <p:nvPr/>
            </p:nvSpPr>
            <p:spPr>
              <a:xfrm>
                <a:off x="61025" y="3026684"/>
                <a:ext cx="5758744" cy="102474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車輛在周期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k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時相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j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開始</a:t>
                </a:r>
                <a:r>
                  <a:rPr kumimoji="0" lang="zh-TW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前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或</a:t>
                </a:r>
                <a:r>
                  <a:rPr kumimoji="0" lang="zh-TW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後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抵達</a:t>
                </a:r>
                <a:r>
                  <a:rPr kumimoji="0" lang="zh-TW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車隊尾端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？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條件：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(2)~(5)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前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)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/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後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9C91CE15-DF71-43C8-9ED2-775A21907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" y="3026684"/>
                <a:ext cx="5758744" cy="1024748"/>
              </a:xfrm>
              <a:prstGeom prst="hexagon">
                <a:avLst/>
              </a:prstGeom>
              <a:blipFill>
                <a:blip r:embed="rId5"/>
                <a:stretch>
                  <a:fillRect t="-1176" b="-41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06681B2-CF60-4276-88B3-DAD0EEA0B993}"/>
              </a:ext>
            </a:extLst>
          </p:cNvPr>
          <p:cNvCxnSpPr>
            <a:cxnSpLocks/>
          </p:cNvCxnSpPr>
          <p:nvPr/>
        </p:nvCxnSpPr>
        <p:spPr>
          <a:xfrm flipV="1">
            <a:off x="1668517" y="2541881"/>
            <a:ext cx="0" cy="47631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7A92DD-B018-4922-90DB-A2EFA75EC831}"/>
              </a:ext>
            </a:extLst>
          </p:cNvPr>
          <p:cNvCxnSpPr>
            <a:cxnSpLocks/>
          </p:cNvCxnSpPr>
          <p:nvPr/>
        </p:nvCxnSpPr>
        <p:spPr>
          <a:xfrm flipV="1">
            <a:off x="4099738" y="2541881"/>
            <a:ext cx="0" cy="47631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587337-51AA-4E60-AF05-1904A4817BFB}"/>
              </a:ext>
            </a:extLst>
          </p:cNvPr>
          <p:cNvCxnSpPr>
            <a:cxnSpLocks/>
          </p:cNvCxnSpPr>
          <p:nvPr/>
        </p:nvCxnSpPr>
        <p:spPr>
          <a:xfrm flipV="1">
            <a:off x="1018438" y="4074894"/>
            <a:ext cx="630105" cy="509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06FC2C-4150-451B-8262-FE3A6A9E7984}"/>
              </a:ext>
            </a:extLst>
          </p:cNvPr>
          <p:cNvCxnSpPr>
            <a:cxnSpLocks/>
          </p:cNvCxnSpPr>
          <p:nvPr/>
        </p:nvCxnSpPr>
        <p:spPr>
          <a:xfrm flipH="1" flipV="1">
            <a:off x="1660637" y="4065114"/>
            <a:ext cx="548162" cy="526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DB2A90-593B-4DAB-9D63-664BB2E908E6}"/>
              </a:ext>
            </a:extLst>
          </p:cNvPr>
          <p:cNvCxnSpPr>
            <a:cxnSpLocks/>
          </p:cNvCxnSpPr>
          <p:nvPr/>
        </p:nvCxnSpPr>
        <p:spPr>
          <a:xfrm flipV="1">
            <a:off x="3432420" y="4059921"/>
            <a:ext cx="642412" cy="536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6B7933-A58F-4E34-9C57-616ECF350DC0}"/>
              </a:ext>
            </a:extLst>
          </p:cNvPr>
          <p:cNvCxnSpPr>
            <a:cxnSpLocks/>
          </p:cNvCxnSpPr>
          <p:nvPr/>
        </p:nvCxnSpPr>
        <p:spPr>
          <a:xfrm flipH="1" flipV="1">
            <a:off x="4111169" y="4051432"/>
            <a:ext cx="504594" cy="544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3AB143-822D-49C5-8E6E-0EBD213D3F55}"/>
              </a:ext>
            </a:extLst>
          </p:cNvPr>
          <p:cNvSpPr txBox="1"/>
          <p:nvPr/>
        </p:nvSpPr>
        <p:spPr>
          <a:xfrm>
            <a:off x="761617" y="4054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2BC72B-E597-419B-9BAF-3A7666584D65}"/>
              </a:ext>
            </a:extLst>
          </p:cNvPr>
          <p:cNvSpPr txBox="1"/>
          <p:nvPr/>
        </p:nvSpPr>
        <p:spPr>
          <a:xfrm>
            <a:off x="3243881" y="4084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B69CCD-CA23-44AE-9635-507E30171FC1}"/>
              </a:ext>
            </a:extLst>
          </p:cNvPr>
          <p:cNvSpPr txBox="1"/>
          <p:nvPr/>
        </p:nvSpPr>
        <p:spPr>
          <a:xfrm>
            <a:off x="4507280" y="4084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DE35EC-2735-4F5F-BF58-52EB951F4471}"/>
              </a:ext>
            </a:extLst>
          </p:cNvPr>
          <p:cNvSpPr txBox="1"/>
          <p:nvPr/>
        </p:nvSpPr>
        <p:spPr>
          <a:xfrm>
            <a:off x="1963395" y="4053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CA8F7877-8139-49AD-B650-695B0C4222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7543" y="1074317"/>
              <a:ext cx="6159954" cy="27438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9380">
                      <a:extLst>
                        <a:ext uri="{9D8B030D-6E8A-4147-A177-3AD203B41FA5}">
                          <a16:colId xmlns:a16="http://schemas.microsoft.com/office/drawing/2014/main" val="1951140836"/>
                        </a:ext>
                      </a:extLst>
                    </a:gridCol>
                    <a:gridCol w="2454723">
                      <a:extLst>
                        <a:ext uri="{9D8B030D-6E8A-4147-A177-3AD203B41FA5}">
                          <a16:colId xmlns:a16="http://schemas.microsoft.com/office/drawing/2014/main" val="1592659372"/>
                        </a:ext>
                      </a:extLst>
                    </a:gridCol>
                    <a:gridCol w="3195851">
                      <a:extLst>
                        <a:ext uri="{9D8B030D-6E8A-4147-A177-3AD203B41FA5}">
                          <a16:colId xmlns:a16="http://schemas.microsoft.com/office/drawing/2014/main" val="2922334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前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後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782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&gt;</m:t>
                                </m:r>
                                <m:sSubSup>
                                  <m:sSubSupPr>
                                    <m:ctrlP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kumimoji="0" lang="en-US" altLang="zh-TW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299852"/>
                      </a:ext>
                    </a:extLst>
                  </a:tr>
                  <a:tr h="268203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4364163"/>
                      </a:ext>
                    </a:extLst>
                  </a:tr>
                  <a:tr h="424921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(4)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793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(5)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80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1">
                <a:extLst>
                  <a:ext uri="{FF2B5EF4-FFF2-40B4-BE49-F238E27FC236}">
                    <a16:creationId xmlns:a16="http://schemas.microsoft.com/office/drawing/2014/main" id="{CA8F7877-8139-49AD-B650-695B0C422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108804"/>
                  </p:ext>
                </p:extLst>
              </p:nvPr>
            </p:nvGraphicFramePr>
            <p:xfrm>
              <a:off x="5897543" y="1074317"/>
              <a:ext cx="6159954" cy="27438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9380">
                      <a:extLst>
                        <a:ext uri="{9D8B030D-6E8A-4147-A177-3AD203B41FA5}">
                          <a16:colId xmlns:a16="http://schemas.microsoft.com/office/drawing/2014/main" val="1951140836"/>
                        </a:ext>
                      </a:extLst>
                    </a:gridCol>
                    <a:gridCol w="2454723">
                      <a:extLst>
                        <a:ext uri="{9D8B030D-6E8A-4147-A177-3AD203B41FA5}">
                          <a16:colId xmlns:a16="http://schemas.microsoft.com/office/drawing/2014/main" val="1592659372"/>
                        </a:ext>
                      </a:extLst>
                    </a:gridCol>
                    <a:gridCol w="3195851">
                      <a:extLst>
                        <a:ext uri="{9D8B030D-6E8A-4147-A177-3AD203B41FA5}">
                          <a16:colId xmlns:a16="http://schemas.microsoft.com/office/drawing/2014/main" val="2922334870"/>
                        </a:ext>
                      </a:extLst>
                    </a:gridCol>
                  </a:tblGrid>
                  <a:tr h="435864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1144" t="-1389" r="-131841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92762" t="-1389" r="-952" b="-52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782224"/>
                      </a:ext>
                    </a:extLst>
                  </a:tr>
                  <a:tr h="422783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1144" t="-105797" r="-131841" b="-4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92762" t="-105797" r="-952" b="-4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299852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1144" t="-121368" r="-131841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92762" t="-121368" r="-952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364163"/>
                      </a:ext>
                    </a:extLst>
                  </a:tr>
                  <a:tr h="435864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(4)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9169" t="-359722" r="-539" b="-1708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793272"/>
                      </a:ext>
                    </a:extLst>
                  </a:tr>
                  <a:tr h="73863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(5)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9169" t="-273554" r="-539" b="-16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80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Hexagon 109">
                <a:extLst>
                  <a:ext uri="{FF2B5EF4-FFF2-40B4-BE49-F238E27FC236}">
                    <a16:creationId xmlns:a16="http://schemas.microsoft.com/office/drawing/2014/main" id="{C4BBCFD3-5E8B-457C-9AA5-1DF9885ABCA6}"/>
                  </a:ext>
                </a:extLst>
              </p:cNvPr>
              <p:cNvSpPr/>
              <p:nvPr/>
            </p:nvSpPr>
            <p:spPr>
              <a:xfrm>
                <a:off x="144338" y="4595057"/>
                <a:ext cx="5675427" cy="948279"/>
              </a:xfrm>
              <a:prstGeom prst="hexagon">
                <a:avLst>
                  <a:gd name="adj" fmla="val 37028"/>
                  <a:gd name="vf" fmla="val 11547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車</m:t>
                    </m:r>
                    <m:r>
                      <a:rPr kumimoji="0" lang="zh-TW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輛是否可在</m:t>
                    </m:r>
                  </m:oMath>
                </a14:m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周期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k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離開路口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?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條件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: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(6)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可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)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/>
                    </m:sSubSup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不可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) 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0" name="Hexagon 109">
                <a:extLst>
                  <a:ext uri="{FF2B5EF4-FFF2-40B4-BE49-F238E27FC236}">
                    <a16:creationId xmlns:a16="http://schemas.microsoft.com/office/drawing/2014/main" id="{C4BBCFD3-5E8B-457C-9AA5-1DF9885AB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8" y="4595057"/>
                <a:ext cx="5675427" cy="948279"/>
              </a:xfrm>
              <a:prstGeom prst="hexagon">
                <a:avLst>
                  <a:gd name="adj" fmla="val 37028"/>
                  <a:gd name="vf" fmla="val 115470"/>
                </a:avLst>
              </a:prstGeom>
              <a:blipFill>
                <a:blip r:embed="rId7"/>
                <a:stretch>
                  <a:fillRect t="-5096" b="-8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64A3A24D-DCA6-499A-836B-2449E8EE50F6}"/>
              </a:ext>
            </a:extLst>
          </p:cNvPr>
          <p:cNvSpPr txBox="1"/>
          <p:nvPr/>
        </p:nvSpPr>
        <p:spPr>
          <a:xfrm>
            <a:off x="3540488" y="5496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不可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44807B-452D-4E72-A9A2-262641C5F054}"/>
              </a:ext>
            </a:extLst>
          </p:cNvPr>
          <p:cNvSpPr txBox="1"/>
          <p:nvPr/>
        </p:nvSpPr>
        <p:spPr>
          <a:xfrm>
            <a:off x="2777414" y="552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可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3B7F966-36A2-4F41-8AFE-A74AA41BE4D6}"/>
              </a:ext>
            </a:extLst>
          </p:cNvPr>
          <p:cNvSpPr txBox="1"/>
          <p:nvPr/>
        </p:nvSpPr>
        <p:spPr>
          <a:xfrm>
            <a:off x="4338639" y="5541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可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0038529-EA08-48BF-B619-B4A6FC7B2709}"/>
              </a:ext>
            </a:extLst>
          </p:cNvPr>
          <p:cNvSpPr txBox="1"/>
          <p:nvPr/>
        </p:nvSpPr>
        <p:spPr>
          <a:xfrm>
            <a:off x="4996396" y="5551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不可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8" name="Table 51">
                <a:extLst>
                  <a:ext uri="{FF2B5EF4-FFF2-40B4-BE49-F238E27FC236}">
                    <a16:creationId xmlns:a16="http://schemas.microsoft.com/office/drawing/2014/main" id="{4C4A8AB0-677C-4837-9F5C-5031CCF800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36799" y="4029001"/>
              <a:ext cx="6110862" cy="206648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34243">
                      <a:extLst>
                        <a:ext uri="{9D8B030D-6E8A-4147-A177-3AD203B41FA5}">
                          <a16:colId xmlns:a16="http://schemas.microsoft.com/office/drawing/2014/main" val="1951140836"/>
                        </a:ext>
                      </a:extLst>
                    </a:gridCol>
                    <a:gridCol w="1304371">
                      <a:extLst>
                        <a:ext uri="{9D8B030D-6E8A-4147-A177-3AD203B41FA5}">
                          <a16:colId xmlns:a16="http://schemas.microsoft.com/office/drawing/2014/main" val="1592659372"/>
                        </a:ext>
                      </a:extLst>
                    </a:gridCol>
                    <a:gridCol w="1356021">
                      <a:extLst>
                        <a:ext uri="{9D8B030D-6E8A-4147-A177-3AD203B41FA5}">
                          <a16:colId xmlns:a16="http://schemas.microsoft.com/office/drawing/2014/main" val="2922334870"/>
                        </a:ext>
                      </a:extLst>
                    </a:gridCol>
                    <a:gridCol w="1459760">
                      <a:extLst>
                        <a:ext uri="{9D8B030D-6E8A-4147-A177-3AD203B41FA5}">
                          <a16:colId xmlns:a16="http://schemas.microsoft.com/office/drawing/2014/main" val="3721753499"/>
                        </a:ext>
                      </a:extLst>
                    </a:gridCol>
                    <a:gridCol w="1456467">
                      <a:extLst>
                        <a:ext uri="{9D8B030D-6E8A-4147-A177-3AD203B41FA5}">
                          <a16:colId xmlns:a16="http://schemas.microsoft.com/office/drawing/2014/main" val="36423224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 AND</a:t>
                          </a:r>
                          <a:endParaRPr lang="en-US" altLang="zh-TW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0" dirty="0">
                              <a:latin typeface="Cambria Math" panose="02040503050406030204" pitchFamily="18" charset="0"/>
                            </a:rPr>
                            <a:t>AND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0" dirty="0">
                              <a:latin typeface="Cambria Math" panose="02040503050406030204" pitchFamily="18" charset="0"/>
                            </a:rPr>
                            <a:t>AND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0" dirty="0">
                              <a:latin typeface="Cambria Math" panose="02040503050406030204" pitchFamily="18" charset="0"/>
                            </a:rPr>
                            <a:t>AND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782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(6)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299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8" name="Table 51">
                <a:extLst>
                  <a:ext uri="{FF2B5EF4-FFF2-40B4-BE49-F238E27FC236}">
                    <a16:creationId xmlns:a16="http://schemas.microsoft.com/office/drawing/2014/main" id="{4C4A8AB0-677C-4837-9F5C-5031CCF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583181"/>
                  </p:ext>
                </p:extLst>
              </p:nvPr>
            </p:nvGraphicFramePr>
            <p:xfrm>
              <a:off x="5936799" y="4029001"/>
              <a:ext cx="6110862" cy="206648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34243">
                      <a:extLst>
                        <a:ext uri="{9D8B030D-6E8A-4147-A177-3AD203B41FA5}">
                          <a16:colId xmlns:a16="http://schemas.microsoft.com/office/drawing/2014/main" val="1951140836"/>
                        </a:ext>
                      </a:extLst>
                    </a:gridCol>
                    <a:gridCol w="1304371">
                      <a:extLst>
                        <a:ext uri="{9D8B030D-6E8A-4147-A177-3AD203B41FA5}">
                          <a16:colId xmlns:a16="http://schemas.microsoft.com/office/drawing/2014/main" val="1592659372"/>
                        </a:ext>
                      </a:extLst>
                    </a:gridCol>
                    <a:gridCol w="1356021">
                      <a:extLst>
                        <a:ext uri="{9D8B030D-6E8A-4147-A177-3AD203B41FA5}">
                          <a16:colId xmlns:a16="http://schemas.microsoft.com/office/drawing/2014/main" val="2922334870"/>
                        </a:ext>
                      </a:extLst>
                    </a:gridCol>
                    <a:gridCol w="1459760">
                      <a:extLst>
                        <a:ext uri="{9D8B030D-6E8A-4147-A177-3AD203B41FA5}">
                          <a16:colId xmlns:a16="http://schemas.microsoft.com/office/drawing/2014/main" val="3721753499"/>
                        </a:ext>
                      </a:extLst>
                    </a:gridCol>
                    <a:gridCol w="1456467">
                      <a:extLst>
                        <a:ext uri="{9D8B030D-6E8A-4147-A177-3AD203B41FA5}">
                          <a16:colId xmlns:a16="http://schemas.microsoft.com/office/drawing/2014/main" val="3642322418"/>
                        </a:ext>
                      </a:extLst>
                    </a:gridCol>
                  </a:tblGrid>
                  <a:tr h="1042797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41589" t="-581" r="-329907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135874" t="-581" r="-216592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19167" t="-581" r="-101250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320502" t="-581" r="-1674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782224"/>
                      </a:ext>
                    </a:extLst>
                  </a:tr>
                  <a:tr h="1023684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(6)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41589" t="-102976" r="-329907" b="-2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135874" t="-102976" r="-216592" b="-2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19167" t="-102976" r="-101250" b="-2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320502" t="-102976" r="-1674" b="-2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2998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31AC5BBD-01EF-48F5-B8F1-936B8C5ADAEA}"/>
              </a:ext>
            </a:extLst>
          </p:cNvPr>
          <p:cNvSpPr txBox="1"/>
          <p:nvPr/>
        </p:nvSpPr>
        <p:spPr>
          <a:xfrm>
            <a:off x="1282532" y="5579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不可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C1883D7-A4E6-4B7C-A93C-753C1910F7CC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019408" y="5541511"/>
            <a:ext cx="0" cy="401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EB70538-77B2-4817-9FC3-59CBDD2DC37B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2203696" y="5553617"/>
            <a:ext cx="5103" cy="420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E8D534F-4F5D-4C61-B3D4-4E9989D7AF2A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3083445" y="5540591"/>
            <a:ext cx="326556" cy="436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D348CE-69AB-4A95-99B3-CAC64D97897D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3432420" y="5540591"/>
            <a:ext cx="314746" cy="433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3FC5C88-69C8-4AE8-816F-EA97D46C69E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4604617" y="5571825"/>
            <a:ext cx="248788" cy="431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2367EB3-024E-4096-B929-25F53445911D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4853405" y="5558799"/>
            <a:ext cx="295703" cy="44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B2E0D09-D4CB-4CB8-ABA7-E304176D3B8C}"/>
                  </a:ext>
                </a:extLst>
              </p:cNvPr>
              <p:cNvSpPr/>
              <p:nvPr/>
            </p:nvSpPr>
            <p:spPr>
              <a:xfrm>
                <a:off x="2872519" y="5977512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B2E0D09-D4CB-4CB8-ABA7-E304176D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19" y="5977512"/>
                <a:ext cx="421851" cy="365125"/>
              </a:xfrm>
              <a:prstGeom prst="rect">
                <a:avLst/>
              </a:prstGeom>
              <a:blipFill>
                <a:blip r:embed="rId9"/>
                <a:stretch>
                  <a:fillRect l="-4225"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BC90D6C-4045-44F0-84EF-1418391C74DD}"/>
                  </a:ext>
                </a:extLst>
              </p:cNvPr>
              <p:cNvSpPr/>
              <p:nvPr/>
            </p:nvSpPr>
            <p:spPr>
              <a:xfrm>
                <a:off x="3536240" y="5973902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BC90D6C-4045-44F0-84EF-1418391C7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0" y="5973902"/>
                <a:ext cx="421851" cy="36512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87682F2-64F5-47A1-B0D2-1A3351D6B3DC}"/>
                  </a:ext>
                </a:extLst>
              </p:cNvPr>
              <p:cNvSpPr/>
              <p:nvPr/>
            </p:nvSpPr>
            <p:spPr>
              <a:xfrm>
                <a:off x="4393691" y="6002828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87682F2-64F5-47A1-B0D2-1A3351D6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91" y="6002828"/>
                <a:ext cx="421851" cy="365125"/>
              </a:xfrm>
              <a:prstGeom prst="rect">
                <a:avLst/>
              </a:prstGeom>
              <a:blipFill>
                <a:blip r:embed="rId11"/>
                <a:stretch>
                  <a:fillRect l="-42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82F7305-E10A-49FF-BFA5-57D8087CBF7E}"/>
                  </a:ext>
                </a:extLst>
              </p:cNvPr>
              <p:cNvSpPr/>
              <p:nvPr/>
            </p:nvSpPr>
            <p:spPr>
              <a:xfrm>
                <a:off x="4938182" y="6003585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82F7305-E10A-49FF-BFA5-57D8087C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82" y="6003585"/>
                <a:ext cx="421851" cy="365125"/>
              </a:xfrm>
              <a:prstGeom prst="rect">
                <a:avLst/>
              </a:prstGeom>
              <a:blipFill>
                <a:blip r:embed="rId12"/>
                <a:stretch>
                  <a:fillRect l="-42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670B3B1-62D8-4D5C-A53F-C4557E9A7A72}"/>
                  </a:ext>
                </a:extLst>
              </p:cNvPr>
              <p:cNvSpPr/>
              <p:nvPr/>
            </p:nvSpPr>
            <p:spPr>
              <a:xfrm>
                <a:off x="808482" y="5943053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670B3B1-62D8-4D5C-A53F-C4557E9A7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2" y="5943053"/>
                <a:ext cx="421851" cy="365125"/>
              </a:xfrm>
              <a:prstGeom prst="rect">
                <a:avLst/>
              </a:prstGeom>
              <a:blipFill>
                <a:blip r:embed="rId13"/>
                <a:stretch>
                  <a:fillRect l="-56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DFB49BC-CD70-40C1-802F-4B3463B282BA}"/>
                  </a:ext>
                </a:extLst>
              </p:cNvPr>
              <p:cNvSpPr/>
              <p:nvPr/>
            </p:nvSpPr>
            <p:spPr>
              <a:xfrm>
                <a:off x="1997873" y="5973902"/>
                <a:ext cx="421851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DFB49BC-CD70-40C1-802F-4B3463B28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73" y="5973902"/>
                <a:ext cx="421851" cy="365125"/>
              </a:xfrm>
              <a:prstGeom prst="rect">
                <a:avLst/>
              </a:prstGeom>
              <a:blipFill>
                <a:blip r:embed="rId14"/>
                <a:stretch>
                  <a:fillRect l="-42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Arrow: Down 165">
            <a:extLst>
              <a:ext uri="{FF2B5EF4-FFF2-40B4-BE49-F238E27FC236}">
                <a16:creationId xmlns:a16="http://schemas.microsoft.com/office/drawing/2014/main" id="{76D44A99-ED29-4454-A72B-450C4B5566CA}"/>
              </a:ext>
            </a:extLst>
          </p:cNvPr>
          <p:cNvSpPr/>
          <p:nvPr/>
        </p:nvSpPr>
        <p:spPr>
          <a:xfrm>
            <a:off x="3655982" y="1425513"/>
            <a:ext cx="673909" cy="2806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606864D-F138-4E2E-A115-3976AFEDA07B}"/>
                  </a:ext>
                </a:extLst>
              </p:cNvPr>
              <p:cNvSpPr/>
              <p:nvPr/>
            </p:nvSpPr>
            <p:spPr>
              <a:xfrm>
                <a:off x="2995456" y="988651"/>
                <a:ext cx="2109167" cy="42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決策變數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p>
                    </m:sSubSup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, </m:t>
                    </m:r>
                    <m:sSubSup>
                      <m:sSubSup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  <m: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標楷體" panose="03000509000000000000" pitchFamily="65" charset="-120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606864D-F138-4E2E-A115-3976AFEDA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56" y="988651"/>
                <a:ext cx="2109167" cy="426912"/>
              </a:xfrm>
              <a:prstGeom prst="rect">
                <a:avLst/>
              </a:prstGeom>
              <a:blipFill>
                <a:blip r:embed="rId15"/>
                <a:stretch>
                  <a:fillRect l="-2312" t="-1429" b="-1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45295F04-D831-40E5-B044-3846764FDCB3}"/>
              </a:ext>
            </a:extLst>
          </p:cNvPr>
          <p:cNvSpPr txBox="1"/>
          <p:nvPr/>
        </p:nvSpPr>
        <p:spPr>
          <a:xfrm>
            <a:off x="686946" y="260715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否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(y=0)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F4B11DB-0A17-46CC-9D6A-B65A48BF69FD}"/>
              </a:ext>
            </a:extLst>
          </p:cNvPr>
          <p:cNvSpPr txBox="1"/>
          <p:nvPr/>
        </p:nvSpPr>
        <p:spPr>
          <a:xfrm>
            <a:off x="4173032" y="25901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(y=1)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5" name="矩形 96">
            <a:extLst>
              <a:ext uri="{FF2B5EF4-FFF2-40B4-BE49-F238E27FC236}">
                <a16:creationId xmlns:a16="http://schemas.microsoft.com/office/drawing/2014/main" id="{FCFE370A-AAC6-4BA7-90D1-889487D6110A}"/>
              </a:ext>
            </a:extLst>
          </p:cNvPr>
          <p:cNvSpPr/>
          <p:nvPr/>
        </p:nvSpPr>
        <p:spPr>
          <a:xfrm>
            <a:off x="722379" y="6367953"/>
            <a:ext cx="58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2-1</a:t>
            </a:r>
          </a:p>
        </p:txBody>
      </p:sp>
      <p:sp>
        <p:nvSpPr>
          <p:cNvPr id="217" name="矩形 96">
            <a:extLst>
              <a:ext uri="{FF2B5EF4-FFF2-40B4-BE49-F238E27FC236}">
                <a16:creationId xmlns:a16="http://schemas.microsoft.com/office/drawing/2014/main" id="{CC4626F6-3071-4B72-80A2-14FECF65BCE2}"/>
              </a:ext>
            </a:extLst>
          </p:cNvPr>
          <p:cNvSpPr/>
          <p:nvPr/>
        </p:nvSpPr>
        <p:spPr>
          <a:xfrm>
            <a:off x="1900785" y="6385950"/>
            <a:ext cx="861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2-2</a:t>
            </a:r>
          </a:p>
        </p:txBody>
      </p:sp>
      <p:sp>
        <p:nvSpPr>
          <p:cNvPr id="218" name="矩形 96">
            <a:extLst>
              <a:ext uri="{FF2B5EF4-FFF2-40B4-BE49-F238E27FC236}">
                <a16:creationId xmlns:a16="http://schemas.microsoft.com/office/drawing/2014/main" id="{2EABC382-D86F-447B-92F7-C35A35D6CE2C}"/>
              </a:ext>
            </a:extLst>
          </p:cNvPr>
          <p:cNvSpPr/>
          <p:nvPr/>
        </p:nvSpPr>
        <p:spPr>
          <a:xfrm>
            <a:off x="2790467" y="6404545"/>
            <a:ext cx="861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2-3</a:t>
            </a:r>
          </a:p>
        </p:txBody>
      </p:sp>
      <p:sp>
        <p:nvSpPr>
          <p:cNvPr id="219" name="矩形 96">
            <a:extLst>
              <a:ext uri="{FF2B5EF4-FFF2-40B4-BE49-F238E27FC236}">
                <a16:creationId xmlns:a16="http://schemas.microsoft.com/office/drawing/2014/main" id="{84FD84F0-BA77-4BAC-884C-1A5184ECB605}"/>
              </a:ext>
            </a:extLst>
          </p:cNvPr>
          <p:cNvSpPr/>
          <p:nvPr/>
        </p:nvSpPr>
        <p:spPr>
          <a:xfrm>
            <a:off x="3460179" y="6425695"/>
            <a:ext cx="861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2-4</a:t>
            </a:r>
          </a:p>
        </p:txBody>
      </p:sp>
      <p:sp>
        <p:nvSpPr>
          <p:cNvPr id="220" name="矩形 96">
            <a:extLst>
              <a:ext uri="{FF2B5EF4-FFF2-40B4-BE49-F238E27FC236}">
                <a16:creationId xmlns:a16="http://schemas.microsoft.com/office/drawing/2014/main" id="{0F56B6FD-2C39-4C3B-91B2-722A42BCF84D}"/>
              </a:ext>
            </a:extLst>
          </p:cNvPr>
          <p:cNvSpPr/>
          <p:nvPr/>
        </p:nvSpPr>
        <p:spPr>
          <a:xfrm>
            <a:off x="4283451" y="6433831"/>
            <a:ext cx="646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2-5</a:t>
            </a:r>
          </a:p>
        </p:txBody>
      </p:sp>
      <p:sp>
        <p:nvSpPr>
          <p:cNvPr id="221" name="矩形 96">
            <a:extLst>
              <a:ext uri="{FF2B5EF4-FFF2-40B4-BE49-F238E27FC236}">
                <a16:creationId xmlns:a16="http://schemas.microsoft.com/office/drawing/2014/main" id="{89196089-6937-490B-9763-EDBAD01B30CA}"/>
              </a:ext>
            </a:extLst>
          </p:cNvPr>
          <p:cNvSpPr/>
          <p:nvPr/>
        </p:nvSpPr>
        <p:spPr>
          <a:xfrm>
            <a:off x="4922778" y="6441967"/>
            <a:ext cx="640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2-6</a:t>
            </a:r>
          </a:p>
        </p:txBody>
      </p:sp>
    </p:spTree>
    <p:extLst>
      <p:ext uri="{BB962C8B-B14F-4D97-AF65-F5344CB8AC3E}">
        <p14:creationId xmlns:p14="http://schemas.microsoft.com/office/powerpoint/2010/main" val="238876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2CEA76-5B9F-40AB-87AB-A7363D69BB07}"/>
              </a:ext>
            </a:extLst>
          </p:cNvPr>
          <p:cNvSpPr/>
          <p:nvPr/>
        </p:nvSpPr>
        <p:spPr>
          <a:xfrm>
            <a:off x="0" y="1"/>
            <a:ext cx="12192000" cy="952499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 t="-1" b="-4692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B179B9-CF9A-4A47-AD04-D096E7B321EB}"/>
              </a:ext>
            </a:extLst>
          </p:cNvPr>
          <p:cNvSpPr/>
          <p:nvPr/>
        </p:nvSpPr>
        <p:spPr>
          <a:xfrm>
            <a:off x="81574" y="206776"/>
            <a:ext cx="4805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 And Methodology </a:t>
            </a:r>
          </a:p>
        </p:txBody>
      </p:sp>
      <p:sp>
        <p:nvSpPr>
          <p:cNvPr id="162" name="矩形 19">
            <a:extLst>
              <a:ext uri="{FF2B5EF4-FFF2-40B4-BE49-F238E27FC236}">
                <a16:creationId xmlns:a16="http://schemas.microsoft.com/office/drawing/2014/main" id="{4DD33D6F-21E4-46EE-AB48-EF3078BA2039}"/>
              </a:ext>
            </a:extLst>
          </p:cNvPr>
          <p:cNvSpPr/>
          <p:nvPr/>
        </p:nvSpPr>
        <p:spPr>
          <a:xfrm>
            <a:off x="135460" y="1157782"/>
            <a:ext cx="1220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2-1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" name="矩形 19">
            <a:extLst>
              <a:ext uri="{FF2B5EF4-FFF2-40B4-BE49-F238E27FC236}">
                <a16:creationId xmlns:a16="http://schemas.microsoft.com/office/drawing/2014/main" id="{F23DC2CF-B957-48F7-81D2-BE697430006A}"/>
              </a:ext>
            </a:extLst>
          </p:cNvPr>
          <p:cNvSpPr/>
          <p:nvPr/>
        </p:nvSpPr>
        <p:spPr>
          <a:xfrm>
            <a:off x="6130478" y="948080"/>
            <a:ext cx="1220942" cy="71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2-2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5" name="矩形 50">
            <a:extLst>
              <a:ext uri="{FF2B5EF4-FFF2-40B4-BE49-F238E27FC236}">
                <a16:creationId xmlns:a16="http://schemas.microsoft.com/office/drawing/2014/main" id="{FFEBC7A3-0D67-47D9-B8CF-36C62885EDFB}"/>
              </a:ext>
            </a:extLst>
          </p:cNvPr>
          <p:cNvSpPr/>
          <p:nvPr/>
        </p:nvSpPr>
        <p:spPr>
          <a:xfrm>
            <a:off x="8181948" y="5477286"/>
            <a:ext cx="1895388" cy="227733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86" name="直線接點 31">
            <a:extLst>
              <a:ext uri="{FF2B5EF4-FFF2-40B4-BE49-F238E27FC236}">
                <a16:creationId xmlns:a16="http://schemas.microsoft.com/office/drawing/2014/main" id="{884A34BD-A863-40D9-A996-7ABBC6E0C54C}"/>
              </a:ext>
            </a:extLst>
          </p:cNvPr>
          <p:cNvCxnSpPr>
            <a:cxnSpLocks/>
          </p:cNvCxnSpPr>
          <p:nvPr/>
        </p:nvCxnSpPr>
        <p:spPr>
          <a:xfrm>
            <a:off x="6846321" y="2143039"/>
            <a:ext cx="0" cy="358740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32">
            <a:extLst>
              <a:ext uri="{FF2B5EF4-FFF2-40B4-BE49-F238E27FC236}">
                <a16:creationId xmlns:a16="http://schemas.microsoft.com/office/drawing/2014/main" id="{2575FB86-B175-43D3-96AC-668E82F8FB71}"/>
              </a:ext>
            </a:extLst>
          </p:cNvPr>
          <p:cNvCxnSpPr>
            <a:cxnSpLocks/>
          </p:cNvCxnSpPr>
          <p:nvPr/>
        </p:nvCxnSpPr>
        <p:spPr>
          <a:xfrm flipH="1" flipV="1">
            <a:off x="6846325" y="5719918"/>
            <a:ext cx="5054096" cy="112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34">
            <a:extLst>
              <a:ext uri="{FF2B5EF4-FFF2-40B4-BE49-F238E27FC236}">
                <a16:creationId xmlns:a16="http://schemas.microsoft.com/office/drawing/2014/main" id="{006C094B-3630-4AA5-8932-BFC3ACE81402}"/>
              </a:ext>
            </a:extLst>
          </p:cNvPr>
          <p:cNvSpPr txBox="1"/>
          <p:nvPr/>
        </p:nvSpPr>
        <p:spPr>
          <a:xfrm>
            <a:off x="6244543" y="166795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Distance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9" name="文字方塊 35">
            <a:extLst>
              <a:ext uri="{FF2B5EF4-FFF2-40B4-BE49-F238E27FC236}">
                <a16:creationId xmlns:a16="http://schemas.microsoft.com/office/drawing/2014/main" id="{36EFBC29-8275-41C7-A943-D7F0EC6C72CB}"/>
              </a:ext>
            </a:extLst>
          </p:cNvPr>
          <p:cNvSpPr txBox="1"/>
          <p:nvPr/>
        </p:nvSpPr>
        <p:spPr>
          <a:xfrm>
            <a:off x="10797181" y="584314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Time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1" name="文字方塊 91">
            <a:extLst>
              <a:ext uri="{FF2B5EF4-FFF2-40B4-BE49-F238E27FC236}">
                <a16:creationId xmlns:a16="http://schemas.microsoft.com/office/drawing/2014/main" id="{AAD85C25-48BE-46FC-A17E-861777396108}"/>
              </a:ext>
            </a:extLst>
          </p:cNvPr>
          <p:cNvSpPr txBox="1"/>
          <p:nvPr/>
        </p:nvSpPr>
        <p:spPr>
          <a:xfrm>
            <a:off x="6025411" y="549015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路口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i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2" name="矩形 116">
            <a:extLst>
              <a:ext uri="{FF2B5EF4-FFF2-40B4-BE49-F238E27FC236}">
                <a16:creationId xmlns:a16="http://schemas.microsoft.com/office/drawing/2014/main" id="{CE7F7762-6C69-4891-8290-1E24DF16E165}"/>
              </a:ext>
            </a:extLst>
          </p:cNvPr>
          <p:cNvSpPr/>
          <p:nvPr/>
        </p:nvSpPr>
        <p:spPr>
          <a:xfrm rot="16200000">
            <a:off x="6524281" y="5251216"/>
            <a:ext cx="180447" cy="17660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3" name="矩形 116">
            <a:extLst>
              <a:ext uri="{FF2B5EF4-FFF2-40B4-BE49-F238E27FC236}">
                <a16:creationId xmlns:a16="http://schemas.microsoft.com/office/drawing/2014/main" id="{07FD3153-220B-4F56-AF55-D0D5C3DD98C9}"/>
              </a:ext>
            </a:extLst>
          </p:cNvPr>
          <p:cNvSpPr/>
          <p:nvPr/>
        </p:nvSpPr>
        <p:spPr>
          <a:xfrm rot="16200000">
            <a:off x="6521422" y="5014375"/>
            <a:ext cx="180446" cy="17660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4" name="直線接點 40">
            <a:extLst>
              <a:ext uri="{FF2B5EF4-FFF2-40B4-BE49-F238E27FC236}">
                <a16:creationId xmlns:a16="http://schemas.microsoft.com/office/drawing/2014/main" id="{BC2E5F6A-079A-4221-ACAE-2084891602E5}"/>
              </a:ext>
            </a:extLst>
          </p:cNvPr>
          <p:cNvCxnSpPr>
            <a:cxnSpLocks/>
          </p:cNvCxnSpPr>
          <p:nvPr/>
        </p:nvCxnSpPr>
        <p:spPr>
          <a:xfrm flipV="1">
            <a:off x="8148015" y="4059357"/>
            <a:ext cx="981627" cy="1463314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40">
            <a:extLst>
              <a:ext uri="{FF2B5EF4-FFF2-40B4-BE49-F238E27FC236}">
                <a16:creationId xmlns:a16="http://schemas.microsoft.com/office/drawing/2014/main" id="{A1CBD348-F256-4BE2-8EDA-B8ADEEFB75EF}"/>
              </a:ext>
            </a:extLst>
          </p:cNvPr>
          <p:cNvCxnSpPr>
            <a:cxnSpLocks/>
          </p:cNvCxnSpPr>
          <p:nvPr/>
        </p:nvCxnSpPr>
        <p:spPr>
          <a:xfrm flipV="1">
            <a:off x="6864844" y="4067167"/>
            <a:ext cx="2224167" cy="912419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AFF3511-C87D-454C-A6F3-CFC8BE65D3FA}"/>
              </a:ext>
            </a:extLst>
          </p:cNvPr>
          <p:cNvSpPr/>
          <p:nvPr/>
        </p:nvSpPr>
        <p:spPr>
          <a:xfrm>
            <a:off x="8668952" y="4503412"/>
            <a:ext cx="290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0" name="接點: 弧形 56">
            <a:extLst>
              <a:ext uri="{FF2B5EF4-FFF2-40B4-BE49-F238E27FC236}">
                <a16:creationId xmlns:a16="http://schemas.microsoft.com/office/drawing/2014/main" id="{D159BFA2-D3DD-4795-9583-FAB29E50BCB8}"/>
              </a:ext>
            </a:extLst>
          </p:cNvPr>
          <p:cNvCxnSpPr>
            <a:cxnSpLocks/>
          </p:cNvCxnSpPr>
          <p:nvPr/>
        </p:nvCxnSpPr>
        <p:spPr>
          <a:xfrm>
            <a:off x="7942531" y="4058339"/>
            <a:ext cx="433664" cy="18759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E056D0-5433-4875-AB05-CFBCD5F41007}"/>
                  </a:ext>
                </a:extLst>
              </p:cNvPr>
              <p:cNvSpPr/>
              <p:nvPr/>
            </p:nvSpPr>
            <p:spPr>
              <a:xfrm>
                <a:off x="7392049" y="3774244"/>
                <a:ext cx="588430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E056D0-5433-4875-AB05-CFBCD5F41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49" y="3774244"/>
                <a:ext cx="588430" cy="4008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DB926F-21EF-46FE-A45B-60065B1986B7}"/>
                  </a:ext>
                </a:extLst>
              </p:cNvPr>
              <p:cNvSpPr/>
              <p:nvPr/>
            </p:nvSpPr>
            <p:spPr>
              <a:xfrm>
                <a:off x="9782308" y="6002198"/>
                <a:ext cx="632801" cy="451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DB926F-21EF-46FE-A45B-60065B19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08" y="6002198"/>
                <a:ext cx="632801" cy="451790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80075D-DE6F-474D-94B4-7094495D3892}"/>
              </a:ext>
            </a:extLst>
          </p:cNvPr>
          <p:cNvCxnSpPr>
            <a:cxnSpLocks/>
          </p:cNvCxnSpPr>
          <p:nvPr/>
        </p:nvCxnSpPr>
        <p:spPr>
          <a:xfrm flipV="1">
            <a:off x="7980479" y="5797086"/>
            <a:ext cx="184636" cy="29276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91">
                <a:extLst>
                  <a:ext uri="{FF2B5EF4-FFF2-40B4-BE49-F238E27FC236}">
                    <a16:creationId xmlns:a16="http://schemas.microsoft.com/office/drawing/2014/main" id="{8630C1A1-360D-42A8-9530-0C2CC6A1B2E5}"/>
                  </a:ext>
                </a:extLst>
              </p:cNvPr>
              <p:cNvSpPr txBox="1"/>
              <p:nvPr/>
            </p:nvSpPr>
            <p:spPr>
              <a:xfrm>
                <a:off x="7608027" y="6124458"/>
                <a:ext cx="61369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07" name="文字方塊 91">
                <a:extLst>
                  <a:ext uri="{FF2B5EF4-FFF2-40B4-BE49-F238E27FC236}">
                    <a16:creationId xmlns:a16="http://schemas.microsoft.com/office/drawing/2014/main" id="{8630C1A1-360D-42A8-9530-0C2CC6A1B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7" y="6124458"/>
                <a:ext cx="613693" cy="464166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7244FA6-8BD7-4D74-8941-F3FC7B3835A1}"/>
              </a:ext>
            </a:extLst>
          </p:cNvPr>
          <p:cNvCxnSpPr>
            <a:cxnSpLocks/>
          </p:cNvCxnSpPr>
          <p:nvPr/>
        </p:nvCxnSpPr>
        <p:spPr>
          <a:xfrm flipH="1">
            <a:off x="8553715" y="4368961"/>
            <a:ext cx="1" cy="53488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1B6D0E89-9AE7-4BE1-89B9-14DBCE5EFA17}"/>
              </a:ext>
            </a:extLst>
          </p:cNvPr>
          <p:cNvSpPr/>
          <p:nvPr/>
        </p:nvSpPr>
        <p:spPr>
          <a:xfrm rot="16200000">
            <a:off x="8856523" y="5160139"/>
            <a:ext cx="134011" cy="1399123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EBC244F-35E9-4AA4-8773-35C6CB6E1DAF}"/>
                  </a:ext>
                </a:extLst>
              </p:cNvPr>
              <p:cNvSpPr/>
              <p:nvPr/>
            </p:nvSpPr>
            <p:spPr>
              <a:xfrm>
                <a:off x="8620016" y="5980079"/>
                <a:ext cx="586186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EBC244F-35E9-4AA4-8773-35C6CB6E1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16" y="5980079"/>
                <a:ext cx="586186" cy="464166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6">
            <a:extLst>
              <a:ext uri="{FF2B5EF4-FFF2-40B4-BE49-F238E27FC236}">
                <a16:creationId xmlns:a16="http://schemas.microsoft.com/office/drawing/2014/main" id="{5D5391A5-6E26-4EB9-AD7E-545AA71D86E2}"/>
              </a:ext>
            </a:extLst>
          </p:cNvPr>
          <p:cNvSpPr/>
          <p:nvPr/>
        </p:nvSpPr>
        <p:spPr>
          <a:xfrm>
            <a:off x="6437581" y="2632384"/>
            <a:ext cx="185917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75F508-7A69-49FD-AB05-2EE2158BBB76}"/>
              </a:ext>
            </a:extLst>
          </p:cNvPr>
          <p:cNvCxnSpPr/>
          <p:nvPr/>
        </p:nvCxnSpPr>
        <p:spPr>
          <a:xfrm>
            <a:off x="6524314" y="2329319"/>
            <a:ext cx="0" cy="23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915E921-605D-4DA5-8332-2DC787E8012C}"/>
              </a:ext>
            </a:extLst>
          </p:cNvPr>
          <p:cNvSpPr/>
          <p:nvPr/>
        </p:nvSpPr>
        <p:spPr>
          <a:xfrm>
            <a:off x="5373125" y="2536017"/>
            <a:ext cx="103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vehicle x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25" name="直線接點 40">
            <a:extLst>
              <a:ext uri="{FF2B5EF4-FFF2-40B4-BE49-F238E27FC236}">
                <a16:creationId xmlns:a16="http://schemas.microsoft.com/office/drawing/2014/main" id="{D0D5DC93-440A-45BF-94F2-1E5DC633AA4E}"/>
              </a:ext>
            </a:extLst>
          </p:cNvPr>
          <p:cNvCxnSpPr>
            <a:cxnSpLocks/>
            <a:stCxn id="126" idx="5"/>
            <a:endCxn id="116" idx="1"/>
          </p:cNvCxnSpPr>
          <p:nvPr/>
        </p:nvCxnSpPr>
        <p:spPr>
          <a:xfrm>
            <a:off x="6933534" y="2752701"/>
            <a:ext cx="2815313" cy="2637248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橢圓 36">
            <a:extLst>
              <a:ext uri="{FF2B5EF4-FFF2-40B4-BE49-F238E27FC236}">
                <a16:creationId xmlns:a16="http://schemas.microsoft.com/office/drawing/2014/main" id="{24448585-636C-4041-B75A-599D7F4BDB71}"/>
              </a:ext>
            </a:extLst>
          </p:cNvPr>
          <p:cNvSpPr/>
          <p:nvPr/>
        </p:nvSpPr>
        <p:spPr>
          <a:xfrm>
            <a:off x="6767700" y="2585390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E7C625-8D50-4C72-BB75-1C0D853B71DF}"/>
                  </a:ext>
                </a:extLst>
              </p:cNvPr>
              <p:cNvSpPr/>
              <p:nvPr/>
            </p:nvSpPr>
            <p:spPr>
              <a:xfrm>
                <a:off x="7129997" y="2559327"/>
                <a:ext cx="46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E7C625-8D50-4C72-BB75-1C0D853B7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997" y="2559327"/>
                <a:ext cx="467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50">
            <a:extLst>
              <a:ext uri="{FF2B5EF4-FFF2-40B4-BE49-F238E27FC236}">
                <a16:creationId xmlns:a16="http://schemas.microsoft.com/office/drawing/2014/main" id="{C1472892-EC6A-4114-96F7-E8FDAF450D68}"/>
              </a:ext>
            </a:extLst>
          </p:cNvPr>
          <p:cNvSpPr/>
          <p:nvPr/>
        </p:nvSpPr>
        <p:spPr>
          <a:xfrm>
            <a:off x="9623090" y="5481700"/>
            <a:ext cx="2157052" cy="2307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32" name="接點: 弧形 56">
            <a:extLst>
              <a:ext uri="{FF2B5EF4-FFF2-40B4-BE49-F238E27FC236}">
                <a16:creationId xmlns:a16="http://schemas.microsoft.com/office/drawing/2014/main" id="{BCED1B57-B716-49BC-BD35-247301306A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59286" y="5685991"/>
            <a:ext cx="431116" cy="212730"/>
          </a:xfrm>
          <a:prstGeom prst="curvedConnector3">
            <a:avLst>
              <a:gd name="adj1" fmla="val 455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50">
            <a:extLst>
              <a:ext uri="{FF2B5EF4-FFF2-40B4-BE49-F238E27FC236}">
                <a16:creationId xmlns:a16="http://schemas.microsoft.com/office/drawing/2014/main" id="{3A8CC99E-D974-446F-92E5-DE7D6553ACA2}"/>
              </a:ext>
            </a:extLst>
          </p:cNvPr>
          <p:cNvSpPr/>
          <p:nvPr/>
        </p:nvSpPr>
        <p:spPr>
          <a:xfrm>
            <a:off x="6874370" y="5487110"/>
            <a:ext cx="1304770" cy="225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6" name="橢圓 36">
            <a:extLst>
              <a:ext uri="{FF2B5EF4-FFF2-40B4-BE49-F238E27FC236}">
                <a16:creationId xmlns:a16="http://schemas.microsoft.com/office/drawing/2014/main" id="{FC14A5BA-0BE2-44CE-AD25-4426CD50F576}"/>
              </a:ext>
            </a:extLst>
          </p:cNvPr>
          <p:cNvSpPr/>
          <p:nvPr/>
        </p:nvSpPr>
        <p:spPr>
          <a:xfrm>
            <a:off x="9720394" y="5361243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45" name="直線接點 40">
            <a:extLst>
              <a:ext uri="{FF2B5EF4-FFF2-40B4-BE49-F238E27FC236}">
                <a16:creationId xmlns:a16="http://schemas.microsoft.com/office/drawing/2014/main" id="{5DE3B268-1A06-40EF-A9EB-E08C73922F01}"/>
              </a:ext>
            </a:extLst>
          </p:cNvPr>
          <p:cNvCxnSpPr>
            <a:cxnSpLocks/>
          </p:cNvCxnSpPr>
          <p:nvPr/>
        </p:nvCxnSpPr>
        <p:spPr>
          <a:xfrm>
            <a:off x="8547552" y="4280399"/>
            <a:ext cx="440504" cy="0"/>
          </a:xfrm>
          <a:prstGeom prst="line">
            <a:avLst/>
          </a:prstGeom>
          <a:ln w="63500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橢圓 36">
            <a:extLst>
              <a:ext uri="{FF2B5EF4-FFF2-40B4-BE49-F238E27FC236}">
                <a16:creationId xmlns:a16="http://schemas.microsoft.com/office/drawing/2014/main" id="{8372478D-F110-4DD0-89B3-A9BAB9B87F63}"/>
              </a:ext>
            </a:extLst>
          </p:cNvPr>
          <p:cNvSpPr/>
          <p:nvPr/>
        </p:nvSpPr>
        <p:spPr>
          <a:xfrm>
            <a:off x="8450408" y="4182390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55" name="直線接點 40">
            <a:extLst>
              <a:ext uri="{FF2B5EF4-FFF2-40B4-BE49-F238E27FC236}">
                <a16:creationId xmlns:a16="http://schemas.microsoft.com/office/drawing/2014/main" id="{B8D76F60-002B-460F-B222-A8A2BA76A717}"/>
              </a:ext>
            </a:extLst>
          </p:cNvPr>
          <p:cNvCxnSpPr>
            <a:cxnSpLocks/>
          </p:cNvCxnSpPr>
          <p:nvPr/>
        </p:nvCxnSpPr>
        <p:spPr>
          <a:xfrm>
            <a:off x="9067975" y="4304085"/>
            <a:ext cx="1531955" cy="1148842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橢圓 36">
            <a:extLst>
              <a:ext uri="{FF2B5EF4-FFF2-40B4-BE49-F238E27FC236}">
                <a16:creationId xmlns:a16="http://schemas.microsoft.com/office/drawing/2014/main" id="{B2C6DE38-7A98-4244-9C45-3391B24B7D6B}"/>
              </a:ext>
            </a:extLst>
          </p:cNvPr>
          <p:cNvSpPr/>
          <p:nvPr/>
        </p:nvSpPr>
        <p:spPr>
          <a:xfrm>
            <a:off x="10524642" y="5369816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8" name="橢圓 36">
            <a:extLst>
              <a:ext uri="{FF2B5EF4-FFF2-40B4-BE49-F238E27FC236}">
                <a16:creationId xmlns:a16="http://schemas.microsoft.com/office/drawing/2014/main" id="{B04B4EF5-EA97-4459-960A-62B77F5DD814}"/>
              </a:ext>
            </a:extLst>
          </p:cNvPr>
          <p:cNvSpPr/>
          <p:nvPr/>
        </p:nvSpPr>
        <p:spPr>
          <a:xfrm>
            <a:off x="8909148" y="4182390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91">
                <a:extLst>
                  <a:ext uri="{FF2B5EF4-FFF2-40B4-BE49-F238E27FC236}">
                    <a16:creationId xmlns:a16="http://schemas.microsoft.com/office/drawing/2014/main" id="{0F3E9586-4EB9-456D-BA0D-05020EAE1608}"/>
                  </a:ext>
                </a:extLst>
              </p:cNvPr>
              <p:cNvSpPr txBox="1"/>
              <p:nvPr/>
            </p:nvSpPr>
            <p:spPr>
              <a:xfrm>
                <a:off x="10100660" y="4591989"/>
                <a:ext cx="632801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59" name="文字方塊 91">
                <a:extLst>
                  <a:ext uri="{FF2B5EF4-FFF2-40B4-BE49-F238E27FC236}">
                    <a16:creationId xmlns:a16="http://schemas.microsoft.com/office/drawing/2014/main" id="{0F3E9586-4EB9-456D-BA0D-05020EAE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660" y="4591989"/>
                <a:ext cx="632801" cy="453329"/>
              </a:xfrm>
              <a:prstGeom prst="rect">
                <a:avLst/>
              </a:prstGeom>
              <a:blipFill>
                <a:blip r:embed="rId9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接點: 弧形 56">
            <a:extLst>
              <a:ext uri="{FF2B5EF4-FFF2-40B4-BE49-F238E27FC236}">
                <a16:creationId xmlns:a16="http://schemas.microsoft.com/office/drawing/2014/main" id="{D0BC0273-7C06-4903-B2EA-6CE46CEB2C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2054" y="5117092"/>
            <a:ext cx="274672" cy="11889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B3A65A0-D7DF-4E24-B5CC-EA8DD3680E0C}"/>
                  </a:ext>
                </a:extLst>
              </p:cNvPr>
              <p:cNvSpPr/>
              <p:nvPr/>
            </p:nvSpPr>
            <p:spPr>
              <a:xfrm>
                <a:off x="9355651" y="4171640"/>
                <a:ext cx="65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B3A65A0-D7DF-4E24-B5CC-EA8DD3680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51" y="4171640"/>
                <a:ext cx="65332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50">
            <a:extLst>
              <a:ext uri="{FF2B5EF4-FFF2-40B4-BE49-F238E27FC236}">
                <a16:creationId xmlns:a16="http://schemas.microsoft.com/office/drawing/2014/main" id="{5D5D0F2B-21D9-437F-9092-60690666A9E4}"/>
              </a:ext>
            </a:extLst>
          </p:cNvPr>
          <p:cNvSpPr/>
          <p:nvPr/>
        </p:nvSpPr>
        <p:spPr>
          <a:xfrm>
            <a:off x="2448117" y="5510152"/>
            <a:ext cx="1408906" cy="227733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67" name="直線接點 31">
            <a:extLst>
              <a:ext uri="{FF2B5EF4-FFF2-40B4-BE49-F238E27FC236}">
                <a16:creationId xmlns:a16="http://schemas.microsoft.com/office/drawing/2014/main" id="{9BA55711-4D0E-419C-AB54-8E1B9E8C7ABF}"/>
              </a:ext>
            </a:extLst>
          </p:cNvPr>
          <p:cNvCxnSpPr>
            <a:cxnSpLocks/>
          </p:cNvCxnSpPr>
          <p:nvPr/>
        </p:nvCxnSpPr>
        <p:spPr>
          <a:xfrm>
            <a:off x="1112490" y="2175905"/>
            <a:ext cx="0" cy="358740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32">
            <a:extLst>
              <a:ext uri="{FF2B5EF4-FFF2-40B4-BE49-F238E27FC236}">
                <a16:creationId xmlns:a16="http://schemas.microsoft.com/office/drawing/2014/main" id="{1100DC73-2943-4387-B2C9-37A98F2FF5F3}"/>
              </a:ext>
            </a:extLst>
          </p:cNvPr>
          <p:cNvCxnSpPr>
            <a:cxnSpLocks/>
          </p:cNvCxnSpPr>
          <p:nvPr/>
        </p:nvCxnSpPr>
        <p:spPr>
          <a:xfrm flipH="1" flipV="1">
            <a:off x="1112493" y="5752783"/>
            <a:ext cx="4422025" cy="980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字方塊 34">
            <a:extLst>
              <a:ext uri="{FF2B5EF4-FFF2-40B4-BE49-F238E27FC236}">
                <a16:creationId xmlns:a16="http://schemas.microsoft.com/office/drawing/2014/main" id="{D12DA70A-10A3-485E-A616-ED4EF49A28DB}"/>
              </a:ext>
            </a:extLst>
          </p:cNvPr>
          <p:cNvSpPr txBox="1"/>
          <p:nvPr/>
        </p:nvSpPr>
        <p:spPr>
          <a:xfrm>
            <a:off x="510712" y="170082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Distance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5" name="文字方塊 35">
            <a:extLst>
              <a:ext uri="{FF2B5EF4-FFF2-40B4-BE49-F238E27FC236}">
                <a16:creationId xmlns:a16="http://schemas.microsoft.com/office/drawing/2014/main" id="{3971FCE8-0FA4-48D5-9324-CFE59FAA88E3}"/>
              </a:ext>
            </a:extLst>
          </p:cNvPr>
          <p:cNvSpPr txBox="1"/>
          <p:nvPr/>
        </p:nvSpPr>
        <p:spPr>
          <a:xfrm>
            <a:off x="5063350" y="5876011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Time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6" name="文字方塊 91">
            <a:extLst>
              <a:ext uri="{FF2B5EF4-FFF2-40B4-BE49-F238E27FC236}">
                <a16:creationId xmlns:a16="http://schemas.microsoft.com/office/drawing/2014/main" id="{91747D09-E525-4FCF-9909-D156905B67F3}"/>
              </a:ext>
            </a:extLst>
          </p:cNvPr>
          <p:cNvSpPr txBox="1"/>
          <p:nvPr/>
        </p:nvSpPr>
        <p:spPr>
          <a:xfrm>
            <a:off x="-718581" y="5504964"/>
            <a:ext cx="182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Intersection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i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7" name="矩形 116">
            <a:extLst>
              <a:ext uri="{FF2B5EF4-FFF2-40B4-BE49-F238E27FC236}">
                <a16:creationId xmlns:a16="http://schemas.microsoft.com/office/drawing/2014/main" id="{D4D14116-275D-4827-9D91-F56FFF8D0C1E}"/>
              </a:ext>
            </a:extLst>
          </p:cNvPr>
          <p:cNvSpPr/>
          <p:nvPr/>
        </p:nvSpPr>
        <p:spPr>
          <a:xfrm rot="16200000">
            <a:off x="790450" y="5284082"/>
            <a:ext cx="180447" cy="17660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8" name="矩形 116">
            <a:extLst>
              <a:ext uri="{FF2B5EF4-FFF2-40B4-BE49-F238E27FC236}">
                <a16:creationId xmlns:a16="http://schemas.microsoft.com/office/drawing/2014/main" id="{6BDB95B9-7BF4-4EB1-9642-7292E62362C8}"/>
              </a:ext>
            </a:extLst>
          </p:cNvPr>
          <p:cNvSpPr/>
          <p:nvPr/>
        </p:nvSpPr>
        <p:spPr>
          <a:xfrm rot="16200000">
            <a:off x="787591" y="5047241"/>
            <a:ext cx="180446" cy="17660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49" name="直線接點 40">
            <a:extLst>
              <a:ext uri="{FF2B5EF4-FFF2-40B4-BE49-F238E27FC236}">
                <a16:creationId xmlns:a16="http://schemas.microsoft.com/office/drawing/2014/main" id="{C40E74C8-12B9-473C-8409-0B8916C9C980}"/>
              </a:ext>
            </a:extLst>
          </p:cNvPr>
          <p:cNvCxnSpPr>
            <a:cxnSpLocks/>
          </p:cNvCxnSpPr>
          <p:nvPr/>
        </p:nvCxnSpPr>
        <p:spPr>
          <a:xfrm flipV="1">
            <a:off x="2414184" y="4092223"/>
            <a:ext cx="981627" cy="1463314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40">
            <a:extLst>
              <a:ext uri="{FF2B5EF4-FFF2-40B4-BE49-F238E27FC236}">
                <a16:creationId xmlns:a16="http://schemas.microsoft.com/office/drawing/2014/main" id="{BE4BD41A-9ED8-4F5D-8B40-0C4595C48A6E}"/>
              </a:ext>
            </a:extLst>
          </p:cNvPr>
          <p:cNvCxnSpPr>
            <a:cxnSpLocks/>
          </p:cNvCxnSpPr>
          <p:nvPr/>
        </p:nvCxnSpPr>
        <p:spPr>
          <a:xfrm flipV="1">
            <a:off x="1131013" y="4100033"/>
            <a:ext cx="2224167" cy="912419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37A249E-8E75-41AF-8A92-E25A43B83131}"/>
              </a:ext>
            </a:extLst>
          </p:cNvPr>
          <p:cNvSpPr/>
          <p:nvPr/>
        </p:nvSpPr>
        <p:spPr>
          <a:xfrm>
            <a:off x="3354679" y="4097532"/>
            <a:ext cx="290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2" name="接點: 弧形 56">
            <a:extLst>
              <a:ext uri="{FF2B5EF4-FFF2-40B4-BE49-F238E27FC236}">
                <a16:creationId xmlns:a16="http://schemas.microsoft.com/office/drawing/2014/main" id="{6F67BB1D-92F7-4CAD-9BF6-7F9675D268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21399" y="4139873"/>
            <a:ext cx="270752" cy="15655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35D0950-BA28-403D-A5FA-EB74D3050A60}"/>
                  </a:ext>
                </a:extLst>
              </p:cNvPr>
              <p:cNvSpPr/>
              <p:nvPr/>
            </p:nvSpPr>
            <p:spPr>
              <a:xfrm>
                <a:off x="1837103" y="3654652"/>
                <a:ext cx="588430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35D0950-BA28-403D-A5FA-EB74D3050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03" y="3654652"/>
                <a:ext cx="588430" cy="400879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C89722A-F643-4F15-96D8-690B1A94BC6B}"/>
                  </a:ext>
                </a:extLst>
              </p:cNvPr>
              <p:cNvSpPr/>
              <p:nvPr/>
            </p:nvSpPr>
            <p:spPr>
              <a:xfrm>
                <a:off x="3973707" y="6031911"/>
                <a:ext cx="632801" cy="451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C89722A-F643-4F15-96D8-690B1A94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07" y="6031911"/>
                <a:ext cx="632801" cy="451790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EEE0C0B-CD02-4508-BF70-423CBFC63A69}"/>
              </a:ext>
            </a:extLst>
          </p:cNvPr>
          <p:cNvCxnSpPr>
            <a:cxnSpLocks/>
          </p:cNvCxnSpPr>
          <p:nvPr/>
        </p:nvCxnSpPr>
        <p:spPr>
          <a:xfrm flipV="1">
            <a:off x="2246648" y="5829952"/>
            <a:ext cx="184636" cy="29276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Left Brace 257">
            <a:extLst>
              <a:ext uri="{FF2B5EF4-FFF2-40B4-BE49-F238E27FC236}">
                <a16:creationId xmlns:a16="http://schemas.microsoft.com/office/drawing/2014/main" id="{A99DDC1A-10B9-4D68-BB5D-9565426697D1}"/>
              </a:ext>
            </a:extLst>
          </p:cNvPr>
          <p:cNvSpPr/>
          <p:nvPr/>
        </p:nvSpPr>
        <p:spPr>
          <a:xfrm rot="16200000">
            <a:off x="3073027" y="5242670"/>
            <a:ext cx="123750" cy="1289531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C07ABC3-43E2-4A27-AA31-AA4199AFFF80}"/>
                  </a:ext>
                </a:extLst>
              </p:cNvPr>
              <p:cNvSpPr/>
              <p:nvPr/>
            </p:nvSpPr>
            <p:spPr>
              <a:xfrm>
                <a:off x="2886185" y="6012945"/>
                <a:ext cx="586186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C07ABC3-43E2-4A27-AA31-AA4199AFF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85" y="6012945"/>
                <a:ext cx="586186" cy="464166"/>
              </a:xfrm>
              <a:prstGeom prst="rect">
                <a:avLst/>
              </a:prstGeom>
              <a:blipFill>
                <a:blip r:embed="rId1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116">
            <a:extLst>
              <a:ext uri="{FF2B5EF4-FFF2-40B4-BE49-F238E27FC236}">
                <a16:creationId xmlns:a16="http://schemas.microsoft.com/office/drawing/2014/main" id="{022D2CBB-CAA6-4F56-90C4-583F238D6F72}"/>
              </a:ext>
            </a:extLst>
          </p:cNvPr>
          <p:cNvSpPr/>
          <p:nvPr/>
        </p:nvSpPr>
        <p:spPr>
          <a:xfrm>
            <a:off x="668757" y="3639010"/>
            <a:ext cx="190148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FD09DE3-3FC3-40B4-BD41-ABD20AAE7A5D}"/>
              </a:ext>
            </a:extLst>
          </p:cNvPr>
          <p:cNvCxnSpPr>
            <a:cxnSpLocks/>
          </p:cNvCxnSpPr>
          <p:nvPr/>
        </p:nvCxnSpPr>
        <p:spPr>
          <a:xfrm>
            <a:off x="762941" y="3295060"/>
            <a:ext cx="0" cy="2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線接點 40">
            <a:extLst>
              <a:ext uri="{FF2B5EF4-FFF2-40B4-BE49-F238E27FC236}">
                <a16:creationId xmlns:a16="http://schemas.microsoft.com/office/drawing/2014/main" id="{493B30C8-EA09-430C-A109-15C19354FD29}"/>
              </a:ext>
            </a:extLst>
          </p:cNvPr>
          <p:cNvCxnSpPr>
            <a:cxnSpLocks/>
            <a:endCxn id="275" idx="2"/>
          </p:cNvCxnSpPr>
          <p:nvPr/>
        </p:nvCxnSpPr>
        <p:spPr>
          <a:xfrm>
            <a:off x="1129341" y="3721527"/>
            <a:ext cx="2761270" cy="1746298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橢圓 36">
            <a:extLst>
              <a:ext uri="{FF2B5EF4-FFF2-40B4-BE49-F238E27FC236}">
                <a16:creationId xmlns:a16="http://schemas.microsoft.com/office/drawing/2014/main" id="{403217DC-C80C-4278-877C-DF6768891D01}"/>
              </a:ext>
            </a:extLst>
          </p:cNvPr>
          <p:cNvSpPr/>
          <p:nvPr/>
        </p:nvSpPr>
        <p:spPr>
          <a:xfrm>
            <a:off x="984592" y="3625307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88207BA-A7A3-4832-BA09-6AA9A8B29496}"/>
              </a:ext>
            </a:extLst>
          </p:cNvPr>
          <p:cNvSpPr/>
          <p:nvPr/>
        </p:nvSpPr>
        <p:spPr>
          <a:xfrm>
            <a:off x="-491497" y="3497789"/>
            <a:ext cx="116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vehicle x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2" name="矩形 50">
            <a:extLst>
              <a:ext uri="{FF2B5EF4-FFF2-40B4-BE49-F238E27FC236}">
                <a16:creationId xmlns:a16="http://schemas.microsoft.com/office/drawing/2014/main" id="{A7BCCE60-A82F-44AC-A9E6-E797C426D30E}"/>
              </a:ext>
            </a:extLst>
          </p:cNvPr>
          <p:cNvSpPr/>
          <p:nvPr/>
        </p:nvSpPr>
        <p:spPr>
          <a:xfrm>
            <a:off x="3779667" y="5514566"/>
            <a:ext cx="1684370" cy="237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73" name="接點: 弧形 56">
            <a:extLst>
              <a:ext uri="{FF2B5EF4-FFF2-40B4-BE49-F238E27FC236}">
                <a16:creationId xmlns:a16="http://schemas.microsoft.com/office/drawing/2014/main" id="{FA719179-5648-4505-8478-5F4DB10D9D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50685" y="5715704"/>
            <a:ext cx="431116" cy="212730"/>
          </a:xfrm>
          <a:prstGeom prst="curvedConnector3">
            <a:avLst>
              <a:gd name="adj1" fmla="val 455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50">
            <a:extLst>
              <a:ext uri="{FF2B5EF4-FFF2-40B4-BE49-F238E27FC236}">
                <a16:creationId xmlns:a16="http://schemas.microsoft.com/office/drawing/2014/main" id="{C5589A30-FFB2-44C7-B9C0-7042E48C3A83}"/>
              </a:ext>
            </a:extLst>
          </p:cNvPr>
          <p:cNvSpPr/>
          <p:nvPr/>
        </p:nvSpPr>
        <p:spPr>
          <a:xfrm>
            <a:off x="1131014" y="5510450"/>
            <a:ext cx="1304770" cy="225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5" name="橢圓 36">
            <a:extLst>
              <a:ext uri="{FF2B5EF4-FFF2-40B4-BE49-F238E27FC236}">
                <a16:creationId xmlns:a16="http://schemas.microsoft.com/office/drawing/2014/main" id="{9FFFBFF7-2909-4335-BE53-A1B3E4E54F98}"/>
              </a:ext>
            </a:extLst>
          </p:cNvPr>
          <p:cNvSpPr/>
          <p:nvPr/>
        </p:nvSpPr>
        <p:spPr>
          <a:xfrm>
            <a:off x="3890611" y="5369816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76" name="直線接點 40">
            <a:extLst>
              <a:ext uri="{FF2B5EF4-FFF2-40B4-BE49-F238E27FC236}">
                <a16:creationId xmlns:a16="http://schemas.microsoft.com/office/drawing/2014/main" id="{E9E81EEF-9EC5-4270-B9C4-6AE55C09736C}"/>
              </a:ext>
            </a:extLst>
          </p:cNvPr>
          <p:cNvCxnSpPr>
            <a:cxnSpLocks/>
          </p:cNvCxnSpPr>
          <p:nvPr/>
        </p:nvCxnSpPr>
        <p:spPr>
          <a:xfrm>
            <a:off x="2414184" y="4476415"/>
            <a:ext cx="661205" cy="0"/>
          </a:xfrm>
          <a:prstGeom prst="line">
            <a:avLst/>
          </a:prstGeom>
          <a:ln w="63500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橢圓 36">
            <a:extLst>
              <a:ext uri="{FF2B5EF4-FFF2-40B4-BE49-F238E27FC236}">
                <a16:creationId xmlns:a16="http://schemas.microsoft.com/office/drawing/2014/main" id="{34F7455C-4383-46E5-8885-8F66875AB765}"/>
              </a:ext>
            </a:extLst>
          </p:cNvPr>
          <p:cNvSpPr/>
          <p:nvPr/>
        </p:nvSpPr>
        <p:spPr>
          <a:xfrm>
            <a:off x="2240841" y="4378407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78" name="直線接點 40">
            <a:extLst>
              <a:ext uri="{FF2B5EF4-FFF2-40B4-BE49-F238E27FC236}">
                <a16:creationId xmlns:a16="http://schemas.microsoft.com/office/drawing/2014/main" id="{EA420DD2-32FD-4AEF-9866-218FB606E96A}"/>
              </a:ext>
            </a:extLst>
          </p:cNvPr>
          <p:cNvCxnSpPr>
            <a:cxnSpLocks/>
          </p:cNvCxnSpPr>
          <p:nvPr/>
        </p:nvCxnSpPr>
        <p:spPr>
          <a:xfrm>
            <a:off x="3163392" y="4501001"/>
            <a:ext cx="1356076" cy="1016947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橢圓 36">
            <a:extLst>
              <a:ext uri="{FF2B5EF4-FFF2-40B4-BE49-F238E27FC236}">
                <a16:creationId xmlns:a16="http://schemas.microsoft.com/office/drawing/2014/main" id="{1A125D20-1DF2-48D0-B015-45C8DA6A39CA}"/>
              </a:ext>
            </a:extLst>
          </p:cNvPr>
          <p:cNvSpPr/>
          <p:nvPr/>
        </p:nvSpPr>
        <p:spPr>
          <a:xfrm>
            <a:off x="4447775" y="5370317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80" name="橢圓 36">
            <a:extLst>
              <a:ext uri="{FF2B5EF4-FFF2-40B4-BE49-F238E27FC236}">
                <a16:creationId xmlns:a16="http://schemas.microsoft.com/office/drawing/2014/main" id="{C1005BA1-E075-4095-89F0-F3A8AFC40DBE}"/>
              </a:ext>
            </a:extLst>
          </p:cNvPr>
          <p:cNvSpPr/>
          <p:nvPr/>
        </p:nvSpPr>
        <p:spPr>
          <a:xfrm>
            <a:off x="3013345" y="4387412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字方塊 91">
                <a:extLst>
                  <a:ext uri="{FF2B5EF4-FFF2-40B4-BE49-F238E27FC236}">
                    <a16:creationId xmlns:a16="http://schemas.microsoft.com/office/drawing/2014/main" id="{249E8EE2-FB37-49CE-A5A0-B2002875E6D9}"/>
                  </a:ext>
                </a:extLst>
              </p:cNvPr>
              <p:cNvSpPr txBox="1"/>
              <p:nvPr/>
            </p:nvSpPr>
            <p:spPr>
              <a:xfrm>
                <a:off x="4390313" y="4425912"/>
                <a:ext cx="632801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81" name="文字方塊 91">
                <a:extLst>
                  <a:ext uri="{FF2B5EF4-FFF2-40B4-BE49-F238E27FC236}">
                    <a16:creationId xmlns:a16="http://schemas.microsoft.com/office/drawing/2014/main" id="{249E8EE2-FB37-49CE-A5A0-B2002875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13" y="4425912"/>
                <a:ext cx="632801" cy="453329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接點: 弧形 56">
            <a:extLst>
              <a:ext uri="{FF2B5EF4-FFF2-40B4-BE49-F238E27FC236}">
                <a16:creationId xmlns:a16="http://schemas.microsoft.com/office/drawing/2014/main" id="{5110C523-30E6-4037-8108-B4F1353AA8AD}"/>
              </a:ext>
            </a:extLst>
          </p:cNvPr>
          <p:cNvCxnSpPr>
            <a:cxnSpLocks/>
          </p:cNvCxnSpPr>
          <p:nvPr/>
        </p:nvCxnSpPr>
        <p:spPr>
          <a:xfrm rot="5400000">
            <a:off x="4322575" y="5045583"/>
            <a:ext cx="417249" cy="13378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D5551CF-8E58-4425-87E1-7A9CDE937878}"/>
                  </a:ext>
                </a:extLst>
              </p:cNvPr>
              <p:cNvSpPr/>
              <p:nvPr/>
            </p:nvSpPr>
            <p:spPr>
              <a:xfrm>
                <a:off x="3622657" y="4428108"/>
                <a:ext cx="65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D5551CF-8E58-4425-87E1-7A9CDE937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57" y="4428108"/>
                <a:ext cx="653320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字方塊 91">
                <a:extLst>
                  <a:ext uri="{FF2B5EF4-FFF2-40B4-BE49-F238E27FC236}">
                    <a16:creationId xmlns:a16="http://schemas.microsoft.com/office/drawing/2014/main" id="{6B69EDEA-D54C-45BD-A22A-F68FE5C6843C}"/>
                  </a:ext>
                </a:extLst>
              </p:cNvPr>
              <p:cNvSpPr txBox="1"/>
              <p:nvPr/>
            </p:nvSpPr>
            <p:spPr>
              <a:xfrm>
                <a:off x="1877121" y="6097603"/>
                <a:ext cx="61369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84" name="文字方塊 91">
                <a:extLst>
                  <a:ext uri="{FF2B5EF4-FFF2-40B4-BE49-F238E27FC236}">
                    <a16:creationId xmlns:a16="http://schemas.microsoft.com/office/drawing/2014/main" id="{6B69EDEA-D54C-45BD-A22A-F68FE5C68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21" y="6097603"/>
                <a:ext cx="613693" cy="464166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CEF38B9-5079-4660-85C5-19DD2E7B6297}"/>
              </a:ext>
            </a:extLst>
          </p:cNvPr>
          <p:cNvCxnSpPr>
            <a:cxnSpLocks/>
          </p:cNvCxnSpPr>
          <p:nvPr/>
        </p:nvCxnSpPr>
        <p:spPr>
          <a:xfrm flipV="1">
            <a:off x="10718929" y="5446651"/>
            <a:ext cx="1061213" cy="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9C21977-1E3E-4EA8-BBE2-A7E3A87C0BC0}"/>
                  </a:ext>
                </a:extLst>
              </p:cNvPr>
              <p:cNvSpPr/>
              <p:nvPr/>
            </p:nvSpPr>
            <p:spPr>
              <a:xfrm>
                <a:off x="10899863" y="4955134"/>
                <a:ext cx="599780" cy="423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9C21977-1E3E-4EA8-BBE2-A7E3A87C0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863" y="4955134"/>
                <a:ext cx="599780" cy="423514"/>
              </a:xfrm>
              <a:prstGeom prst="rect">
                <a:avLst/>
              </a:prstGeom>
              <a:blipFill>
                <a:blip r:embed="rId1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B6A8C1A-3C95-44F7-A4F9-5FDB179DABBF}"/>
              </a:ext>
            </a:extLst>
          </p:cNvPr>
          <p:cNvCxnSpPr>
            <a:cxnSpLocks/>
          </p:cNvCxnSpPr>
          <p:nvPr/>
        </p:nvCxnSpPr>
        <p:spPr>
          <a:xfrm flipV="1">
            <a:off x="4661447" y="5465349"/>
            <a:ext cx="802590" cy="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A6D55170-E3DB-4654-8854-31CF866B4076}"/>
                  </a:ext>
                </a:extLst>
              </p:cNvPr>
              <p:cNvSpPr/>
              <p:nvPr/>
            </p:nvSpPr>
            <p:spPr>
              <a:xfrm>
                <a:off x="4785577" y="5006227"/>
                <a:ext cx="599780" cy="423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A6D55170-E3DB-4654-8854-31CF866B4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77" y="5006227"/>
                <a:ext cx="599780" cy="423514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292D894-F322-4852-9666-7537FF761E64}"/>
              </a:ext>
            </a:extLst>
          </p:cNvPr>
          <p:cNvCxnSpPr>
            <a:cxnSpLocks/>
          </p:cNvCxnSpPr>
          <p:nvPr/>
        </p:nvCxnSpPr>
        <p:spPr>
          <a:xfrm flipH="1">
            <a:off x="2335716" y="4564402"/>
            <a:ext cx="1" cy="95016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3F81015-907B-4BA2-B80D-48975BCE5088}"/>
                  </a:ext>
                </a:extLst>
              </p:cNvPr>
              <p:cNvSpPr/>
              <p:nvPr/>
            </p:nvSpPr>
            <p:spPr>
              <a:xfrm>
                <a:off x="6679536" y="581482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3F81015-907B-4BA2-B80D-48975BCE5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36" y="5814827"/>
                <a:ext cx="3706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918D2D-AD21-4474-ADD3-9F40268E2F7D}"/>
                  </a:ext>
                </a:extLst>
              </p:cNvPr>
              <p:cNvSpPr/>
              <p:nvPr/>
            </p:nvSpPr>
            <p:spPr>
              <a:xfrm>
                <a:off x="2366929" y="3137644"/>
                <a:ext cx="1918859" cy="70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𝒔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+</m:t>
                      </m:r>
                      <m:sSubSup>
                        <m:sSubSupPr>
                          <m:ctrlP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kumimoji="0" lang="en-US" altLang="zh-TW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𝒓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918D2D-AD21-4474-ADD3-9F40268E2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29" y="3137644"/>
                <a:ext cx="1918859" cy="701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接點: 弧形 56">
            <a:extLst>
              <a:ext uri="{FF2B5EF4-FFF2-40B4-BE49-F238E27FC236}">
                <a16:creationId xmlns:a16="http://schemas.microsoft.com/office/drawing/2014/main" id="{DA2857AF-4F10-4D55-BC26-760466BBD87F}"/>
              </a:ext>
            </a:extLst>
          </p:cNvPr>
          <p:cNvCxnSpPr>
            <a:cxnSpLocks/>
          </p:cNvCxnSpPr>
          <p:nvPr/>
        </p:nvCxnSpPr>
        <p:spPr>
          <a:xfrm rot="5400000">
            <a:off x="2566592" y="4056161"/>
            <a:ext cx="535921" cy="13378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接點: 弧形 56">
            <a:extLst>
              <a:ext uri="{FF2B5EF4-FFF2-40B4-BE49-F238E27FC236}">
                <a16:creationId xmlns:a16="http://schemas.microsoft.com/office/drawing/2014/main" id="{FA2FE4E8-74D5-46A5-9BBF-8A54097C28FF}"/>
              </a:ext>
            </a:extLst>
          </p:cNvPr>
          <p:cNvCxnSpPr>
            <a:cxnSpLocks/>
          </p:cNvCxnSpPr>
          <p:nvPr/>
        </p:nvCxnSpPr>
        <p:spPr>
          <a:xfrm rot="5400000">
            <a:off x="8558043" y="3883524"/>
            <a:ext cx="535921" cy="13378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20D29F-6A20-4CC1-BB5D-205430B3AB88}"/>
                  </a:ext>
                </a:extLst>
              </p:cNvPr>
              <p:cNvSpPr/>
              <p:nvPr/>
            </p:nvSpPr>
            <p:spPr>
              <a:xfrm>
                <a:off x="8620016" y="2948400"/>
                <a:ext cx="590162" cy="70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20D29F-6A20-4CC1-BB5D-205430B3A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16" y="2948400"/>
                <a:ext cx="590162" cy="701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352F719-58E3-4BA8-ABBE-BCE0BDA96917}"/>
              </a:ext>
            </a:extLst>
          </p:cNvPr>
          <p:cNvCxnSpPr>
            <a:cxnSpLocks/>
          </p:cNvCxnSpPr>
          <p:nvPr/>
        </p:nvCxnSpPr>
        <p:spPr>
          <a:xfrm flipH="1">
            <a:off x="8574526" y="4921422"/>
            <a:ext cx="1" cy="53488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978DA90-7574-479C-8951-E272D70CAC99}"/>
                  </a:ext>
                </a:extLst>
              </p:cNvPr>
              <p:cNvSpPr/>
              <p:nvPr/>
            </p:nvSpPr>
            <p:spPr>
              <a:xfrm>
                <a:off x="8575544" y="4952964"/>
                <a:ext cx="468910" cy="454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978DA90-7574-479C-8951-E272D70C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44" y="4952964"/>
                <a:ext cx="468910" cy="454996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450F7FA-5CAE-48B7-A320-5B884126C03A}"/>
                  </a:ext>
                </a:extLst>
              </p:cNvPr>
              <p:cNvSpPr/>
              <p:nvPr/>
            </p:nvSpPr>
            <p:spPr>
              <a:xfrm>
                <a:off x="1681908" y="4879593"/>
                <a:ext cx="595932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450F7FA-5CAE-48B7-A320-5B884126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08" y="4879593"/>
                <a:ext cx="595932" cy="440120"/>
              </a:xfrm>
              <a:prstGeom prst="rect">
                <a:avLst/>
              </a:prstGeom>
              <a:blipFill>
                <a:blip r:embed="rId25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EDCC3832-1AC6-4812-8BC5-6EC0CD6A8923}"/>
                  </a:ext>
                </a:extLst>
              </p:cNvPr>
              <p:cNvSpPr/>
              <p:nvPr/>
            </p:nvSpPr>
            <p:spPr>
              <a:xfrm>
                <a:off x="7928475" y="4428108"/>
                <a:ext cx="595932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EDCC3832-1AC6-4812-8BC5-6EC0CD6A8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475" y="4428108"/>
                <a:ext cx="595932" cy="440120"/>
              </a:xfrm>
              <a:prstGeom prst="rect">
                <a:avLst/>
              </a:prstGeom>
              <a:blipFill>
                <a:blip r:embed="rId2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16">
            <a:extLst>
              <a:ext uri="{FF2B5EF4-FFF2-40B4-BE49-F238E27FC236}">
                <a16:creationId xmlns:a16="http://schemas.microsoft.com/office/drawing/2014/main" id="{74DD2BEE-B56B-4FFC-B539-37412BD4B9A9}"/>
              </a:ext>
            </a:extLst>
          </p:cNvPr>
          <p:cNvSpPr/>
          <p:nvPr/>
        </p:nvSpPr>
        <p:spPr>
          <a:xfrm>
            <a:off x="9594457" y="2152371"/>
            <a:ext cx="190148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A83AFCE-1496-48DC-A24A-5FFB57233982}"/>
              </a:ext>
            </a:extLst>
          </p:cNvPr>
          <p:cNvSpPr/>
          <p:nvPr/>
        </p:nvSpPr>
        <p:spPr>
          <a:xfrm>
            <a:off x="9825912" y="2034735"/>
            <a:ext cx="2220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Approaching vehicle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9" name="矩形 116">
            <a:extLst>
              <a:ext uri="{FF2B5EF4-FFF2-40B4-BE49-F238E27FC236}">
                <a16:creationId xmlns:a16="http://schemas.microsoft.com/office/drawing/2014/main" id="{03C0F79B-3DE0-43D6-83F5-6DDD7F58EF4D}"/>
              </a:ext>
            </a:extLst>
          </p:cNvPr>
          <p:cNvSpPr/>
          <p:nvPr/>
        </p:nvSpPr>
        <p:spPr>
          <a:xfrm rot="16200000">
            <a:off x="9594000" y="2433666"/>
            <a:ext cx="180446" cy="17660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D6C324D-842D-4FAF-BED4-61A3FA727800}"/>
              </a:ext>
            </a:extLst>
          </p:cNvPr>
          <p:cNvSpPr/>
          <p:nvPr/>
        </p:nvSpPr>
        <p:spPr>
          <a:xfrm>
            <a:off x="9835174" y="2338376"/>
            <a:ext cx="167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Queued vehicle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2DCB43-508B-4591-AA2F-A89BD7AEAF31}"/>
                  </a:ext>
                </a:extLst>
              </p:cNvPr>
              <p:cNvSpPr/>
              <p:nvPr/>
            </p:nvSpPr>
            <p:spPr>
              <a:xfrm>
                <a:off x="250264" y="6866304"/>
                <a:ext cx="3620767" cy="69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x</m:t>
                          </m:r>
                          <m: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2DCB43-508B-4591-AA2F-A89BD7AE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4" y="6866304"/>
                <a:ext cx="3620767" cy="69910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9413C16-3E1D-44E5-B340-7384C2B60843}"/>
                  </a:ext>
                </a:extLst>
              </p:cNvPr>
              <p:cNvSpPr/>
              <p:nvPr/>
            </p:nvSpPr>
            <p:spPr>
              <a:xfrm>
                <a:off x="473524" y="7664765"/>
                <a:ext cx="1905137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9413C16-3E1D-44E5-B340-7384C2B60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" y="7664765"/>
                <a:ext cx="1905137" cy="69910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97FC86-59D9-4872-9BCD-CCCE6FF6EDEE}"/>
                  </a:ext>
                </a:extLst>
              </p:cNvPr>
              <p:cNvSpPr/>
              <p:nvPr/>
            </p:nvSpPr>
            <p:spPr>
              <a:xfrm>
                <a:off x="4031973" y="6915758"/>
                <a:ext cx="2106987" cy="747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𝑳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zh-TW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標楷體" panose="03000509000000000000" pitchFamily="65" charset="-120"/>
                              <a:cs typeface="+mn-cs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𝒍𝒊𝒎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zh-TW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標楷體" panose="03000509000000000000" pitchFamily="65" charset="-120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97FC86-59D9-4872-9BCD-CCCE6FF6E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73" y="6915758"/>
                <a:ext cx="2106987" cy="74783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6B9611-A0EB-4C58-948A-45E1F763D01C}"/>
                  </a:ext>
                </a:extLst>
              </p:cNvPr>
              <p:cNvSpPr/>
              <p:nvPr/>
            </p:nvSpPr>
            <p:spPr>
              <a:xfrm>
                <a:off x="4007297" y="7702452"/>
                <a:ext cx="4210640" cy="771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  <m:r>
                        <a:rPr kumimoji="0" lang="en-US" altLang="zh-TW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/>
                          </m:sSubSup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𝑸</m:t>
                              </m:r>
                            </m:sup>
                          </m:sSubSup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𝑳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zh-TW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標楷體" panose="03000509000000000000" pitchFamily="65" charset="-120"/>
                              <a:cs typeface="+mn-cs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𝒍𝒊𝒎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zh-TW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Rockwell" panose="02060603020205020403"/>
                              <a:ea typeface="標楷體" panose="03000509000000000000" pitchFamily="65" charset="-120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6B9611-A0EB-4C58-948A-45E1F763D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97" y="7702452"/>
                <a:ext cx="4210640" cy="7711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CF7F8F2-3B31-4146-857B-42380E354B08}"/>
                  </a:ext>
                </a:extLst>
              </p:cNvPr>
              <p:cNvSpPr/>
              <p:nvPr/>
            </p:nvSpPr>
            <p:spPr>
              <a:xfrm>
                <a:off x="8252940" y="7100807"/>
                <a:ext cx="2106987" cy="440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  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CF7F8F2-3B31-4146-857B-42380E354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40" y="7100807"/>
                <a:ext cx="2106987" cy="440890"/>
              </a:xfrm>
              <a:prstGeom prst="rect">
                <a:avLst/>
              </a:prstGeom>
              <a:blipFill>
                <a:blip r:embed="rId31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4FDE991-5307-4F96-B112-18787B8FCB2F}"/>
                  </a:ext>
                </a:extLst>
              </p:cNvPr>
              <p:cNvSpPr/>
              <p:nvPr/>
            </p:nvSpPr>
            <p:spPr>
              <a:xfrm>
                <a:off x="8275775" y="7763384"/>
                <a:ext cx="2106987" cy="440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 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4FDE991-5307-4F96-B112-18787B8FC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775" y="7763384"/>
                <a:ext cx="2106987" cy="440890"/>
              </a:xfrm>
              <a:prstGeom prst="rect">
                <a:avLst/>
              </a:prstGeom>
              <a:blipFill>
                <a:blip r:embed="rId3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5F5A4-2917-4557-B21D-688DF6B6700B}"/>
                  </a:ext>
                </a:extLst>
              </p:cNvPr>
              <p:cNvSpPr/>
              <p:nvPr/>
            </p:nvSpPr>
            <p:spPr>
              <a:xfrm>
                <a:off x="1367169" y="1247094"/>
                <a:ext cx="1075166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5F5A4-2917-4557-B21D-688DF6B67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9" y="1247094"/>
                <a:ext cx="1075166" cy="440120"/>
              </a:xfrm>
              <a:prstGeom prst="rect">
                <a:avLst/>
              </a:prstGeom>
              <a:blipFill>
                <a:blip r:embed="rId3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EDF6D87-31A7-4693-81F6-358448D49329}"/>
                  </a:ext>
                </a:extLst>
              </p:cNvPr>
              <p:cNvSpPr/>
              <p:nvPr/>
            </p:nvSpPr>
            <p:spPr>
              <a:xfrm>
                <a:off x="7194235" y="1208837"/>
                <a:ext cx="1075166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EDF6D87-31A7-4693-81F6-358448D4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35" y="1208837"/>
                <a:ext cx="1075166" cy="440120"/>
              </a:xfrm>
              <a:prstGeom prst="rect">
                <a:avLst/>
              </a:prstGeom>
              <a:blipFill>
                <a:blip r:embed="rId3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3B2E956-D968-4061-BE6F-7BA753A4CC84}"/>
                  </a:ext>
                </a:extLst>
              </p:cNvPr>
              <p:cNvSpPr/>
              <p:nvPr/>
            </p:nvSpPr>
            <p:spPr>
              <a:xfrm>
                <a:off x="2463870" y="1287513"/>
                <a:ext cx="1077987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3B2E956-D968-4061-BE6F-7BA753A4C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70" y="1287513"/>
                <a:ext cx="1077987" cy="422873"/>
              </a:xfrm>
              <a:prstGeom prst="rect">
                <a:avLst/>
              </a:prstGeom>
              <a:blipFill>
                <a:blip r:embed="rId3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1B2FB03-4319-4ED8-95AB-F752988C0B1B}"/>
                  </a:ext>
                </a:extLst>
              </p:cNvPr>
              <p:cNvSpPr/>
              <p:nvPr/>
            </p:nvSpPr>
            <p:spPr>
              <a:xfrm>
                <a:off x="8286342" y="1231988"/>
                <a:ext cx="1077987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1B2FB03-4319-4ED8-95AB-F752988C0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342" y="1231988"/>
                <a:ext cx="1077987" cy="422873"/>
              </a:xfrm>
              <a:prstGeom prst="rect">
                <a:avLst/>
              </a:prstGeom>
              <a:blipFill>
                <a:blip r:embed="rId3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E420B36-01C4-4F35-B6A8-F20B7A0F2F11}"/>
                  </a:ext>
                </a:extLst>
              </p:cNvPr>
              <p:cNvSpPr/>
              <p:nvPr/>
            </p:nvSpPr>
            <p:spPr>
              <a:xfrm>
                <a:off x="4447775" y="188261"/>
                <a:ext cx="3913892" cy="6991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E420B36-01C4-4F35-B6A8-F20B7A0F2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75" y="188261"/>
                <a:ext cx="3913892" cy="69910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460A9-949D-4B63-8BB6-6C8E572945C1}"/>
                  </a:ext>
                </a:extLst>
              </p:cNvPr>
              <p:cNvSpPr/>
              <p:nvPr/>
            </p:nvSpPr>
            <p:spPr>
              <a:xfrm>
                <a:off x="8582862" y="136567"/>
                <a:ext cx="2398892" cy="440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 (</m:t>
                      </m:r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460A9-949D-4B63-8BB6-6C8E57294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62" y="136567"/>
                <a:ext cx="2398892" cy="440890"/>
              </a:xfrm>
              <a:prstGeom prst="rect">
                <a:avLst/>
              </a:prstGeom>
              <a:blipFill>
                <a:blip r:embed="rId38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337386B-A539-4A9A-B29F-B7A7707BC693}"/>
                  </a:ext>
                </a:extLst>
              </p:cNvPr>
              <p:cNvSpPr/>
              <p:nvPr/>
            </p:nvSpPr>
            <p:spPr>
              <a:xfrm>
                <a:off x="3505962" y="1299113"/>
                <a:ext cx="1079142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337386B-A539-4A9A-B29F-B7A7707B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2" y="1299113"/>
                <a:ext cx="1079142" cy="422873"/>
              </a:xfrm>
              <a:prstGeom prst="rect">
                <a:avLst/>
              </a:prstGeom>
              <a:blipFill>
                <a:blip r:embed="rId3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48D03AE-C1E9-4C79-AE62-32260535A8A2}"/>
                  </a:ext>
                </a:extLst>
              </p:cNvPr>
              <p:cNvSpPr/>
              <p:nvPr/>
            </p:nvSpPr>
            <p:spPr>
              <a:xfrm>
                <a:off x="9286341" y="1247122"/>
                <a:ext cx="1079142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48D03AE-C1E9-4C79-AE62-32260535A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341" y="1247122"/>
                <a:ext cx="1079142" cy="422873"/>
              </a:xfrm>
              <a:prstGeom prst="rect">
                <a:avLst/>
              </a:prstGeom>
              <a:blipFill>
                <a:blip r:embed="rId4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接點 40">
            <a:extLst>
              <a:ext uri="{FF2B5EF4-FFF2-40B4-BE49-F238E27FC236}">
                <a16:creationId xmlns:a16="http://schemas.microsoft.com/office/drawing/2014/main" id="{A3D45B7F-65BB-40CF-B6C9-96264B9BC73A}"/>
              </a:ext>
            </a:extLst>
          </p:cNvPr>
          <p:cNvCxnSpPr>
            <a:cxnSpLocks/>
          </p:cNvCxnSpPr>
          <p:nvPr/>
        </p:nvCxnSpPr>
        <p:spPr>
          <a:xfrm>
            <a:off x="1905911" y="4603029"/>
            <a:ext cx="523698" cy="964007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0">
            <a:extLst>
              <a:ext uri="{FF2B5EF4-FFF2-40B4-BE49-F238E27FC236}">
                <a16:creationId xmlns:a16="http://schemas.microsoft.com/office/drawing/2014/main" id="{43FD626A-4487-4AF5-947D-8E9A9A190C0A}"/>
              </a:ext>
            </a:extLst>
          </p:cNvPr>
          <p:cNvSpPr/>
          <p:nvPr/>
        </p:nvSpPr>
        <p:spPr>
          <a:xfrm>
            <a:off x="2723163" y="5558568"/>
            <a:ext cx="899420" cy="236202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D325F8-31F6-4303-9E64-5E2701D7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9918" y="6293732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CEA76-5B9F-40AB-87AB-A7363D69BB07}"/>
              </a:ext>
            </a:extLst>
          </p:cNvPr>
          <p:cNvSpPr/>
          <p:nvPr/>
        </p:nvSpPr>
        <p:spPr>
          <a:xfrm>
            <a:off x="0" y="1"/>
            <a:ext cx="12192000" cy="952499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stretch>
              <a:fillRect t="-1" b="-4692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B179B9-CF9A-4A47-AD04-D096E7B321EB}"/>
              </a:ext>
            </a:extLst>
          </p:cNvPr>
          <p:cNvSpPr/>
          <p:nvPr/>
        </p:nvSpPr>
        <p:spPr>
          <a:xfrm>
            <a:off x="81574" y="206776"/>
            <a:ext cx="4805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 And Methodology </a:t>
            </a:r>
          </a:p>
        </p:txBody>
      </p:sp>
      <p:cxnSp>
        <p:nvCxnSpPr>
          <p:cNvPr id="39" name="直線接點 31">
            <a:extLst>
              <a:ext uri="{FF2B5EF4-FFF2-40B4-BE49-F238E27FC236}">
                <a16:creationId xmlns:a16="http://schemas.microsoft.com/office/drawing/2014/main" id="{26080D68-EBE4-4860-B7DE-E977E6C20062}"/>
              </a:ext>
            </a:extLst>
          </p:cNvPr>
          <p:cNvCxnSpPr>
            <a:cxnSpLocks/>
          </p:cNvCxnSpPr>
          <p:nvPr/>
        </p:nvCxnSpPr>
        <p:spPr>
          <a:xfrm>
            <a:off x="810389" y="2242999"/>
            <a:ext cx="0" cy="35768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2">
            <a:extLst>
              <a:ext uri="{FF2B5EF4-FFF2-40B4-BE49-F238E27FC236}">
                <a16:creationId xmlns:a16="http://schemas.microsoft.com/office/drawing/2014/main" id="{13465706-775C-49EC-9FE4-1A54A35B7378}"/>
              </a:ext>
            </a:extLst>
          </p:cNvPr>
          <p:cNvCxnSpPr>
            <a:cxnSpLocks/>
          </p:cNvCxnSpPr>
          <p:nvPr/>
        </p:nvCxnSpPr>
        <p:spPr>
          <a:xfrm flipH="1" flipV="1">
            <a:off x="810391" y="5809369"/>
            <a:ext cx="5083703" cy="1127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34">
            <a:extLst>
              <a:ext uri="{FF2B5EF4-FFF2-40B4-BE49-F238E27FC236}">
                <a16:creationId xmlns:a16="http://schemas.microsoft.com/office/drawing/2014/main" id="{5B4F2F30-6B34-4597-B425-59F2997A0292}"/>
              </a:ext>
            </a:extLst>
          </p:cNvPr>
          <p:cNvSpPr txBox="1"/>
          <p:nvPr/>
        </p:nvSpPr>
        <p:spPr>
          <a:xfrm>
            <a:off x="267547" y="176825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Distance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35">
            <a:extLst>
              <a:ext uri="{FF2B5EF4-FFF2-40B4-BE49-F238E27FC236}">
                <a16:creationId xmlns:a16="http://schemas.microsoft.com/office/drawing/2014/main" id="{21AC37D6-6023-41CB-8C4E-E7185A937A26}"/>
              </a:ext>
            </a:extLst>
          </p:cNvPr>
          <p:cNvSpPr txBox="1"/>
          <p:nvPr/>
        </p:nvSpPr>
        <p:spPr>
          <a:xfrm>
            <a:off x="5411558" y="581500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Time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0" name="矩形 50">
            <a:extLst>
              <a:ext uri="{FF2B5EF4-FFF2-40B4-BE49-F238E27FC236}">
                <a16:creationId xmlns:a16="http://schemas.microsoft.com/office/drawing/2014/main" id="{5083D8B1-F2D4-4A6A-8AF6-5ACA2E189D5A}"/>
              </a:ext>
            </a:extLst>
          </p:cNvPr>
          <p:cNvSpPr/>
          <p:nvPr/>
        </p:nvSpPr>
        <p:spPr>
          <a:xfrm>
            <a:off x="828912" y="5567037"/>
            <a:ext cx="1903173" cy="2277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59" name="直線接點 40">
            <a:extLst>
              <a:ext uri="{FF2B5EF4-FFF2-40B4-BE49-F238E27FC236}">
                <a16:creationId xmlns:a16="http://schemas.microsoft.com/office/drawing/2014/main" id="{E1156AEC-B9FC-4E15-9CC1-FBC4648F764A}"/>
              </a:ext>
            </a:extLst>
          </p:cNvPr>
          <p:cNvCxnSpPr>
            <a:cxnSpLocks/>
          </p:cNvCxnSpPr>
          <p:nvPr/>
        </p:nvCxnSpPr>
        <p:spPr>
          <a:xfrm>
            <a:off x="828912" y="2634364"/>
            <a:ext cx="1081527" cy="1990841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116">
            <a:extLst>
              <a:ext uri="{FF2B5EF4-FFF2-40B4-BE49-F238E27FC236}">
                <a16:creationId xmlns:a16="http://schemas.microsoft.com/office/drawing/2014/main" id="{02B929AF-5865-4B47-9797-F54ED61EF4E6}"/>
              </a:ext>
            </a:extLst>
          </p:cNvPr>
          <p:cNvSpPr/>
          <p:nvPr/>
        </p:nvSpPr>
        <p:spPr>
          <a:xfrm rot="16200000">
            <a:off x="497316" y="5340669"/>
            <a:ext cx="180447" cy="17660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0" name="矩形 116">
            <a:extLst>
              <a:ext uri="{FF2B5EF4-FFF2-40B4-BE49-F238E27FC236}">
                <a16:creationId xmlns:a16="http://schemas.microsoft.com/office/drawing/2014/main" id="{A6C5BF4C-87DB-48FA-BA0E-3E99EDAC7D3F}"/>
              </a:ext>
            </a:extLst>
          </p:cNvPr>
          <p:cNvSpPr/>
          <p:nvPr/>
        </p:nvSpPr>
        <p:spPr>
          <a:xfrm rot="16200000">
            <a:off x="494457" y="5103828"/>
            <a:ext cx="180446" cy="17660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36" name="直線接點 40">
            <a:extLst>
              <a:ext uri="{FF2B5EF4-FFF2-40B4-BE49-F238E27FC236}">
                <a16:creationId xmlns:a16="http://schemas.microsoft.com/office/drawing/2014/main" id="{B23EA0F9-7EB3-4F11-93C1-DF87215B65DC}"/>
              </a:ext>
            </a:extLst>
          </p:cNvPr>
          <p:cNvCxnSpPr>
            <a:cxnSpLocks/>
          </p:cNvCxnSpPr>
          <p:nvPr/>
        </p:nvCxnSpPr>
        <p:spPr>
          <a:xfrm flipV="1">
            <a:off x="2721047" y="3934011"/>
            <a:ext cx="745326" cy="1619381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0">
            <a:extLst>
              <a:ext uri="{FF2B5EF4-FFF2-40B4-BE49-F238E27FC236}">
                <a16:creationId xmlns:a16="http://schemas.microsoft.com/office/drawing/2014/main" id="{186085FF-6EEF-4599-9D76-A7D43E892F68}"/>
              </a:ext>
            </a:extLst>
          </p:cNvPr>
          <p:cNvCxnSpPr>
            <a:cxnSpLocks/>
          </p:cNvCxnSpPr>
          <p:nvPr/>
        </p:nvCxnSpPr>
        <p:spPr>
          <a:xfrm flipV="1">
            <a:off x="828912" y="3929196"/>
            <a:ext cx="2637461" cy="1139842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40">
            <a:extLst>
              <a:ext uri="{FF2B5EF4-FFF2-40B4-BE49-F238E27FC236}">
                <a16:creationId xmlns:a16="http://schemas.microsoft.com/office/drawing/2014/main" id="{C6782697-1108-4A22-9017-DDCEC32035C1}"/>
              </a:ext>
            </a:extLst>
          </p:cNvPr>
          <p:cNvCxnSpPr>
            <a:cxnSpLocks/>
          </p:cNvCxnSpPr>
          <p:nvPr/>
        </p:nvCxnSpPr>
        <p:spPr>
          <a:xfrm>
            <a:off x="1910439" y="4625205"/>
            <a:ext cx="1243403" cy="0"/>
          </a:xfrm>
          <a:prstGeom prst="line">
            <a:avLst/>
          </a:prstGeom>
          <a:ln w="63500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40">
            <a:extLst>
              <a:ext uri="{FF2B5EF4-FFF2-40B4-BE49-F238E27FC236}">
                <a16:creationId xmlns:a16="http://schemas.microsoft.com/office/drawing/2014/main" id="{4D07AB76-9794-43C2-948B-E35EC1A4D66C}"/>
              </a:ext>
            </a:extLst>
          </p:cNvPr>
          <p:cNvCxnSpPr>
            <a:cxnSpLocks/>
          </p:cNvCxnSpPr>
          <p:nvPr/>
        </p:nvCxnSpPr>
        <p:spPr>
          <a:xfrm>
            <a:off x="3177257" y="4607758"/>
            <a:ext cx="609326" cy="909045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3DC27A5-A377-4D84-82A6-71262608DBA0}"/>
              </a:ext>
            </a:extLst>
          </p:cNvPr>
          <p:cNvSpPr/>
          <p:nvPr/>
        </p:nvSpPr>
        <p:spPr>
          <a:xfrm>
            <a:off x="3351762" y="4030653"/>
            <a:ext cx="290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" name="矩形 116">
            <a:extLst>
              <a:ext uri="{FF2B5EF4-FFF2-40B4-BE49-F238E27FC236}">
                <a16:creationId xmlns:a16="http://schemas.microsoft.com/office/drawing/2014/main" id="{E650AA58-F7A3-4410-9841-68F462E75448}"/>
              </a:ext>
            </a:extLst>
          </p:cNvPr>
          <p:cNvSpPr/>
          <p:nvPr/>
        </p:nvSpPr>
        <p:spPr>
          <a:xfrm>
            <a:off x="482443" y="2546064"/>
            <a:ext cx="185917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2AB90E-8454-488D-8DA6-1007BCF5E43A}"/>
              </a:ext>
            </a:extLst>
          </p:cNvPr>
          <p:cNvCxnSpPr/>
          <p:nvPr/>
        </p:nvCxnSpPr>
        <p:spPr>
          <a:xfrm>
            <a:off x="569176" y="2242999"/>
            <a:ext cx="0" cy="23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接點: 弧形 56">
            <a:extLst>
              <a:ext uri="{FF2B5EF4-FFF2-40B4-BE49-F238E27FC236}">
                <a16:creationId xmlns:a16="http://schemas.microsoft.com/office/drawing/2014/main" id="{A068AB39-023F-4760-9F29-4D3234843370}"/>
              </a:ext>
            </a:extLst>
          </p:cNvPr>
          <p:cNvCxnSpPr>
            <a:cxnSpLocks/>
          </p:cNvCxnSpPr>
          <p:nvPr/>
        </p:nvCxnSpPr>
        <p:spPr>
          <a:xfrm rot="5400000">
            <a:off x="1867374" y="4191903"/>
            <a:ext cx="356344" cy="17627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350A3B-79CD-463E-97B8-A3734A13CD5B}"/>
                  </a:ext>
                </a:extLst>
              </p:cNvPr>
              <p:cNvSpPr/>
              <p:nvPr/>
            </p:nvSpPr>
            <p:spPr>
              <a:xfrm>
                <a:off x="1860925" y="3694558"/>
                <a:ext cx="588430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350A3B-79CD-463E-97B8-A3734A13C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25" y="3694558"/>
                <a:ext cx="588430" cy="4008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橢圓 36">
            <a:extLst>
              <a:ext uri="{FF2B5EF4-FFF2-40B4-BE49-F238E27FC236}">
                <a16:creationId xmlns:a16="http://schemas.microsoft.com/office/drawing/2014/main" id="{BA49888D-5C8D-4A1C-970B-9F562C9C9C16}"/>
              </a:ext>
            </a:extLst>
          </p:cNvPr>
          <p:cNvSpPr/>
          <p:nvPr/>
        </p:nvSpPr>
        <p:spPr>
          <a:xfrm>
            <a:off x="1794250" y="4481285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60E26F-36C9-4EBC-9EE5-C6834F667F6D}"/>
              </a:ext>
            </a:extLst>
          </p:cNvPr>
          <p:cNvCxnSpPr>
            <a:cxnSpLocks/>
          </p:cNvCxnSpPr>
          <p:nvPr/>
        </p:nvCxnSpPr>
        <p:spPr>
          <a:xfrm flipV="1">
            <a:off x="1992548" y="4523094"/>
            <a:ext cx="1161294" cy="4119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8A1254-22CD-4B7F-87FB-03FB42A09BF3}"/>
                  </a:ext>
                </a:extLst>
              </p:cNvPr>
              <p:cNvSpPr/>
              <p:nvPr/>
            </p:nvSpPr>
            <p:spPr>
              <a:xfrm>
                <a:off x="1754153" y="6097937"/>
                <a:ext cx="58843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8A1254-22CD-4B7F-87FB-03FB42A09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53" y="6097937"/>
                <a:ext cx="588430" cy="415755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橢圓 36">
            <a:extLst>
              <a:ext uri="{FF2B5EF4-FFF2-40B4-BE49-F238E27FC236}">
                <a16:creationId xmlns:a16="http://schemas.microsoft.com/office/drawing/2014/main" id="{D6AA0D78-9143-40E6-A96B-3184F26AD0C9}"/>
              </a:ext>
            </a:extLst>
          </p:cNvPr>
          <p:cNvSpPr/>
          <p:nvPr/>
        </p:nvSpPr>
        <p:spPr>
          <a:xfrm>
            <a:off x="2318724" y="5451695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54" name="接點: 弧形 56">
            <a:extLst>
              <a:ext uri="{FF2B5EF4-FFF2-40B4-BE49-F238E27FC236}">
                <a16:creationId xmlns:a16="http://schemas.microsoft.com/office/drawing/2014/main" id="{58D738B8-AE3E-4B74-9BB6-9ECB180882EF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2006365" y="5736496"/>
            <a:ext cx="403444" cy="31943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1C01D2-B2AF-498B-AE7A-D7E994DA2AB3}"/>
              </a:ext>
            </a:extLst>
          </p:cNvPr>
          <p:cNvCxnSpPr>
            <a:cxnSpLocks/>
          </p:cNvCxnSpPr>
          <p:nvPr/>
        </p:nvCxnSpPr>
        <p:spPr>
          <a:xfrm>
            <a:off x="1801123" y="4717016"/>
            <a:ext cx="0" cy="83260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025D07-A1AE-45F7-A32C-AD9976C00D53}"/>
                  </a:ext>
                </a:extLst>
              </p:cNvPr>
              <p:cNvSpPr/>
              <p:nvPr/>
            </p:nvSpPr>
            <p:spPr>
              <a:xfrm>
                <a:off x="1178569" y="4954882"/>
                <a:ext cx="595932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025D07-A1AE-45F7-A32C-AD9976C00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9" y="4954882"/>
                <a:ext cx="595932" cy="440120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50">
            <a:extLst>
              <a:ext uri="{FF2B5EF4-FFF2-40B4-BE49-F238E27FC236}">
                <a16:creationId xmlns:a16="http://schemas.microsoft.com/office/drawing/2014/main" id="{D1A68CA7-0CE9-4BB4-AFF8-DF47C664B5FB}"/>
              </a:ext>
            </a:extLst>
          </p:cNvPr>
          <p:cNvSpPr/>
          <p:nvPr/>
        </p:nvSpPr>
        <p:spPr>
          <a:xfrm>
            <a:off x="3622583" y="5557599"/>
            <a:ext cx="1658830" cy="2307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65" name="接點: 弧形 56">
            <a:extLst>
              <a:ext uri="{FF2B5EF4-FFF2-40B4-BE49-F238E27FC236}">
                <a16:creationId xmlns:a16="http://schemas.microsoft.com/office/drawing/2014/main" id="{910E32C6-1501-49BD-A305-2512AE4CB99E}"/>
              </a:ext>
            </a:extLst>
          </p:cNvPr>
          <p:cNvCxnSpPr>
            <a:cxnSpLocks/>
          </p:cNvCxnSpPr>
          <p:nvPr/>
        </p:nvCxnSpPr>
        <p:spPr>
          <a:xfrm rot="5400000">
            <a:off x="2400135" y="4021006"/>
            <a:ext cx="697582" cy="20995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91">
                <a:extLst>
                  <a:ext uri="{FF2B5EF4-FFF2-40B4-BE49-F238E27FC236}">
                    <a16:creationId xmlns:a16="http://schemas.microsoft.com/office/drawing/2014/main" id="{DEA65269-0A2E-4E9D-B6F1-2971E20E5855}"/>
                  </a:ext>
                </a:extLst>
              </p:cNvPr>
              <p:cNvSpPr txBox="1"/>
              <p:nvPr/>
            </p:nvSpPr>
            <p:spPr>
              <a:xfrm>
                <a:off x="2225293" y="6169998"/>
                <a:ext cx="61369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68" name="文字方塊 91">
                <a:extLst>
                  <a:ext uri="{FF2B5EF4-FFF2-40B4-BE49-F238E27FC236}">
                    <a16:creationId xmlns:a16="http://schemas.microsoft.com/office/drawing/2014/main" id="{DEA65269-0A2E-4E9D-B6F1-2971E20E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93" y="6169998"/>
                <a:ext cx="613693" cy="464166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eft Brace 70">
            <a:extLst>
              <a:ext uri="{FF2B5EF4-FFF2-40B4-BE49-F238E27FC236}">
                <a16:creationId xmlns:a16="http://schemas.microsoft.com/office/drawing/2014/main" id="{1B621533-0187-4CF3-A743-D8C5D1F3121E}"/>
              </a:ext>
            </a:extLst>
          </p:cNvPr>
          <p:cNvSpPr/>
          <p:nvPr/>
        </p:nvSpPr>
        <p:spPr>
          <a:xfrm rot="16200000">
            <a:off x="3124851" y="5587499"/>
            <a:ext cx="156898" cy="804967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E4CC6DB-0CCD-4CCC-B642-0CC84F43EB86}"/>
                  </a:ext>
                </a:extLst>
              </p:cNvPr>
              <p:cNvSpPr/>
              <p:nvPr/>
            </p:nvSpPr>
            <p:spPr>
              <a:xfrm>
                <a:off x="2986149" y="6094307"/>
                <a:ext cx="546496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E4CC6DB-0CCD-4CCC-B642-0CC84F43E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49" y="6094307"/>
                <a:ext cx="546496" cy="426912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1AC699D-BCD1-471C-8D49-A8F7275F7D8F}"/>
              </a:ext>
            </a:extLst>
          </p:cNvPr>
          <p:cNvCxnSpPr>
            <a:cxnSpLocks/>
          </p:cNvCxnSpPr>
          <p:nvPr/>
        </p:nvCxnSpPr>
        <p:spPr>
          <a:xfrm flipV="1">
            <a:off x="3831108" y="5482753"/>
            <a:ext cx="1450305" cy="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446792-D516-4FA5-A8BA-FA7551918337}"/>
                  </a:ext>
                </a:extLst>
              </p:cNvPr>
              <p:cNvSpPr/>
              <p:nvPr/>
            </p:nvSpPr>
            <p:spPr>
              <a:xfrm>
                <a:off x="4248301" y="4971882"/>
                <a:ext cx="599780" cy="423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TW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446792-D516-4FA5-A8BA-FA7551918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01" y="4971882"/>
                <a:ext cx="599780" cy="423514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50">
            <a:extLst>
              <a:ext uri="{FF2B5EF4-FFF2-40B4-BE49-F238E27FC236}">
                <a16:creationId xmlns:a16="http://schemas.microsoft.com/office/drawing/2014/main" id="{7D2AC2FB-5716-41CE-8655-E23D3C09800A}"/>
              </a:ext>
            </a:extLst>
          </p:cNvPr>
          <p:cNvSpPr/>
          <p:nvPr/>
        </p:nvSpPr>
        <p:spPr>
          <a:xfrm>
            <a:off x="5281413" y="5557598"/>
            <a:ext cx="507451" cy="227733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3B6234-10DA-4DC4-919B-EC4EA1ED37E0}"/>
              </a:ext>
            </a:extLst>
          </p:cNvPr>
          <p:cNvSpPr/>
          <p:nvPr/>
        </p:nvSpPr>
        <p:spPr>
          <a:xfrm rot="16200000">
            <a:off x="5565997" y="5562463"/>
            <a:ext cx="226601" cy="2191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78" name="接點: 弧形 56">
            <a:extLst>
              <a:ext uri="{FF2B5EF4-FFF2-40B4-BE49-F238E27FC236}">
                <a16:creationId xmlns:a16="http://schemas.microsoft.com/office/drawing/2014/main" id="{71BFE97A-4199-43B4-876F-031FBB709D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52349" y="5918884"/>
            <a:ext cx="334753" cy="19609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弧形 56">
            <a:extLst>
              <a:ext uri="{FF2B5EF4-FFF2-40B4-BE49-F238E27FC236}">
                <a16:creationId xmlns:a16="http://schemas.microsoft.com/office/drawing/2014/main" id="{9F4C648C-BEE1-4E3B-9FFC-BE3E2DF6D7FE}"/>
              </a:ext>
            </a:extLst>
          </p:cNvPr>
          <p:cNvCxnSpPr>
            <a:cxnSpLocks/>
          </p:cNvCxnSpPr>
          <p:nvPr/>
        </p:nvCxnSpPr>
        <p:spPr>
          <a:xfrm rot="5400000">
            <a:off x="5263994" y="5254074"/>
            <a:ext cx="307426" cy="18353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91">
                <a:extLst>
                  <a:ext uri="{FF2B5EF4-FFF2-40B4-BE49-F238E27FC236}">
                    <a16:creationId xmlns:a16="http://schemas.microsoft.com/office/drawing/2014/main" id="{D28E2273-A591-4F9A-A4A1-6D0C94342333}"/>
                  </a:ext>
                </a:extLst>
              </p:cNvPr>
              <p:cNvSpPr txBox="1"/>
              <p:nvPr/>
            </p:nvSpPr>
            <p:spPr>
              <a:xfrm>
                <a:off x="5140254" y="4727962"/>
                <a:ext cx="85895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80" name="文字方塊 91">
                <a:extLst>
                  <a:ext uri="{FF2B5EF4-FFF2-40B4-BE49-F238E27FC236}">
                    <a16:creationId xmlns:a16="http://schemas.microsoft.com/office/drawing/2014/main" id="{D28E2273-A591-4F9A-A4A1-6D0C9434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54" y="4727962"/>
                <a:ext cx="858953" cy="464166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91">
                <a:extLst>
                  <a:ext uri="{FF2B5EF4-FFF2-40B4-BE49-F238E27FC236}">
                    <a16:creationId xmlns:a16="http://schemas.microsoft.com/office/drawing/2014/main" id="{313F6C14-350E-49FD-A6EF-A9F5BC48FF28}"/>
                  </a:ext>
                </a:extLst>
              </p:cNvPr>
              <p:cNvSpPr txBox="1"/>
              <p:nvPr/>
            </p:nvSpPr>
            <p:spPr>
              <a:xfrm>
                <a:off x="3847177" y="4641151"/>
                <a:ext cx="632801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91">
                <a:extLst>
                  <a:ext uri="{FF2B5EF4-FFF2-40B4-BE49-F238E27FC236}">
                    <a16:creationId xmlns:a16="http://schemas.microsoft.com/office/drawing/2014/main" id="{313F6C14-350E-49FD-A6EF-A9F5BC48F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77" y="4641151"/>
                <a:ext cx="632801" cy="453329"/>
              </a:xfrm>
              <a:prstGeom prst="rect">
                <a:avLst/>
              </a:prstGeom>
              <a:blipFill>
                <a:blip r:embed="rId1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接點: 弧形 56">
            <a:extLst>
              <a:ext uri="{FF2B5EF4-FFF2-40B4-BE49-F238E27FC236}">
                <a16:creationId xmlns:a16="http://schemas.microsoft.com/office/drawing/2014/main" id="{970B56AE-926B-4A1C-A6C2-6500866AA104}"/>
              </a:ext>
            </a:extLst>
          </p:cNvPr>
          <p:cNvCxnSpPr>
            <a:cxnSpLocks/>
          </p:cNvCxnSpPr>
          <p:nvPr/>
        </p:nvCxnSpPr>
        <p:spPr>
          <a:xfrm rot="5400000">
            <a:off x="3815373" y="5142556"/>
            <a:ext cx="340197" cy="19823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4B7312B-B218-47C3-B954-DFDECC4C3371}"/>
                  </a:ext>
                </a:extLst>
              </p:cNvPr>
              <p:cNvSpPr/>
              <p:nvPr/>
            </p:nvSpPr>
            <p:spPr>
              <a:xfrm>
                <a:off x="3269263" y="4510280"/>
                <a:ext cx="65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4B7312B-B218-47C3-B954-DFDECC4C3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63" y="4510280"/>
                <a:ext cx="65332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橢圓 36">
            <a:extLst>
              <a:ext uri="{FF2B5EF4-FFF2-40B4-BE49-F238E27FC236}">
                <a16:creationId xmlns:a16="http://schemas.microsoft.com/office/drawing/2014/main" id="{5784A141-9EFE-494F-A5DC-CD884D4DB487}"/>
              </a:ext>
            </a:extLst>
          </p:cNvPr>
          <p:cNvSpPr/>
          <p:nvPr/>
        </p:nvSpPr>
        <p:spPr>
          <a:xfrm>
            <a:off x="3657547" y="5414795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804E3ED-15B1-44C5-A765-E027D875B5D5}"/>
                  </a:ext>
                </a:extLst>
              </p:cNvPr>
              <p:cNvSpPr/>
              <p:nvPr/>
            </p:nvSpPr>
            <p:spPr>
              <a:xfrm>
                <a:off x="1026980" y="2731511"/>
                <a:ext cx="46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804E3ED-15B1-44C5-A765-E027D875B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80" y="2731511"/>
                <a:ext cx="4673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橢圓 36">
            <a:extLst>
              <a:ext uri="{FF2B5EF4-FFF2-40B4-BE49-F238E27FC236}">
                <a16:creationId xmlns:a16="http://schemas.microsoft.com/office/drawing/2014/main" id="{4F4EB42D-9377-421D-88CE-F933661F058A}"/>
              </a:ext>
            </a:extLst>
          </p:cNvPr>
          <p:cNvSpPr/>
          <p:nvPr/>
        </p:nvSpPr>
        <p:spPr>
          <a:xfrm>
            <a:off x="724240" y="2572032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4820FF-9F9B-4A50-A44F-A618F05A1661}"/>
              </a:ext>
            </a:extLst>
          </p:cNvPr>
          <p:cNvSpPr/>
          <p:nvPr/>
        </p:nvSpPr>
        <p:spPr>
          <a:xfrm>
            <a:off x="-585214" y="2437569"/>
            <a:ext cx="103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vehicle x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4" name="矩形 116">
            <a:extLst>
              <a:ext uri="{FF2B5EF4-FFF2-40B4-BE49-F238E27FC236}">
                <a16:creationId xmlns:a16="http://schemas.microsoft.com/office/drawing/2014/main" id="{3952F41B-5BB1-43A3-A6AA-4FFAEC1A73B9}"/>
              </a:ext>
            </a:extLst>
          </p:cNvPr>
          <p:cNvSpPr/>
          <p:nvPr/>
        </p:nvSpPr>
        <p:spPr>
          <a:xfrm>
            <a:off x="474634" y="4455049"/>
            <a:ext cx="185917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9BC6CC-37AE-4A5A-9E87-86E83CE4CE07}"/>
              </a:ext>
            </a:extLst>
          </p:cNvPr>
          <p:cNvSpPr/>
          <p:nvPr/>
        </p:nvSpPr>
        <p:spPr>
          <a:xfrm>
            <a:off x="-737700" y="4347347"/>
            <a:ext cx="124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vehicle x-2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9" name="矩形 116">
            <a:extLst>
              <a:ext uri="{FF2B5EF4-FFF2-40B4-BE49-F238E27FC236}">
                <a16:creationId xmlns:a16="http://schemas.microsoft.com/office/drawing/2014/main" id="{68E16CCE-6ACF-4C4B-ADE0-1A2DDD784B56}"/>
              </a:ext>
            </a:extLst>
          </p:cNvPr>
          <p:cNvSpPr/>
          <p:nvPr/>
        </p:nvSpPr>
        <p:spPr>
          <a:xfrm>
            <a:off x="474634" y="3781945"/>
            <a:ext cx="190148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51B90B-BEAE-40BC-A11D-C3DFB85D61D9}"/>
              </a:ext>
            </a:extLst>
          </p:cNvPr>
          <p:cNvSpPr/>
          <p:nvPr/>
        </p:nvSpPr>
        <p:spPr>
          <a:xfrm>
            <a:off x="-737700" y="3673061"/>
            <a:ext cx="127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vehicle x-1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CB9097-C001-497D-BA76-865FFC5AF7FF}"/>
              </a:ext>
            </a:extLst>
          </p:cNvPr>
          <p:cNvCxnSpPr>
            <a:cxnSpLocks/>
          </p:cNvCxnSpPr>
          <p:nvPr/>
        </p:nvCxnSpPr>
        <p:spPr>
          <a:xfrm>
            <a:off x="568818" y="3437995"/>
            <a:ext cx="0" cy="2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A9230EE-9595-4D77-BD05-9E88BA9E15C7}"/>
              </a:ext>
            </a:extLst>
          </p:cNvPr>
          <p:cNvCxnSpPr>
            <a:cxnSpLocks/>
          </p:cNvCxnSpPr>
          <p:nvPr/>
        </p:nvCxnSpPr>
        <p:spPr>
          <a:xfrm>
            <a:off x="568818" y="4246735"/>
            <a:ext cx="0" cy="17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文字方塊 91">
            <a:extLst>
              <a:ext uri="{FF2B5EF4-FFF2-40B4-BE49-F238E27FC236}">
                <a16:creationId xmlns:a16="http://schemas.microsoft.com/office/drawing/2014/main" id="{C83C1975-8D33-4E56-A667-6462BA23BEE1}"/>
              </a:ext>
            </a:extLst>
          </p:cNvPr>
          <p:cNvSpPr txBox="1"/>
          <p:nvPr/>
        </p:nvSpPr>
        <p:spPr>
          <a:xfrm>
            <a:off x="-60691" y="5578823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路口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rPr>
              <a:t>i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3" name="矩形 19">
            <a:extLst>
              <a:ext uri="{FF2B5EF4-FFF2-40B4-BE49-F238E27FC236}">
                <a16:creationId xmlns:a16="http://schemas.microsoft.com/office/drawing/2014/main" id="{F23DC2CF-B957-48F7-81D2-BE697430006A}"/>
              </a:ext>
            </a:extLst>
          </p:cNvPr>
          <p:cNvSpPr/>
          <p:nvPr/>
        </p:nvSpPr>
        <p:spPr>
          <a:xfrm>
            <a:off x="334651" y="1004648"/>
            <a:ext cx="1220942" cy="71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2-4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F0E645-716D-440C-97B0-A376CF4A9337}"/>
                  </a:ext>
                </a:extLst>
              </p:cNvPr>
              <p:cNvSpPr/>
              <p:nvPr/>
            </p:nvSpPr>
            <p:spPr>
              <a:xfrm>
                <a:off x="629390" y="5908210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F0E645-716D-440C-97B0-A376CF4A9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0" y="5908210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9F1DC5-C4F7-480C-A917-577C501237AC}"/>
                  </a:ext>
                </a:extLst>
              </p:cNvPr>
              <p:cNvSpPr/>
              <p:nvPr/>
            </p:nvSpPr>
            <p:spPr>
              <a:xfrm>
                <a:off x="2434176" y="3027497"/>
                <a:ext cx="2005485" cy="70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𝒔</m:t>
                          </m:r>
                        </m:den>
                      </m:f>
                      <m:r>
                        <a:rPr kumimoji="0" lang="en-US" altLang="zh-TW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</m:sSub>
                      <m:r>
                        <a:rPr kumimoji="0" lang="en-US" altLang="zh-TW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en-US" altLang="zh-TW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𝒓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9F1DC5-C4F7-480C-A917-577C50123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76" y="3027497"/>
                <a:ext cx="2005485" cy="701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9">
            <a:extLst>
              <a:ext uri="{FF2B5EF4-FFF2-40B4-BE49-F238E27FC236}">
                <a16:creationId xmlns:a16="http://schemas.microsoft.com/office/drawing/2014/main" id="{5FD26890-768F-4A45-AB40-0D94331DDBDE}"/>
              </a:ext>
            </a:extLst>
          </p:cNvPr>
          <p:cNvSpPr/>
          <p:nvPr/>
        </p:nvSpPr>
        <p:spPr>
          <a:xfrm>
            <a:off x="6005279" y="941285"/>
            <a:ext cx="1220942" cy="71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400" b="1" dirty="0">
                <a:solidFill>
                  <a:prstClr val="black"/>
                </a:solidFill>
                <a:latin typeface="標楷體" panose="03000509000000000000" pitchFamily="65" charset="-120"/>
                <a:cs typeface="Times New Roman" panose="02020603050405020304" pitchFamily="18" charset="0"/>
              </a:rPr>
              <a:t>2-6</a:t>
            </a:r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2" name="矩形 50">
            <a:extLst>
              <a:ext uri="{FF2B5EF4-FFF2-40B4-BE49-F238E27FC236}">
                <a16:creationId xmlns:a16="http://schemas.microsoft.com/office/drawing/2014/main" id="{B3A6B452-6AA7-429D-AE69-C12395189855}"/>
              </a:ext>
            </a:extLst>
          </p:cNvPr>
          <p:cNvSpPr/>
          <p:nvPr/>
        </p:nvSpPr>
        <p:spPr>
          <a:xfrm>
            <a:off x="8565032" y="5484143"/>
            <a:ext cx="2072415" cy="227733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8" name="直線接點 31">
            <a:extLst>
              <a:ext uri="{FF2B5EF4-FFF2-40B4-BE49-F238E27FC236}">
                <a16:creationId xmlns:a16="http://schemas.microsoft.com/office/drawing/2014/main" id="{AC9DA970-042E-46FB-8A9D-189C09FC3AC7}"/>
              </a:ext>
            </a:extLst>
          </p:cNvPr>
          <p:cNvCxnSpPr>
            <a:cxnSpLocks/>
          </p:cNvCxnSpPr>
          <p:nvPr/>
        </p:nvCxnSpPr>
        <p:spPr>
          <a:xfrm>
            <a:off x="6645748" y="2125749"/>
            <a:ext cx="0" cy="361905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32">
            <a:extLst>
              <a:ext uri="{FF2B5EF4-FFF2-40B4-BE49-F238E27FC236}">
                <a16:creationId xmlns:a16="http://schemas.microsoft.com/office/drawing/2014/main" id="{85D1F29B-B6D4-4ABD-8E6A-FE4581D1CDFD}"/>
              </a:ext>
            </a:extLst>
          </p:cNvPr>
          <p:cNvCxnSpPr>
            <a:cxnSpLocks/>
          </p:cNvCxnSpPr>
          <p:nvPr/>
        </p:nvCxnSpPr>
        <p:spPr>
          <a:xfrm flipH="1" flipV="1">
            <a:off x="6645749" y="5734281"/>
            <a:ext cx="4745579" cy="105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34">
            <a:extLst>
              <a:ext uri="{FF2B5EF4-FFF2-40B4-BE49-F238E27FC236}">
                <a16:creationId xmlns:a16="http://schemas.microsoft.com/office/drawing/2014/main" id="{17CBE333-8234-441E-A930-5D3F9E53F31B}"/>
              </a:ext>
            </a:extLst>
          </p:cNvPr>
          <p:cNvSpPr txBox="1"/>
          <p:nvPr/>
        </p:nvSpPr>
        <p:spPr>
          <a:xfrm>
            <a:off x="6013291" y="164522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Distance</a:t>
            </a:r>
            <a:endParaRPr lang="zh-TW" altLang="en-US" sz="2000" b="1" dirty="0"/>
          </a:p>
        </p:txBody>
      </p:sp>
      <p:sp>
        <p:nvSpPr>
          <p:cNvPr id="169" name="文字方塊 35">
            <a:extLst>
              <a:ext uri="{FF2B5EF4-FFF2-40B4-BE49-F238E27FC236}">
                <a16:creationId xmlns:a16="http://schemas.microsoft.com/office/drawing/2014/main" id="{BC181BFB-EA54-4F5E-A41A-4746CA486766}"/>
              </a:ext>
            </a:extLst>
          </p:cNvPr>
          <p:cNvSpPr txBox="1"/>
          <p:nvPr/>
        </p:nvSpPr>
        <p:spPr>
          <a:xfrm>
            <a:off x="10792630" y="5790353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Time</a:t>
            </a:r>
            <a:endParaRPr lang="zh-TW" altLang="en-US" sz="2400" b="1" dirty="0"/>
          </a:p>
        </p:txBody>
      </p:sp>
      <p:sp>
        <p:nvSpPr>
          <p:cNvPr id="170" name="矩形 50">
            <a:extLst>
              <a:ext uri="{FF2B5EF4-FFF2-40B4-BE49-F238E27FC236}">
                <a16:creationId xmlns:a16="http://schemas.microsoft.com/office/drawing/2014/main" id="{F7C158CB-D959-4C77-AB58-D3A4B272931C}"/>
              </a:ext>
            </a:extLst>
          </p:cNvPr>
          <p:cNvSpPr/>
          <p:nvPr/>
        </p:nvSpPr>
        <p:spPr>
          <a:xfrm>
            <a:off x="6664271" y="5491950"/>
            <a:ext cx="1903173" cy="2277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1" name="矩形 116">
            <a:extLst>
              <a:ext uri="{FF2B5EF4-FFF2-40B4-BE49-F238E27FC236}">
                <a16:creationId xmlns:a16="http://schemas.microsoft.com/office/drawing/2014/main" id="{EE4A211E-0934-4F2A-9A71-03535FAD200A}"/>
              </a:ext>
            </a:extLst>
          </p:cNvPr>
          <p:cNvSpPr/>
          <p:nvPr/>
        </p:nvSpPr>
        <p:spPr>
          <a:xfrm rot="16200000">
            <a:off x="6207167" y="5265582"/>
            <a:ext cx="180447" cy="17660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2" name="矩形 116">
            <a:extLst>
              <a:ext uri="{FF2B5EF4-FFF2-40B4-BE49-F238E27FC236}">
                <a16:creationId xmlns:a16="http://schemas.microsoft.com/office/drawing/2014/main" id="{47A5094B-361B-4DCE-A601-BF37CB5E9406}"/>
              </a:ext>
            </a:extLst>
          </p:cNvPr>
          <p:cNvSpPr/>
          <p:nvPr/>
        </p:nvSpPr>
        <p:spPr>
          <a:xfrm rot="16200000">
            <a:off x="6204308" y="5028741"/>
            <a:ext cx="180446" cy="17660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3" name="直線接點 40">
            <a:extLst>
              <a:ext uri="{FF2B5EF4-FFF2-40B4-BE49-F238E27FC236}">
                <a16:creationId xmlns:a16="http://schemas.microsoft.com/office/drawing/2014/main" id="{F2D39115-E586-4989-8978-9383FCFA79E8}"/>
              </a:ext>
            </a:extLst>
          </p:cNvPr>
          <p:cNvCxnSpPr>
            <a:cxnSpLocks/>
          </p:cNvCxnSpPr>
          <p:nvPr/>
        </p:nvCxnSpPr>
        <p:spPr>
          <a:xfrm flipV="1">
            <a:off x="8556406" y="3858924"/>
            <a:ext cx="745326" cy="1619381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40">
            <a:extLst>
              <a:ext uri="{FF2B5EF4-FFF2-40B4-BE49-F238E27FC236}">
                <a16:creationId xmlns:a16="http://schemas.microsoft.com/office/drawing/2014/main" id="{F94BFE62-CA08-46D5-B0D4-5C694184D369}"/>
              </a:ext>
            </a:extLst>
          </p:cNvPr>
          <p:cNvCxnSpPr>
            <a:cxnSpLocks/>
          </p:cNvCxnSpPr>
          <p:nvPr/>
        </p:nvCxnSpPr>
        <p:spPr>
          <a:xfrm flipV="1">
            <a:off x="6664271" y="3854109"/>
            <a:ext cx="2637461" cy="1139842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40">
            <a:extLst>
              <a:ext uri="{FF2B5EF4-FFF2-40B4-BE49-F238E27FC236}">
                <a16:creationId xmlns:a16="http://schemas.microsoft.com/office/drawing/2014/main" id="{A00B960A-8ED2-4F3A-AAF6-89CC6BA6FC97}"/>
              </a:ext>
            </a:extLst>
          </p:cNvPr>
          <p:cNvCxnSpPr>
            <a:cxnSpLocks/>
          </p:cNvCxnSpPr>
          <p:nvPr/>
        </p:nvCxnSpPr>
        <p:spPr>
          <a:xfrm>
            <a:off x="7844162" y="2180553"/>
            <a:ext cx="876334" cy="1919670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40">
            <a:extLst>
              <a:ext uri="{FF2B5EF4-FFF2-40B4-BE49-F238E27FC236}">
                <a16:creationId xmlns:a16="http://schemas.microsoft.com/office/drawing/2014/main" id="{D1E89A8F-3131-4B33-99E7-BDDAC5A02D2E}"/>
              </a:ext>
            </a:extLst>
          </p:cNvPr>
          <p:cNvCxnSpPr>
            <a:cxnSpLocks/>
          </p:cNvCxnSpPr>
          <p:nvPr/>
        </p:nvCxnSpPr>
        <p:spPr>
          <a:xfrm>
            <a:off x="8729163" y="4100223"/>
            <a:ext cx="459537" cy="0"/>
          </a:xfrm>
          <a:prstGeom prst="line">
            <a:avLst/>
          </a:prstGeom>
          <a:ln w="63500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40">
            <a:extLst>
              <a:ext uri="{FF2B5EF4-FFF2-40B4-BE49-F238E27FC236}">
                <a16:creationId xmlns:a16="http://schemas.microsoft.com/office/drawing/2014/main" id="{C4CE59F3-B38E-436E-927E-7B5A6BF68BF7}"/>
              </a:ext>
            </a:extLst>
          </p:cNvPr>
          <p:cNvCxnSpPr>
            <a:cxnSpLocks/>
          </p:cNvCxnSpPr>
          <p:nvPr/>
        </p:nvCxnSpPr>
        <p:spPr>
          <a:xfrm>
            <a:off x="9198383" y="4113571"/>
            <a:ext cx="800504" cy="1378379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0CC1346-26B7-4987-8F67-DAF1207AE3AD}"/>
              </a:ext>
            </a:extLst>
          </p:cNvPr>
          <p:cNvSpPr/>
          <p:nvPr/>
        </p:nvSpPr>
        <p:spPr>
          <a:xfrm>
            <a:off x="8979469" y="4403819"/>
            <a:ext cx="290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16">
            <a:extLst>
              <a:ext uri="{FF2B5EF4-FFF2-40B4-BE49-F238E27FC236}">
                <a16:creationId xmlns:a16="http://schemas.microsoft.com/office/drawing/2014/main" id="{AAECBDAC-F7F6-4431-8D2F-FA4BA374B130}"/>
              </a:ext>
            </a:extLst>
          </p:cNvPr>
          <p:cNvSpPr/>
          <p:nvPr/>
        </p:nvSpPr>
        <p:spPr>
          <a:xfrm>
            <a:off x="6204560" y="3912986"/>
            <a:ext cx="185917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0" name="矩形 116">
            <a:extLst>
              <a:ext uri="{FF2B5EF4-FFF2-40B4-BE49-F238E27FC236}">
                <a16:creationId xmlns:a16="http://schemas.microsoft.com/office/drawing/2014/main" id="{DB37A835-6DAC-4512-ACEA-7646E8E41D9B}"/>
              </a:ext>
            </a:extLst>
          </p:cNvPr>
          <p:cNvSpPr/>
          <p:nvPr/>
        </p:nvSpPr>
        <p:spPr>
          <a:xfrm>
            <a:off x="6204560" y="3525506"/>
            <a:ext cx="185917" cy="1765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DF43253-5AF9-4B8E-8088-D4783A12F431}"/>
              </a:ext>
            </a:extLst>
          </p:cNvPr>
          <p:cNvCxnSpPr/>
          <p:nvPr/>
        </p:nvCxnSpPr>
        <p:spPr>
          <a:xfrm>
            <a:off x="6291293" y="3222441"/>
            <a:ext cx="0" cy="23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FC87B22-500D-467F-BF91-2723B7913A6C}"/>
              </a:ext>
            </a:extLst>
          </p:cNvPr>
          <p:cNvCxnSpPr>
            <a:cxnSpLocks/>
          </p:cNvCxnSpPr>
          <p:nvPr/>
        </p:nvCxnSpPr>
        <p:spPr>
          <a:xfrm>
            <a:off x="6291293" y="3752785"/>
            <a:ext cx="0" cy="13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橢圓 36">
            <a:extLst>
              <a:ext uri="{FF2B5EF4-FFF2-40B4-BE49-F238E27FC236}">
                <a16:creationId xmlns:a16="http://schemas.microsoft.com/office/drawing/2014/main" id="{B6F5D3D7-CDAC-4463-A32A-DED0DD23C768}"/>
              </a:ext>
            </a:extLst>
          </p:cNvPr>
          <p:cNvSpPr/>
          <p:nvPr/>
        </p:nvSpPr>
        <p:spPr>
          <a:xfrm>
            <a:off x="8632695" y="3961352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接點: 弧形 56">
            <a:extLst>
              <a:ext uri="{FF2B5EF4-FFF2-40B4-BE49-F238E27FC236}">
                <a16:creationId xmlns:a16="http://schemas.microsoft.com/office/drawing/2014/main" id="{806CC1ED-7C99-4622-9A94-DAC1CFE9F94A}"/>
              </a:ext>
            </a:extLst>
          </p:cNvPr>
          <p:cNvCxnSpPr>
            <a:cxnSpLocks/>
          </p:cNvCxnSpPr>
          <p:nvPr/>
        </p:nvCxnSpPr>
        <p:spPr>
          <a:xfrm>
            <a:off x="8248485" y="3891950"/>
            <a:ext cx="337281" cy="13536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6F54D7B-6F00-406A-AE01-44FEF2CCA117}"/>
                  </a:ext>
                </a:extLst>
              </p:cNvPr>
              <p:cNvSpPr/>
              <p:nvPr/>
            </p:nvSpPr>
            <p:spPr>
              <a:xfrm>
                <a:off x="7717963" y="3591482"/>
                <a:ext cx="588430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6F54D7B-6F00-406A-AE01-44FEF2CCA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63" y="3591482"/>
                <a:ext cx="588430" cy="400879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接點 40">
            <a:extLst>
              <a:ext uri="{FF2B5EF4-FFF2-40B4-BE49-F238E27FC236}">
                <a16:creationId xmlns:a16="http://schemas.microsoft.com/office/drawing/2014/main" id="{1E50BBA0-BEA4-43B0-85F8-1A1D3681D4B4}"/>
              </a:ext>
            </a:extLst>
          </p:cNvPr>
          <p:cNvCxnSpPr>
            <a:cxnSpLocks/>
          </p:cNvCxnSpPr>
          <p:nvPr/>
        </p:nvCxnSpPr>
        <p:spPr>
          <a:xfrm flipV="1">
            <a:off x="6656651" y="4996357"/>
            <a:ext cx="2086270" cy="18861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接點: 弧形 56">
            <a:extLst>
              <a:ext uri="{FF2B5EF4-FFF2-40B4-BE49-F238E27FC236}">
                <a16:creationId xmlns:a16="http://schemas.microsoft.com/office/drawing/2014/main" id="{49A7BE4B-2DAE-4619-B3F7-43EEC0CEF6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18539" y="3702105"/>
            <a:ext cx="359483" cy="33335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91">
                <a:extLst>
                  <a:ext uri="{FF2B5EF4-FFF2-40B4-BE49-F238E27FC236}">
                    <a16:creationId xmlns:a16="http://schemas.microsoft.com/office/drawing/2014/main" id="{7121500F-8F59-4C72-9551-A788C83B223B}"/>
                  </a:ext>
                </a:extLst>
              </p:cNvPr>
              <p:cNvSpPr txBox="1"/>
              <p:nvPr/>
            </p:nvSpPr>
            <p:spPr>
              <a:xfrm>
                <a:off x="7866292" y="6084293"/>
                <a:ext cx="61369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8" name="文字方塊 91">
                <a:extLst>
                  <a:ext uri="{FF2B5EF4-FFF2-40B4-BE49-F238E27FC236}">
                    <a16:creationId xmlns:a16="http://schemas.microsoft.com/office/drawing/2014/main" id="{7121500F-8F59-4C72-9551-A788C83B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292" y="6084293"/>
                <a:ext cx="613693" cy="464166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接點: 弧形 56">
            <a:extLst>
              <a:ext uri="{FF2B5EF4-FFF2-40B4-BE49-F238E27FC236}">
                <a16:creationId xmlns:a16="http://schemas.microsoft.com/office/drawing/2014/main" id="{59B55F6F-B5B5-4954-89EC-D575DC9036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3780" y="5836840"/>
            <a:ext cx="278375" cy="20896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50">
            <a:extLst>
              <a:ext uri="{FF2B5EF4-FFF2-40B4-BE49-F238E27FC236}">
                <a16:creationId xmlns:a16="http://schemas.microsoft.com/office/drawing/2014/main" id="{3C9DB942-1006-46B0-A9CE-CACA72EB771D}"/>
              </a:ext>
            </a:extLst>
          </p:cNvPr>
          <p:cNvSpPr/>
          <p:nvPr/>
        </p:nvSpPr>
        <p:spPr>
          <a:xfrm>
            <a:off x="9742625" y="5472043"/>
            <a:ext cx="1526722" cy="254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96309CC-06FE-447B-816D-BE7D9A2A2596}"/>
              </a:ext>
            </a:extLst>
          </p:cNvPr>
          <p:cNvCxnSpPr>
            <a:cxnSpLocks/>
          </p:cNvCxnSpPr>
          <p:nvPr/>
        </p:nvCxnSpPr>
        <p:spPr>
          <a:xfrm>
            <a:off x="10050398" y="5420262"/>
            <a:ext cx="1189563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DC20AA2-7163-4D5F-92D8-04B44C41A975}"/>
                  </a:ext>
                </a:extLst>
              </p:cNvPr>
              <p:cNvSpPr/>
              <p:nvPr/>
            </p:nvSpPr>
            <p:spPr>
              <a:xfrm>
                <a:off x="10291447" y="4943351"/>
                <a:ext cx="599780" cy="423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p>
                      </m:sSubSup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DC20AA2-7163-4D5F-92D8-04B44C41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447" y="4943351"/>
                <a:ext cx="599780" cy="423514"/>
              </a:xfrm>
              <a:prstGeom prst="rect">
                <a:avLst/>
              </a:prstGeom>
              <a:blipFill>
                <a:blip r:embed="rId1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矩形 50">
            <a:extLst>
              <a:ext uri="{FF2B5EF4-FFF2-40B4-BE49-F238E27FC236}">
                <a16:creationId xmlns:a16="http://schemas.microsoft.com/office/drawing/2014/main" id="{50597AE3-277F-48DD-BDE5-5580170C4B48}"/>
              </a:ext>
            </a:extLst>
          </p:cNvPr>
          <p:cNvSpPr/>
          <p:nvPr/>
        </p:nvSpPr>
        <p:spPr>
          <a:xfrm>
            <a:off x="11263896" y="5485924"/>
            <a:ext cx="507451" cy="227733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4C2135A0-B09C-4780-BB8D-3A61DD628050}"/>
              </a:ext>
            </a:extLst>
          </p:cNvPr>
          <p:cNvSpPr/>
          <p:nvPr/>
        </p:nvSpPr>
        <p:spPr>
          <a:xfrm rot="16200000">
            <a:off x="11548480" y="5490789"/>
            <a:ext cx="226601" cy="2191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5" name="接點: 弧形 56">
            <a:extLst>
              <a:ext uri="{FF2B5EF4-FFF2-40B4-BE49-F238E27FC236}">
                <a16:creationId xmlns:a16="http://schemas.microsoft.com/office/drawing/2014/main" id="{BFE92797-AAFF-4001-AEE4-3919CC790547}"/>
              </a:ext>
            </a:extLst>
          </p:cNvPr>
          <p:cNvCxnSpPr>
            <a:cxnSpLocks/>
          </p:cNvCxnSpPr>
          <p:nvPr/>
        </p:nvCxnSpPr>
        <p:spPr>
          <a:xfrm rot="5400000">
            <a:off x="11214156" y="5162577"/>
            <a:ext cx="327545" cy="22806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91">
                <a:extLst>
                  <a:ext uri="{FF2B5EF4-FFF2-40B4-BE49-F238E27FC236}">
                    <a16:creationId xmlns:a16="http://schemas.microsoft.com/office/drawing/2014/main" id="{E3E31DAA-1C6C-4446-A2F8-B8490A528D3D}"/>
                  </a:ext>
                </a:extLst>
              </p:cNvPr>
              <p:cNvSpPr txBox="1"/>
              <p:nvPr/>
            </p:nvSpPr>
            <p:spPr>
              <a:xfrm>
                <a:off x="10985336" y="4650864"/>
                <a:ext cx="858953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6" name="文字方塊 91">
                <a:extLst>
                  <a:ext uri="{FF2B5EF4-FFF2-40B4-BE49-F238E27FC236}">
                    <a16:creationId xmlns:a16="http://schemas.microsoft.com/office/drawing/2014/main" id="{E3E31DAA-1C6C-4446-A2F8-B8490A52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336" y="4650864"/>
                <a:ext cx="858953" cy="464166"/>
              </a:xfrm>
              <a:prstGeom prst="rect">
                <a:avLst/>
              </a:prstGeom>
              <a:blipFill>
                <a:blip r:embed="rId1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Left Brace 196">
            <a:extLst>
              <a:ext uri="{FF2B5EF4-FFF2-40B4-BE49-F238E27FC236}">
                <a16:creationId xmlns:a16="http://schemas.microsoft.com/office/drawing/2014/main" id="{375AEA30-F689-4116-AF51-FD69F9569AD6}"/>
              </a:ext>
            </a:extLst>
          </p:cNvPr>
          <p:cNvSpPr/>
          <p:nvPr/>
        </p:nvSpPr>
        <p:spPr>
          <a:xfrm rot="16200000">
            <a:off x="9100018" y="5321345"/>
            <a:ext cx="157781" cy="1127431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B2788C2-3B86-4C18-85BE-9FCA585E57E6}"/>
                  </a:ext>
                </a:extLst>
              </p:cNvPr>
              <p:cNvSpPr/>
              <p:nvPr/>
            </p:nvSpPr>
            <p:spPr>
              <a:xfrm>
                <a:off x="8943758" y="5995695"/>
                <a:ext cx="546496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B2788C2-3B86-4C18-85BE-9FCA585E5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58" y="5995695"/>
                <a:ext cx="546496" cy="426912"/>
              </a:xfrm>
              <a:prstGeom prst="rect">
                <a:avLst/>
              </a:prstGeom>
              <a:blipFill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91">
                <a:extLst>
                  <a:ext uri="{FF2B5EF4-FFF2-40B4-BE49-F238E27FC236}">
                    <a16:creationId xmlns:a16="http://schemas.microsoft.com/office/drawing/2014/main" id="{4433B954-5967-4B0A-B0E8-9F728D3EA375}"/>
                  </a:ext>
                </a:extLst>
              </p:cNvPr>
              <p:cNvSpPr txBox="1"/>
              <p:nvPr/>
            </p:nvSpPr>
            <p:spPr>
              <a:xfrm>
                <a:off x="9873185" y="4433032"/>
                <a:ext cx="632801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9" name="文字方塊 91">
                <a:extLst>
                  <a:ext uri="{FF2B5EF4-FFF2-40B4-BE49-F238E27FC236}">
                    <a16:creationId xmlns:a16="http://schemas.microsoft.com/office/drawing/2014/main" id="{4433B954-5967-4B0A-B0E8-9F728D3E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85" y="4433032"/>
                <a:ext cx="632801" cy="453329"/>
              </a:xfrm>
              <a:prstGeom prst="rect">
                <a:avLst/>
              </a:prstGeom>
              <a:blipFill>
                <a:blip r:embed="rId2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接點: 弧形 56">
            <a:extLst>
              <a:ext uri="{FF2B5EF4-FFF2-40B4-BE49-F238E27FC236}">
                <a16:creationId xmlns:a16="http://schemas.microsoft.com/office/drawing/2014/main" id="{BE7F79A1-4781-4743-B9AF-A4D17D003B36}"/>
              </a:ext>
            </a:extLst>
          </p:cNvPr>
          <p:cNvCxnSpPr>
            <a:cxnSpLocks/>
            <a:stCxn id="199" idx="2"/>
            <a:endCxn id="203" idx="0"/>
          </p:cNvCxnSpPr>
          <p:nvPr/>
        </p:nvCxnSpPr>
        <p:spPr>
          <a:xfrm rot="5400000">
            <a:off x="9864522" y="5000063"/>
            <a:ext cx="438766" cy="21136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B7E3FD7-EDD0-4C0D-883A-92EE8CF8AAED}"/>
                  </a:ext>
                </a:extLst>
              </p:cNvPr>
              <p:cNvSpPr/>
              <p:nvPr/>
            </p:nvSpPr>
            <p:spPr>
              <a:xfrm>
                <a:off x="9371323" y="4041295"/>
                <a:ext cx="65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B7E3FD7-EDD0-4C0D-883A-92EE8CF8A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23" y="4041295"/>
                <a:ext cx="653320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CC27E82-E7BF-4700-8995-2357CF1691D7}"/>
                  </a:ext>
                </a:extLst>
              </p:cNvPr>
              <p:cNvSpPr/>
              <p:nvPr/>
            </p:nvSpPr>
            <p:spPr>
              <a:xfrm>
                <a:off x="8165388" y="2536864"/>
                <a:ext cx="46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CC27E82-E7BF-4700-8995-2357CF16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88" y="2536864"/>
                <a:ext cx="46730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橢圓 36">
            <a:extLst>
              <a:ext uri="{FF2B5EF4-FFF2-40B4-BE49-F238E27FC236}">
                <a16:creationId xmlns:a16="http://schemas.microsoft.com/office/drawing/2014/main" id="{5AE2B25B-BDA1-4C82-81AD-24EB75C47E8C}"/>
              </a:ext>
            </a:extLst>
          </p:cNvPr>
          <p:cNvSpPr/>
          <p:nvPr/>
        </p:nvSpPr>
        <p:spPr>
          <a:xfrm>
            <a:off x="9881079" y="5325127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EC46DC0-A732-46EA-804C-0E8ECBD126BD}"/>
                  </a:ext>
                </a:extLst>
              </p:cNvPr>
              <p:cNvSpPr/>
              <p:nvPr/>
            </p:nvSpPr>
            <p:spPr>
              <a:xfrm>
                <a:off x="9343924" y="3101171"/>
                <a:ext cx="595932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EC46DC0-A732-46EA-804C-0E8ECBD12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924" y="3101171"/>
                <a:ext cx="595932" cy="69910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橢圓 36">
            <a:extLst>
              <a:ext uri="{FF2B5EF4-FFF2-40B4-BE49-F238E27FC236}">
                <a16:creationId xmlns:a16="http://schemas.microsoft.com/office/drawing/2014/main" id="{ED205F8B-4328-409B-A481-57CFEC872111}"/>
              </a:ext>
            </a:extLst>
          </p:cNvPr>
          <p:cNvSpPr/>
          <p:nvPr/>
        </p:nvSpPr>
        <p:spPr>
          <a:xfrm>
            <a:off x="9119177" y="4023620"/>
            <a:ext cx="194287" cy="19601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238417-A773-468F-9633-C448AEDBDB52}"/>
              </a:ext>
            </a:extLst>
          </p:cNvPr>
          <p:cNvCxnSpPr>
            <a:cxnSpLocks/>
          </p:cNvCxnSpPr>
          <p:nvPr/>
        </p:nvCxnSpPr>
        <p:spPr>
          <a:xfrm>
            <a:off x="8832243" y="5026818"/>
            <a:ext cx="7822" cy="456302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78BBF25-CDA8-434F-A0FF-C15559C02E8A}"/>
                  </a:ext>
                </a:extLst>
              </p:cNvPr>
              <p:cNvSpPr/>
              <p:nvPr/>
            </p:nvSpPr>
            <p:spPr>
              <a:xfrm>
                <a:off x="8854471" y="4988176"/>
                <a:ext cx="468910" cy="454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78BBF25-CDA8-434F-A0FF-C15559C0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71" y="4988176"/>
                <a:ext cx="468910" cy="454996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4CC7A4B-27CA-4661-B6FD-CA6F5C991DA0}"/>
              </a:ext>
            </a:extLst>
          </p:cNvPr>
          <p:cNvCxnSpPr>
            <a:cxnSpLocks/>
          </p:cNvCxnSpPr>
          <p:nvPr/>
        </p:nvCxnSpPr>
        <p:spPr>
          <a:xfrm>
            <a:off x="8728461" y="4149153"/>
            <a:ext cx="0" cy="83260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2A50C17-C432-4A36-BDAE-0366C5743D41}"/>
                  </a:ext>
                </a:extLst>
              </p:cNvPr>
              <p:cNvSpPr/>
              <p:nvPr/>
            </p:nvSpPr>
            <p:spPr>
              <a:xfrm>
                <a:off x="8136711" y="4318895"/>
                <a:ext cx="595932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2A50C17-C432-4A36-BDAE-0366C5743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11" y="4318895"/>
                <a:ext cx="595932" cy="440120"/>
              </a:xfrm>
              <a:prstGeom prst="rect">
                <a:avLst/>
              </a:prstGeom>
              <a:blipFill>
                <a:blip r:embed="rId2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BE7381-53B1-499D-B111-C13C1A0502DE}"/>
                  </a:ext>
                </a:extLst>
              </p:cNvPr>
              <p:cNvSpPr/>
              <p:nvPr/>
            </p:nvSpPr>
            <p:spPr>
              <a:xfrm>
                <a:off x="1716067" y="1304965"/>
                <a:ext cx="1075166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BE7381-53B1-499D-B111-C13C1A050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67" y="1304965"/>
                <a:ext cx="1075166" cy="440120"/>
              </a:xfrm>
              <a:prstGeom prst="rect">
                <a:avLst/>
              </a:prstGeom>
              <a:blipFill>
                <a:blip r:embed="rId2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FF41A60-F604-4DF1-9178-A55CB2184813}"/>
                  </a:ext>
                </a:extLst>
              </p:cNvPr>
              <p:cNvSpPr/>
              <p:nvPr/>
            </p:nvSpPr>
            <p:spPr>
              <a:xfrm>
                <a:off x="2812768" y="1345384"/>
                <a:ext cx="1077987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FF41A60-F604-4DF1-9178-A55CB2184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68" y="1345384"/>
                <a:ext cx="1077987" cy="422873"/>
              </a:xfrm>
              <a:prstGeom prst="rect">
                <a:avLst/>
              </a:prstGeom>
              <a:blipFill>
                <a:blip r:embed="rId28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684DD18-3E3A-4A08-A562-CC434CDA5C0E}"/>
                  </a:ext>
                </a:extLst>
              </p:cNvPr>
              <p:cNvSpPr/>
              <p:nvPr/>
            </p:nvSpPr>
            <p:spPr>
              <a:xfrm>
                <a:off x="9221234" y="1320962"/>
                <a:ext cx="1075166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/>
                      </m:sSubSup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684DD18-3E3A-4A08-A562-CC434CDA5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34" y="1320962"/>
                <a:ext cx="1075166" cy="440120"/>
              </a:xfrm>
              <a:prstGeom prst="rect">
                <a:avLst/>
              </a:prstGeom>
              <a:blipFill>
                <a:blip r:embed="rId29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01E976D3-9971-4522-9EA2-83BFC53ED024}"/>
                  </a:ext>
                </a:extLst>
              </p:cNvPr>
              <p:cNvSpPr/>
              <p:nvPr/>
            </p:nvSpPr>
            <p:spPr>
              <a:xfrm>
                <a:off x="10313341" y="1344113"/>
                <a:ext cx="1077987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bSup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01E976D3-9971-4522-9EA2-83BFC53ED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41" y="1344113"/>
                <a:ext cx="1077987" cy="422873"/>
              </a:xfrm>
              <a:prstGeom prst="rect">
                <a:avLst/>
              </a:prstGeom>
              <a:blipFill>
                <a:blip r:embed="rId3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010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752</Words>
  <Application>Microsoft Office PowerPoint</Application>
  <PresentationFormat>Widescreen</PresentationFormat>
  <Paragraphs>205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Cambria Math</vt:lpstr>
      <vt:lpstr>Rockwell</vt:lpstr>
      <vt:lpstr>Rockwell Condensed</vt:lpstr>
      <vt:lpstr>Times New Roman</vt:lpstr>
      <vt:lpstr>Wingdings</vt:lpstr>
      <vt:lpstr>Office Theme</vt:lpstr>
      <vt:lpstr>木刻字型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王軒至</dc:creator>
  <cp:lastModifiedBy>王軒至</cp:lastModifiedBy>
  <cp:revision>25</cp:revision>
  <dcterms:created xsi:type="dcterms:W3CDTF">2020-05-25T11:29:06Z</dcterms:created>
  <dcterms:modified xsi:type="dcterms:W3CDTF">2020-05-29T15:02:39Z</dcterms:modified>
</cp:coreProperties>
</file>