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0" r:id="rId9"/>
    <p:sldId id="266" r:id="rId10"/>
    <p:sldId id="271" r:id="rId11"/>
    <p:sldId id="267" r:id="rId12"/>
    <p:sldId id="269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微軟正黑體" panose="020B0604030504040204" pitchFamily="34" charset="-120"/>
      <p:regular r:id="rId19"/>
      <p:bold r:id="rId20"/>
    </p:embeddedFont>
    <p:embeddedFont>
      <p:font typeface="Tempus Sans ITC" panose="04020404030D07020202" pitchFamily="8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3" autoAdjust="0"/>
  </p:normalViewPr>
  <p:slideViewPr>
    <p:cSldViewPr showGuides="1">
      <p:cViewPr>
        <p:scale>
          <a:sx n="100" d="100"/>
          <a:sy n="100" d="100"/>
        </p:scale>
        <p:origin x="-94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E4D47-D28E-4917-B1C0-79FBC88649F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E18DAE30-2723-4B5F-BEF3-B4B7AA22B1FE}">
      <dgm:prSet phldrT="[文字]" custT="1"/>
      <dgm:spPr/>
      <dgm:t>
        <a:bodyPr/>
        <a:lstStyle/>
        <a:p>
          <a:r>
            <a:rPr lang="zh-TW" altLang="en-US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</a:t>
          </a:r>
          <a:endParaRPr lang="zh-TW" altLang="en-US" sz="4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15DADBE-FFFB-49C2-9814-76DAAB0F920D}" type="parTrans" cxnId="{8C8AC2C6-B546-4340-8997-7FA16BFB4BA5}">
      <dgm:prSet/>
      <dgm:spPr/>
      <dgm:t>
        <a:bodyPr/>
        <a:lstStyle/>
        <a:p>
          <a:endParaRPr lang="zh-TW" altLang="en-US"/>
        </a:p>
      </dgm:t>
    </dgm:pt>
    <dgm:pt modelId="{D1836EDE-3723-4D0F-A8DB-9D179FA3CD7E}" type="sibTrans" cxnId="{8C8AC2C6-B546-4340-8997-7FA16BFB4BA5}">
      <dgm:prSet/>
      <dgm:spPr/>
      <dgm:t>
        <a:bodyPr/>
        <a:lstStyle/>
        <a:p>
          <a:endParaRPr lang="zh-TW" altLang="en-US"/>
        </a:p>
      </dgm:t>
    </dgm:pt>
    <dgm:pt modelId="{03924A95-F7E6-474C-B458-87B8B44A0E30}">
      <dgm:prSet phldrT="[文字]" custT="1"/>
      <dgm:spPr/>
      <dgm:t>
        <a:bodyPr/>
        <a:lstStyle/>
        <a:p>
          <a:r>
            <a:rPr lang="zh-TW" altLang="en-US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景點</a:t>
          </a:r>
          <a:endParaRPr lang="zh-TW" altLang="en-US" sz="4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CBA17B0-75FA-44EC-9641-A3EE0C8FCA9F}" type="parTrans" cxnId="{CEF8D7AD-7124-4F34-BAF0-C2016EF20D1F}">
      <dgm:prSet/>
      <dgm:spPr/>
      <dgm:t>
        <a:bodyPr/>
        <a:lstStyle/>
        <a:p>
          <a:endParaRPr lang="zh-TW" altLang="en-US"/>
        </a:p>
      </dgm:t>
    </dgm:pt>
    <dgm:pt modelId="{E077A1AC-1966-4731-BDA7-937D880ABC88}" type="sibTrans" cxnId="{CEF8D7AD-7124-4F34-BAF0-C2016EF20D1F}">
      <dgm:prSet/>
      <dgm:spPr/>
      <dgm:t>
        <a:bodyPr/>
        <a:lstStyle/>
        <a:p>
          <a:endParaRPr lang="zh-TW" altLang="en-US"/>
        </a:p>
      </dgm:t>
    </dgm:pt>
    <dgm:pt modelId="{519D0D39-39E9-4BB1-9327-7545D30FAFEF}">
      <dgm:prSet phldrT="[文字]" custT="1"/>
      <dgm:spPr/>
      <dgm:t>
        <a:bodyPr/>
        <a:lstStyle/>
        <a:p>
          <a:r>
            <a:rPr lang="zh-TW" altLang="en-US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美食</a:t>
          </a:r>
          <a:endParaRPr lang="zh-TW" altLang="en-US" sz="4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193764-62E1-4842-BAE2-7AB33FD4E5A0}" type="sibTrans" cxnId="{B8ACD059-A0A6-4C8F-B85A-A761C3CE3ADB}">
      <dgm:prSet/>
      <dgm:spPr/>
      <dgm:t>
        <a:bodyPr/>
        <a:lstStyle/>
        <a:p>
          <a:endParaRPr lang="zh-TW" altLang="en-US"/>
        </a:p>
      </dgm:t>
    </dgm:pt>
    <dgm:pt modelId="{CF9D53FA-9C5F-4A95-B380-A9079B98258A}" type="parTrans" cxnId="{B8ACD059-A0A6-4C8F-B85A-A761C3CE3ADB}">
      <dgm:prSet/>
      <dgm:spPr/>
      <dgm:t>
        <a:bodyPr/>
        <a:lstStyle/>
        <a:p>
          <a:endParaRPr lang="zh-TW" altLang="en-US"/>
        </a:p>
      </dgm:t>
    </dgm:pt>
    <dgm:pt modelId="{D5A014EB-9777-430B-B943-C24BA15147C8}">
      <dgm:prSet phldrT="[文字]" custT="1"/>
      <dgm:spPr/>
      <dgm:t>
        <a:bodyPr/>
        <a:lstStyle/>
        <a:p>
          <a:r>
            <a:rPr lang="zh-TW" altLang="en-US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必買</a:t>
          </a:r>
          <a:endParaRPr lang="zh-TW" altLang="en-US" sz="4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3BCD5C4-B743-4737-B8E7-51CA37D1D084}" type="parTrans" cxnId="{49F5F01E-8C97-46D8-B1D8-DC9FBB2A5320}">
      <dgm:prSet/>
      <dgm:spPr/>
      <dgm:t>
        <a:bodyPr/>
        <a:lstStyle/>
        <a:p>
          <a:endParaRPr lang="zh-TW" altLang="en-US"/>
        </a:p>
      </dgm:t>
    </dgm:pt>
    <dgm:pt modelId="{1481F403-BFA9-46D6-AFE4-62BFF54C939D}" type="sibTrans" cxnId="{49F5F01E-8C97-46D8-B1D8-DC9FBB2A5320}">
      <dgm:prSet/>
      <dgm:spPr/>
      <dgm:t>
        <a:bodyPr/>
        <a:lstStyle/>
        <a:p>
          <a:endParaRPr lang="zh-TW" altLang="en-US"/>
        </a:p>
      </dgm:t>
    </dgm:pt>
    <dgm:pt modelId="{179B0601-4315-453C-92E0-5EFC54430307}" type="pres">
      <dgm:prSet presAssocID="{5DAE4D47-D28E-4917-B1C0-79FBC88649F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6613E2D-36D4-47FD-82D8-78D495E950B3}" type="pres">
      <dgm:prSet presAssocID="{E18DAE30-2723-4B5F-BEF3-B4B7AA22B1FE}" presName="root1" presStyleCnt="0"/>
      <dgm:spPr/>
    </dgm:pt>
    <dgm:pt modelId="{E9A5A659-BE24-4D57-B426-B77F9E25026A}" type="pres">
      <dgm:prSet presAssocID="{E18DAE30-2723-4B5F-BEF3-B4B7AA22B1F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7D5C6F9-AE69-4DA5-B038-E331FE71754A}" type="pres">
      <dgm:prSet presAssocID="{E18DAE30-2723-4B5F-BEF3-B4B7AA22B1FE}" presName="level2hierChild" presStyleCnt="0"/>
      <dgm:spPr/>
    </dgm:pt>
    <dgm:pt modelId="{908B539E-175C-469C-B951-65EB7433270C}" type="pres">
      <dgm:prSet presAssocID="{CF9D53FA-9C5F-4A95-B380-A9079B98258A}" presName="conn2-1" presStyleLbl="parChTrans1D2" presStyleIdx="0" presStyleCnt="3"/>
      <dgm:spPr/>
      <dgm:t>
        <a:bodyPr/>
        <a:lstStyle/>
        <a:p>
          <a:endParaRPr lang="zh-TW" altLang="en-US"/>
        </a:p>
      </dgm:t>
    </dgm:pt>
    <dgm:pt modelId="{B3EE6847-B393-4AAE-A5DF-4F87B51438CD}" type="pres">
      <dgm:prSet presAssocID="{CF9D53FA-9C5F-4A95-B380-A9079B98258A}" presName="connTx" presStyleLbl="parChTrans1D2" presStyleIdx="0" presStyleCnt="3"/>
      <dgm:spPr/>
      <dgm:t>
        <a:bodyPr/>
        <a:lstStyle/>
        <a:p>
          <a:endParaRPr lang="zh-TW" altLang="en-US"/>
        </a:p>
      </dgm:t>
    </dgm:pt>
    <dgm:pt modelId="{0BF9F880-86CB-45D5-B7B5-86B76006E68C}" type="pres">
      <dgm:prSet presAssocID="{519D0D39-39E9-4BB1-9327-7545D30FAFEF}" presName="root2" presStyleCnt="0"/>
      <dgm:spPr/>
    </dgm:pt>
    <dgm:pt modelId="{3E9C1F48-4C31-4ED1-AF4F-4B3CC84ACCEC}" type="pres">
      <dgm:prSet presAssocID="{519D0D39-39E9-4BB1-9327-7545D30FAFE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1A15695-AE4E-4FB9-8A9A-A7D46048D602}" type="pres">
      <dgm:prSet presAssocID="{519D0D39-39E9-4BB1-9327-7545D30FAFEF}" presName="level3hierChild" presStyleCnt="0"/>
      <dgm:spPr/>
    </dgm:pt>
    <dgm:pt modelId="{B9976422-C596-403C-B1D5-5B2A2FE270C3}" type="pres">
      <dgm:prSet presAssocID="{BCBA17B0-75FA-44EC-9641-A3EE0C8FCA9F}" presName="conn2-1" presStyleLbl="parChTrans1D2" presStyleIdx="1" presStyleCnt="3"/>
      <dgm:spPr/>
      <dgm:t>
        <a:bodyPr/>
        <a:lstStyle/>
        <a:p>
          <a:endParaRPr lang="zh-TW" altLang="en-US"/>
        </a:p>
      </dgm:t>
    </dgm:pt>
    <dgm:pt modelId="{83E84DA2-B93E-4D22-9FF4-06138F1C500B}" type="pres">
      <dgm:prSet presAssocID="{BCBA17B0-75FA-44EC-9641-A3EE0C8FCA9F}" presName="connTx" presStyleLbl="parChTrans1D2" presStyleIdx="1" presStyleCnt="3"/>
      <dgm:spPr/>
      <dgm:t>
        <a:bodyPr/>
        <a:lstStyle/>
        <a:p>
          <a:endParaRPr lang="zh-TW" altLang="en-US"/>
        </a:p>
      </dgm:t>
    </dgm:pt>
    <dgm:pt modelId="{6F5A12CB-6696-4F36-8D28-0E9BE79B30C4}" type="pres">
      <dgm:prSet presAssocID="{03924A95-F7E6-474C-B458-87B8B44A0E30}" presName="root2" presStyleCnt="0"/>
      <dgm:spPr/>
    </dgm:pt>
    <dgm:pt modelId="{58DC9249-7E06-44B9-AF4E-F06D02BC2F41}" type="pres">
      <dgm:prSet presAssocID="{03924A95-F7E6-474C-B458-87B8B44A0E3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A9958-A8A1-4232-895E-DBA1B116FF5A}" type="pres">
      <dgm:prSet presAssocID="{03924A95-F7E6-474C-B458-87B8B44A0E30}" presName="level3hierChild" presStyleCnt="0"/>
      <dgm:spPr/>
    </dgm:pt>
    <dgm:pt modelId="{F61A77EF-CFF8-4A45-BF86-AE63A9451A32}" type="pres">
      <dgm:prSet presAssocID="{13BCD5C4-B743-4737-B8E7-51CA37D1D084}" presName="conn2-1" presStyleLbl="parChTrans1D2" presStyleIdx="2" presStyleCnt="3"/>
      <dgm:spPr/>
      <dgm:t>
        <a:bodyPr/>
        <a:lstStyle/>
        <a:p>
          <a:endParaRPr lang="zh-TW" altLang="en-US"/>
        </a:p>
      </dgm:t>
    </dgm:pt>
    <dgm:pt modelId="{A08A2302-22D0-4770-9AE6-1913200ACFE5}" type="pres">
      <dgm:prSet presAssocID="{13BCD5C4-B743-4737-B8E7-51CA37D1D084}" presName="connTx" presStyleLbl="parChTrans1D2" presStyleIdx="2" presStyleCnt="3"/>
      <dgm:spPr/>
      <dgm:t>
        <a:bodyPr/>
        <a:lstStyle/>
        <a:p>
          <a:endParaRPr lang="zh-TW" altLang="en-US"/>
        </a:p>
      </dgm:t>
    </dgm:pt>
    <dgm:pt modelId="{9481025D-C32F-4992-A31B-DB6A2EF5AD91}" type="pres">
      <dgm:prSet presAssocID="{D5A014EB-9777-430B-B943-C24BA15147C8}" presName="root2" presStyleCnt="0"/>
      <dgm:spPr/>
    </dgm:pt>
    <dgm:pt modelId="{715C6577-95E7-4851-A9DD-CF4C2950E9FD}" type="pres">
      <dgm:prSet presAssocID="{D5A014EB-9777-430B-B943-C24BA15147C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54654DD-B88E-42C1-8ED9-DEC9617C3E99}" type="pres">
      <dgm:prSet presAssocID="{D5A014EB-9777-430B-B943-C24BA15147C8}" presName="level3hierChild" presStyleCnt="0"/>
      <dgm:spPr/>
    </dgm:pt>
  </dgm:ptLst>
  <dgm:cxnLst>
    <dgm:cxn modelId="{28CCF781-4CEA-4589-BB45-5038401D979D}" type="presOf" srcId="{13BCD5C4-B743-4737-B8E7-51CA37D1D084}" destId="{A08A2302-22D0-4770-9AE6-1913200ACFE5}" srcOrd="1" destOrd="0" presId="urn:microsoft.com/office/officeart/2005/8/layout/hierarchy2"/>
    <dgm:cxn modelId="{28CA9CAB-5163-44EA-BA31-D70167DE701B}" type="presOf" srcId="{CF9D53FA-9C5F-4A95-B380-A9079B98258A}" destId="{908B539E-175C-469C-B951-65EB7433270C}" srcOrd="0" destOrd="0" presId="urn:microsoft.com/office/officeart/2005/8/layout/hierarchy2"/>
    <dgm:cxn modelId="{B8ACD059-A0A6-4C8F-B85A-A761C3CE3ADB}" srcId="{E18DAE30-2723-4B5F-BEF3-B4B7AA22B1FE}" destId="{519D0D39-39E9-4BB1-9327-7545D30FAFEF}" srcOrd="0" destOrd="0" parTransId="{CF9D53FA-9C5F-4A95-B380-A9079B98258A}" sibTransId="{AA193764-62E1-4842-BAE2-7AB33FD4E5A0}"/>
    <dgm:cxn modelId="{AC663E45-EF9F-4F0D-A139-FD40317AA2FD}" type="presOf" srcId="{519D0D39-39E9-4BB1-9327-7545D30FAFEF}" destId="{3E9C1F48-4C31-4ED1-AF4F-4B3CC84ACCEC}" srcOrd="0" destOrd="0" presId="urn:microsoft.com/office/officeart/2005/8/layout/hierarchy2"/>
    <dgm:cxn modelId="{ED0AFEB5-8AA0-49E7-B1E4-2007349EAB1E}" type="presOf" srcId="{E18DAE30-2723-4B5F-BEF3-B4B7AA22B1FE}" destId="{E9A5A659-BE24-4D57-B426-B77F9E25026A}" srcOrd="0" destOrd="0" presId="urn:microsoft.com/office/officeart/2005/8/layout/hierarchy2"/>
    <dgm:cxn modelId="{9FBF219B-DD59-4E9D-957B-F43C53F5EF0A}" type="presOf" srcId="{03924A95-F7E6-474C-B458-87B8B44A0E30}" destId="{58DC9249-7E06-44B9-AF4E-F06D02BC2F41}" srcOrd="0" destOrd="0" presId="urn:microsoft.com/office/officeart/2005/8/layout/hierarchy2"/>
    <dgm:cxn modelId="{E43864DE-A52D-445B-9B1A-752F3F9F251D}" type="presOf" srcId="{BCBA17B0-75FA-44EC-9641-A3EE0C8FCA9F}" destId="{83E84DA2-B93E-4D22-9FF4-06138F1C500B}" srcOrd="1" destOrd="0" presId="urn:microsoft.com/office/officeart/2005/8/layout/hierarchy2"/>
    <dgm:cxn modelId="{8C8AC2C6-B546-4340-8997-7FA16BFB4BA5}" srcId="{5DAE4D47-D28E-4917-B1C0-79FBC88649FF}" destId="{E18DAE30-2723-4B5F-BEF3-B4B7AA22B1FE}" srcOrd="0" destOrd="0" parTransId="{415DADBE-FFFB-49C2-9814-76DAAB0F920D}" sibTransId="{D1836EDE-3723-4D0F-A8DB-9D179FA3CD7E}"/>
    <dgm:cxn modelId="{DD4FFCD5-9405-4E4A-8BE9-583A5787F635}" type="presOf" srcId="{D5A014EB-9777-430B-B943-C24BA15147C8}" destId="{715C6577-95E7-4851-A9DD-CF4C2950E9FD}" srcOrd="0" destOrd="0" presId="urn:microsoft.com/office/officeart/2005/8/layout/hierarchy2"/>
    <dgm:cxn modelId="{1B2EDE1B-CEA0-4B07-8E60-D2271F0D39F7}" type="presOf" srcId="{5DAE4D47-D28E-4917-B1C0-79FBC88649FF}" destId="{179B0601-4315-453C-92E0-5EFC54430307}" srcOrd="0" destOrd="0" presId="urn:microsoft.com/office/officeart/2005/8/layout/hierarchy2"/>
    <dgm:cxn modelId="{D46ACB9B-4A37-4A46-A2D3-999B86C97064}" type="presOf" srcId="{CF9D53FA-9C5F-4A95-B380-A9079B98258A}" destId="{B3EE6847-B393-4AAE-A5DF-4F87B51438CD}" srcOrd="1" destOrd="0" presId="urn:microsoft.com/office/officeart/2005/8/layout/hierarchy2"/>
    <dgm:cxn modelId="{0B961777-F0EA-45F0-AB07-3A3B45EE56C7}" type="presOf" srcId="{BCBA17B0-75FA-44EC-9641-A3EE0C8FCA9F}" destId="{B9976422-C596-403C-B1D5-5B2A2FE270C3}" srcOrd="0" destOrd="0" presId="urn:microsoft.com/office/officeart/2005/8/layout/hierarchy2"/>
    <dgm:cxn modelId="{49F5F01E-8C97-46D8-B1D8-DC9FBB2A5320}" srcId="{E18DAE30-2723-4B5F-BEF3-B4B7AA22B1FE}" destId="{D5A014EB-9777-430B-B943-C24BA15147C8}" srcOrd="2" destOrd="0" parTransId="{13BCD5C4-B743-4737-B8E7-51CA37D1D084}" sibTransId="{1481F403-BFA9-46D6-AFE4-62BFF54C939D}"/>
    <dgm:cxn modelId="{CEF8D7AD-7124-4F34-BAF0-C2016EF20D1F}" srcId="{E18DAE30-2723-4B5F-BEF3-B4B7AA22B1FE}" destId="{03924A95-F7E6-474C-B458-87B8B44A0E30}" srcOrd="1" destOrd="0" parTransId="{BCBA17B0-75FA-44EC-9641-A3EE0C8FCA9F}" sibTransId="{E077A1AC-1966-4731-BDA7-937D880ABC88}"/>
    <dgm:cxn modelId="{F4C30EFA-86C3-42DC-86A8-666FC7E9B7F3}" type="presOf" srcId="{13BCD5C4-B743-4737-B8E7-51CA37D1D084}" destId="{F61A77EF-CFF8-4A45-BF86-AE63A9451A32}" srcOrd="0" destOrd="0" presId="urn:microsoft.com/office/officeart/2005/8/layout/hierarchy2"/>
    <dgm:cxn modelId="{B15D7282-3718-4424-BF05-212EFBDE4DD2}" type="presParOf" srcId="{179B0601-4315-453C-92E0-5EFC54430307}" destId="{96613E2D-36D4-47FD-82D8-78D495E950B3}" srcOrd="0" destOrd="0" presId="urn:microsoft.com/office/officeart/2005/8/layout/hierarchy2"/>
    <dgm:cxn modelId="{F4217226-890B-41AB-93F1-3D5D913FE16C}" type="presParOf" srcId="{96613E2D-36D4-47FD-82D8-78D495E950B3}" destId="{E9A5A659-BE24-4D57-B426-B77F9E25026A}" srcOrd="0" destOrd="0" presId="urn:microsoft.com/office/officeart/2005/8/layout/hierarchy2"/>
    <dgm:cxn modelId="{0BB376D5-3D5B-458A-A41F-A1953869F381}" type="presParOf" srcId="{96613E2D-36D4-47FD-82D8-78D495E950B3}" destId="{F7D5C6F9-AE69-4DA5-B038-E331FE71754A}" srcOrd="1" destOrd="0" presId="urn:microsoft.com/office/officeart/2005/8/layout/hierarchy2"/>
    <dgm:cxn modelId="{0E00BDF0-C9DF-4FA1-993F-54C56CF133C2}" type="presParOf" srcId="{F7D5C6F9-AE69-4DA5-B038-E331FE71754A}" destId="{908B539E-175C-469C-B951-65EB7433270C}" srcOrd="0" destOrd="0" presId="urn:microsoft.com/office/officeart/2005/8/layout/hierarchy2"/>
    <dgm:cxn modelId="{2D038C8A-F5AD-48EF-AC30-02F5A5AED5D3}" type="presParOf" srcId="{908B539E-175C-469C-B951-65EB7433270C}" destId="{B3EE6847-B393-4AAE-A5DF-4F87B51438CD}" srcOrd="0" destOrd="0" presId="urn:microsoft.com/office/officeart/2005/8/layout/hierarchy2"/>
    <dgm:cxn modelId="{1D114855-EEF5-4975-A401-651934BE296C}" type="presParOf" srcId="{F7D5C6F9-AE69-4DA5-B038-E331FE71754A}" destId="{0BF9F880-86CB-45D5-B7B5-86B76006E68C}" srcOrd="1" destOrd="0" presId="urn:microsoft.com/office/officeart/2005/8/layout/hierarchy2"/>
    <dgm:cxn modelId="{C2E09C56-21D8-4EC0-9108-47802EE8CC46}" type="presParOf" srcId="{0BF9F880-86CB-45D5-B7B5-86B76006E68C}" destId="{3E9C1F48-4C31-4ED1-AF4F-4B3CC84ACCEC}" srcOrd="0" destOrd="0" presId="urn:microsoft.com/office/officeart/2005/8/layout/hierarchy2"/>
    <dgm:cxn modelId="{8A73EEEC-1CCB-44AE-9B18-7E6D336C5E03}" type="presParOf" srcId="{0BF9F880-86CB-45D5-B7B5-86B76006E68C}" destId="{E1A15695-AE4E-4FB9-8A9A-A7D46048D602}" srcOrd="1" destOrd="0" presId="urn:microsoft.com/office/officeart/2005/8/layout/hierarchy2"/>
    <dgm:cxn modelId="{918E503D-FE68-4F7E-A666-AA8A03F94025}" type="presParOf" srcId="{F7D5C6F9-AE69-4DA5-B038-E331FE71754A}" destId="{B9976422-C596-403C-B1D5-5B2A2FE270C3}" srcOrd="2" destOrd="0" presId="urn:microsoft.com/office/officeart/2005/8/layout/hierarchy2"/>
    <dgm:cxn modelId="{8B19D07E-CFDB-40CF-A09E-4064B573508D}" type="presParOf" srcId="{B9976422-C596-403C-B1D5-5B2A2FE270C3}" destId="{83E84DA2-B93E-4D22-9FF4-06138F1C500B}" srcOrd="0" destOrd="0" presId="urn:microsoft.com/office/officeart/2005/8/layout/hierarchy2"/>
    <dgm:cxn modelId="{40596B33-A109-4446-9DA8-16D54CA93E74}" type="presParOf" srcId="{F7D5C6F9-AE69-4DA5-B038-E331FE71754A}" destId="{6F5A12CB-6696-4F36-8D28-0E9BE79B30C4}" srcOrd="3" destOrd="0" presId="urn:microsoft.com/office/officeart/2005/8/layout/hierarchy2"/>
    <dgm:cxn modelId="{E2511010-E95E-44B3-B02C-0A8EE86D4B91}" type="presParOf" srcId="{6F5A12CB-6696-4F36-8D28-0E9BE79B30C4}" destId="{58DC9249-7E06-44B9-AF4E-F06D02BC2F41}" srcOrd="0" destOrd="0" presId="urn:microsoft.com/office/officeart/2005/8/layout/hierarchy2"/>
    <dgm:cxn modelId="{ABA97482-126A-40D2-828E-3C42D30B2A34}" type="presParOf" srcId="{6F5A12CB-6696-4F36-8D28-0E9BE79B30C4}" destId="{787A9958-A8A1-4232-895E-DBA1B116FF5A}" srcOrd="1" destOrd="0" presId="urn:microsoft.com/office/officeart/2005/8/layout/hierarchy2"/>
    <dgm:cxn modelId="{83660BFA-5889-40C5-AFCF-C294AC28468D}" type="presParOf" srcId="{F7D5C6F9-AE69-4DA5-B038-E331FE71754A}" destId="{F61A77EF-CFF8-4A45-BF86-AE63A9451A32}" srcOrd="4" destOrd="0" presId="urn:microsoft.com/office/officeart/2005/8/layout/hierarchy2"/>
    <dgm:cxn modelId="{E98DC530-E31E-4883-85E5-FFCA0E896332}" type="presParOf" srcId="{F61A77EF-CFF8-4A45-BF86-AE63A9451A32}" destId="{A08A2302-22D0-4770-9AE6-1913200ACFE5}" srcOrd="0" destOrd="0" presId="urn:microsoft.com/office/officeart/2005/8/layout/hierarchy2"/>
    <dgm:cxn modelId="{AB3C175A-DBAD-415B-8F39-769FDE995F9A}" type="presParOf" srcId="{F7D5C6F9-AE69-4DA5-B038-E331FE71754A}" destId="{9481025D-C32F-4992-A31B-DB6A2EF5AD91}" srcOrd="5" destOrd="0" presId="urn:microsoft.com/office/officeart/2005/8/layout/hierarchy2"/>
    <dgm:cxn modelId="{55401C7B-8EFC-4466-9BEC-5B29635155F1}" type="presParOf" srcId="{9481025D-C32F-4992-A31B-DB6A2EF5AD91}" destId="{715C6577-95E7-4851-A9DD-CF4C2950E9FD}" srcOrd="0" destOrd="0" presId="urn:microsoft.com/office/officeart/2005/8/layout/hierarchy2"/>
    <dgm:cxn modelId="{1C0ED78E-72E6-4C2D-992C-7B640FCB5E3C}" type="presParOf" srcId="{9481025D-C32F-4992-A31B-DB6A2EF5AD91}" destId="{B54654DD-B88E-42C1-8ED9-DEC9617C3E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5A659-BE24-4D57-B426-B77F9E25026A}">
      <dsp:nvSpPr>
        <dsp:cNvPr id="0" name=""/>
        <dsp:cNvSpPr/>
      </dsp:nvSpPr>
      <dsp:spPr>
        <a:xfrm>
          <a:off x="84384" y="1255217"/>
          <a:ext cx="2179929" cy="10899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</a:t>
          </a:r>
          <a:endParaRPr lang="zh-TW" altLang="en-US" sz="4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6308" y="1287141"/>
        <a:ext cx="2116081" cy="1026116"/>
      </dsp:txXfrm>
    </dsp:sp>
    <dsp:sp modelId="{908B539E-175C-469C-B951-65EB7433270C}">
      <dsp:nvSpPr>
        <dsp:cNvPr id="0" name=""/>
        <dsp:cNvSpPr/>
      </dsp:nvSpPr>
      <dsp:spPr>
        <a:xfrm rot="18289469">
          <a:off x="1936838" y="1146224"/>
          <a:ext cx="152692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26923" y="2724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662126" y="1135297"/>
        <a:ext cx="76346" cy="76346"/>
      </dsp:txXfrm>
    </dsp:sp>
    <dsp:sp modelId="{3E9C1F48-4C31-4ED1-AF4F-4B3CC84ACCEC}">
      <dsp:nvSpPr>
        <dsp:cNvPr id="0" name=""/>
        <dsp:cNvSpPr/>
      </dsp:nvSpPr>
      <dsp:spPr>
        <a:xfrm>
          <a:off x="3136285" y="1758"/>
          <a:ext cx="2179929" cy="10899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美食</a:t>
          </a:r>
          <a:endParaRPr lang="zh-TW" altLang="en-US" sz="4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168209" y="33682"/>
        <a:ext cx="2116081" cy="1026116"/>
      </dsp:txXfrm>
    </dsp:sp>
    <dsp:sp modelId="{B9976422-C596-403C-B1D5-5B2A2FE270C3}">
      <dsp:nvSpPr>
        <dsp:cNvPr id="0" name=""/>
        <dsp:cNvSpPr/>
      </dsp:nvSpPr>
      <dsp:spPr>
        <a:xfrm>
          <a:off x="2264314" y="1772953"/>
          <a:ext cx="8719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71971" y="2724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678500" y="1778400"/>
        <a:ext cx="43598" cy="43598"/>
      </dsp:txXfrm>
    </dsp:sp>
    <dsp:sp modelId="{58DC9249-7E06-44B9-AF4E-F06D02BC2F41}">
      <dsp:nvSpPr>
        <dsp:cNvPr id="0" name=""/>
        <dsp:cNvSpPr/>
      </dsp:nvSpPr>
      <dsp:spPr>
        <a:xfrm>
          <a:off x="3136285" y="1255217"/>
          <a:ext cx="2179929" cy="10899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景點</a:t>
          </a:r>
          <a:endParaRPr lang="zh-TW" altLang="en-US" sz="4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168209" y="1287141"/>
        <a:ext cx="2116081" cy="1026116"/>
      </dsp:txXfrm>
    </dsp:sp>
    <dsp:sp modelId="{F61A77EF-CFF8-4A45-BF86-AE63A9451A32}">
      <dsp:nvSpPr>
        <dsp:cNvPr id="0" name=""/>
        <dsp:cNvSpPr/>
      </dsp:nvSpPr>
      <dsp:spPr>
        <a:xfrm rot="3310531">
          <a:off x="1936838" y="2399683"/>
          <a:ext cx="152692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26923" y="2724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662126" y="2388756"/>
        <a:ext cx="76346" cy="76346"/>
      </dsp:txXfrm>
    </dsp:sp>
    <dsp:sp modelId="{715C6577-95E7-4851-A9DD-CF4C2950E9FD}">
      <dsp:nvSpPr>
        <dsp:cNvPr id="0" name=""/>
        <dsp:cNvSpPr/>
      </dsp:nvSpPr>
      <dsp:spPr>
        <a:xfrm>
          <a:off x="3136285" y="2508677"/>
          <a:ext cx="2179929" cy="10899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必買</a:t>
          </a:r>
          <a:endParaRPr lang="zh-TW" altLang="en-US" sz="4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168209" y="2540601"/>
        <a:ext cx="2116081" cy="1026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8986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Ru-Wu/SinRu/tree/master/FinalProjec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Ru-Wu/SinRu/tree/master/FinalProjec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db1b4982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db1b4982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u="sng" dirty="0" smtClean="0">
                <a:hlinkClick r:id="rId3"/>
              </a:rPr>
              <a:t>https://github.com/SinRu-Wu/SinRu/tree/master/FinalProject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db1b49826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db1b49826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b1b49826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b1b49826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b1b4982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b1b4982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b1b4982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b1b4982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ex：google search 中常出現的景點大同小異，重複性太高）</a:t>
            </a:r>
            <a:endParaRPr baseline="30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b1b4982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b1b4982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b1b4982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b1b4982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b1b4982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b1b4982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b1b4982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b1b4982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b1b4982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b1b4982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000" dirty="0">
                <a:solidFill>
                  <a:schemeClr val="dk2"/>
                </a:solidFill>
                <a:latin typeface="BiauKai"/>
                <a:ea typeface="BiauKai"/>
                <a:cs typeface="BiauKai"/>
                <a:sym typeface="BiauKai"/>
              </a:rPr>
              <a:t>分析不同類型的資料型態：</a:t>
            </a:r>
            <a:endParaRPr sz="1000" dirty="0">
              <a:solidFill>
                <a:schemeClr val="dk2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BiauKai"/>
              <a:buAutoNum type="arabicPeriod"/>
            </a:pPr>
            <a:r>
              <a:rPr lang="zh-TW" sz="1000" dirty="0">
                <a:solidFill>
                  <a:schemeClr val="dk2"/>
                </a:solidFill>
                <a:latin typeface="BiauKai"/>
                <a:ea typeface="BiauKai"/>
                <a:cs typeface="BiauKai"/>
                <a:sym typeface="BiauKai"/>
              </a:rPr>
              <a:t>美食</a:t>
            </a:r>
            <a:endParaRPr sz="1000" dirty="0">
              <a:solidFill>
                <a:schemeClr val="dk2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BiauKai"/>
              <a:buAutoNum type="arabicPeriod"/>
            </a:pPr>
            <a:r>
              <a:rPr lang="zh-TW" sz="1000" dirty="0">
                <a:solidFill>
                  <a:schemeClr val="dk2"/>
                </a:solidFill>
                <a:latin typeface="BiauKai"/>
                <a:ea typeface="BiauKai"/>
                <a:cs typeface="BiauKai"/>
                <a:sym typeface="BiauKai"/>
              </a:rPr>
              <a:t>景點</a:t>
            </a:r>
            <a:endParaRPr sz="1000" dirty="0">
              <a:solidFill>
                <a:schemeClr val="dk2"/>
              </a:solidFill>
              <a:latin typeface="BiauKai"/>
              <a:ea typeface="BiauKai"/>
              <a:cs typeface="BiauKai"/>
              <a:sym typeface="BiauKai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BiauKai"/>
              <a:buAutoNum type="arabicPeriod"/>
            </a:pPr>
            <a:r>
              <a:rPr lang="zh-TW" sz="1000" dirty="0">
                <a:solidFill>
                  <a:schemeClr val="dk2"/>
                </a:solidFill>
                <a:latin typeface="BiauKai"/>
                <a:ea typeface="BiauKai"/>
                <a:cs typeface="BiauKai"/>
                <a:sym typeface="BiauKai"/>
              </a:rPr>
              <a:t>必買</a:t>
            </a:r>
            <a:endParaRPr sz="1000" dirty="0">
              <a:latin typeface="BiauKai"/>
              <a:ea typeface="BiauKai"/>
              <a:cs typeface="BiauKai"/>
              <a:sym typeface="BiauKa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db1b4982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db1b4982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u="sng" dirty="0" smtClean="0">
                <a:hlinkClick r:id="rId3"/>
              </a:rPr>
              <a:t>https://github.com/SinRu-Wu/SinRu/tree/master/FinalProject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erve33w/in_home/blob/master/FinalProject/%20tourism_analysis_01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香港</a:t>
            </a:r>
            <a:r>
              <a:rPr 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旅遊</a:t>
            </a: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分析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吳欣儒、李宜珊、謝婷亘</a:t>
            </a:r>
            <a:b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8521" y="3423542"/>
            <a:ext cx="1689887" cy="168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6 -1.54226E-6 C 0.00086 0.00123 0.00173 0.00277 0.00277 0.0037 C 0.00433 0.00493 0.00781 0.00648 0.00781 0.00648 C 0.01579 0.01573 0.02847 0.01789 0.03784 0.02036 C 0.07239 0.02899 0.10642 0.03084 0.14131 0.03177 C 0.15937 0.03516 0.17742 0.0367 0.19565 0.03794 C 0.25451 0.0364 0.31492 0.03609 0.37343 0.02036 C 0.39392 0.00709 0.37256 0.01912 0.40503 0.01141 C 0.42187 0.0074 0.44027 -0.00586 0.45763 -0.01141 C 0.46614 -0.01728 0.47534 -0.01851 0.4835 -0.0253 C 0.49895 -0.03825 0.51736 -0.05028 0.53142 -0.06848 C 0.54774 -0.08976 0.55156 -0.10148 0.56354 -0.12678 C 0.56718 -0.1348 0.5717 -0.14127 0.57499 -0.14991 C 0.57968 -0.18877 0.59166 -0.22363 0.59565 -0.2628 C 0.59774 -0.28285 0.59687 -0.28532 0.59843 -0.30845 C 0.59878 -0.31431 0.59999 -0.32604 0.59999 -0.32604 C 0.60034 -0.34454 0.60034 -0.36336 0.60208 -0.38187 C 0.60173 -0.4124 0.6019 -0.44325 0.59843 -0.47348 C 0.59774 -0.48766 0.59722 -0.50185 0.59426 -0.51512 C 0.59305 -0.52591 0.59288 -0.53794 0.59062 -0.54812 C 0.58871 -0.55707 0.5842 -0.56539 0.58142 -0.57372 C 0.57968 -0.57866 0.57986 -0.58143 0.57708 -0.58513 C 0.57569 -0.591 0.57465 -0.59686 0.57204 -0.60148 C 0.56857 -0.60734 0.57117 -0.59994 0.56788 -0.60796 C 0.56475 -0.61567 0.56041 -0.62616 0.55572 -0.63202 C 0.5519 -0.63665 0.54687 -0.63942 0.54288 -0.64343 C 0.53767 -0.64837 0.53524 -0.65207 0.52916 -0.65361 C 0.52621 -0.65762 0.52482 -0.65824 0.52117 -0.65978 C 0.51857 -0.66348 0.51527 -0.66472 0.51215 -0.66626 C 0.50642 -0.67212 0.49791 -0.67181 0.49201 -0.67274 C 0.48576 -0.67705 0.47986 -0.67921 0.47343 -0.68014 C 0.46249 -0.68723 0.45312 -0.68908 0.44131 -0.69032 C 0.43506 -0.69186 0.42881 -0.69494 0.42256 -0.69679 C 0.39982 -0.69587 0.37239 -0.71869 0.35416 -0.69433 C 0.35347 -0.6934 0.35295 -0.69217 0.35208 -0.69155 C 0.35086 -0.69063 0.34965 -0.69063 0.34843 -0.69032 C 0.34444 -0.68322 0.33923 -0.68075 0.3342 -0.67644 C 0.32447 -0.66811 0.33593 -0.67736 0.32847 -0.66873 C 0.32378 -0.66317 0.3184 -0.66009 0.31354 -0.65484 C 0.30746 -0.64127 0.29774 -0.63387 0.29062 -0.62184 C 0.28975 -0.6132 0.28263 -0.5984 0.27847 -0.59254 C 0.27013 -0.56293 0.25746 -0.5401 0.25277 -0.50771 C 0.25156 -0.49908 0.25051 -0.49075 0.2493 -0.48211 C 0.24808 -0.47348 0.24496 -0.45682 0.24496 -0.45682 C 0.24357 -0.43893 0.24166 -0.42135 0.24062 -0.40346 C 0.24045 -0.39204 0.24097 -0.38063 0.23992 -0.36922 C 0.23923 -0.36212 0.23663 -0.35596 0.23558 -0.34886 C 0.23472 -0.34238 0.23472 -0.3356 0.2342 -0.32881 C 0.23454 -0.27915 0.2309 -0.17428 0.24843 -0.12554 C 0.25295 -0.09747 0.2618 -0.07588 0.27135 -0.05336 C 0.27708 -0.0401 0.28038 -0.02622 0.28784 -0.01512 C 0.29791 -1.54226E-6 0.3092 0.00771 0.32135 0.01511 C 0.33489 0.02344 0.34097 0.03115 0.35572 0.03424 C 0.36979 0.0404 0.3835 0.05028 0.39774 0.05336 C 0.4184 0.06508 0.44079 0.06508 0.46215 0.06601 C 0.48801 0.07094 0.51562 0.06909 0.54131 0.06971 C 0.55555 0.07218 0.56996 0.07433 0.5842 0.07619 C 0.61926 0.07526 0.6144 0.07804 0.63489 0.07094 C 0.64062 0.06878 0.64635 0.06693 0.65208 0.06477 C 0.65451 0.06385 0.6592 0.06231 0.6592 0.06231 C 0.66267 0.05552 0.67256 0.05305 0.67777 0.04688 C 0.68055 0.03948 0.68576 0.03393 0.69062 0.03177 C 0.696 0.02591 0.68992 0.03331 0.69426 0.02529 C 0.69496 0.02406 0.69999 0.01912 0.69999 0.01912 C 0.70468 0.01264 0.69965 0.01789 0.70347 0.01018 C 0.70433 0.00863 0.70555 0.00771 0.70642 0.00648 C 0.70694 0.00555 0.70729 0.00462 0.70781 0.0037 C 0.70902 -0.00278 0.70763 0.00216 0.71058 -0.00247 C 0.71215 -0.00494 0.71492 -0.01018 0.71492 -0.01018 C 0.71614 -0.01697 0.7184 -0.02221 0.72065 -0.02807 C 0.72204 -0.03146 0.72499 -0.03794 0.72499 -0.03794 C 0.72621 -0.04843 0.72708 -0.05244 0.73003 -0.06108 C 0.73107 -0.06416 0.73281 -0.07095 0.73281 -0.07095 C 0.73367 -0.07773 0.73506 -0.08267 0.73715 -0.08884 C 0.73888 -0.10426 0.74149 -0.12061 0.74426 -0.13572 C 0.74565 -0.157 0.74652 -0.17798 0.74426 -0.19926 C 0.74374 -0.22209 0.74548 -0.23381 0.73715 -0.24861 C 0.73663 -0.25417 0.73038 -0.27206 0.72708 -0.27298 C 0.72222 -0.27452 0.71718 -0.27391 0.71215 -0.27422 C 0.69531 -0.27329 0.67621 -0.27267 0.65989 -0.26157 C 0.65642 -0.25633 0.6526 -0.248 0.64843 -0.24615 C 0.6434 -0.2372 0.6394 -0.22579 0.6342 -0.21715 C 0.6335 -0.21283 0.63315 -0.20821 0.63211 -0.2042 C 0.62933 -0.19402 0.62933 -0.20512 0.62638 -0.18908 C 0.62517 -0.1823 0.62291 -0.17582 0.62204 -0.16873 C 0.62117 -0.16071 0.62117 -0.15114 0.61926 -0.14343 C 0.61718 -0.1351 0.61458 -0.12832 0.61284 -0.11937 C 0.6118 -0.10765 0.61076 -0.09686 0.6092 -0.08513 C 0.60833 -0.0475 0.60746 -0.01265 0.61492 0.02282 C 0.61683 0.03177 0.61718 0.03794 0.62065 0.04565 C 0.62239 0.05367 0.62725 0.0657 0.63211 0.06847 C 0.63923 0.08112 0.65815 0.08297 0.66788 0.08513 C 0.67742 0.08945 0.68715 0.08914 0.69704 0.09007 C 0.70989 0.08914 0.72222 0.08852 0.73489 0.0913 C 0.75381 0.09037 0.77187 0.08791 0.79062 0.08636 C 0.80607 0.08914 0.82222 0.0913 0.83784 0.0913 " pathEditMode="relative" ptsTypes="fffffffffffffffffffffffffffffffffffffffffffffffffffffffffffffffffffffffffffffffffffffffffffffffA">
                                      <p:cBhvr>
                                        <p:cTn id="6" dur="4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進度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353627"/>
            <a:ext cx="9145016" cy="257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階段性困難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文字分析的部分</a:t>
            </a:r>
            <a:endParaRPr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700" y="1856750"/>
            <a:ext cx="8520600" cy="1363072"/>
          </a:xfrm>
        </p:spPr>
        <p:txBody>
          <a:bodyPr/>
          <a:lstStyle/>
          <a:p>
            <a:r>
              <a:rPr lang="en-US" altLang="zh-TW" sz="4800" dirty="0">
                <a:latin typeface="Tempus Sans ITC" panose="04020404030D07020202" pitchFamily="82" charset="0"/>
              </a:rPr>
              <a:t>Thanks for your attention. </a:t>
            </a:r>
            <a:endParaRPr lang="zh-TW" altLang="en-US" sz="4800" dirty="0">
              <a:latin typeface="Tempus Sans ITC" panose="04020404030D070202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情境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年輕族群安排自由行旅程，透過網路蒐集資料時，時常出現部落客自由行的遊記。</a:t>
            </a:r>
            <a:endParaRPr b="1" baseline="-25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問題：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475275" y="1259250"/>
            <a:ext cx="8048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針對年輕族群旅遊安排行程上的困擾：</a:t>
            </a: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Microsoft JhengHei"/>
              <a:buChar char="➔"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景點重複性太高，想查詢不同的</a:t>
            </a: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地點</a:t>
            </a:r>
            <a:endParaRPr lang="en-US" altLang="zh-TW" sz="24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Font typeface="Microsoft JhengHei"/>
              <a:buChar char="◆"/>
            </a:pPr>
            <a:r>
              <a:rPr lang="zh-TW" altLang="en-US" sz="20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常常</a:t>
            </a:r>
            <a:r>
              <a:rPr lang="zh-TW" altLang="en-US" sz="20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在安排旅遊行程時，看了好幾篇遊記，但文中出現的景點卻大同小異，因此想節省看了好幾篇遊記，卻只有那幾個特定景點的時間</a:t>
            </a: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◆"/>
            </a:pP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81475" y="0"/>
            <a:ext cx="8728123" cy="5143500"/>
            <a:chOff x="181475" y="0"/>
            <a:chExt cx="8728123" cy="5143500"/>
          </a:xfrm>
        </p:grpSpPr>
        <p:pic>
          <p:nvPicPr>
            <p:cNvPr id="105" name="Google Shape;105;p16"/>
            <p:cNvPicPr preferRelativeResize="0"/>
            <p:nvPr/>
          </p:nvPicPr>
          <p:blipFill rotWithShape="1">
            <a:blip r:embed="rId3">
              <a:alphaModFix/>
            </a:blip>
            <a:srcRect l="1556" r="20641"/>
            <a:stretch/>
          </p:blipFill>
          <p:spPr>
            <a:xfrm>
              <a:off x="4406075" y="0"/>
              <a:ext cx="450352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1475" y="1109425"/>
              <a:ext cx="4616224" cy="345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矩形 1"/>
            <p:cNvSpPr/>
            <p:nvPr/>
          </p:nvSpPr>
          <p:spPr>
            <a:xfrm>
              <a:off x="323528" y="1419622"/>
              <a:ext cx="345638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763418" y="1569970"/>
              <a:ext cx="3985045" cy="1376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3528" y="3147814"/>
              <a:ext cx="345638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23528" y="1646265"/>
              <a:ext cx="4248472" cy="21602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788024" y="1131590"/>
              <a:ext cx="3985045" cy="21602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3528" y="3579862"/>
              <a:ext cx="4248472" cy="14401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目標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4294967295"/>
          </p:nvPr>
        </p:nvSpPr>
        <p:spPr>
          <a:xfrm>
            <a:off x="1248675" y="1229875"/>
            <a:ext cx="5917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將旅遊的分析著重在於：吃、玩</a:t>
            </a: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搜尋地點：</a:t>
            </a:r>
            <a:r>
              <a:rPr lang="zh-TW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香港</a:t>
            </a: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提供不重複的景點</a:t>
            </a:r>
            <a:endParaRPr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-324544" y="3479488"/>
            <a:ext cx="10401800" cy="1684550"/>
            <a:chOff x="-593100" y="3431525"/>
            <a:chExt cx="10401800" cy="1684550"/>
          </a:xfrm>
        </p:grpSpPr>
        <p:pic>
          <p:nvPicPr>
            <p:cNvPr id="123" name="Google Shape;12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3100" y="3442750"/>
              <a:ext cx="1673325" cy="1673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52588" y="3442750"/>
              <a:ext cx="1673325" cy="1673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98275" y="3431525"/>
              <a:ext cx="1673325" cy="1673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3975" y="3431525"/>
              <a:ext cx="1673325" cy="1673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89675" y="3431525"/>
              <a:ext cx="1673325" cy="1673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35375" y="3442750"/>
              <a:ext cx="1673325" cy="1673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資料蒐集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5482925" y="724200"/>
            <a:ext cx="32937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 dirty="0">
                <a:latin typeface="Times New Roman"/>
                <a:ea typeface="Times New Roman"/>
                <a:cs typeface="Times New Roman"/>
                <a:sym typeface="Times New Roman"/>
              </a:rPr>
              <a:t>Pixnet 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 b="1" dirty="0">
                <a:latin typeface="Times New Roman"/>
                <a:ea typeface="Times New Roman"/>
                <a:cs typeface="Times New Roman"/>
                <a:sym typeface="Times New Roman"/>
              </a:rPr>
              <a:t>Xuite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004048" y="3557275"/>
            <a:ext cx="3814169" cy="76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資料清理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3608700"/>
            <a:ext cx="1173975" cy="125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2699792" y="1059582"/>
            <a:ext cx="4536504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19100">
              <a:lnSpc>
                <a:spcPct val="150000"/>
              </a:lnSpc>
              <a:buSzPts val="2400"/>
            </a:pPr>
            <a:r>
              <a:rPr lang="zh-TW" altLang="en-US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刪除資料</a:t>
            </a:r>
            <a:r>
              <a:rPr lang="zh-TW" altLang="en-US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lang="zh-TW" altLang="en-US" sz="20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 indent="-381000">
              <a:lnSpc>
                <a:spcPct val="150000"/>
              </a:lnSpc>
              <a:spcBef>
                <a:spcPts val="0"/>
              </a:spcBef>
              <a:buSzPts val="2400"/>
              <a:buFont typeface="Microsoft JhengHei"/>
              <a:buChar char="◆"/>
            </a:pPr>
            <a:r>
              <a:rPr lang="zh-TW" altLang="en-US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介詞</a:t>
            </a:r>
            <a:endParaRPr lang="en-US" altLang="zh-TW" sz="24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 indent="-381000">
              <a:lnSpc>
                <a:spcPct val="150000"/>
              </a:lnSpc>
              <a:spcBef>
                <a:spcPts val="0"/>
              </a:spcBef>
              <a:buSzPts val="2400"/>
              <a:buFont typeface="Microsoft JhengHei"/>
              <a:buChar char="◆"/>
            </a:pPr>
            <a:r>
              <a:rPr lang="zh-TW" altLang="en-US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副詞</a:t>
            </a:r>
            <a:endParaRPr lang="en-US" altLang="zh-TW" sz="24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 indent="-381000">
              <a:lnSpc>
                <a:spcPct val="150000"/>
              </a:lnSpc>
              <a:spcBef>
                <a:spcPts val="0"/>
              </a:spcBef>
              <a:buSzPts val="2400"/>
              <a:buFont typeface="Microsoft JhengHei"/>
              <a:buChar char="◆"/>
            </a:pPr>
            <a:r>
              <a:rPr lang="zh-TW" altLang="en-US" sz="2400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主詞</a:t>
            </a:r>
            <a:endParaRPr lang="en-US" altLang="zh-TW" sz="24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 indent="-381000">
              <a:lnSpc>
                <a:spcPct val="150000"/>
              </a:lnSpc>
              <a:spcBef>
                <a:spcPts val="0"/>
              </a:spcBef>
              <a:buSzPts val="2400"/>
              <a:buFont typeface="Microsoft JhengHei"/>
              <a:buChar char="◆"/>
            </a:pPr>
            <a:r>
              <a:rPr lang="zh-TW" altLang="en-US" sz="24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標點符號</a:t>
            </a:r>
            <a:endParaRPr lang="zh-TW" altLang="en-US" sz="2400" b="1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zh-TW" altLang="en-US" sz="24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資料處理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848355268"/>
              </p:ext>
            </p:extLst>
          </p:nvPr>
        </p:nvGraphicFramePr>
        <p:xfrm>
          <a:off x="1331640" y="771550"/>
          <a:ext cx="540060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88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進度</a:t>
            </a:r>
            <a:endParaRPr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0" y="4515966"/>
            <a:ext cx="8520600" cy="462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altLang="zh-TW" sz="1100" u="sng" dirty="0">
                <a:hlinkClick r:id="rId3"/>
              </a:rPr>
              <a:t>https://github.com/minerve33w/in_home/blob/master/FinalProject/%20tourism_analysis_01.ipynb</a:t>
            </a:r>
            <a:endParaRPr sz="11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843558"/>
            <a:ext cx="3525001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194</Words>
  <Application>Microsoft Office PowerPoint</Application>
  <PresentationFormat>如螢幕大小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Arial</vt:lpstr>
      <vt:lpstr>新細明體</vt:lpstr>
      <vt:lpstr>Roboto</vt:lpstr>
      <vt:lpstr>BiauKai</vt:lpstr>
      <vt:lpstr>微軟正黑體</vt:lpstr>
      <vt:lpstr>Times New Roman</vt:lpstr>
      <vt:lpstr>Tempus Sans ITC</vt:lpstr>
      <vt:lpstr>Geometric</vt:lpstr>
      <vt:lpstr>香港旅遊分析</vt:lpstr>
      <vt:lpstr>情境</vt:lpstr>
      <vt:lpstr>問題：</vt:lpstr>
      <vt:lpstr>PowerPoint 簡報</vt:lpstr>
      <vt:lpstr>目標</vt:lpstr>
      <vt:lpstr>資料蒐集</vt:lpstr>
      <vt:lpstr>資料清理</vt:lpstr>
      <vt:lpstr>資料處理</vt:lpstr>
      <vt:lpstr>進度</vt:lpstr>
      <vt:lpstr>進度</vt:lpstr>
      <vt:lpstr>階段性困難</vt:lpstr>
      <vt:lpstr>Thanks for your attention.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旅遊分析</dc:title>
  <cp:lastModifiedBy>User</cp:lastModifiedBy>
  <cp:revision>11</cp:revision>
  <dcterms:modified xsi:type="dcterms:W3CDTF">2019-01-24T05:10:26Z</dcterms:modified>
</cp:coreProperties>
</file>