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  <p:sldId id="257" r:id="rId5"/>
    <p:sldId id="261" r:id="rId6"/>
    <p:sldId id="263" r:id="rId7"/>
    <p:sldId id="279" r:id="rId8"/>
    <p:sldId id="286" r:id="rId9"/>
    <p:sldId id="272" r:id="rId10"/>
    <p:sldId id="287" r:id="rId11"/>
    <p:sldId id="264" r:id="rId12"/>
    <p:sldId id="288" r:id="rId13"/>
    <p:sldId id="280" r:id="rId14"/>
    <p:sldId id="289" r:id="rId15"/>
    <p:sldId id="281" r:id="rId16"/>
    <p:sldId id="290" r:id="rId17"/>
    <p:sldId id="282" r:id="rId18"/>
    <p:sldId id="291" r:id="rId19"/>
    <p:sldId id="283" r:id="rId20"/>
    <p:sldId id="292" r:id="rId21"/>
    <p:sldId id="295" r:id="rId22"/>
    <p:sldId id="284" r:id="rId23"/>
    <p:sldId id="293" r:id="rId24"/>
    <p:sldId id="285" r:id="rId25"/>
    <p:sldId id="294" r:id="rId26"/>
    <p:sldId id="296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CCFF"/>
    <a:srgbClr val="66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384" autoAdjust="0"/>
    <p:restoredTop sz="94660"/>
  </p:normalViewPr>
  <p:slideViewPr>
    <p:cSldViewPr>
      <p:cViewPr>
        <p:scale>
          <a:sx n="50" d="100"/>
          <a:sy n="50" d="100"/>
        </p:scale>
        <p:origin x="-212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3438" y="2492375"/>
            <a:ext cx="3744912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981075"/>
            <a:ext cx="2663825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923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3075" y="908050"/>
            <a:ext cx="1997075" cy="5616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7088" y="908050"/>
            <a:ext cx="5843587" cy="5616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015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332D6-EAC5-4627-90DB-44AE2946E1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298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FCCA-AFF3-4A14-AC41-BC789347929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8318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1421B-EA88-48E9-BEF5-45785BB96B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247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0F88A-9550-4C61-A28F-6BC66154B6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1602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BE013-31C6-4EC1-8201-21797282092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30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F7D88-BF03-4397-B36E-DCA2071323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20510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95CA-52A1-4B83-BCF1-C66071ADAA7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661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E8088-032E-4EF9-85E5-070D4E3258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224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51412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E5357-3D7B-4503-A9AE-5B9933C9FE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1549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6B818-11B5-4882-999D-2C3C1D93A7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4142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257C-B3F7-4A15-BC79-F7356333829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4560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3941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8" y="2060575"/>
            <a:ext cx="39195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99025" y="2060575"/>
            <a:ext cx="39211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105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38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484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26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41737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52221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908050"/>
            <a:ext cx="71278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60575"/>
            <a:ext cx="79930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4D95409-59FE-4AFA-A910-B11558B5636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00562" y="2428868"/>
            <a:ext cx="428628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 Black" pitchFamily="34" charset="0"/>
              </a:rPr>
              <a:t>NBA player data comparison</a:t>
            </a:r>
            <a:br>
              <a:rPr lang="en-US" altLang="zh-TW" dirty="0" smtClean="0">
                <a:solidFill>
                  <a:srgbClr val="0070C0"/>
                </a:solidFill>
                <a:latin typeface="Arial Black" pitchFamily="34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終於找到五個人</a:t>
            </a:r>
            <a:r>
              <a:rPr lang="en-US" altLang="zh-TW" dirty="0" smtClean="0">
                <a:solidFill>
                  <a:srgbClr val="0070C0"/>
                </a:solidFill>
                <a:latin typeface="Arial Black" pitchFamily="34" charset="0"/>
              </a:rPr>
              <a:t>)</a:t>
            </a:r>
            <a:endParaRPr lang="zh-TW" altLang="en-US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2.Delete(</a:t>
            </a:r>
            <a:r>
              <a:rPr lang="en-US" altLang="zh-TW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database,target_name</a:t>
            </a:r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Delete a given item from the database.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use:</a:t>
            </a:r>
          </a:p>
          <a:p>
            <a:pPr>
              <a:buNone/>
            </a:pPr>
            <a:r>
              <a:rPr lang="en-US" dirty="0" smtClean="0"/>
              <a:t>input 2, then input a player's name, and then choose the team for the player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715436" cy="99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8786874" cy="131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429264"/>
            <a:ext cx="8715436" cy="117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3.Compare(database,player1,player2);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Compare two data between 2 players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use:</a:t>
            </a:r>
          </a:p>
          <a:p>
            <a:pPr>
              <a:buNone/>
            </a:pPr>
            <a:r>
              <a:rPr lang="en-US" dirty="0" smtClean="0"/>
              <a:t>input 3, then input first player's name, then input second player's name then input the correct team for player1,player2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804689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4.Search(</a:t>
            </a:r>
            <a:r>
              <a:rPr lang="en-US" altLang="zh-TW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item_type,datum</a:t>
            </a:r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Given certain information about the item, the program needs to find and print the specific item.</a:t>
            </a:r>
            <a:endParaRPr lang="zh-TW" alt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</a:t>
            </a:r>
          </a:p>
          <a:p>
            <a:pPr>
              <a:buNone/>
            </a:pPr>
            <a:r>
              <a:rPr lang="en-US" dirty="0" smtClean="0"/>
              <a:t>input 4, then input item type(NAME,TEAM,POS), then input datum for the item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8858280" cy="247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5.6.Sort(</a:t>
            </a:r>
            <a:r>
              <a:rPr lang="en-US" altLang="zh-TW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database,item_type</a:t>
            </a:r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Function*2:</a:t>
            </a:r>
          </a:p>
          <a:p>
            <a:pPr>
              <a:buNone/>
            </a:pPr>
            <a:r>
              <a:rPr lang="en-US" dirty="0" smtClean="0"/>
              <a:t>sort data in ascend or descend form</a:t>
            </a:r>
            <a:endParaRPr lang="zh-TW" alt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</a:t>
            </a:r>
          </a:p>
          <a:p>
            <a:pPr>
              <a:buNone/>
            </a:pPr>
            <a:r>
              <a:rPr lang="en-US" dirty="0" smtClean="0"/>
              <a:t>input 5/6, then input a item type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571744"/>
            <a:ext cx="867306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7.Traverse(database);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Print all items in the database in a specific format.</a:t>
            </a:r>
            <a:endParaRPr lang="zh-TW" alt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</a:t>
            </a:r>
          </a:p>
          <a:p>
            <a:pPr>
              <a:buNone/>
            </a:pPr>
            <a:r>
              <a:rPr lang="en-US" dirty="0" smtClean="0"/>
              <a:t>input 7,then input 1 for all database;2 for </a:t>
            </a:r>
            <a:r>
              <a:rPr lang="en-US" dirty="0" err="1" smtClean="0"/>
              <a:t>bestplayer</a:t>
            </a:r>
            <a:r>
              <a:rPr lang="en-US" dirty="0" smtClean="0"/>
              <a:t> and five highest for each item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72626" cy="49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06"/>
            <a:ext cx="318947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929066"/>
            <a:ext cx="5119684" cy="117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 distribution</a:t>
            </a:r>
            <a:endParaRPr lang="zh-TW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827088" y="1857364"/>
          <a:ext cx="7993062" cy="4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531"/>
                <a:gridCol w="3996531"/>
              </a:tblGrid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ID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tx2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許家和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407210046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tx2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王宇軒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408420001</a:t>
                      </a:r>
                      <a:endParaRPr lang="en-US" altLang="zh-TW" sz="2000" dirty="0" smtClean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tx2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陳韋丞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408420069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tx2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周韋良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408420082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  <a:tr h="7810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i="0" kern="1200" dirty="0" smtClean="0">
                          <a:solidFill>
                            <a:schemeClr val="tx2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黃國琨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88812" marR="888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409220042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812" marR="8881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04929"/>
            <a:ext cx="9143999" cy="46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4981573" cy="405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8.Personal_analysis(database);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Analyze the player’s data in each team he stayed .</a:t>
            </a:r>
            <a:endParaRPr lang="zh-TW" alt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</a:t>
            </a:r>
          </a:p>
          <a:p>
            <a:pPr>
              <a:buNone/>
            </a:pPr>
            <a:r>
              <a:rPr lang="en-US" dirty="0" smtClean="0"/>
              <a:t>input 8,then input player's name, then input </a:t>
            </a:r>
            <a:r>
              <a:rPr lang="en-US" dirty="0" err="1" smtClean="0"/>
              <a:t>item_type</a:t>
            </a:r>
            <a:r>
              <a:rPr lang="en-US" dirty="0" smtClean="0"/>
              <a:t>, and then choose ascend or descend form for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5176"/>
            <a:ext cx="8858312" cy="15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9.Exit(database);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altLang="zh-TW" dirty="0" smtClean="0"/>
              <a:t>Terminates the program</a:t>
            </a:r>
            <a:endParaRPr lang="zh-TW" alt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</a:t>
            </a:r>
          </a:p>
          <a:p>
            <a:pPr>
              <a:buNone/>
            </a:pPr>
            <a:r>
              <a:rPr lang="en-US" dirty="0" smtClean="0"/>
              <a:t>input 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929066"/>
            <a:ext cx="8539177" cy="5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2900" smtClean="0">
                <a:solidFill>
                  <a:srgbClr val="0070C0"/>
                </a:solidFill>
                <a:latin typeface="Arial Black" pitchFamily="34" charset="0"/>
              </a:rPr>
              <a:t>END</a:t>
            </a:r>
            <a:endParaRPr lang="zh-TW" altLang="en-US" sz="2900" dirty="0" smtClean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Database System Introduction</a:t>
            </a:r>
            <a:endParaRPr lang="zh-TW" alt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US" dirty="0" smtClean="0"/>
              <a:t>This database system is based on the purpose to compare each player’s performance in NBA.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we have done is to make a program that can deal with all the data we are interested in by controlling functions we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Program Design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1714488"/>
            <a:ext cx="7143801" cy="48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0.Background</a:t>
            </a:r>
          </a:p>
          <a:p>
            <a:pPr>
              <a:buNone/>
            </a:pPr>
            <a:r>
              <a:rPr lang="en-US" altLang="zh-TW" dirty="0" smtClean="0"/>
              <a:t>1.Add</a:t>
            </a:r>
          </a:p>
          <a:p>
            <a:pPr>
              <a:buNone/>
            </a:pPr>
            <a:r>
              <a:rPr lang="en-US" altLang="zh-TW" dirty="0" smtClean="0"/>
              <a:t>2.Delete</a:t>
            </a:r>
          </a:p>
          <a:p>
            <a:pPr>
              <a:buNone/>
            </a:pPr>
            <a:r>
              <a:rPr lang="en-US" altLang="zh-TW" dirty="0" smtClean="0"/>
              <a:t>3.Compare</a:t>
            </a:r>
          </a:p>
          <a:p>
            <a:pPr>
              <a:buNone/>
            </a:pPr>
            <a:r>
              <a:rPr lang="en-US" altLang="zh-TW" dirty="0" smtClean="0"/>
              <a:t>4.Search</a:t>
            </a:r>
          </a:p>
          <a:p>
            <a:pPr>
              <a:buNone/>
            </a:pPr>
            <a:r>
              <a:rPr lang="en-US" altLang="zh-TW" dirty="0" smtClean="0"/>
              <a:t>5.Sort (ascend)</a:t>
            </a:r>
          </a:p>
          <a:p>
            <a:pPr>
              <a:buNone/>
            </a:pPr>
            <a:r>
              <a:rPr lang="en-US" altLang="zh-TW" dirty="0" smtClean="0"/>
              <a:t>6.Sort (descend)</a:t>
            </a:r>
          </a:p>
          <a:p>
            <a:pPr>
              <a:buNone/>
            </a:pPr>
            <a:r>
              <a:rPr lang="en-US" altLang="zh-TW" dirty="0" smtClean="0"/>
              <a:t>7.Traverse</a:t>
            </a:r>
          </a:p>
          <a:p>
            <a:pPr>
              <a:buNone/>
            </a:pPr>
            <a:r>
              <a:rPr lang="en-US" altLang="zh-TW" dirty="0" smtClean="0"/>
              <a:t>8.Personal_analysis</a:t>
            </a:r>
          </a:p>
          <a:p>
            <a:pPr>
              <a:buNone/>
            </a:pPr>
            <a:r>
              <a:rPr lang="en-US" altLang="zh-TW" dirty="0" smtClean="0"/>
              <a:t>9.Exit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0.nba.txt (~700 data) as database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71612"/>
            <a:ext cx="6929486" cy="51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0.Structure Item (Record Item Type)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71302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1.Add (database , </a:t>
            </a:r>
            <a:r>
              <a:rPr lang="en-US" altLang="zh-TW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new_member</a:t>
            </a:r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/>
              <a:t>Add a new item to the database system.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use:</a:t>
            </a:r>
          </a:p>
          <a:p>
            <a:pPr>
              <a:buNone/>
            </a:pPr>
            <a:r>
              <a:rPr lang="en-US" dirty="0" smtClean="0"/>
              <a:t>input 1, then input each item type for a player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zh-TW" alt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86454"/>
            <a:ext cx="8001056" cy="77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858180" cy="9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643182"/>
            <a:ext cx="7929618" cy="301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323</TotalTime>
  <Words>359</Words>
  <PresentationFormat>如螢幕大小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template</vt:lpstr>
      <vt:lpstr>Custom Design</vt:lpstr>
      <vt:lpstr>NBA player data comparison (終於找到五個人)</vt:lpstr>
      <vt:lpstr>Work distribution</vt:lpstr>
      <vt:lpstr>Database System Introduction</vt:lpstr>
      <vt:lpstr>Program Design</vt:lpstr>
      <vt:lpstr>Function Introduction</vt:lpstr>
      <vt:lpstr>0.nba.txt (~700 data) as database</vt:lpstr>
      <vt:lpstr>0.Structure Item (Record Item Type)</vt:lpstr>
      <vt:lpstr>1.Add (database , new_member);</vt:lpstr>
      <vt:lpstr>Example</vt:lpstr>
      <vt:lpstr>2.Delete(database,target_name);</vt:lpstr>
      <vt:lpstr>Example</vt:lpstr>
      <vt:lpstr>3.Compare(database,player1,player2);</vt:lpstr>
      <vt:lpstr>Example</vt:lpstr>
      <vt:lpstr>4.Search(item_type,datum);</vt:lpstr>
      <vt:lpstr>Example</vt:lpstr>
      <vt:lpstr>5.6.Sort(database,item_type);</vt:lpstr>
      <vt:lpstr>Example</vt:lpstr>
      <vt:lpstr>7.Traverse(database);</vt:lpstr>
      <vt:lpstr>Example</vt:lpstr>
      <vt:lpstr>Example</vt:lpstr>
      <vt:lpstr>8.Personal_analysis(database);</vt:lpstr>
      <vt:lpstr>Example</vt:lpstr>
      <vt:lpstr>9.Exit(database);</vt:lpstr>
      <vt:lpstr>Example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宇</dc:creator>
  <cp:lastModifiedBy>Windows 使用者</cp:lastModifiedBy>
  <cp:revision>25</cp:revision>
  <dcterms:created xsi:type="dcterms:W3CDTF">2022-05-19T15:43:29Z</dcterms:created>
  <dcterms:modified xsi:type="dcterms:W3CDTF">2022-06-13T11:34:32Z</dcterms:modified>
</cp:coreProperties>
</file>