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E6095-68FC-4A8A-5B30-36B1EAEE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8E39EC-EC0D-72CC-952B-EFEB1819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AE404-5DFC-F158-58FE-13A9F07F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2773D-29DE-513B-9BED-5594BA6D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14B9A-A400-2A3D-FCDE-4CA2BE4D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56AE0-A269-97F0-7F0C-F6F1DAFD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52D215-1475-0FB5-6583-D74C769D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95FD5-55FA-0807-51EE-5A56C91D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C2B223-85F5-494B-1490-43A298A6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C08A9-A9CB-B2CD-C155-05B978AB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05B511-6C73-EC59-B0D5-3AA5A06FF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55A092-0F44-FA39-6EDD-8C16B023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AADD9-8274-FA0F-9628-E61C5C24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E4B4E-9226-8A47-EAD4-C569F7AC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C01A2-8594-95BF-92EA-0509E870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D6201-5761-AA18-A14A-8E23DA8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6B618-D734-A4C1-C392-D51CDB4E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B2C6E4-BE4B-BE09-D69B-65A28AD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4EB9B-F5FE-DE1E-EB5A-218F4F1A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755F1-B35B-F89F-1A83-1EB022B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76DB8-7EE2-B1C6-B4AB-9E2CF88A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9BEC8-5B58-D52F-DB95-B4EA7E08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EAB94-B94F-6B27-FE9D-B38202E3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F58E7-F7B3-7922-B840-E18103C9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68BEA-48F2-84DB-A344-242F3516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6D5B2-DCC9-632A-D596-A9C8A28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BF53A-5604-C362-865D-81780546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EB561-E1D0-4CD5-F369-B14E50FF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4ACE15-5ED6-E8B2-8518-825ED3B4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862DE-571D-AE18-1156-394ECE4E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62A16-96A9-683E-1D8E-36A06C2B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4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1E741-ED13-A437-01DF-4E044236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17581-DD9B-1BC9-B0ED-8588FBB2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C53EF-D4EC-CC70-81E9-8F0F13C5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6ED418-C0BD-E2B5-6E10-868E04879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311539-E98A-6886-0454-2CF31AF2C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F0D910-14F1-F313-591B-4F0B2382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38AC52-2445-2F3A-B963-E71C0A9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8DA86D-23DE-18CE-DD8B-64E1390E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5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2DD7-20CA-3662-08E3-FB7B6067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37B49C-78D1-DAB4-721D-7B259F4E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184839-4C60-E36D-971A-18EF6999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B3CF5B-2279-7671-FC43-00DC7A22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823DD0-AC11-81B6-CC03-816AC25A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85C400-F88C-6946-1B36-C79045DB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43E77-B782-71B3-1001-114CE6F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5A54A-C7E8-BF97-5D94-DED40B6B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7E0A2-EFD4-45D0-AB57-EC20519A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F36FFB-25E3-4219-8D80-7BDC1524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00966-80F4-8218-0478-451931BC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3F1D6B-4CB1-7D46-1EC6-A9C2B0B7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62F74A-5EE5-003F-A486-F83DC40A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0B69-6A43-FED6-E215-7D9BDA4D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76F76F-51FC-30C2-8F94-D53B2A18C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0F3200-1D52-C4C2-C803-FFE3727D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11DFBD-7A25-2DDA-138B-01671F93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F3C201-8DAB-F7D6-D748-7C0BDBAB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6A67D1-D608-92AB-A777-EB662B84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6BCC22-E84C-B0AA-E22A-92BA0B7F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D5C70-8A67-8446-5E84-26AC90EE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E375E-A1D2-A5D6-5819-75EF405B0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55FF-E272-4816-B29F-7E933A16AB1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0412C-9E30-4FDD-F2B1-FC5E6CBD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50C16E-190E-AFE4-0B90-AE4947F6B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B5E8-28D3-4CB5-92F3-7CE33D88F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C8DE2-EAB2-9C53-346A-68AFB4001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AA34A-9585-062C-D44A-17C21D02F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497828-494D-8591-4D59-4ED1BCC2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A0809C-F839-4C27-59FB-1A65157955E3}"/>
              </a:ext>
            </a:extLst>
          </p:cNvPr>
          <p:cNvSpPr txBox="1"/>
          <p:nvPr/>
        </p:nvSpPr>
        <p:spPr>
          <a:xfrm>
            <a:off x="3666226" y="819510"/>
            <a:ext cx="8186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組長建議 </a:t>
            </a:r>
            <a:r>
              <a:rPr lang="en-US" altLang="zh-TW" sz="1600" dirty="0"/>
              <a:t>=&gt;</a:t>
            </a:r>
          </a:p>
          <a:p>
            <a:pPr lvl="1"/>
            <a:r>
              <a:rPr lang="en-US" altLang="zh-TW" sz="1600" dirty="0"/>
              <a:t>Must-do : </a:t>
            </a:r>
            <a:r>
              <a:rPr lang="zh-TW" altLang="en-US" sz="1600" dirty="0"/>
              <a:t>針對</a:t>
            </a:r>
            <a:r>
              <a:rPr lang="en-US" altLang="zh-TW" sz="1600" dirty="0"/>
              <a:t>SVG</a:t>
            </a:r>
            <a:r>
              <a:rPr lang="zh-TW" altLang="en-US" sz="1600" dirty="0"/>
              <a:t>場館圖每一個區塊，掛監聽事件</a:t>
            </a:r>
            <a:r>
              <a:rPr lang="en-US" altLang="zh-TW" sz="1600" dirty="0"/>
              <a:t>&amp;hover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/>
            <a:r>
              <a:rPr lang="en-US" altLang="zh-TW" sz="1600" dirty="0" err="1"/>
              <a:t>FrontEnd</a:t>
            </a:r>
            <a:r>
              <a:rPr lang="en-US" altLang="zh-TW" sz="1600" dirty="0"/>
              <a:t> : </a:t>
            </a:r>
          </a:p>
          <a:p>
            <a:pPr lvl="1"/>
            <a:r>
              <a:rPr lang="en-US" altLang="zh-TW" sz="1600" dirty="0"/>
              <a:t>	1.</a:t>
            </a:r>
            <a:r>
              <a:rPr lang="zh-TW" altLang="en-US" sz="1600" dirty="0"/>
              <a:t>當沒有細部座位圖的時候，點擊出現</a:t>
            </a:r>
            <a:r>
              <a:rPr lang="en-US" altLang="zh-TW" sz="1600" dirty="0"/>
              <a:t>Modal</a:t>
            </a:r>
            <a:r>
              <a:rPr lang="zh-TW" altLang="en-US" sz="1600" dirty="0"/>
              <a:t>畫面顯示區間座位</a:t>
            </a:r>
            <a:endParaRPr lang="en-US" altLang="zh-TW" sz="1600" dirty="0"/>
          </a:p>
          <a:p>
            <a:pPr lvl="1"/>
            <a:r>
              <a:rPr lang="en-US" altLang="zh-TW" sz="1600" dirty="0"/>
              <a:t>	2.</a:t>
            </a:r>
            <a:r>
              <a:rPr lang="zh-TW" altLang="en-US" sz="1600" dirty="0"/>
              <a:t>點擊區塊在右邊顯示區塊所有位置</a:t>
            </a:r>
            <a:endParaRPr lang="en-US" altLang="zh-TW" sz="1600" dirty="0"/>
          </a:p>
          <a:p>
            <a:pPr lvl="1"/>
            <a:r>
              <a:rPr lang="en-US" altLang="zh-TW" sz="1600" dirty="0" err="1"/>
              <a:t>BackEnd</a:t>
            </a:r>
            <a:r>
              <a:rPr lang="en-US" altLang="zh-TW" sz="1600" dirty="0"/>
              <a:t> 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	A.</a:t>
            </a:r>
            <a:r>
              <a:rPr lang="zh-TW" altLang="en-US" sz="1600" dirty="0"/>
              <a:t>沒有細部座位圖的場館，使用區間座位數量控制，當</a:t>
            </a:r>
            <a:r>
              <a:rPr lang="en-US" altLang="zh-TW" sz="1600" dirty="0"/>
              <a:t>	</a:t>
            </a:r>
            <a:r>
              <a:rPr lang="zh-TW" altLang="en-US" sz="1600" dirty="0"/>
              <a:t>被訂走時座位</a:t>
            </a:r>
            <a:r>
              <a:rPr lang="en-US" altLang="zh-TW" sz="1600" dirty="0"/>
              <a:t>-1</a:t>
            </a:r>
          </a:p>
          <a:p>
            <a:pPr lvl="1"/>
            <a:r>
              <a:rPr lang="en-US" altLang="zh-TW" sz="1600" dirty="0"/>
              <a:t>	B.</a:t>
            </a:r>
            <a:r>
              <a:rPr lang="zh-TW" altLang="en-US" sz="1600" dirty="0"/>
              <a:t>有細部座位圖的場館，需新增每張座位的資料欄位去做控制</a:t>
            </a:r>
            <a:endParaRPr lang="en-US" altLang="zh-TW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FC4B9E-4E95-D3D8-9D3D-D2968BFF27DD}"/>
              </a:ext>
            </a:extLst>
          </p:cNvPr>
          <p:cNvSpPr txBox="1"/>
          <p:nvPr/>
        </p:nvSpPr>
        <p:spPr>
          <a:xfrm>
            <a:off x="6745856" y="4003976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</a:t>
            </a:r>
            <a:r>
              <a:rPr lang="en-US" altLang="zh-TW" b="1" dirty="0"/>
              <a:t>controller</a:t>
            </a:r>
            <a:r>
              <a:rPr lang="zh-TW" altLang="en-US" b="1" dirty="0"/>
              <a:t>抓全部的座位資料，將她轉換為</a:t>
            </a:r>
            <a:r>
              <a:rPr lang="en-US" altLang="zh-TW" b="1" dirty="0"/>
              <a:t>JSON</a:t>
            </a:r>
            <a:r>
              <a:rPr lang="zh-TW" altLang="en-US" b="1" dirty="0"/>
              <a:t>資料，在</a:t>
            </a:r>
            <a:r>
              <a:rPr lang="en-US" altLang="zh-TW" b="1" dirty="0"/>
              <a:t>View</a:t>
            </a:r>
            <a:r>
              <a:rPr lang="zh-TW" altLang="en-US" b="1" dirty="0"/>
              <a:t>裡面，使用</a:t>
            </a:r>
            <a:r>
              <a:rPr lang="en-US" altLang="zh-TW" b="1" dirty="0"/>
              <a:t>JavaScript</a:t>
            </a:r>
            <a:r>
              <a:rPr lang="zh-TW" altLang="en-US" b="1" dirty="0"/>
              <a:t>去篩選點到該座位有</a:t>
            </a:r>
            <a:r>
              <a:rPr lang="en-US" altLang="zh-TW" b="1" dirty="0"/>
              <a:t>Contains</a:t>
            </a:r>
            <a:r>
              <a:rPr lang="zh-TW" altLang="en-US" b="1" dirty="0"/>
              <a:t>的座位，用迴圈去跑資料，當用包含時，塞給一個陣列，再用</a:t>
            </a:r>
            <a:r>
              <a:rPr lang="en-US" altLang="zh-TW" b="1" dirty="0"/>
              <a:t>foreach</a:t>
            </a:r>
            <a:r>
              <a:rPr lang="zh-TW" altLang="en-US" b="1" dirty="0"/>
              <a:t>去渲染旁邊座位列表</a:t>
            </a:r>
          </a:p>
        </p:txBody>
      </p:sp>
    </p:spTree>
    <p:extLst>
      <p:ext uri="{BB962C8B-B14F-4D97-AF65-F5344CB8AC3E}">
        <p14:creationId xmlns:p14="http://schemas.microsoft.com/office/powerpoint/2010/main" val="469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學人 楊</dc:creator>
  <cp:lastModifiedBy>學人 楊</cp:lastModifiedBy>
  <cp:revision>3</cp:revision>
  <dcterms:created xsi:type="dcterms:W3CDTF">2023-09-16T09:44:47Z</dcterms:created>
  <dcterms:modified xsi:type="dcterms:W3CDTF">2023-09-18T03:58:05Z</dcterms:modified>
</cp:coreProperties>
</file>