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2T05:25:44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223 208 24575,'-1'0'0,"0"0"0,0 0 0,0 1 0,0-1 0,0 0 0,-1 1 0,1-1 0,0 1 0,0 0 0,1-1 0,-1 1 0,0 0 0,0-1 0,-1 2 0,0 0 0,-24 22 0,1 1 0,1 0 0,-30 44 0,44-55 0,1 0 0,1 1 0,0 0 0,1 0 0,0 1 0,2 0 0,0 0 0,0 0 0,1 0 0,2 1 0,-1 0 0,1 32 0,6 31 0,-2-70 0,0 0 0,0 0 0,1 0 0,0 0 0,8 16 0,-5-14 0,1 0 0,0-1 0,1 0 0,0 0 0,0-1 0,2 0 0,-1-1 0,1 0 0,0 0 0,16 10 0,36 17 0,105 45 0,-164-80 0,100 52 0,57 25 0,-128-63 0,-12-6 0,1-1 0,0-1 0,1 0 0,-1-2 0,1 0 0,39 2 0,-41-6 0,0 1 0,32 7 0,-30-4 0,1-2 0,24 2 0,45-3 0,1 0 0,52-2 0,-122-1 0,0-1 0,1-2 0,-1-1 0,25-8 0,41-19 0,62-19 0,116-15 0,-128 41 0,-109 21 0,54-14 0,-73 14 0,0 0 0,-1 0 0,1-1 0,-1 0 0,0-1 0,0 0 0,17-14 0,-21 14 0,0 0 0,-1-1 0,1 1 0,-1-1 0,0 0 0,-1 0 0,0-1 0,0 1 0,0-1 0,-1 0 0,-1 0 0,3-10 0,-2 5 0,-1 0 0,-1 0 0,0 0 0,0-1 0,-2 1 0,1 0 0,-4-15 0,0 7 0,0-1 0,-1 0 0,-17-40 0,-70-128 0,87 181 0,0 1 0,-1 0 0,0 0 0,-1 0 0,0 1 0,-13-11 0,-52-34 0,38 30 0,-38-22 0,6 4 0,51 31 0,1 2 0,-1-1 0,0 2 0,-1 0 0,0 1 0,0 1 0,-22-4 0,23 5 0,0-1 0,1 0 0,-23-11 0,-37-25 0,62 33 0,0 0 0,-1 1 0,0 0 0,-1 1 0,1 1 0,-22-5 0,-6 5 0,1 2 0,-56 3 0,-39-1 0,92-4 0,20 1 0,-39 1 0,-80 15 0,114-8 0,-50 17 0,1 0 0,49-17 0,-68 19 0,67-14 0,-141 42 0,149-46 30,-192 45-1425,175-45-5431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8EE9-7497-4EDF-953C-E88ABF472A06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FA36-81A4-473E-A85A-29F7E1FB6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9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8EE9-7497-4EDF-953C-E88ABF472A06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FA36-81A4-473E-A85A-29F7E1FB6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4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8EE9-7497-4EDF-953C-E88ABF472A06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FA36-81A4-473E-A85A-29F7E1FB6B5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8330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8EE9-7497-4EDF-953C-E88ABF472A06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FA36-81A4-473E-A85A-29F7E1FB6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00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8EE9-7497-4EDF-953C-E88ABF472A06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FA36-81A4-473E-A85A-29F7E1FB6B5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7195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8EE9-7497-4EDF-953C-E88ABF472A06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FA36-81A4-473E-A85A-29F7E1FB6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76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8EE9-7497-4EDF-953C-E88ABF472A06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FA36-81A4-473E-A85A-29F7E1FB6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39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8EE9-7497-4EDF-953C-E88ABF472A06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FA36-81A4-473E-A85A-29F7E1FB6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8EE9-7497-4EDF-953C-E88ABF472A06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FA36-81A4-473E-A85A-29F7E1FB6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0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8EE9-7497-4EDF-953C-E88ABF472A06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FA36-81A4-473E-A85A-29F7E1FB6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0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8EE9-7497-4EDF-953C-E88ABF472A06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FA36-81A4-473E-A85A-29F7E1FB6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2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8EE9-7497-4EDF-953C-E88ABF472A06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FA36-81A4-473E-A85A-29F7E1FB6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1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8EE9-7497-4EDF-953C-E88ABF472A06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FA36-81A4-473E-A85A-29F7E1FB6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1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8EE9-7497-4EDF-953C-E88ABF472A06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FA36-81A4-473E-A85A-29F7E1FB6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8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8EE9-7497-4EDF-953C-E88ABF472A06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FA36-81A4-473E-A85A-29F7E1FB6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8EE9-7497-4EDF-953C-E88ABF472A06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FA36-81A4-473E-A85A-29F7E1FB6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6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B8EE9-7497-4EDF-953C-E88ABF472A06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91FA36-81A4-473E-A85A-29F7E1FB6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2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AC48B-ACF0-22DD-8591-4B8D31E936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Plot Distribution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504A1-E86D-5379-A252-69174546EF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HY</a:t>
            </a:r>
          </a:p>
        </p:txBody>
      </p:sp>
    </p:spTree>
    <p:extLst>
      <p:ext uri="{BB962C8B-B14F-4D97-AF65-F5344CB8AC3E}">
        <p14:creationId xmlns:p14="http://schemas.microsoft.com/office/powerpoint/2010/main" val="62437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6A4B5-A619-8A23-EDC8-3A6993643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76518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Data preparing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C48E-0E7A-A9E7-A8B9-5C0B8D8FB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0666"/>
            <a:ext cx="8596668" cy="940158"/>
          </a:xfrm>
        </p:spPr>
        <p:txBody>
          <a:bodyPr/>
          <a:lstStyle/>
          <a:p>
            <a:r>
              <a:rPr lang="en-US" dirty="0"/>
              <a:t>Need to use the </a:t>
            </a:r>
            <a:r>
              <a:rPr lang="en-US" dirty="0" err="1"/>
              <a:t>EfuseID_Sorting_Tool</a:t>
            </a:r>
            <a:r>
              <a:rPr lang="en-US" dirty="0"/>
              <a:t> to get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CEFE9D-7453-E103-9675-E914661E7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87" y="1821316"/>
            <a:ext cx="8786191" cy="22318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9119A8-589C-FE4F-748A-DA98355CD5F4}"/>
              </a:ext>
            </a:extLst>
          </p:cNvPr>
          <p:cNvSpPr/>
          <p:nvPr/>
        </p:nvSpPr>
        <p:spPr>
          <a:xfrm>
            <a:off x="677334" y="3086100"/>
            <a:ext cx="878140" cy="417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B87D53-5B39-8CB1-A656-C6A1BC5C0D7C}"/>
              </a:ext>
            </a:extLst>
          </p:cNvPr>
          <p:cNvCxnSpPr/>
          <p:nvPr/>
        </p:nvCxnSpPr>
        <p:spPr>
          <a:xfrm flipH="1">
            <a:off x="6997521" y="1202028"/>
            <a:ext cx="613893" cy="7426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51027CE-E278-75A8-A43C-FE861BB96194}"/>
              </a:ext>
            </a:extLst>
          </p:cNvPr>
          <p:cNvSpPr txBox="1">
            <a:spLocks/>
          </p:cNvSpPr>
          <p:nvPr/>
        </p:nvSpPr>
        <p:spPr>
          <a:xfrm>
            <a:off x="675185" y="4166344"/>
            <a:ext cx="10731203" cy="94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Summary report need to remove duplicates row.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Need to reserve retest data, not first data.</a:t>
            </a:r>
            <a:r>
              <a:rPr lang="en-US" altLang="zh-TW" dirty="0"/>
              <a:t>)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5B7539-0AA9-BDC3-B6FB-3AA55DEC0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381" y="4577458"/>
            <a:ext cx="6100292" cy="21570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838444D-D0A3-06E1-1024-18C4A059B3CA}"/>
                  </a:ext>
                </a:extLst>
              </p14:cNvPr>
              <p14:cNvContentPartPr/>
              <p14:nvPr/>
            </p14:nvContentPartPr>
            <p14:xfrm>
              <a:off x="5547931" y="5707900"/>
              <a:ext cx="876240" cy="438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838444D-D0A3-06E1-1024-18C4A059B3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39291" y="5699260"/>
                <a:ext cx="893880" cy="45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8051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6A4B5-A619-8A23-EDC8-3A6993643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76518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Data preparing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C48E-0E7A-A9E7-A8B9-5C0B8D8FB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0666"/>
            <a:ext cx="8596668" cy="940158"/>
          </a:xfrm>
        </p:spPr>
        <p:txBody>
          <a:bodyPr/>
          <a:lstStyle/>
          <a:p>
            <a:r>
              <a:rPr lang="en-US" dirty="0"/>
              <a:t>Past the Value into new excel sheet. (ps. Need to use “Sheet1”)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437AEA-632B-C4F6-10A6-8009E62D5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85" y="1691108"/>
            <a:ext cx="9526657" cy="173789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92BEF9C-FEEE-39C0-665B-C9BF803F3026}"/>
              </a:ext>
            </a:extLst>
          </p:cNvPr>
          <p:cNvSpPr/>
          <p:nvPr/>
        </p:nvSpPr>
        <p:spPr>
          <a:xfrm>
            <a:off x="6579704" y="2129307"/>
            <a:ext cx="685800" cy="1359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E0423C-1683-9341-EBCC-AB10A113F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004" y="3653307"/>
            <a:ext cx="2006678" cy="32433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BF93770-073D-279C-A098-0D4DB7D32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4065431"/>
            <a:ext cx="3621779" cy="128527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A861924-62D8-2E53-FA52-03C27B5D47F5}"/>
              </a:ext>
            </a:extLst>
          </p:cNvPr>
          <p:cNvCxnSpPr/>
          <p:nvPr/>
        </p:nvCxnSpPr>
        <p:spPr>
          <a:xfrm flipH="1">
            <a:off x="5190186" y="3429000"/>
            <a:ext cx="1532586" cy="48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583A5DB-178E-BB0C-D07C-6EE519A7636E}"/>
              </a:ext>
            </a:extLst>
          </p:cNvPr>
          <p:cNvSpPr txBox="1"/>
          <p:nvPr/>
        </p:nvSpPr>
        <p:spPr>
          <a:xfrm>
            <a:off x="720585" y="3623256"/>
            <a:ext cx="210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Excel File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905752-E6CE-C97E-A6C0-62EB13C650CB}"/>
              </a:ext>
            </a:extLst>
          </p:cNvPr>
          <p:cNvCxnSpPr>
            <a:cxnSpLocks/>
          </p:cNvCxnSpPr>
          <p:nvPr/>
        </p:nvCxnSpPr>
        <p:spPr>
          <a:xfrm>
            <a:off x="4299113" y="4862615"/>
            <a:ext cx="629202" cy="13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68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6A4B5-A619-8A23-EDC8-3A6993643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76518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Data preparing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C48E-0E7A-A9E7-A8B9-5C0B8D8FB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0666"/>
            <a:ext cx="8596668" cy="940158"/>
          </a:xfrm>
        </p:spPr>
        <p:txBody>
          <a:bodyPr/>
          <a:lstStyle/>
          <a:p>
            <a:r>
              <a:rPr lang="en-US" dirty="0"/>
              <a:t>By different data, you can use the .exe to plot the distribution and get summary log.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0CF613-383C-53E0-9881-B7DD33A5F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448" y="1913262"/>
            <a:ext cx="3591339" cy="147326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5CA56AB-2F4C-85A9-99CB-80325716CC95}"/>
              </a:ext>
            </a:extLst>
          </p:cNvPr>
          <p:cNvSpPr/>
          <p:nvPr/>
        </p:nvSpPr>
        <p:spPr>
          <a:xfrm>
            <a:off x="1227483" y="2842591"/>
            <a:ext cx="2912165" cy="4273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45EA75-3413-807E-BFB6-D3BA68DBA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467" y="3473620"/>
            <a:ext cx="7585213" cy="317781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ABBF5D-A8DF-974D-471F-C907F131A470}"/>
              </a:ext>
            </a:extLst>
          </p:cNvPr>
          <p:cNvCxnSpPr/>
          <p:nvPr/>
        </p:nvCxnSpPr>
        <p:spPr>
          <a:xfrm>
            <a:off x="3889420" y="3146738"/>
            <a:ext cx="3503053" cy="24384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12791EA-184B-82F8-CBD2-620E65ADE6DD}"/>
              </a:ext>
            </a:extLst>
          </p:cNvPr>
          <p:cNvSpPr txBox="1"/>
          <p:nvPr/>
        </p:nvSpPr>
        <p:spPr>
          <a:xfrm>
            <a:off x="7443989" y="6233375"/>
            <a:ext cx="29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Open your select file</a:t>
            </a:r>
          </a:p>
        </p:txBody>
      </p:sp>
    </p:spTree>
    <p:extLst>
      <p:ext uri="{BB962C8B-B14F-4D97-AF65-F5344CB8AC3E}">
        <p14:creationId xmlns:p14="http://schemas.microsoft.com/office/powerpoint/2010/main" val="339986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6A4B5-A619-8A23-EDC8-3A6993643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76518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Data preparing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C48E-0E7A-A9E7-A8B9-5C0B8D8FB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0666"/>
            <a:ext cx="8596668" cy="940158"/>
          </a:xfrm>
        </p:spPr>
        <p:txBody>
          <a:bodyPr/>
          <a:lstStyle/>
          <a:p>
            <a:r>
              <a:rPr lang="en-US" dirty="0"/>
              <a:t>By different data, you can use the .exe to plot the distribution and get summary log.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6C5C2D-9E26-1081-5583-7EF16770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74" y="2077371"/>
            <a:ext cx="5105994" cy="424400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1248D5A-12E1-C981-222A-C1142CE930D1}"/>
              </a:ext>
            </a:extLst>
          </p:cNvPr>
          <p:cNvSpPr/>
          <p:nvPr/>
        </p:nvSpPr>
        <p:spPr>
          <a:xfrm>
            <a:off x="1252330" y="3384274"/>
            <a:ext cx="3573118" cy="3081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5CE1C8-2B5C-31B7-81CA-1A1977D0E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196" y="1829345"/>
            <a:ext cx="3798009" cy="1906408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5B87C3-B040-1C49-6C5C-3D01A763648F}"/>
              </a:ext>
            </a:extLst>
          </p:cNvPr>
          <p:cNvCxnSpPr>
            <a:cxnSpLocks/>
          </p:cNvCxnSpPr>
          <p:nvPr/>
        </p:nvCxnSpPr>
        <p:spPr>
          <a:xfrm flipV="1">
            <a:off x="4846913" y="2846231"/>
            <a:ext cx="1755656" cy="6792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5C8AB4D-E0FF-E82B-7C11-E9864D423631}"/>
              </a:ext>
            </a:extLst>
          </p:cNvPr>
          <p:cNvSpPr/>
          <p:nvPr/>
        </p:nvSpPr>
        <p:spPr>
          <a:xfrm>
            <a:off x="1141927" y="4979831"/>
            <a:ext cx="3026535" cy="3734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13D5EC9-1DE3-24BD-322D-C2B33C354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565" y="3880833"/>
            <a:ext cx="3663270" cy="2766811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54AECE-2376-9E6C-C741-C90248F24C25}"/>
              </a:ext>
            </a:extLst>
          </p:cNvPr>
          <p:cNvCxnSpPr>
            <a:stCxn id="16" idx="6"/>
          </p:cNvCxnSpPr>
          <p:nvPr/>
        </p:nvCxnSpPr>
        <p:spPr>
          <a:xfrm flipV="1">
            <a:off x="4168462" y="4979831"/>
            <a:ext cx="2514734" cy="186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80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6A4B5-A619-8A23-EDC8-3A6993643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76518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Data preparing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C48E-0E7A-A9E7-A8B9-5C0B8D8FB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0666"/>
            <a:ext cx="8596668" cy="94015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Post the chart and summary data into ppt</a:t>
            </a:r>
          </a:p>
          <a:p>
            <a:pPr lvl="1"/>
            <a:r>
              <a:rPr lang="en-US" altLang="zh-TW" dirty="0"/>
              <a:t>First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copy summary data into excel and modify color and title as below:</a:t>
            </a:r>
          </a:p>
          <a:p>
            <a:pPr marL="914400" lvl="2" indent="0">
              <a:buNone/>
            </a:pPr>
            <a:r>
              <a:rPr lang="en-US" sz="2200" i="1" dirty="0">
                <a:solidFill>
                  <a:schemeClr val="tx1"/>
                </a:solidFill>
              </a:rPr>
              <a:t>(Purple , Orange , Red , Green , Blue)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AF3AA-D64F-11D8-608E-C87F08ED9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72" y="2648759"/>
            <a:ext cx="3234929" cy="38315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00B588-446E-179B-A87F-191B5E650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2717443"/>
            <a:ext cx="5876358" cy="26703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C41A48-4F97-1ADF-39A4-6AFD9BEF476A}"/>
              </a:ext>
            </a:extLst>
          </p:cNvPr>
          <p:cNvSpPr txBox="1"/>
          <p:nvPr/>
        </p:nvSpPr>
        <p:spPr>
          <a:xfrm>
            <a:off x="841419" y="2279427"/>
            <a:ext cx="234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Example color blue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855372-4BF3-D1DE-3311-8261BB49D702}"/>
              </a:ext>
            </a:extLst>
          </p:cNvPr>
          <p:cNvSpPr txBox="1"/>
          <p:nvPr/>
        </p:nvSpPr>
        <p:spPr>
          <a:xfrm>
            <a:off x="5061397" y="2335372"/>
            <a:ext cx="373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 criteria for different color</a:t>
            </a:r>
          </a:p>
        </p:txBody>
      </p:sp>
    </p:spTree>
    <p:extLst>
      <p:ext uri="{BB962C8B-B14F-4D97-AF65-F5344CB8AC3E}">
        <p14:creationId xmlns:p14="http://schemas.microsoft.com/office/powerpoint/2010/main" val="2021035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6A4B5-A619-8A23-EDC8-3A6993643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76518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Data preparing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C48E-0E7A-A9E7-A8B9-5C0B8D8FB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0666"/>
            <a:ext cx="8596668" cy="940158"/>
          </a:xfrm>
        </p:spPr>
        <p:txBody>
          <a:bodyPr>
            <a:normAutofit/>
          </a:bodyPr>
          <a:lstStyle/>
          <a:p>
            <a:r>
              <a:rPr lang="en-US" dirty="0"/>
              <a:t>Post the chart and summary data into ppt</a:t>
            </a:r>
          </a:p>
          <a:p>
            <a:pPr lvl="1"/>
            <a:r>
              <a:rPr lang="en-US" altLang="zh-TW" dirty="0"/>
              <a:t>Second: Copy into PPT( Use “</a:t>
            </a:r>
            <a:r>
              <a:rPr lang="en-US" altLang="zh-TW" dirty="0">
                <a:solidFill>
                  <a:srgbClr val="FF0000"/>
                </a:solidFill>
              </a:rPr>
              <a:t>Keep source formatting</a:t>
            </a:r>
            <a:r>
              <a:rPr lang="en-US" altLang="zh-TW" dirty="0"/>
              <a:t>”)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AB84C3-EE00-B250-6A41-A32D211A4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38056"/>
            <a:ext cx="3008626" cy="19582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74827D-DE0B-3D22-527F-B88CAE885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226" y="2335372"/>
            <a:ext cx="4772270" cy="38101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0898B5B-8478-316E-FAE6-55116401DB57}"/>
              </a:ext>
            </a:extLst>
          </p:cNvPr>
          <p:cNvSpPr txBox="1"/>
          <p:nvPr/>
        </p:nvSpPr>
        <p:spPr>
          <a:xfrm>
            <a:off x="759854" y="2112135"/>
            <a:ext cx="136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Excel copy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19DC26E-CD86-13C3-A3EE-B55A630A2FE1}"/>
              </a:ext>
            </a:extLst>
          </p:cNvPr>
          <p:cNvSpPr/>
          <p:nvPr/>
        </p:nvSpPr>
        <p:spPr>
          <a:xfrm>
            <a:off x="7765973" y="4213073"/>
            <a:ext cx="201756" cy="43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F98BD0-BFE0-BB29-A6F1-CCB3521C2F9F}"/>
              </a:ext>
            </a:extLst>
          </p:cNvPr>
          <p:cNvCxnSpPr>
            <a:endCxn id="16" idx="1"/>
          </p:cNvCxnSpPr>
          <p:nvPr/>
        </p:nvCxnSpPr>
        <p:spPr>
          <a:xfrm>
            <a:off x="5847008" y="1858851"/>
            <a:ext cx="1948511" cy="24181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85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6A4B5-A619-8A23-EDC8-3A6993643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76518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Data preparing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C48E-0E7A-A9E7-A8B9-5C0B8D8FB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0666"/>
            <a:ext cx="8596668" cy="940158"/>
          </a:xfrm>
        </p:spPr>
        <p:txBody>
          <a:bodyPr>
            <a:normAutofit/>
          </a:bodyPr>
          <a:lstStyle/>
          <a:p>
            <a:r>
              <a:rPr lang="en-US" dirty="0"/>
              <a:t>Post the chart and summary data into ppt</a:t>
            </a:r>
          </a:p>
          <a:p>
            <a:pPr lvl="1"/>
            <a:r>
              <a:rPr lang="en-US" altLang="zh-TW" dirty="0"/>
              <a:t>Third: Change the background color and move to your like location.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99FFE4-F4A5-86CB-391A-00C2E9A63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309" y="2180824"/>
            <a:ext cx="6334451" cy="3429176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3E68874B-C58B-357C-28E0-70FF5181BF6A}"/>
              </a:ext>
            </a:extLst>
          </p:cNvPr>
          <p:cNvSpPr/>
          <p:nvPr/>
        </p:nvSpPr>
        <p:spPr>
          <a:xfrm>
            <a:off x="6628327" y="2382592"/>
            <a:ext cx="523741" cy="3734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2E1D5E-75F4-31AF-CDBB-F2D3EEE0FB32}"/>
              </a:ext>
            </a:extLst>
          </p:cNvPr>
          <p:cNvCxnSpPr/>
          <p:nvPr/>
        </p:nvCxnSpPr>
        <p:spPr>
          <a:xfrm flipH="1">
            <a:off x="2704563" y="3331335"/>
            <a:ext cx="4056845" cy="1438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7084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</TotalTime>
  <Words>195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Plot Distribution </vt:lpstr>
      <vt:lpstr>Data preparing</vt:lpstr>
      <vt:lpstr>Data preparing</vt:lpstr>
      <vt:lpstr>Data preparing</vt:lpstr>
      <vt:lpstr>Data preparing</vt:lpstr>
      <vt:lpstr>Data preparing</vt:lpstr>
      <vt:lpstr>Data preparing</vt:lpstr>
      <vt:lpstr>Data preparing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 Distribution </dc:title>
  <dc:creator>Hsueh Yi Hsieh</dc:creator>
  <cp:lastModifiedBy>Hsueh Yi Hsieh</cp:lastModifiedBy>
  <cp:revision>2</cp:revision>
  <dcterms:created xsi:type="dcterms:W3CDTF">2023-06-02T05:10:39Z</dcterms:created>
  <dcterms:modified xsi:type="dcterms:W3CDTF">2023-06-02T09:46:45Z</dcterms:modified>
</cp:coreProperties>
</file>