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80" r:id="rId6"/>
    <p:sldId id="282" r:id="rId7"/>
    <p:sldId id="281" r:id="rId8"/>
    <p:sldId id="278" r:id="rId9"/>
    <p:sldId id="283" r:id="rId10"/>
    <p:sldId id="284" r:id="rId11"/>
    <p:sldId id="273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80" autoAdjust="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-3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Heap file: </a:t>
            </a:r>
            <a:r>
              <a:rPr lang="zh-CN" altLang="en-US" dirty="0"/>
              <a:t>普通的数据库存储文件形式</a:t>
            </a:r>
            <a:endParaRPr lang="en-US" altLang="zh-CN" dirty="0"/>
          </a:p>
          <a:p>
            <a:r>
              <a:rPr lang="en-US" altLang="zh-CN" dirty="0"/>
              <a:t>Buffer pool: </a:t>
            </a:r>
            <a:r>
              <a:rPr lang="zh-CN" altLang="en-US" dirty="0"/>
              <a:t>存储层次结构带来的产物，数据块的放置，识别，替换，写入（写回）</a:t>
            </a:r>
            <a:endParaRPr lang="en-US" altLang="zh-CN" dirty="0"/>
          </a:p>
          <a:p>
            <a:r>
              <a:rPr lang="en-US" altLang="zh-CN" dirty="0"/>
              <a:t>BO</a:t>
            </a:r>
            <a:r>
              <a:rPr lang="zh-CN" altLang="en-US" dirty="0"/>
              <a:t>：一些基本算子，关系算子的具象化</a:t>
            </a:r>
            <a:endParaRPr lang="en-US" altLang="zh-CN" dirty="0"/>
          </a:p>
          <a:p>
            <a:r>
              <a:rPr lang="en-US" altLang="zh-CN" dirty="0"/>
              <a:t>B-Tree: </a:t>
            </a:r>
            <a:r>
              <a:rPr lang="zh-CN" altLang="en-US" dirty="0"/>
              <a:t>新的索引，加速增、删、改、查</a:t>
            </a:r>
            <a:endParaRPr lang="en-US" altLang="zh-CN" dirty="0"/>
          </a:p>
          <a:p>
            <a:r>
              <a:rPr lang="en-US" altLang="zh-CN" dirty="0"/>
              <a:t>Transaction: </a:t>
            </a:r>
            <a:r>
              <a:rPr lang="zh-CN" altLang="en-US" dirty="0"/>
              <a:t>多线程相关问题，死锁等，高并发，一组数据库动作被称为一个</a:t>
            </a:r>
            <a:r>
              <a:rPr lang="en-US" altLang="zh-CN" dirty="0"/>
              <a:t>transaction</a:t>
            </a:r>
            <a:r>
              <a:rPr lang="zh-CN" altLang="en-US"/>
              <a:t>，要么全做，要么一个都不做</a:t>
            </a:r>
            <a:endParaRPr lang="en-US" altLang="zh-CN" dirty="0"/>
          </a:p>
          <a:p>
            <a:r>
              <a:rPr lang="en-US" altLang="zh-CN" dirty="0"/>
              <a:t>Query optimizer: </a:t>
            </a:r>
            <a:r>
              <a:rPr lang="zh-CN" altLang="en-US" dirty="0"/>
              <a:t>优化查询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2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2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r>
              <a:rPr lang="zh-CN" altLang="en-US" dirty="0"/>
              <a:t>笑。。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8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7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解释一下为什么要用</a:t>
            </a:r>
            <a:r>
              <a:rPr lang="en-US" altLang="zh-CN" dirty="0"/>
              <a:t>Azure pipeline</a:t>
            </a:r>
            <a:r>
              <a:rPr lang="zh-CN" altLang="en-US" dirty="0"/>
              <a:t>：充当虚拟机的角色，可以持续地获取你的代码并且部署在任意平台上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3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解释一下为什么要用</a:t>
            </a:r>
            <a:r>
              <a:rPr lang="en-US" altLang="zh-CN" dirty="0"/>
              <a:t>Azure pipeline</a:t>
            </a:r>
            <a:r>
              <a:rPr lang="zh-CN" altLang="en-US" dirty="0"/>
              <a:t>：充当虚拟机的角色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测试工具：</a:t>
            </a:r>
            <a:r>
              <a:rPr lang="en-US" altLang="zh-CN" dirty="0"/>
              <a:t>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5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解释一下为什么要用</a:t>
            </a:r>
            <a:r>
              <a:rPr lang="en-US" altLang="zh-CN" dirty="0"/>
              <a:t>Azure pipeline</a:t>
            </a:r>
            <a:r>
              <a:rPr lang="zh-CN" altLang="en-US" dirty="0"/>
              <a:t>：充当虚拟机的角色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0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解释一下为什么要用</a:t>
            </a:r>
            <a:r>
              <a:rPr lang="en-US" altLang="zh-CN" dirty="0"/>
              <a:t>Azure pipeline</a:t>
            </a:r>
            <a:r>
              <a:rPr lang="zh-CN" altLang="en-US" dirty="0"/>
              <a:t>：充当虚拟机的角色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9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具体跑一下自己的</a:t>
            </a:r>
            <a:r>
              <a:rPr lang="en-US" altLang="zh-CN" dirty="0"/>
              <a:t>Azure pipeline</a:t>
            </a:r>
            <a:r>
              <a:rPr lang="zh-CN" altLang="en-US"/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8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7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5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3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sjxzh/ACM-D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A63F63E-8670-4A3B-A860-E5D47843A860}"/>
              </a:ext>
            </a:extLst>
          </p:cNvPr>
          <p:cNvSpPr txBox="1"/>
          <p:nvPr/>
        </p:nvSpPr>
        <p:spPr>
          <a:xfrm>
            <a:off x="392049" y="2407920"/>
            <a:ext cx="113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SimpleDB Overview &amp; Lab 0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A6C19-F433-4723-AFB0-6E2C9A246394}"/>
              </a:ext>
            </a:extLst>
          </p:cNvPr>
          <p:cNvSpPr txBox="1"/>
          <p:nvPr/>
        </p:nvSpPr>
        <p:spPr>
          <a:xfrm>
            <a:off x="7630160" y="4450080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Zihao</a:t>
            </a:r>
            <a:r>
              <a:rPr lang="en-US" altLang="zh-CN" sz="3200" dirty="0"/>
              <a:t> Xu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94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C1E3A-1143-4CCB-A853-56583D17C014}"/>
              </a:ext>
            </a:extLst>
          </p:cNvPr>
          <p:cNvSpPr txBox="1"/>
          <p:nvPr/>
        </p:nvSpPr>
        <p:spPr>
          <a:xfrm>
            <a:off x="832620" y="1226046"/>
            <a:ext cx="10932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setup</a:t>
            </a: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Ant: similar to make, better suited for java</a:t>
            </a: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Three ways to use ant:</a:t>
            </a: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Command line (Demo show)</a:t>
            </a: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Eclipse</a:t>
            </a: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(Demo show)</a:t>
            </a:r>
          </a:p>
        </p:txBody>
      </p:sp>
    </p:spTree>
    <p:extLst>
      <p:ext uri="{BB962C8B-B14F-4D97-AF65-F5344CB8AC3E}">
        <p14:creationId xmlns:p14="http://schemas.microsoft.com/office/powerpoint/2010/main" val="75169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9F247-1863-487C-84BD-6C399FF8FD23}"/>
              </a:ext>
            </a:extLst>
          </p:cNvPr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91A7C6-8C35-4232-ABE2-CF94F6733D86}"/>
              </a:ext>
            </a:extLst>
          </p:cNvPr>
          <p:cNvSpPr txBox="1"/>
          <p:nvPr/>
        </p:nvSpPr>
        <p:spPr>
          <a:xfrm>
            <a:off x="832620" y="1226046"/>
            <a:ext cx="10932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Azure pipelines: “an online virtual machine” 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Fetch code from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run tests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machine configuration will be provided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Demo on using it to verify your code</a:t>
            </a:r>
          </a:p>
        </p:txBody>
      </p:sp>
    </p:spTree>
    <p:extLst>
      <p:ext uri="{BB962C8B-B14F-4D97-AF65-F5344CB8AC3E}">
        <p14:creationId xmlns:p14="http://schemas.microsoft.com/office/powerpoint/2010/main" val="143455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A353A18-0A77-4BB5-A4BE-1E16F6D5A6D1}"/>
              </a:ext>
            </a:extLst>
          </p:cNvPr>
          <p:cNvSpPr txBox="1"/>
          <p:nvPr/>
        </p:nvSpPr>
        <p:spPr>
          <a:xfrm>
            <a:off x="1096767" y="1714471"/>
            <a:ext cx="9633661" cy="2588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chemeClr val="accent1">
                  <a:lumMod val="75000"/>
                </a:schemeClr>
              </a:buClr>
              <a:buSzPct val="8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9F247-1863-487C-84BD-6C399FF8FD23}"/>
              </a:ext>
            </a:extLst>
          </p:cNvPr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8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What is SimpleDB?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C8DE62-AA72-4DF7-AAE1-6D9F2381F723}"/>
              </a:ext>
            </a:extLst>
          </p:cNvPr>
          <p:cNvSpPr txBox="1"/>
          <p:nvPr/>
        </p:nvSpPr>
        <p:spPr>
          <a:xfrm>
            <a:off x="832620" y="1226046"/>
            <a:ext cx="109326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basic database system developed by Sam Madden and others from 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written in Java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Main components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Heap files (Lab 1)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Buffer Pool (Labs 1-5)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Basic Operators (Labs 1 &amp; 3)</a:t>
            </a:r>
          </a:p>
          <a:p>
            <a:pPr marL="1371600"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Scan, Filter, Join, Aggregate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B-Tree Indexes (Labs 2)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Query optimizer (Lab 4)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(Lab 5)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Javadoc is your friend!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Grade Test will be provided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F861E3-14BA-46B3-B554-A30332C7D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93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FF4DC1-A54E-46B3-9148-87EDF99C78D4}"/>
              </a:ext>
            </a:extLst>
          </p:cNvPr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Score (100%):</a:t>
            </a: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0: 0%</a:t>
            </a: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1-4: 17.5% each</a:t>
            </a: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5: 30%</a:t>
            </a:r>
          </a:p>
        </p:txBody>
      </p:sp>
    </p:spTree>
    <p:extLst>
      <p:ext uri="{BB962C8B-B14F-4D97-AF65-F5344CB8AC3E}">
        <p14:creationId xmlns:p14="http://schemas.microsoft.com/office/powerpoint/2010/main" val="80717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C1E3A-1143-4CCB-A853-56583D17C014}"/>
              </a:ext>
            </a:extLst>
          </p:cNvPr>
          <p:cNvSpPr txBox="1"/>
          <p:nvPr/>
        </p:nvSpPr>
        <p:spPr>
          <a:xfrm>
            <a:off x="832620" y="1226046"/>
            <a:ext cx="106579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Jave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code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submission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Azure Pipeline for self check</a:t>
            </a: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Working pipeline: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 code -&gt; Test locally -&gt; Upload code to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-&gt; Use azure pipeline to get estimated results on grading system</a:t>
            </a:r>
          </a:p>
        </p:txBody>
      </p:sp>
    </p:spTree>
    <p:extLst>
      <p:ext uri="{BB962C8B-B14F-4D97-AF65-F5344CB8AC3E}">
        <p14:creationId xmlns:p14="http://schemas.microsoft.com/office/powerpoint/2010/main" val="317132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C1E3A-1143-4CCB-A853-56583D17C014}"/>
              </a:ext>
            </a:extLst>
          </p:cNvPr>
          <p:cNvSpPr txBox="1"/>
          <p:nvPr/>
        </p:nvSpPr>
        <p:spPr>
          <a:xfrm>
            <a:off x="832620" y="1226046"/>
            <a:ext cx="10932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Our evaluation platform: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Ubuntu 16.04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1.8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(openjdk-8)</a:t>
            </a:r>
          </a:p>
        </p:txBody>
      </p:sp>
    </p:spTree>
    <p:extLst>
      <p:ext uri="{BB962C8B-B14F-4D97-AF65-F5344CB8AC3E}">
        <p14:creationId xmlns:p14="http://schemas.microsoft.com/office/powerpoint/2010/main" val="84601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FF4DC1-A54E-46B3-9148-87EDF99C78D4}"/>
              </a:ext>
            </a:extLst>
          </p:cNvPr>
          <p:cNvSpPr txBox="1"/>
          <p:nvPr/>
        </p:nvSpPr>
        <p:spPr>
          <a:xfrm>
            <a:off x="832620" y="1226046"/>
            <a:ext cx="10526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If really want to use JDK other than 1.8......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While hand in the code 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also hand in a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 of your code environment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dockerhub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inform the TA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1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067C04-3661-4EAD-B4B9-F9FB09CE6421}"/>
              </a:ext>
            </a:extLst>
          </p:cNvPr>
          <p:cNvSpPr txBox="1"/>
          <p:nvPr/>
        </p:nvSpPr>
        <p:spPr>
          <a:xfrm>
            <a:off x="832620" y="1226046"/>
            <a:ext cx="109326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Due: Fri, Mar 27th 12:55 PM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Main tasks: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practice (use Ant)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(use Azure pipelines) 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page will tell you details: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hlinkClick r:id="rId3"/>
              </a:rPr>
              <a:t>https://github.com/shsjxzh/ACM-DB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7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C1E3A-1143-4CCB-A853-56583D17C014}"/>
              </a:ext>
            </a:extLst>
          </p:cNvPr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JDK 1.8.* (openjdk-8)</a:t>
            </a: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96234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1187</TotalTime>
  <Words>532</Words>
  <Application>Microsoft Office PowerPoint</Application>
  <PresentationFormat>宽屏</PresentationFormat>
  <Paragraphs>86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Rockwell</vt:lpstr>
      <vt:lpstr>Rockwell Condensed</vt:lpstr>
      <vt:lpstr>Wingdings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徐 子昊</cp:lastModifiedBy>
  <cp:revision>87</cp:revision>
  <dcterms:created xsi:type="dcterms:W3CDTF">2020-03-06T08:40:44Z</dcterms:created>
  <dcterms:modified xsi:type="dcterms:W3CDTF">2020-03-19T11:48:23Z</dcterms:modified>
</cp:coreProperties>
</file>