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2" r:id="rId3"/>
    <p:sldId id="294" r:id="rId4"/>
    <p:sldId id="285" r:id="rId5"/>
    <p:sldId id="287" r:id="rId6"/>
    <p:sldId id="284" r:id="rId7"/>
    <p:sldId id="288" r:id="rId8"/>
    <p:sldId id="295" r:id="rId9"/>
    <p:sldId id="293" r:id="rId10"/>
    <p:sldId id="290" r:id="rId11"/>
    <p:sldId id="291" r:id="rId12"/>
    <p:sldId id="297" r:id="rId13"/>
    <p:sldId id="301" r:id="rId14"/>
    <p:sldId id="304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>
        <p:scale>
          <a:sx n="75" d="100"/>
          <a:sy n="75" d="100"/>
        </p:scale>
        <p:origin x="1296" y="43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BF3420"/>
                </a:solidFill>
              </a:rPr>
              <a:t>Trains’ </a:t>
            </a:r>
            <a:r>
              <a:rPr lang="en-US" altLang="zh-CN" sz="2800" dirty="0">
                <a:solidFill>
                  <a:srgbClr val="FFC000"/>
                </a:solidFill>
              </a:rPr>
              <a:t>Ticket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92D050"/>
                </a:solidFill>
              </a:rPr>
              <a:t>System</a:t>
            </a:r>
            <a:r>
              <a:rPr lang="en-US" altLang="zh-CN" sz="2800" dirty="0">
                <a:solidFill>
                  <a:srgbClr val="FDA907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–After End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Xun Gong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B7D3FC-CDB6-4C9D-AD84-703FDEB7ED31}"/>
              </a:ext>
            </a:extLst>
          </p:cNvPr>
          <p:cNvGrpSpPr/>
          <p:nvPr/>
        </p:nvGrpSpPr>
        <p:grpSpPr>
          <a:xfrm>
            <a:off x="2119227" y="-451984"/>
            <a:ext cx="4905546" cy="5445606"/>
            <a:chOff x="2877727" y="705971"/>
            <a:chExt cx="3024527" cy="3305857"/>
          </a:xfrm>
        </p:grpSpPr>
        <p:sp>
          <p:nvSpPr>
            <p:cNvPr id="29" name="弦形 20"/>
            <p:cNvSpPr/>
            <p:nvPr/>
          </p:nvSpPr>
          <p:spPr>
            <a:xfrm rot="4326166">
              <a:off x="3479244" y="659316"/>
              <a:ext cx="976515" cy="2179550"/>
            </a:xfrm>
            <a:custGeom>
              <a:avLst/>
              <a:gdLst/>
              <a:ahLst/>
              <a:cxnLst/>
              <a:rect l="l" t="t" r="r" b="b"/>
              <a:pathLst>
                <a:path w="976515" h="2179550">
                  <a:moveTo>
                    <a:pt x="721" y="827023"/>
                  </a:moveTo>
                  <a:lnTo>
                    <a:pt x="431684" y="510647"/>
                  </a:lnTo>
                  <a:lnTo>
                    <a:pt x="976515" y="2179550"/>
                  </a:lnTo>
                  <a:cubicBezTo>
                    <a:pt x="546432" y="2038102"/>
                    <a:pt x="209395" y="1700327"/>
                    <a:pt x="68889" y="1269935"/>
                  </a:cubicBezTo>
                  <a:cubicBezTo>
                    <a:pt x="21613" y="1125121"/>
                    <a:pt x="-1513" y="975644"/>
                    <a:pt x="721" y="827023"/>
                  </a:cubicBezTo>
                  <a:close/>
                  <a:moveTo>
                    <a:pt x="251160" y="21907"/>
                  </a:moveTo>
                  <a:cubicBezTo>
                    <a:pt x="254984" y="14076"/>
                    <a:pt x="259946" y="7019"/>
                    <a:pt x="264978" y="0"/>
                  </a:cubicBezTo>
                  <a:lnTo>
                    <a:pt x="265768" y="2419"/>
                  </a:lnTo>
                  <a:close/>
                  <a:moveTo>
                    <a:pt x="5323" y="716406"/>
                  </a:moveTo>
                  <a:lnTo>
                    <a:pt x="203" y="802696"/>
                  </a:lnTo>
                  <a:cubicBezTo>
                    <a:pt x="-574" y="773801"/>
                    <a:pt x="833" y="744974"/>
                    <a:pt x="5323" y="716406"/>
                  </a:cubicBezTo>
                  <a:close/>
                  <a:moveTo>
                    <a:pt x="164474" y="164768"/>
                  </a:moveTo>
                  <a:cubicBezTo>
                    <a:pt x="175948" y="140419"/>
                    <a:pt x="189215" y="116946"/>
                    <a:pt x="205085" y="94955"/>
                  </a:cubicBezTo>
                  <a:close/>
                  <a:moveTo>
                    <a:pt x="27800" y="553402"/>
                  </a:moveTo>
                  <a:lnTo>
                    <a:pt x="12987" y="636081"/>
                  </a:lnTo>
                  <a:cubicBezTo>
                    <a:pt x="15579" y="608141"/>
                    <a:pt x="20198" y="580481"/>
                    <a:pt x="27800" y="553402"/>
                  </a:cubicBezTo>
                  <a:close/>
                  <a:moveTo>
                    <a:pt x="95615" y="315745"/>
                  </a:moveTo>
                  <a:cubicBezTo>
                    <a:pt x="104369" y="289819"/>
                    <a:pt x="114984" y="264570"/>
                    <a:pt x="128372" y="240524"/>
                  </a:cubicBezTo>
                  <a:close/>
                  <a:moveTo>
                    <a:pt x="49968" y="450037"/>
                  </a:moveTo>
                  <a:cubicBezTo>
                    <a:pt x="55212" y="431044"/>
                    <a:pt x="60853" y="412148"/>
                    <a:pt x="69001" y="394042"/>
                  </a:cubicBezTo>
                  <a:lnTo>
                    <a:pt x="44988" y="473257"/>
                  </a:lnTo>
                  <a:cubicBezTo>
                    <a:pt x="45822" y="465305"/>
                    <a:pt x="47863" y="457663"/>
                    <a:pt x="49968" y="45003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弦形 23"/>
            <p:cNvSpPr/>
            <p:nvPr/>
          </p:nvSpPr>
          <p:spPr>
            <a:xfrm rot="8633980">
              <a:off x="4613040" y="705971"/>
              <a:ext cx="976536" cy="2179550"/>
            </a:xfrm>
            <a:custGeom>
              <a:avLst/>
              <a:gdLst/>
              <a:ahLst/>
              <a:cxnLst/>
              <a:rect l="l" t="t" r="r" b="b"/>
              <a:pathLst>
                <a:path w="976536" h="2179550">
                  <a:moveTo>
                    <a:pt x="249861" y="24000"/>
                  </a:moveTo>
                  <a:cubicBezTo>
                    <a:pt x="254056" y="15428"/>
                    <a:pt x="259486" y="7692"/>
                    <a:pt x="264999" y="0"/>
                  </a:cubicBezTo>
                  <a:lnTo>
                    <a:pt x="265828" y="2540"/>
                  </a:lnTo>
                  <a:close/>
                  <a:moveTo>
                    <a:pt x="163416" y="167032"/>
                  </a:moveTo>
                  <a:cubicBezTo>
                    <a:pt x="174787" y="142557"/>
                    <a:pt x="188047" y="119005"/>
                    <a:pt x="203874" y="96907"/>
                  </a:cubicBezTo>
                  <a:close/>
                  <a:moveTo>
                    <a:pt x="94823" y="318135"/>
                  </a:moveTo>
                  <a:cubicBezTo>
                    <a:pt x="103445" y="292133"/>
                    <a:pt x="114026" y="266843"/>
                    <a:pt x="127341" y="242733"/>
                  </a:cubicBezTo>
                  <a:close/>
                  <a:moveTo>
                    <a:pt x="44478" y="475734"/>
                  </a:moveTo>
                  <a:cubicBezTo>
                    <a:pt x="50087" y="448680"/>
                    <a:pt x="57722" y="422126"/>
                    <a:pt x="68204" y="396450"/>
                  </a:cubicBezTo>
                  <a:close/>
                  <a:moveTo>
                    <a:pt x="12765" y="638620"/>
                  </a:moveTo>
                  <a:cubicBezTo>
                    <a:pt x="15203" y="610692"/>
                    <a:pt x="19766" y="583054"/>
                    <a:pt x="27267" y="555983"/>
                  </a:cubicBezTo>
                  <a:close/>
                  <a:moveTo>
                    <a:pt x="279" y="805278"/>
                  </a:moveTo>
                  <a:cubicBezTo>
                    <a:pt x="-651" y="776449"/>
                    <a:pt x="698" y="747685"/>
                    <a:pt x="5080" y="719171"/>
                  </a:cubicBezTo>
                  <a:close/>
                  <a:moveTo>
                    <a:pt x="537404" y="1943065"/>
                  </a:moveTo>
                  <a:cubicBezTo>
                    <a:pt x="321313" y="1771747"/>
                    <a:pt x="156726" y="1538930"/>
                    <a:pt x="68910" y="1269935"/>
                  </a:cubicBezTo>
                  <a:cubicBezTo>
                    <a:pt x="22163" y="1126742"/>
                    <a:pt x="-971" y="978990"/>
                    <a:pt x="847" y="832007"/>
                  </a:cubicBezTo>
                  <a:lnTo>
                    <a:pt x="432413" y="512816"/>
                  </a:lnTo>
                  <a:lnTo>
                    <a:pt x="976536" y="2179550"/>
                  </a:lnTo>
                  <a:cubicBezTo>
                    <a:pt x="815255" y="2126507"/>
                    <a:pt x="667058" y="2045856"/>
                    <a:pt x="537404" y="194306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弦形 26"/>
            <p:cNvSpPr/>
            <p:nvPr/>
          </p:nvSpPr>
          <p:spPr>
            <a:xfrm rot="12929543">
              <a:off x="4925288" y="1795405"/>
              <a:ext cx="976966" cy="2179550"/>
            </a:xfrm>
            <a:custGeom>
              <a:avLst/>
              <a:gdLst/>
              <a:ahLst/>
              <a:cxnLst/>
              <a:rect l="l" t="t" r="r" b="b"/>
              <a:pathLst>
                <a:path w="976966" h="2179550">
                  <a:moveTo>
                    <a:pt x="259407" y="9548"/>
                  </a:moveTo>
                  <a:cubicBezTo>
                    <a:pt x="261061" y="6119"/>
                    <a:pt x="263239" y="3056"/>
                    <a:pt x="265429" y="0"/>
                  </a:cubicBezTo>
                  <a:lnTo>
                    <a:pt x="265856" y="1307"/>
                  </a:lnTo>
                  <a:close/>
                  <a:moveTo>
                    <a:pt x="171270" y="151452"/>
                  </a:moveTo>
                  <a:cubicBezTo>
                    <a:pt x="182997" y="128666"/>
                    <a:pt x="195840" y="106416"/>
                    <a:pt x="211358" y="85725"/>
                  </a:cubicBezTo>
                  <a:close/>
                  <a:moveTo>
                    <a:pt x="100836" y="301712"/>
                  </a:moveTo>
                  <a:cubicBezTo>
                    <a:pt x="110271" y="276716"/>
                    <a:pt x="120885" y="252146"/>
                    <a:pt x="134381" y="228862"/>
                  </a:cubicBezTo>
                  <a:close/>
                  <a:moveTo>
                    <a:pt x="48554" y="458734"/>
                  </a:moveTo>
                  <a:cubicBezTo>
                    <a:pt x="55239" y="432038"/>
                    <a:pt x="63171" y="405657"/>
                    <a:pt x="74139" y="380253"/>
                  </a:cubicBezTo>
                  <a:close/>
                  <a:moveTo>
                    <a:pt x="14855" y="621226"/>
                  </a:moveTo>
                  <a:cubicBezTo>
                    <a:pt x="18484" y="592975"/>
                    <a:pt x="23483" y="564927"/>
                    <a:pt x="31654" y="537532"/>
                  </a:cubicBezTo>
                  <a:close/>
                  <a:moveTo>
                    <a:pt x="334" y="787642"/>
                  </a:moveTo>
                  <a:cubicBezTo>
                    <a:pt x="569" y="757672"/>
                    <a:pt x="2380" y="727776"/>
                    <a:pt x="7511" y="698199"/>
                  </a:cubicBezTo>
                  <a:close/>
                  <a:moveTo>
                    <a:pt x="976966" y="2179550"/>
                  </a:moveTo>
                  <a:cubicBezTo>
                    <a:pt x="546883" y="2038102"/>
                    <a:pt x="209846" y="1700327"/>
                    <a:pt x="69340" y="1269935"/>
                  </a:cubicBezTo>
                  <a:cubicBezTo>
                    <a:pt x="18998" y="1115730"/>
                    <a:pt x="-3959" y="956238"/>
                    <a:pt x="558" y="798143"/>
                  </a:cubicBezTo>
                  <a:lnTo>
                    <a:pt x="427961" y="497862"/>
                  </a:lnTo>
                  <a:close/>
                </a:path>
              </a:pathLst>
            </a:cu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弦形 30"/>
            <p:cNvSpPr/>
            <p:nvPr/>
          </p:nvSpPr>
          <p:spPr>
            <a:xfrm rot="17308887">
              <a:off x="3966471" y="2433781"/>
              <a:ext cx="976545" cy="2179550"/>
            </a:xfrm>
            <a:custGeom>
              <a:avLst/>
              <a:gdLst/>
              <a:ahLst/>
              <a:cxnLst/>
              <a:rect l="l" t="t" r="r" b="b"/>
              <a:pathLst>
                <a:path w="976545" h="2179550">
                  <a:moveTo>
                    <a:pt x="5001" y="720091"/>
                  </a:moveTo>
                  <a:lnTo>
                    <a:pt x="309" y="806257"/>
                  </a:lnTo>
                  <a:cubicBezTo>
                    <a:pt x="-678" y="777410"/>
                    <a:pt x="653" y="748627"/>
                    <a:pt x="5001" y="720091"/>
                  </a:cubicBezTo>
                  <a:close/>
                  <a:moveTo>
                    <a:pt x="27092" y="556842"/>
                  </a:moveTo>
                  <a:lnTo>
                    <a:pt x="12683" y="639580"/>
                  </a:lnTo>
                  <a:cubicBezTo>
                    <a:pt x="15068" y="611617"/>
                    <a:pt x="19618" y="583948"/>
                    <a:pt x="27092" y="556842"/>
                  </a:cubicBezTo>
                  <a:close/>
                  <a:moveTo>
                    <a:pt x="67939" y="397256"/>
                  </a:moveTo>
                  <a:lnTo>
                    <a:pt x="44287" y="476668"/>
                  </a:lnTo>
                  <a:cubicBezTo>
                    <a:pt x="49850" y="449567"/>
                    <a:pt x="57477" y="422975"/>
                    <a:pt x="67939" y="397256"/>
                  </a:cubicBezTo>
                  <a:close/>
                  <a:moveTo>
                    <a:pt x="126994" y="243479"/>
                  </a:moveTo>
                  <a:lnTo>
                    <a:pt x="94527" y="319034"/>
                  </a:lnTo>
                  <a:cubicBezTo>
                    <a:pt x="103111" y="292975"/>
                    <a:pt x="113691" y="267640"/>
                    <a:pt x="126994" y="243479"/>
                  </a:cubicBezTo>
                  <a:close/>
                  <a:moveTo>
                    <a:pt x="203462" y="97574"/>
                  </a:moveTo>
                  <a:lnTo>
                    <a:pt x="163020" y="167881"/>
                  </a:lnTo>
                  <a:cubicBezTo>
                    <a:pt x="174366" y="143337"/>
                    <a:pt x="187636" y="119733"/>
                    <a:pt x="203462" y="97574"/>
                  </a:cubicBezTo>
                  <a:close/>
                  <a:moveTo>
                    <a:pt x="432679" y="513603"/>
                  </a:moveTo>
                  <a:lnTo>
                    <a:pt x="976545" y="2179550"/>
                  </a:lnTo>
                  <a:cubicBezTo>
                    <a:pt x="546462" y="2038102"/>
                    <a:pt x="209425" y="1700327"/>
                    <a:pt x="68919" y="1269935"/>
                  </a:cubicBezTo>
                  <a:cubicBezTo>
                    <a:pt x="22365" y="1127332"/>
                    <a:pt x="-771" y="980208"/>
                    <a:pt x="895" y="833822"/>
                  </a:cubicBezTo>
                  <a:close/>
                  <a:moveTo>
                    <a:pt x="265008" y="0"/>
                  </a:moveTo>
                  <a:lnTo>
                    <a:pt x="265851" y="2581"/>
                  </a:lnTo>
                  <a:lnTo>
                    <a:pt x="249376" y="24783"/>
                  </a:lnTo>
                  <a:cubicBezTo>
                    <a:pt x="253709" y="15934"/>
                    <a:pt x="259314" y="7943"/>
                    <a:pt x="26500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弦形 32"/>
            <p:cNvSpPr/>
            <p:nvPr/>
          </p:nvSpPr>
          <p:spPr>
            <a:xfrm>
              <a:off x="3081835" y="1727683"/>
              <a:ext cx="976499" cy="2179550"/>
            </a:xfrm>
            <a:custGeom>
              <a:avLst/>
              <a:gdLst/>
              <a:ahLst/>
              <a:cxnLst/>
              <a:rect l="l" t="t" r="r" b="b"/>
              <a:pathLst>
                <a:path w="976499" h="2179550">
                  <a:moveTo>
                    <a:pt x="5707" y="712205"/>
                  </a:moveTo>
                  <a:lnTo>
                    <a:pt x="105" y="798818"/>
                  </a:lnTo>
                  <a:cubicBezTo>
                    <a:pt x="-432" y="769809"/>
                    <a:pt x="1062" y="740870"/>
                    <a:pt x="5707" y="712205"/>
                  </a:cubicBezTo>
                  <a:close/>
                  <a:moveTo>
                    <a:pt x="28614" y="549532"/>
                  </a:moveTo>
                  <a:lnTo>
                    <a:pt x="13335" y="632264"/>
                  </a:lnTo>
                  <a:cubicBezTo>
                    <a:pt x="16169" y="604311"/>
                    <a:pt x="20870" y="576621"/>
                    <a:pt x="28614" y="549532"/>
                  </a:cubicBezTo>
                  <a:close/>
                  <a:moveTo>
                    <a:pt x="430604" y="507387"/>
                  </a:moveTo>
                  <a:lnTo>
                    <a:pt x="976499" y="2179550"/>
                  </a:lnTo>
                  <a:cubicBezTo>
                    <a:pt x="546416" y="2038102"/>
                    <a:pt x="209379" y="1700327"/>
                    <a:pt x="68873" y="1269935"/>
                  </a:cubicBezTo>
                  <a:cubicBezTo>
                    <a:pt x="20807" y="1122700"/>
                    <a:pt x="-2295" y="970645"/>
                    <a:pt x="546" y="819579"/>
                  </a:cubicBezTo>
                  <a:close/>
                  <a:moveTo>
                    <a:pt x="70200" y="390469"/>
                  </a:moveTo>
                  <a:lnTo>
                    <a:pt x="45771" y="469532"/>
                  </a:lnTo>
                  <a:cubicBezTo>
                    <a:pt x="51756" y="442576"/>
                    <a:pt x="59507" y="416061"/>
                    <a:pt x="70200" y="390469"/>
                  </a:cubicBezTo>
                  <a:close/>
                  <a:moveTo>
                    <a:pt x="129902" y="237280"/>
                  </a:moveTo>
                  <a:lnTo>
                    <a:pt x="96821" y="312151"/>
                  </a:lnTo>
                  <a:cubicBezTo>
                    <a:pt x="105771" y="286369"/>
                    <a:pt x="116427" y="261208"/>
                    <a:pt x="129902" y="237280"/>
                  </a:cubicBezTo>
                  <a:close/>
                  <a:moveTo>
                    <a:pt x="206847" y="92135"/>
                  </a:moveTo>
                  <a:lnTo>
                    <a:pt x="166080" y="161365"/>
                  </a:lnTo>
                  <a:cubicBezTo>
                    <a:pt x="177693" y="137249"/>
                    <a:pt x="190948" y="113935"/>
                    <a:pt x="206847" y="92135"/>
                  </a:cubicBezTo>
                  <a:close/>
                  <a:moveTo>
                    <a:pt x="264962" y="0"/>
                  </a:moveTo>
                  <a:lnTo>
                    <a:pt x="265680" y="2200"/>
                  </a:lnTo>
                  <a:lnTo>
                    <a:pt x="253131" y="18758"/>
                  </a:lnTo>
                  <a:cubicBezTo>
                    <a:pt x="256399" y="12045"/>
                    <a:pt x="260655" y="6008"/>
                    <a:pt x="26496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4FE63B8-0CAB-45C7-B299-43C3ABE643AE}"/>
              </a:ext>
            </a:extLst>
          </p:cNvPr>
          <p:cNvSpPr/>
          <p:nvPr/>
        </p:nvSpPr>
        <p:spPr>
          <a:xfrm>
            <a:off x="88498" y="839658"/>
            <a:ext cx="22682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HOW TO QUICKLY BEGIN BIG WORK?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41C2EE-1DD6-4369-9B67-4443ED52E994}"/>
              </a:ext>
            </a:extLst>
          </p:cNvPr>
          <p:cNvSpPr txBox="1"/>
          <p:nvPr/>
        </p:nvSpPr>
        <p:spPr>
          <a:xfrm>
            <a:off x="2628119" y="917534"/>
            <a:ext cx="157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NEVER </a:t>
            </a:r>
            <a:r>
              <a:rPr lang="en-US" altLang="zh-CN" dirty="0">
                <a:solidFill>
                  <a:schemeClr val="bg1"/>
                </a:solidFill>
              </a:rPr>
              <a:t>WAIT FOR TEACHER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DE6BFC-0096-4825-B032-B8AE3DE1B1B9}"/>
              </a:ext>
            </a:extLst>
          </p:cNvPr>
          <p:cNvSpPr txBox="1"/>
          <p:nvPr/>
        </p:nvSpPr>
        <p:spPr>
          <a:xfrm>
            <a:off x="4374612" y="4208804"/>
            <a:ext cx="157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0A437B-5892-4352-8B04-27104A3AAC1E}"/>
              </a:ext>
            </a:extLst>
          </p:cNvPr>
          <p:cNvSpPr txBox="1"/>
          <p:nvPr/>
        </p:nvSpPr>
        <p:spPr>
          <a:xfrm>
            <a:off x="5784203" y="2896657"/>
            <a:ext cx="157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CSDN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EACA88-ABF4-4B13-ADE2-14298A64C1F5}"/>
              </a:ext>
            </a:extLst>
          </p:cNvPr>
          <p:cNvSpPr txBox="1"/>
          <p:nvPr/>
        </p:nvSpPr>
        <p:spPr>
          <a:xfrm>
            <a:off x="4840759" y="797596"/>
            <a:ext cx="157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ASK FOR PEERS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8638" y="10227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1911" y="20038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65184" y="29848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457" y="39658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A697733-B595-4FF1-9854-DC46A70D7A36}"/>
              </a:ext>
            </a:extLst>
          </p:cNvPr>
          <p:cNvSpPr/>
          <p:nvPr/>
        </p:nvSpPr>
        <p:spPr>
          <a:xfrm>
            <a:off x="659643" y="145482"/>
            <a:ext cx="291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92D050"/>
                </a:solidFill>
                <a:latin typeface="+mj-ea"/>
                <a:ea typeface="+mj-ea"/>
              </a:rPr>
              <a:t>ADVANCED CODING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43877F-5721-45AC-87D9-9EA2A58A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50" y="785388"/>
            <a:ext cx="3352800" cy="3190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3737EF-C9BA-4F3E-B96E-054EDD31594F}"/>
              </a:ext>
            </a:extLst>
          </p:cNvPr>
          <p:cNvSpPr txBox="1"/>
          <p:nvPr/>
        </p:nvSpPr>
        <p:spPr>
          <a:xfrm>
            <a:off x="116505" y="1797547"/>
            <a:ext cx="395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Grotesque" panose="020B0504020202020204" pitchFamily="34" charset="0"/>
              </a:rPr>
              <a:t>WHILE GROUP WORKING, </a:t>
            </a:r>
          </a:p>
          <a:p>
            <a:r>
              <a:rPr lang="en-US" altLang="zh-CN" dirty="0">
                <a:solidFill>
                  <a:schemeClr val="bg1"/>
                </a:solidFill>
                <a:latin typeface="Grotesque" panose="020B0504020202020204" pitchFamily="34" charset="0"/>
              </a:rPr>
              <a:t>BUILD A REPOSITORY AT FIRST, </a:t>
            </a:r>
          </a:p>
          <a:p>
            <a:r>
              <a:rPr lang="en-US" altLang="zh-CN" dirty="0">
                <a:solidFill>
                  <a:schemeClr val="bg1"/>
                </a:solidFill>
                <a:latin typeface="Grotesque" panose="020B0504020202020204" pitchFamily="34" charset="0"/>
              </a:rPr>
              <a:t>SO THAT TO AVOID VERSIONS ERROR.</a:t>
            </a:r>
            <a:endParaRPr lang="zh-CN" altLang="en-US" dirty="0">
              <a:solidFill>
                <a:schemeClr val="bg1"/>
              </a:solidFill>
              <a:latin typeface="Grotesque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THANKS FOR WHO?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mpact" pitchFamily="34" charset="0"/>
                <a:ea typeface="+mj-ea"/>
              </a:rPr>
              <a:t>Credits</a:t>
            </a:r>
            <a:endParaRPr lang="zh-CN" altLang="en-US" sz="2000" dirty="0">
              <a:solidFill>
                <a:schemeClr val="bg1"/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53976" y="1286499"/>
            <a:ext cx="7155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BF3420"/>
                </a:solidFill>
                <a:latin typeface="微软雅黑"/>
              </a:rPr>
              <a:t>龚勋</a:t>
            </a:r>
          </a:p>
        </p:txBody>
      </p:sp>
      <p:sp>
        <p:nvSpPr>
          <p:cNvPr id="27" name="椭圆 26"/>
          <p:cNvSpPr/>
          <p:nvPr/>
        </p:nvSpPr>
        <p:spPr>
          <a:xfrm>
            <a:off x="666546" y="178284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8731" y="203994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FF0000"/>
                </a:solidFill>
                <a:latin typeface="微软雅黑"/>
              </a:rPr>
              <a:t>陈林淇</a:t>
            </a: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02957" y="2811373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BF3420"/>
                </a:solidFill>
                <a:latin typeface="微软雅黑"/>
              </a:rPr>
              <a:t>张芳源</a:t>
            </a: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7847" y="3631509"/>
            <a:ext cx="538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FF0000"/>
                </a:solidFill>
                <a:latin typeface="微软雅黑"/>
              </a:rPr>
              <a:t>ELSE</a:t>
            </a:r>
            <a:endParaRPr lang="zh-CN" altLang="en-US" sz="1200" b="1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6A111A-3D20-422A-9519-130402D06314}"/>
              </a:ext>
            </a:extLst>
          </p:cNvPr>
          <p:cNvSpPr/>
          <p:nvPr/>
        </p:nvSpPr>
        <p:spPr>
          <a:xfrm>
            <a:off x="6158855" y="640168"/>
            <a:ext cx="2270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CREDITS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04B00D-CC4C-4E19-AAD3-19BB962FD2D1}"/>
              </a:ext>
            </a:extLst>
          </p:cNvPr>
          <p:cNvSpPr/>
          <p:nvPr/>
        </p:nvSpPr>
        <p:spPr>
          <a:xfrm>
            <a:off x="5628837" y="1462867"/>
            <a:ext cx="3330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XUN GONG</a:t>
            </a:r>
          </a:p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LINQI CHEN</a:t>
            </a:r>
          </a:p>
          <a:p>
            <a:pPr algn="ctr"/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FANGYUAN ZHANG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4E6C2-E90B-45CA-9C89-3BD1C8419D56}"/>
              </a:ext>
            </a:extLst>
          </p:cNvPr>
          <p:cNvSpPr txBox="1"/>
          <p:nvPr/>
        </p:nvSpPr>
        <p:spPr>
          <a:xfrm>
            <a:off x="2480987" y="1324818"/>
            <a:ext cx="166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AFTER END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413A5D-447F-4F72-A81C-0AA15DB9DA50}"/>
              </a:ext>
            </a:extLst>
          </p:cNvPr>
          <p:cNvSpPr txBox="1"/>
          <p:nvPr/>
        </p:nvSpPr>
        <p:spPr>
          <a:xfrm>
            <a:off x="1964836" y="2095904"/>
            <a:ext cx="166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ALL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88CF47C-9D32-4FA6-8313-7B9904BA5B93}"/>
              </a:ext>
            </a:extLst>
          </p:cNvPr>
          <p:cNvSpPr txBox="1"/>
          <p:nvPr/>
        </p:nvSpPr>
        <p:spPr>
          <a:xfrm>
            <a:off x="2186735" y="2813281"/>
            <a:ext cx="166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ALL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ED88C5-0BA6-4A94-8ED9-2D8D4430A1F8}"/>
              </a:ext>
            </a:extLst>
          </p:cNvPr>
          <p:cNvSpPr txBox="1"/>
          <p:nvPr/>
        </p:nvSpPr>
        <p:spPr>
          <a:xfrm>
            <a:off x="1713402" y="3609887"/>
            <a:ext cx="51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SPECIALLY THANKS FOR </a:t>
            </a:r>
            <a:r>
              <a:rPr lang="zh-CN" altLang="en-US" dirty="0">
                <a:solidFill>
                  <a:schemeClr val="bg1"/>
                </a:solidFill>
              </a:rPr>
              <a:t>刘啸远，冯思远助教</a:t>
            </a: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BAE"/>
                </a:solidFill>
              </a:rPr>
              <a:t>THANKS</a:t>
            </a:r>
            <a:r>
              <a:rPr lang="en-US" altLang="zh-CN" sz="2800" dirty="0">
                <a:solidFill>
                  <a:srgbClr val="BF3420"/>
                </a:solidFill>
              </a:rPr>
              <a:t> </a:t>
            </a:r>
            <a:r>
              <a:rPr lang="en-US" altLang="zh-CN" sz="2800" dirty="0">
                <a:solidFill>
                  <a:srgbClr val="95BC49"/>
                </a:solidFill>
              </a:rPr>
              <a:t>FOR</a:t>
            </a:r>
            <a:r>
              <a:rPr lang="zh-CN" altLang="en-US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FDA907"/>
                </a:solidFill>
              </a:rPr>
              <a:t>YOUR</a:t>
            </a:r>
            <a:r>
              <a:rPr lang="en-US" altLang="zh-CN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A7BAE"/>
                </a:solidFill>
              </a:rPr>
              <a:t>WHY IS OUR CODES BETTER?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95BC49"/>
                </a:solidFill>
              </a:rPr>
              <a:t>WHAT DID I LEARN?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2527" y="28269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BF3420"/>
                </a:solidFill>
              </a:rPr>
              <a:t>WHO JOINED US?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598283" y="280918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BF3420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BETTER CODES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31059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HIGN EFFICENT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LESS SPECIAL SENTENCES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83883-A5FB-4C7A-9674-CCD71653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428105"/>
            <a:ext cx="2298028" cy="14859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380EF5-A61D-4704-884C-5680982F1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028" y="368853"/>
            <a:ext cx="3829050" cy="2657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63FEE3-FF81-4792-A385-0AE9C10F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8778"/>
            <a:ext cx="3752850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椭圆 68">
            <a:extLst>
              <a:ext uri="{FF2B5EF4-FFF2-40B4-BE49-F238E27FC236}">
                <a16:creationId xmlns:a16="http://schemas.microsoft.com/office/drawing/2014/main" id="{477C432F-2046-492D-868F-15791CE8E59E}"/>
              </a:ext>
            </a:extLst>
          </p:cNvPr>
          <p:cNvSpPr/>
          <p:nvPr/>
        </p:nvSpPr>
        <p:spPr>
          <a:xfrm>
            <a:off x="3645996" y="1816817"/>
            <a:ext cx="1421303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75">
            <a:extLst>
              <a:ext uri="{FF2B5EF4-FFF2-40B4-BE49-F238E27FC236}">
                <a16:creationId xmlns:a16="http://schemas.microsoft.com/office/drawing/2014/main" id="{A97445BD-A7C9-49A1-8800-41FCC8EB928F}"/>
              </a:ext>
            </a:extLst>
          </p:cNvPr>
          <p:cNvSpPr/>
          <p:nvPr/>
        </p:nvSpPr>
        <p:spPr>
          <a:xfrm>
            <a:off x="2699481" y="368853"/>
            <a:ext cx="1445531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76">
            <a:extLst>
              <a:ext uri="{FF2B5EF4-FFF2-40B4-BE49-F238E27FC236}">
                <a16:creationId xmlns:a16="http://schemas.microsoft.com/office/drawing/2014/main" id="{ED23E8B9-E79A-4ABE-B894-CC6DFE4D467B}"/>
              </a:ext>
            </a:extLst>
          </p:cNvPr>
          <p:cNvSpPr/>
          <p:nvPr/>
        </p:nvSpPr>
        <p:spPr>
          <a:xfrm>
            <a:off x="3885973" y="634029"/>
            <a:ext cx="1404055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+mj-ea"/>
              </a:rPr>
              <a:t>LESS CODE REPETITION</a:t>
            </a:r>
            <a:endParaRPr lang="zh-CN" altLang="en-US" sz="20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1" y="1642570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01.Read and Write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A7BAE"/>
                </a:solidFill>
              </a:rPr>
              <a:t>03.Insert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A7BAE"/>
                </a:solidFill>
              </a:rPr>
              <a:t>02.Add and Del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F0"/>
                </a:solidFill>
              </a:rPr>
              <a:t>04.Erase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C99F70-7B06-4C14-9A26-E92279BB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1440" y="-371071"/>
            <a:ext cx="3337929" cy="21537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FA12BD-31C8-4A6F-A567-4B897186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31291" y="3741880"/>
            <a:ext cx="5687693" cy="514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58BC45-BCC2-45B8-9051-0F5ECBD61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232" y="3452990"/>
            <a:ext cx="7239000" cy="1609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4454B5-5F7A-4892-9845-F7599C021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555" y="-835917"/>
            <a:ext cx="5162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95399 0.331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91" y="1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8.64198E-7 L 1.02501 -0.727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50" y="-3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97378 -0.3682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98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5802E-6 L -0.81615 0.3746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16" y="18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+mj-ea"/>
              </a:rPr>
              <a:t>EFFENCIENT FILE MANAGER</a:t>
            </a:r>
            <a:endParaRPr lang="zh-CN" altLang="en-US" sz="20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08759" y="1232697"/>
            <a:ext cx="19335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Index file and</a:t>
            </a:r>
          </a:p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 data file</a:t>
            </a:r>
          </a:p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 are in 2 files,</a:t>
            </a:r>
          </a:p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So we can build </a:t>
            </a:r>
          </a:p>
          <a:p>
            <a:pPr lvl="0" algn="ctr"/>
            <a:r>
              <a:rPr lang="en-US" altLang="zh-CN" sz="1600" b="1" dirty="0" err="1">
                <a:solidFill>
                  <a:srgbClr val="1A7BAE"/>
                </a:solidFill>
                <a:latin typeface="+mn-ea"/>
              </a:rPr>
              <a:t>muti</a:t>
            </a:r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-index files. 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11453" y="1562929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Wrapper functions</a:t>
            </a:r>
          </a:p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Read and  Write</a:t>
            </a: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57969" y="1340184"/>
            <a:ext cx="2613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Each file </a:t>
            </a:r>
          </a:p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 is mapped one-to-one </a:t>
            </a:r>
          </a:p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to a </a:t>
            </a:r>
            <a:r>
              <a:rPr lang="en-US" altLang="zh-CN" sz="1600" b="1" dirty="0" err="1">
                <a:solidFill>
                  <a:srgbClr val="1A7BAE"/>
                </a:solidFill>
                <a:latin typeface="+mn-ea"/>
              </a:rPr>
              <a:t>fstream</a:t>
            </a:r>
            <a:endParaRPr lang="en-US" altLang="zh-CN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5FFED-842E-4932-8CB0-B9FD7685F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0961" b="2699"/>
          <a:stretch/>
        </p:blipFill>
        <p:spPr>
          <a:xfrm>
            <a:off x="845168" y="2729892"/>
            <a:ext cx="2137737" cy="48485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10C1F1-2704-4529-8ABE-F53BC441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32" y="2348432"/>
            <a:ext cx="2552700" cy="124777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Above"/>
            <a:lightRig rig="threePt" dir="t"/>
          </a:scene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338FF-D5FE-4ACA-BBCC-A32C4C8D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27" y="2474746"/>
            <a:ext cx="1393682" cy="53092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31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+mj-ea"/>
              </a:rPr>
              <a:t>EXCEPTION CAPTURE—TRY CATCH</a:t>
            </a:r>
            <a:endParaRPr lang="zh-CN" altLang="en-US" sz="2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A7BAE"/>
                </a:solidFill>
              </a:rPr>
              <a:t>01.not_exist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03.out_of_bound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F0"/>
                </a:solidFill>
              </a:rPr>
              <a:t>02.file_error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A7BAE"/>
                </a:solidFill>
              </a:rPr>
              <a:t>04.node_full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2C41F0-2519-442F-AE62-464D823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67" y="1430497"/>
            <a:ext cx="3190870" cy="20075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A40487-5D5C-4592-B5BF-B90AB278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0137" y="1275023"/>
            <a:ext cx="3867150" cy="828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DD4204-FDF7-4C91-BAFD-B7FB722C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630" y="560856"/>
            <a:ext cx="2700300" cy="14677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47EA73-42C4-4DCF-BC58-FF1FB8C7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575" y="5152754"/>
            <a:ext cx="4743450" cy="198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24D307-01C8-42F3-AD52-090AB8826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32913" y="4319126"/>
            <a:ext cx="2771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0.46337 0.0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20988E-6 L -0.45243 0.14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22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46354 -0.161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60382 -0.385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91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WHAT DID I LEARN ?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/>
        </p:nvSpPr>
        <p:spPr>
          <a:xfrm>
            <a:off x="2459963" y="981621"/>
            <a:ext cx="3774024" cy="3554579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/>
          </a:p>
        </p:txBody>
      </p:sp>
      <p:sp>
        <p:nvSpPr>
          <p:cNvPr id="46" name="任意多边形 45"/>
          <p:cNvSpPr/>
          <p:nvPr/>
        </p:nvSpPr>
        <p:spPr>
          <a:xfrm>
            <a:off x="2459963" y="981621"/>
            <a:ext cx="3774024" cy="3554579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/>
          </a:p>
        </p:txBody>
      </p:sp>
      <p:sp>
        <p:nvSpPr>
          <p:cNvPr id="47" name="任意多边形 46"/>
          <p:cNvSpPr/>
          <p:nvPr/>
        </p:nvSpPr>
        <p:spPr>
          <a:xfrm>
            <a:off x="2459963" y="981621"/>
            <a:ext cx="3774024" cy="3554579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/>
          </a:p>
        </p:txBody>
      </p:sp>
      <p:sp>
        <p:nvSpPr>
          <p:cNvPr id="48" name="任意多边形 47"/>
          <p:cNvSpPr/>
          <p:nvPr/>
        </p:nvSpPr>
        <p:spPr>
          <a:xfrm>
            <a:off x="2489340" y="998736"/>
            <a:ext cx="3774024" cy="3554579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</p:txBody>
      </p:sp>
      <p:sp>
        <p:nvSpPr>
          <p:cNvPr id="49" name="环形箭头 48"/>
          <p:cNvSpPr/>
          <p:nvPr/>
        </p:nvSpPr>
        <p:spPr>
          <a:xfrm>
            <a:off x="2282830" y="718663"/>
            <a:ext cx="4241284" cy="3994670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 rot="10800000" flipV="1">
            <a:off x="2292307" y="752893"/>
            <a:ext cx="4241284" cy="3994670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2951820" y="1915206"/>
            <a:ext cx="12131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STAY UP</a:t>
            </a:r>
          </a:p>
        </p:txBody>
      </p:sp>
      <p:sp>
        <p:nvSpPr>
          <p:cNvPr id="54" name="矩形 53"/>
          <p:cNvSpPr/>
          <p:nvPr/>
        </p:nvSpPr>
        <p:spPr>
          <a:xfrm>
            <a:off x="2799245" y="3284535"/>
            <a:ext cx="1892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OVERSLEEP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29935" y="1876101"/>
            <a:ext cx="1831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</a:rPr>
              <a:t>SLEEPLESS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23299" y="3293093"/>
            <a:ext cx="1533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</a:rPr>
              <a:t>LISTLESS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8498" y="839658"/>
            <a:ext cx="2268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B050"/>
                </a:solidFill>
              </a:rPr>
              <a:t>STAY UP</a:t>
            </a:r>
          </a:p>
          <a:p>
            <a:r>
              <a:rPr lang="en-US" altLang="zh-CN" sz="3600" b="1" dirty="0">
                <a:solidFill>
                  <a:srgbClr val="00B050"/>
                </a:solidFill>
                <a:latin typeface="+mj-ea"/>
                <a:ea typeface="+mj-ea"/>
              </a:rPr>
              <a:t>IS GOOD</a:t>
            </a:r>
          </a:p>
          <a:p>
            <a:r>
              <a:rPr lang="en-US" altLang="zh-CN" sz="3600" b="1" dirty="0">
                <a:solidFill>
                  <a:srgbClr val="00B050"/>
                </a:solidFill>
                <a:latin typeface="+mj-ea"/>
                <a:ea typeface="+mj-ea"/>
              </a:rPr>
              <a:t>FOR DDL?</a:t>
            </a:r>
          </a:p>
        </p:txBody>
      </p:sp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243</Words>
  <Application>Microsoft Office PowerPoint</Application>
  <PresentationFormat>全屏显示(16:9)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Grotesque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Xun Gong</cp:lastModifiedBy>
  <cp:revision>591</cp:revision>
  <dcterms:modified xsi:type="dcterms:W3CDTF">2018-06-15T06:00:37Z</dcterms:modified>
</cp:coreProperties>
</file>